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12-09-2021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437826D-71E5-49F0-8FD7-55179FDA1EB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79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50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3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2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DDAE8-DAAF-4924-8F1D-0C9F3E858839}"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76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DDAE8-DAAF-4924-8F1D-0C9F3E858839}"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27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DDAE8-DAAF-4924-8F1D-0C9F3E858839}"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7826D-71E5-49F0-8FD7-55179FDA1EB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33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DDAE8-DAAF-4924-8F1D-0C9F3E858839}"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7826D-71E5-49F0-8FD7-55179FDA1EB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21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DDAE8-DAAF-4924-8F1D-0C9F3E858839}"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7826D-71E5-49F0-8FD7-55179FDA1EBE}" type="slidenum">
              <a:rPr lang="en-IN" smtClean="0"/>
              <a:t>‹#›</a:t>
            </a:fld>
            <a:endParaRPr lang="en-IN"/>
          </a:p>
        </p:txBody>
      </p:sp>
    </p:spTree>
    <p:extLst>
      <p:ext uri="{BB962C8B-B14F-4D97-AF65-F5344CB8AC3E}">
        <p14:creationId xmlns:p14="http://schemas.microsoft.com/office/powerpoint/2010/main" val="10535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DDAE8-DAAF-4924-8F1D-0C9F3E858839}"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0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5DDAE8-DAAF-4924-8F1D-0C9F3E858839}" type="datetimeFigureOut">
              <a:rPr lang="en-IN" smtClean="0"/>
              <a:t>12-09-2021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74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5DDAE8-DAAF-4924-8F1D-0C9F3E858839}" type="datetimeFigureOut">
              <a:rPr lang="en-IN" smtClean="0"/>
              <a:t>12-09-2021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37826D-71E5-49F0-8FD7-55179FDA1EB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4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6FAC-FE65-43B6-BC82-4FEB8DC703DC}"/>
              </a:ext>
            </a:extLst>
          </p:cNvPr>
          <p:cNvSpPr>
            <a:spLocks noGrp="1"/>
          </p:cNvSpPr>
          <p:nvPr>
            <p:ph type="ctrTitle"/>
          </p:nvPr>
        </p:nvSpPr>
        <p:spPr>
          <a:xfrm>
            <a:off x="811658" y="2404408"/>
            <a:ext cx="12072133" cy="1227253"/>
          </a:xfrm>
        </p:spPr>
        <p:txBody>
          <a:bodyPr/>
          <a:lstStyle/>
          <a:p>
            <a:r>
              <a:rPr lang="en-US" dirty="0"/>
              <a:t>Malignant Classification</a:t>
            </a:r>
            <a:endParaRPr lang="en-IN" dirty="0"/>
          </a:p>
        </p:txBody>
      </p:sp>
      <p:sp>
        <p:nvSpPr>
          <p:cNvPr id="3" name="Subtitle 2">
            <a:extLst>
              <a:ext uri="{FF2B5EF4-FFF2-40B4-BE49-F238E27FC236}">
                <a16:creationId xmlns:a16="http://schemas.microsoft.com/office/drawing/2014/main" id="{8BF7FCA0-4E26-4172-B2BE-EDA37DADBD68}"/>
              </a:ext>
            </a:extLst>
          </p:cNvPr>
          <p:cNvSpPr>
            <a:spLocks noGrp="1"/>
          </p:cNvSpPr>
          <p:nvPr>
            <p:ph type="subTitle" idx="1"/>
          </p:nvPr>
        </p:nvSpPr>
        <p:spPr/>
        <p:txBody>
          <a:bodyPr/>
          <a:lstStyle/>
          <a:p>
            <a:r>
              <a:rPr lang="en-IN" dirty="0"/>
              <a:t>Submitted BY</a:t>
            </a:r>
            <a:r>
              <a:rPr lang="en-IN"/>
              <a:t>: Aravind S </a:t>
            </a:r>
            <a:endParaRPr lang="en-IN" dirty="0"/>
          </a:p>
        </p:txBody>
      </p:sp>
    </p:spTree>
    <p:extLst>
      <p:ext uri="{BB962C8B-B14F-4D97-AF65-F5344CB8AC3E}">
        <p14:creationId xmlns:p14="http://schemas.microsoft.com/office/powerpoint/2010/main" val="84527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18C0-9791-4ED8-969C-C5161FADC6A4}"/>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Abuse: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F5F1835-F351-4E16-8935-95EA295D45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364" y="2016125"/>
            <a:ext cx="7664521" cy="4037356"/>
          </a:xfrm>
          <a:prstGeom prst="rect">
            <a:avLst/>
          </a:prstGeom>
          <a:noFill/>
          <a:ln>
            <a:noFill/>
          </a:ln>
        </p:spPr>
      </p:pic>
    </p:spTree>
    <p:extLst>
      <p:ext uri="{BB962C8B-B14F-4D97-AF65-F5344CB8AC3E}">
        <p14:creationId xmlns:p14="http://schemas.microsoft.com/office/powerpoint/2010/main" val="274889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9F76-3D4C-46F4-A1CC-9A67A4FD3431}"/>
              </a:ext>
            </a:extLst>
          </p:cNvPr>
          <p:cNvSpPr>
            <a:spLocks noGrp="1"/>
          </p:cNvSpPr>
          <p:nvPr>
            <p:ph type="title"/>
          </p:nvPr>
        </p:nvSpPr>
        <p:spPr/>
        <p:txBody>
          <a:bodyPr/>
          <a:lstStyle/>
          <a:p>
            <a:r>
              <a:rPr lang="en-US" dirty="0"/>
              <a:t>Accuracy</a:t>
            </a:r>
            <a:endParaRPr lang="en-IN" dirty="0"/>
          </a:p>
        </p:txBody>
      </p:sp>
      <p:sp>
        <p:nvSpPr>
          <p:cNvPr id="3" name="Content Placeholder 2">
            <a:extLst>
              <a:ext uri="{FF2B5EF4-FFF2-40B4-BE49-F238E27FC236}">
                <a16:creationId xmlns:a16="http://schemas.microsoft.com/office/drawing/2014/main" id="{C492C946-DA78-43F6-9D8A-EA7EB4B754F2}"/>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to use estimators as well because in normal models do not work good on multi class classification and it cab be bypassed using estimators like Binary relevance and Classifier chain.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running the model, we had got an accuracy of 91.99% with a log loss of 1.252 which works pretty fine.</a:t>
            </a:r>
          </a:p>
          <a:p>
            <a:endParaRPr lang="en-IN" dirty="0"/>
          </a:p>
        </p:txBody>
      </p:sp>
    </p:spTree>
    <p:extLst>
      <p:ext uri="{BB962C8B-B14F-4D97-AF65-F5344CB8AC3E}">
        <p14:creationId xmlns:p14="http://schemas.microsoft.com/office/powerpoint/2010/main" val="19406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E711-E330-4291-A2E1-67DE41925896}"/>
              </a:ext>
            </a:extLst>
          </p:cNvPr>
          <p:cNvSpPr>
            <a:spLocks noGrp="1"/>
          </p:cNvSpPr>
          <p:nvPr>
            <p:ph type="title"/>
          </p:nvPr>
        </p:nvSpPr>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8E567E02-387F-451D-A132-7FF0D1C0B32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the provided data, we had tried a few classification models and also checked on how to work with vectorization to predict the accuracy of the test and the output was pretty good. Though we were having a logarithmic loss, that fluctuation was because of the possible imbalance in the data that we have, so taking that into consideration, we have to afford the loss here or we can use Smote to over sample the data, under sample will not be possible here as in NLP, data is the king and we cannot afford to lose data. </a:t>
            </a:r>
            <a:r>
              <a:rPr lang="en-IN" sz="1800">
                <a:effectLst/>
                <a:latin typeface="Calibri" panose="020F0502020204030204" pitchFamily="34" charset="0"/>
                <a:ea typeface="Calibri" panose="020F0502020204030204" pitchFamily="34" charset="0"/>
                <a:cs typeface="Times New Roman" panose="02020603050405020304" pitchFamily="18" charset="0"/>
              </a:rPr>
              <a:t>After the prediction, we were able to get the accuracy of 91.99% over the test data.</a:t>
            </a:r>
          </a:p>
          <a:p>
            <a:endParaRPr lang="en-IN"/>
          </a:p>
        </p:txBody>
      </p:sp>
    </p:spTree>
    <p:extLst>
      <p:ext uri="{BB962C8B-B14F-4D97-AF65-F5344CB8AC3E}">
        <p14:creationId xmlns:p14="http://schemas.microsoft.com/office/powerpoint/2010/main" val="106542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AE4-07A9-4E0B-BC25-34997ED5B146}"/>
              </a:ext>
            </a:extLst>
          </p:cNvPr>
          <p:cNvSpPr>
            <a:spLocks noGrp="1"/>
          </p:cNvSpPr>
          <p:nvPr>
            <p:ph type="title"/>
          </p:nvPr>
        </p:nvSpPr>
        <p:spPr/>
        <p:txBody>
          <a:bodyPr/>
          <a:lstStyle/>
          <a:p>
            <a:r>
              <a:rPr lang="en-US" dirty="0"/>
              <a:t>Business problem		</a:t>
            </a:r>
            <a:endParaRPr lang="en-IN" dirty="0"/>
          </a:p>
        </p:txBody>
      </p:sp>
      <p:sp>
        <p:nvSpPr>
          <p:cNvPr id="3" name="Content Placeholder 2">
            <a:extLst>
              <a:ext uri="{FF2B5EF4-FFF2-40B4-BE49-F238E27FC236}">
                <a16:creationId xmlns:a16="http://schemas.microsoft.com/office/drawing/2014/main" id="{2BE9CEDA-270E-45AC-A88B-6C1210B58F01}"/>
              </a:ext>
            </a:extLst>
          </p:cNvPr>
          <p:cNvSpPr>
            <a:spLocks noGrp="1"/>
          </p:cNvSpPr>
          <p:nvPr>
            <p:ph idx="1"/>
          </p:nvPr>
        </p:nvSpPr>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endParaRPr lang="en-IN" dirty="0"/>
          </a:p>
        </p:txBody>
      </p:sp>
    </p:spTree>
    <p:extLst>
      <p:ext uri="{BB962C8B-B14F-4D97-AF65-F5344CB8AC3E}">
        <p14:creationId xmlns:p14="http://schemas.microsoft.com/office/powerpoint/2010/main" val="128004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59DE-E1B7-4BBF-B4FD-7A8C8A64E779}"/>
              </a:ext>
            </a:extLst>
          </p:cNvPr>
          <p:cNvSpPr>
            <a:spLocks noGrp="1"/>
          </p:cNvSpPr>
          <p:nvPr>
            <p:ph type="title"/>
          </p:nvPr>
        </p:nvSpPr>
        <p:spPr/>
        <p:txBody>
          <a:bodyPr/>
          <a:lstStyle/>
          <a:p>
            <a:r>
              <a:rPr lang="en-US" dirty="0"/>
              <a:t>Goal	</a:t>
            </a:r>
            <a:endParaRPr lang="en-IN" dirty="0"/>
          </a:p>
        </p:txBody>
      </p:sp>
      <p:sp>
        <p:nvSpPr>
          <p:cNvPr id="3" name="Content Placeholder 2">
            <a:extLst>
              <a:ext uri="{FF2B5EF4-FFF2-40B4-BE49-F238E27FC236}">
                <a16:creationId xmlns:a16="http://schemas.microsoft.com/office/drawing/2014/main" id="{F91D1EDA-AD5A-4ACE-9592-A5FA439868B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328144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2A48-2107-497C-B56B-4C9F33BBDD84}"/>
              </a:ext>
            </a:extLst>
          </p:cNvPr>
          <p:cNvSpPr>
            <a:spLocks noGrp="1"/>
          </p:cNvSpPr>
          <p:nvPr>
            <p:ph type="title"/>
          </p:nvPr>
        </p:nvSpPr>
        <p:spPr/>
        <p:txBody>
          <a:bodyPr/>
          <a:lstStyle/>
          <a:p>
            <a:r>
              <a:rPr lang="en-US" dirty="0"/>
              <a:t>Dataset description	</a:t>
            </a:r>
            <a:endParaRPr lang="en-IN" dirty="0"/>
          </a:p>
        </p:txBody>
      </p:sp>
      <p:sp>
        <p:nvSpPr>
          <p:cNvPr id="3" name="Content Placeholder 2">
            <a:extLst>
              <a:ext uri="{FF2B5EF4-FFF2-40B4-BE49-F238E27FC236}">
                <a16:creationId xmlns:a16="http://schemas.microsoft.com/office/drawing/2014/main" id="{00E2A876-0072-441E-ADC0-0F70C712525E}"/>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649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886-C6D2-4DB8-9D05-DBBF6622D1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480123-DE35-4793-A87C-FCE96E93D503}"/>
              </a:ext>
            </a:extLst>
          </p:cNvPr>
          <p:cNvSpPr>
            <a:spLocks noGrp="1"/>
          </p:cNvSpPr>
          <p:nvPr>
            <p:ph idx="1"/>
          </p:nvPr>
        </p:nvSpPr>
        <p:spPr>
          <a:xfrm>
            <a:off x="1294362" y="1853754"/>
            <a:ext cx="9603275" cy="3450613"/>
          </a:xfrm>
        </p:spPr>
        <p:txBody>
          <a:bodyPr>
            <a:normAutofit fontScale="92500" lnSpcReduction="10000"/>
          </a:bodyPr>
          <a:lstStyle/>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Malignant: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Highly 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denotes comments that are highly malignant and hurtful.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Rude: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denotes comments that are very rude and offensive.</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Threat: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contains indication of the comments that are giving any threat to someone.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Abuse: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for comments that are abusive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Loathe: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describes the comments which are hateful and loathing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 text: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column contains the comments extracted from various social media platforms. </a:t>
            </a:r>
          </a:p>
          <a:p>
            <a:endParaRPr lang="en-IN" dirty="0"/>
          </a:p>
        </p:txBody>
      </p:sp>
    </p:spTree>
    <p:extLst>
      <p:ext uri="{BB962C8B-B14F-4D97-AF65-F5344CB8AC3E}">
        <p14:creationId xmlns:p14="http://schemas.microsoft.com/office/powerpoint/2010/main" val="181050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7BE2-54F8-46DF-92A5-8CA63C449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B5EFA-643C-4BC7-874B-B21C506D0B08}"/>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15294 data where Malignant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1595 data where Highly Malignant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1505 data where Loathe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8449 data where Rude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7877 data where Abuse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478 data where Threat data is present.</a:t>
            </a:r>
          </a:p>
          <a:p>
            <a:endParaRPr lang="en-IN" dirty="0"/>
          </a:p>
        </p:txBody>
      </p:sp>
    </p:spTree>
    <p:extLst>
      <p:ext uri="{BB962C8B-B14F-4D97-AF65-F5344CB8AC3E}">
        <p14:creationId xmlns:p14="http://schemas.microsoft.com/office/powerpoint/2010/main" val="399954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72EF-CE29-4A4F-A55D-5108BEF3F2F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Malignant data:</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948FAB6-0E81-4991-8463-01665B59A3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16125"/>
            <a:ext cx="9151351" cy="4037356"/>
          </a:xfrm>
          <a:prstGeom prst="rect">
            <a:avLst/>
          </a:prstGeom>
          <a:noFill/>
          <a:ln>
            <a:noFill/>
          </a:ln>
        </p:spPr>
      </p:pic>
    </p:spTree>
    <p:extLst>
      <p:ext uri="{BB962C8B-B14F-4D97-AF65-F5344CB8AC3E}">
        <p14:creationId xmlns:p14="http://schemas.microsoft.com/office/powerpoint/2010/main" val="303024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C85D-4661-41F2-A812-CCCA2F263EDA}"/>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Rude: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11E3D5A-6292-4968-B0E7-55452AAE0D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090" y="2016125"/>
            <a:ext cx="7551505" cy="4037356"/>
          </a:xfrm>
          <a:prstGeom prst="rect">
            <a:avLst/>
          </a:prstGeom>
          <a:noFill/>
          <a:ln>
            <a:noFill/>
          </a:ln>
        </p:spPr>
      </p:pic>
    </p:spTree>
    <p:extLst>
      <p:ext uri="{BB962C8B-B14F-4D97-AF65-F5344CB8AC3E}">
        <p14:creationId xmlns:p14="http://schemas.microsoft.com/office/powerpoint/2010/main" val="169325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E726-E811-4FD1-A687-D45D8864A7B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for Threat: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86625E5-626A-4B1D-9C1C-E2292FD5504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155" y="2016125"/>
            <a:ext cx="7756989" cy="4037356"/>
          </a:xfrm>
          <a:prstGeom prst="rect">
            <a:avLst/>
          </a:prstGeom>
          <a:noFill/>
          <a:ln>
            <a:noFill/>
          </a:ln>
        </p:spPr>
      </p:pic>
    </p:spTree>
    <p:extLst>
      <p:ext uri="{BB962C8B-B14F-4D97-AF65-F5344CB8AC3E}">
        <p14:creationId xmlns:p14="http://schemas.microsoft.com/office/powerpoint/2010/main" val="2612590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TotalTime>
  <Words>745</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Malignant Classification</vt:lpstr>
      <vt:lpstr>Business problem  </vt:lpstr>
      <vt:lpstr>Goal </vt:lpstr>
      <vt:lpstr>Dataset description </vt:lpstr>
      <vt:lpstr>PowerPoint Presentation</vt:lpstr>
      <vt:lpstr>PowerPoint Presentation</vt:lpstr>
      <vt:lpstr>Here is the image of Malignant data: </vt:lpstr>
      <vt:lpstr>Here is the image of Rude: </vt:lpstr>
      <vt:lpstr>Here is the image for Threat: </vt:lpstr>
      <vt:lpstr>Here is the image of Abuse: </vt:lpstr>
      <vt:lpstr>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Classification</dc:title>
  <dc:creator>Sanuj PO</dc:creator>
  <cp:lastModifiedBy>Aravind Sp</cp:lastModifiedBy>
  <cp:revision>2</cp:revision>
  <dcterms:created xsi:type="dcterms:W3CDTF">2021-09-09T14:06:15Z</dcterms:created>
  <dcterms:modified xsi:type="dcterms:W3CDTF">2021-09-12T11:57:10Z</dcterms:modified>
</cp:coreProperties>
</file>