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sldIdLst>
    <p:sldId id="256" r:id="rId2"/>
    <p:sldId id="259" r:id="rId3"/>
    <p:sldId id="272" r:id="rId4"/>
    <p:sldId id="275" r:id="rId5"/>
    <p:sldId id="260" r:id="rId6"/>
    <p:sldId id="276" r:id="rId7"/>
    <p:sldId id="261" r:id="rId8"/>
    <p:sldId id="265" r:id="rId9"/>
    <p:sldId id="267" r:id="rId10"/>
    <p:sldId id="269" r:id="rId11"/>
    <p:sldId id="273" r:id="rId12"/>
    <p:sldId id="274" r:id="rId13"/>
    <p:sldId id="278"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B4CC9D-8EC5-481A-8AF1-7E3D9E2353AF}" v="25" dt="2023-12-03T20:09:28.0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avind Teja Chikoti" userId="82c9204e-dd24-4bbb-b39d-43cf2f724745" providerId="ADAL" clId="{47B4CC9D-8EC5-481A-8AF1-7E3D9E2353AF}"/>
    <pc:docChg chg="undo redo custSel addSld delSld modSld sldOrd">
      <pc:chgData name="Aravind Teja Chikoti" userId="82c9204e-dd24-4bbb-b39d-43cf2f724745" providerId="ADAL" clId="{47B4CC9D-8EC5-481A-8AF1-7E3D9E2353AF}" dt="2023-12-03T20:23:50.533" v="1897" actId="20577"/>
      <pc:docMkLst>
        <pc:docMk/>
      </pc:docMkLst>
      <pc:sldChg chg="modSp mod">
        <pc:chgData name="Aravind Teja Chikoti" userId="82c9204e-dd24-4bbb-b39d-43cf2f724745" providerId="ADAL" clId="{47B4CC9D-8EC5-481A-8AF1-7E3D9E2353AF}" dt="2023-12-03T20:13:38.914" v="1771" actId="14100"/>
        <pc:sldMkLst>
          <pc:docMk/>
          <pc:sldMk cId="1278321212" sldId="256"/>
        </pc:sldMkLst>
        <pc:spChg chg="mod">
          <ac:chgData name="Aravind Teja Chikoti" userId="82c9204e-dd24-4bbb-b39d-43cf2f724745" providerId="ADAL" clId="{47B4CC9D-8EC5-481A-8AF1-7E3D9E2353AF}" dt="2023-12-03T20:13:38.914" v="1771" actId="14100"/>
          <ac:spMkLst>
            <pc:docMk/>
            <pc:sldMk cId="1278321212" sldId="256"/>
            <ac:spMk id="2" creationId="{ED2A5ED6-9130-003E-3C9D-656823274975}"/>
          </ac:spMkLst>
        </pc:spChg>
        <pc:spChg chg="mod">
          <ac:chgData name="Aravind Teja Chikoti" userId="82c9204e-dd24-4bbb-b39d-43cf2f724745" providerId="ADAL" clId="{47B4CC9D-8EC5-481A-8AF1-7E3D9E2353AF}" dt="2023-12-03T19:40:53.671" v="1084" actId="20577"/>
          <ac:spMkLst>
            <pc:docMk/>
            <pc:sldMk cId="1278321212" sldId="256"/>
            <ac:spMk id="6" creationId="{177066F0-F3B3-1328-5E9B-FE71B5DD5C01}"/>
          </ac:spMkLst>
        </pc:spChg>
        <pc:picChg chg="mod">
          <ac:chgData name="Aravind Teja Chikoti" userId="82c9204e-dd24-4bbb-b39d-43cf2f724745" providerId="ADAL" clId="{47B4CC9D-8EC5-481A-8AF1-7E3D9E2353AF}" dt="2023-12-03T20:12:57.275" v="1768" actId="14100"/>
          <ac:picMkLst>
            <pc:docMk/>
            <pc:sldMk cId="1278321212" sldId="256"/>
            <ac:picMk id="5" creationId="{3AA53D33-DAC5-6B62-556E-32DCA274D46B}"/>
          </ac:picMkLst>
        </pc:picChg>
      </pc:sldChg>
      <pc:sldChg chg="modSp mod">
        <pc:chgData name="Aravind Teja Chikoti" userId="82c9204e-dd24-4bbb-b39d-43cf2f724745" providerId="ADAL" clId="{47B4CC9D-8EC5-481A-8AF1-7E3D9E2353AF}" dt="2023-12-03T20:17:52.386" v="1819" actId="14100"/>
        <pc:sldMkLst>
          <pc:docMk/>
          <pc:sldMk cId="3655576755" sldId="257"/>
        </pc:sldMkLst>
        <pc:spChg chg="mod">
          <ac:chgData name="Aravind Teja Chikoti" userId="82c9204e-dd24-4bbb-b39d-43cf2f724745" providerId="ADAL" clId="{47B4CC9D-8EC5-481A-8AF1-7E3D9E2353AF}" dt="2023-12-03T20:17:38.194" v="1817" actId="255"/>
          <ac:spMkLst>
            <pc:docMk/>
            <pc:sldMk cId="3655576755" sldId="257"/>
            <ac:spMk id="2" creationId="{F9225E03-5596-6A8D-735E-56068C9D78D1}"/>
          </ac:spMkLst>
        </pc:spChg>
        <pc:spChg chg="mod">
          <ac:chgData name="Aravind Teja Chikoti" userId="82c9204e-dd24-4bbb-b39d-43cf2f724745" providerId="ADAL" clId="{47B4CC9D-8EC5-481A-8AF1-7E3D9E2353AF}" dt="2023-12-03T20:17:52.386" v="1819" actId="14100"/>
          <ac:spMkLst>
            <pc:docMk/>
            <pc:sldMk cId="3655576755" sldId="257"/>
            <ac:spMk id="3" creationId="{F8592E40-1C24-9861-C222-CFF27153952C}"/>
          </ac:spMkLst>
        </pc:spChg>
      </pc:sldChg>
      <pc:sldChg chg="modSp mod">
        <pc:chgData name="Aravind Teja Chikoti" userId="82c9204e-dd24-4bbb-b39d-43cf2f724745" providerId="ADAL" clId="{47B4CC9D-8EC5-481A-8AF1-7E3D9E2353AF}" dt="2023-12-03T19:41:19.018" v="1086" actId="14100"/>
        <pc:sldMkLst>
          <pc:docMk/>
          <pc:sldMk cId="2001624907" sldId="258"/>
        </pc:sldMkLst>
        <pc:picChg chg="mod">
          <ac:chgData name="Aravind Teja Chikoti" userId="82c9204e-dd24-4bbb-b39d-43cf2f724745" providerId="ADAL" clId="{47B4CC9D-8EC5-481A-8AF1-7E3D9E2353AF}" dt="2023-12-03T19:41:19.018" v="1086" actId="14100"/>
          <ac:picMkLst>
            <pc:docMk/>
            <pc:sldMk cId="2001624907" sldId="258"/>
            <ac:picMk id="5" creationId="{2CCAD2F6-A8CB-5F7C-ACB5-6C76E9E2F01D}"/>
          </ac:picMkLst>
        </pc:picChg>
      </pc:sldChg>
      <pc:sldChg chg="modSp mod ord">
        <pc:chgData name="Aravind Teja Chikoti" userId="82c9204e-dd24-4bbb-b39d-43cf2f724745" providerId="ADAL" clId="{47B4CC9D-8EC5-481A-8AF1-7E3D9E2353AF}" dt="2023-12-03T20:18:01.494" v="1821" actId="255"/>
        <pc:sldMkLst>
          <pc:docMk/>
          <pc:sldMk cId="57367870" sldId="259"/>
        </pc:sldMkLst>
        <pc:spChg chg="mod">
          <ac:chgData name="Aravind Teja Chikoti" userId="82c9204e-dd24-4bbb-b39d-43cf2f724745" providerId="ADAL" clId="{47B4CC9D-8EC5-481A-8AF1-7E3D9E2353AF}" dt="2023-12-03T20:18:01.494" v="1821" actId="255"/>
          <ac:spMkLst>
            <pc:docMk/>
            <pc:sldMk cId="57367870" sldId="259"/>
            <ac:spMk id="2" creationId="{5DD6466E-E748-1890-0DCB-3FAA07372402}"/>
          </ac:spMkLst>
        </pc:spChg>
        <pc:spChg chg="mod">
          <ac:chgData name="Aravind Teja Chikoti" userId="82c9204e-dd24-4bbb-b39d-43cf2f724745" providerId="ADAL" clId="{47B4CC9D-8EC5-481A-8AF1-7E3D9E2353AF}" dt="2023-12-03T20:17:22.918" v="1815" actId="14100"/>
          <ac:spMkLst>
            <pc:docMk/>
            <pc:sldMk cId="57367870" sldId="259"/>
            <ac:spMk id="3" creationId="{8E95C260-C067-AFA4-9536-5BB4FB68CDDC}"/>
          </ac:spMkLst>
        </pc:spChg>
      </pc:sldChg>
      <pc:sldChg chg="addSp delSp modSp new mod">
        <pc:chgData name="Aravind Teja Chikoti" userId="82c9204e-dd24-4bbb-b39d-43cf2f724745" providerId="ADAL" clId="{47B4CC9D-8EC5-481A-8AF1-7E3D9E2353AF}" dt="2023-12-03T20:16:05.178" v="1800" actId="255"/>
        <pc:sldMkLst>
          <pc:docMk/>
          <pc:sldMk cId="650087339" sldId="260"/>
        </pc:sldMkLst>
        <pc:spChg chg="mod">
          <ac:chgData name="Aravind Teja Chikoti" userId="82c9204e-dd24-4bbb-b39d-43cf2f724745" providerId="ADAL" clId="{47B4CC9D-8EC5-481A-8AF1-7E3D9E2353AF}" dt="2023-12-03T20:16:05.178" v="1800" actId="255"/>
          <ac:spMkLst>
            <pc:docMk/>
            <pc:sldMk cId="650087339" sldId="260"/>
            <ac:spMk id="2" creationId="{157D7EE3-DF18-29D2-E71B-702D87629A91}"/>
          </ac:spMkLst>
        </pc:spChg>
        <pc:spChg chg="del">
          <ac:chgData name="Aravind Teja Chikoti" userId="82c9204e-dd24-4bbb-b39d-43cf2f724745" providerId="ADAL" clId="{47B4CC9D-8EC5-481A-8AF1-7E3D9E2353AF}" dt="2023-12-03T15:23:59.372" v="26"/>
          <ac:spMkLst>
            <pc:docMk/>
            <pc:sldMk cId="650087339" sldId="260"/>
            <ac:spMk id="3" creationId="{B1CFB20C-3654-AC2A-B998-66194C2129E6}"/>
          </ac:spMkLst>
        </pc:spChg>
        <pc:spChg chg="add mod">
          <ac:chgData name="Aravind Teja Chikoti" userId="82c9204e-dd24-4bbb-b39d-43cf2f724745" providerId="ADAL" clId="{47B4CC9D-8EC5-481A-8AF1-7E3D9E2353AF}" dt="2023-12-03T20:02:34.890" v="1440" actId="14100"/>
          <ac:spMkLst>
            <pc:docMk/>
            <pc:sldMk cId="650087339" sldId="260"/>
            <ac:spMk id="3" creationId="{FF11276A-8CD3-E218-3709-537BAC5255C5}"/>
          </ac:spMkLst>
        </pc:spChg>
        <pc:picChg chg="add mod">
          <ac:chgData name="Aravind Teja Chikoti" userId="82c9204e-dd24-4bbb-b39d-43cf2f724745" providerId="ADAL" clId="{47B4CC9D-8EC5-481A-8AF1-7E3D9E2353AF}" dt="2023-12-03T20:01:49.347" v="1426" actId="1076"/>
          <ac:picMkLst>
            <pc:docMk/>
            <pc:sldMk cId="650087339" sldId="260"/>
            <ac:picMk id="4" creationId="{3C61B457-70B1-35E3-DF7E-69D68BC7ED8D}"/>
          </ac:picMkLst>
        </pc:picChg>
      </pc:sldChg>
      <pc:sldChg chg="addSp delSp modSp new mod">
        <pc:chgData name="Aravind Teja Chikoti" userId="82c9204e-dd24-4bbb-b39d-43cf2f724745" providerId="ADAL" clId="{47B4CC9D-8EC5-481A-8AF1-7E3D9E2353AF}" dt="2023-12-03T20:19:00.389" v="1825" actId="14100"/>
        <pc:sldMkLst>
          <pc:docMk/>
          <pc:sldMk cId="443211482" sldId="261"/>
        </pc:sldMkLst>
        <pc:spChg chg="mod">
          <ac:chgData name="Aravind Teja Chikoti" userId="82c9204e-dd24-4bbb-b39d-43cf2f724745" providerId="ADAL" clId="{47B4CC9D-8EC5-481A-8AF1-7E3D9E2353AF}" dt="2023-12-03T20:19:00.389" v="1825" actId="14100"/>
          <ac:spMkLst>
            <pc:docMk/>
            <pc:sldMk cId="443211482" sldId="261"/>
            <ac:spMk id="2" creationId="{1B3397BA-6BDE-8B32-7081-664709B74E06}"/>
          </ac:spMkLst>
        </pc:spChg>
        <pc:spChg chg="del">
          <ac:chgData name="Aravind Teja Chikoti" userId="82c9204e-dd24-4bbb-b39d-43cf2f724745" providerId="ADAL" clId="{47B4CC9D-8EC5-481A-8AF1-7E3D9E2353AF}" dt="2023-12-03T15:31:57.790" v="99" actId="22"/>
          <ac:spMkLst>
            <pc:docMk/>
            <pc:sldMk cId="443211482" sldId="261"/>
            <ac:spMk id="3" creationId="{FB4A4F4A-F716-098D-9377-4A953A5AA307}"/>
          </ac:spMkLst>
        </pc:spChg>
        <pc:graphicFrameChg chg="add mod modGraphic">
          <ac:chgData name="Aravind Teja Chikoti" userId="82c9204e-dd24-4bbb-b39d-43cf2f724745" providerId="ADAL" clId="{47B4CC9D-8EC5-481A-8AF1-7E3D9E2353AF}" dt="2023-12-03T19:43:21.188" v="1120" actId="122"/>
          <ac:graphicFrameMkLst>
            <pc:docMk/>
            <pc:sldMk cId="443211482" sldId="261"/>
            <ac:graphicFrameMk id="3" creationId="{BA8BC396-F1CB-7127-E99D-B31C7700BF2E}"/>
          </ac:graphicFrameMkLst>
        </pc:graphicFrameChg>
        <pc:picChg chg="add mod">
          <ac:chgData name="Aravind Teja Chikoti" userId="82c9204e-dd24-4bbb-b39d-43cf2f724745" providerId="ADAL" clId="{47B4CC9D-8EC5-481A-8AF1-7E3D9E2353AF}" dt="2023-12-03T19:42:19.569" v="1091" actId="14861"/>
          <ac:picMkLst>
            <pc:docMk/>
            <pc:sldMk cId="443211482" sldId="261"/>
            <ac:picMk id="4" creationId="{F173D8EE-31B1-F135-4E69-8A14344556E5}"/>
          </ac:picMkLst>
        </pc:picChg>
        <pc:picChg chg="add mod ord">
          <ac:chgData name="Aravind Teja Chikoti" userId="82c9204e-dd24-4bbb-b39d-43cf2f724745" providerId="ADAL" clId="{47B4CC9D-8EC5-481A-8AF1-7E3D9E2353AF}" dt="2023-12-03T19:42:33.678" v="1094" actId="14100"/>
          <ac:picMkLst>
            <pc:docMk/>
            <pc:sldMk cId="443211482" sldId="261"/>
            <ac:picMk id="5" creationId="{0504E622-E611-5488-4FE9-F04439924FF0}"/>
          </ac:picMkLst>
        </pc:picChg>
        <pc:picChg chg="add mod">
          <ac:chgData name="Aravind Teja Chikoti" userId="82c9204e-dd24-4bbb-b39d-43cf2f724745" providerId="ADAL" clId="{47B4CC9D-8EC5-481A-8AF1-7E3D9E2353AF}" dt="2023-12-03T19:42:24.776" v="1092" actId="14861"/>
          <ac:picMkLst>
            <pc:docMk/>
            <pc:sldMk cId="443211482" sldId="261"/>
            <ac:picMk id="7" creationId="{7AB55EA8-801F-FAE3-33B9-FF982F8D2416}"/>
          </ac:picMkLst>
        </pc:picChg>
      </pc:sldChg>
      <pc:sldChg chg="addSp delSp modSp add del mod setBg">
        <pc:chgData name="Aravind Teja Chikoti" userId="82c9204e-dd24-4bbb-b39d-43cf2f724745" providerId="ADAL" clId="{47B4CC9D-8EC5-481A-8AF1-7E3D9E2353AF}" dt="2023-12-03T19:43:49.161" v="1121" actId="47"/>
        <pc:sldMkLst>
          <pc:docMk/>
          <pc:sldMk cId="2470339772" sldId="262"/>
        </pc:sldMkLst>
        <pc:spChg chg="mod">
          <ac:chgData name="Aravind Teja Chikoti" userId="82c9204e-dd24-4bbb-b39d-43cf2f724745" providerId="ADAL" clId="{47B4CC9D-8EC5-481A-8AF1-7E3D9E2353AF}" dt="2023-12-03T15:40:31.708" v="192" actId="1076"/>
          <ac:spMkLst>
            <pc:docMk/>
            <pc:sldMk cId="2470339772" sldId="262"/>
            <ac:spMk id="2" creationId="{1B3397BA-6BDE-8B32-7081-664709B74E06}"/>
          </ac:spMkLst>
        </pc:spChg>
        <pc:spChg chg="del">
          <ac:chgData name="Aravind Teja Chikoti" userId="82c9204e-dd24-4bbb-b39d-43cf2f724745" providerId="ADAL" clId="{47B4CC9D-8EC5-481A-8AF1-7E3D9E2353AF}" dt="2023-12-03T15:33:12.975" v="104" actId="22"/>
          <ac:spMkLst>
            <pc:docMk/>
            <pc:sldMk cId="2470339772" sldId="262"/>
            <ac:spMk id="3" creationId="{FB4A4F4A-F716-098D-9377-4A953A5AA307}"/>
          </ac:spMkLst>
        </pc:spChg>
        <pc:spChg chg="add mod">
          <ac:chgData name="Aravind Teja Chikoti" userId="82c9204e-dd24-4bbb-b39d-43cf2f724745" providerId="ADAL" clId="{47B4CC9D-8EC5-481A-8AF1-7E3D9E2353AF}" dt="2023-12-03T19:36:28.246" v="1042" actId="21"/>
          <ac:spMkLst>
            <pc:docMk/>
            <pc:sldMk cId="2470339772" sldId="262"/>
            <ac:spMk id="4" creationId="{3B494A69-8EAC-CA8D-131C-C34C1F884491}"/>
          </ac:spMkLst>
        </pc:spChg>
        <pc:spChg chg="add del">
          <ac:chgData name="Aravind Teja Chikoti" userId="82c9204e-dd24-4bbb-b39d-43cf2f724745" providerId="ADAL" clId="{47B4CC9D-8EC5-481A-8AF1-7E3D9E2353AF}" dt="2023-12-03T15:36:00.129" v="117" actId="26606"/>
          <ac:spMkLst>
            <pc:docMk/>
            <pc:sldMk cId="2470339772" sldId="262"/>
            <ac:spMk id="12" creationId="{0BABF38A-8A0D-492E-BD20-6CF4D46B50BD}"/>
          </ac:spMkLst>
        </pc:spChg>
        <pc:spChg chg="add del">
          <ac:chgData name="Aravind Teja Chikoti" userId="82c9204e-dd24-4bbb-b39d-43cf2f724745" providerId="ADAL" clId="{47B4CC9D-8EC5-481A-8AF1-7E3D9E2353AF}" dt="2023-12-03T15:36:00.129" v="117" actId="26606"/>
          <ac:spMkLst>
            <pc:docMk/>
            <pc:sldMk cId="2470339772" sldId="262"/>
            <ac:spMk id="16" creationId="{F1174801-1395-44C5-9B00-CCAC45C056E7}"/>
          </ac:spMkLst>
        </pc:spChg>
        <pc:spChg chg="add del">
          <ac:chgData name="Aravind Teja Chikoti" userId="82c9204e-dd24-4bbb-b39d-43cf2f724745" providerId="ADAL" clId="{47B4CC9D-8EC5-481A-8AF1-7E3D9E2353AF}" dt="2023-12-03T15:36:00.129" v="117" actId="26606"/>
          <ac:spMkLst>
            <pc:docMk/>
            <pc:sldMk cId="2470339772" sldId="262"/>
            <ac:spMk id="18" creationId="{8BADB362-9771-4A3C-B9E5-6777F34C5041}"/>
          </ac:spMkLst>
        </pc:spChg>
        <pc:grpChg chg="add del">
          <ac:chgData name="Aravind Teja Chikoti" userId="82c9204e-dd24-4bbb-b39d-43cf2f724745" providerId="ADAL" clId="{47B4CC9D-8EC5-481A-8AF1-7E3D9E2353AF}" dt="2023-12-03T15:36:00.129" v="117" actId="26606"/>
          <ac:grpSpMkLst>
            <pc:docMk/>
            <pc:sldMk cId="2470339772" sldId="262"/>
            <ac:grpSpMk id="20" creationId="{644D4363-EDF7-455D-B83A-9343AD20F584}"/>
          </ac:grpSpMkLst>
        </pc:grpChg>
        <pc:picChg chg="add del mod ord">
          <ac:chgData name="Aravind Teja Chikoti" userId="82c9204e-dd24-4bbb-b39d-43cf2f724745" providerId="ADAL" clId="{47B4CC9D-8EC5-481A-8AF1-7E3D9E2353AF}" dt="2023-12-03T19:36:28.246" v="1042" actId="21"/>
          <ac:picMkLst>
            <pc:docMk/>
            <pc:sldMk cId="2470339772" sldId="262"/>
            <ac:picMk id="5" creationId="{041CF021-21E8-88E2-4DC0-AD01C26376FB}"/>
          </ac:picMkLst>
        </pc:picChg>
        <pc:picChg chg="add mod">
          <ac:chgData name="Aravind Teja Chikoti" userId="82c9204e-dd24-4bbb-b39d-43cf2f724745" providerId="ADAL" clId="{47B4CC9D-8EC5-481A-8AF1-7E3D9E2353AF}" dt="2023-12-03T19:35:19.031" v="1032" actId="1076"/>
          <ac:picMkLst>
            <pc:docMk/>
            <pc:sldMk cId="2470339772" sldId="262"/>
            <ac:picMk id="7" creationId="{E25CA12B-F870-B93B-528E-DEDE3ADFC113}"/>
          </ac:picMkLst>
        </pc:picChg>
        <pc:picChg chg="add del">
          <ac:chgData name="Aravind Teja Chikoti" userId="82c9204e-dd24-4bbb-b39d-43cf2f724745" providerId="ADAL" clId="{47B4CC9D-8EC5-481A-8AF1-7E3D9E2353AF}" dt="2023-12-03T15:36:00.129" v="117" actId="26606"/>
          <ac:picMkLst>
            <pc:docMk/>
            <pc:sldMk cId="2470339772" sldId="262"/>
            <ac:picMk id="14" creationId="{BC526B7A-4801-4FD1-95C8-03AF22629E87}"/>
          </ac:picMkLst>
        </pc:picChg>
      </pc:sldChg>
      <pc:sldChg chg="addSp delSp modSp add mod">
        <pc:chgData name="Aravind Teja Chikoti" userId="82c9204e-dd24-4bbb-b39d-43cf2f724745" providerId="ADAL" clId="{47B4CC9D-8EC5-481A-8AF1-7E3D9E2353AF}" dt="2023-12-03T20:19:19.234" v="1827" actId="255"/>
        <pc:sldMkLst>
          <pc:docMk/>
          <pc:sldMk cId="1846431913" sldId="263"/>
        </pc:sldMkLst>
        <pc:spChg chg="mod">
          <ac:chgData name="Aravind Teja Chikoti" userId="82c9204e-dd24-4bbb-b39d-43cf2f724745" providerId="ADAL" clId="{47B4CC9D-8EC5-481A-8AF1-7E3D9E2353AF}" dt="2023-12-03T20:19:19.234" v="1827" actId="255"/>
          <ac:spMkLst>
            <pc:docMk/>
            <pc:sldMk cId="1846431913" sldId="263"/>
            <ac:spMk id="2" creationId="{1B3397BA-6BDE-8B32-7081-664709B74E06}"/>
          </ac:spMkLst>
        </pc:spChg>
        <pc:spChg chg="del">
          <ac:chgData name="Aravind Teja Chikoti" userId="82c9204e-dd24-4bbb-b39d-43cf2f724745" providerId="ADAL" clId="{47B4CC9D-8EC5-481A-8AF1-7E3D9E2353AF}" dt="2023-12-03T15:41:38.378" v="193" actId="22"/>
          <ac:spMkLst>
            <pc:docMk/>
            <pc:sldMk cId="1846431913" sldId="263"/>
            <ac:spMk id="3" creationId="{FB4A4F4A-F716-098D-9377-4A953A5AA307}"/>
          </ac:spMkLst>
        </pc:spChg>
        <pc:graphicFrameChg chg="add mod modGraphic">
          <ac:chgData name="Aravind Teja Chikoti" userId="82c9204e-dd24-4bbb-b39d-43cf2f724745" providerId="ADAL" clId="{47B4CC9D-8EC5-481A-8AF1-7E3D9E2353AF}" dt="2023-12-03T19:46:40.233" v="1150" actId="14100"/>
          <ac:graphicFrameMkLst>
            <pc:docMk/>
            <pc:sldMk cId="1846431913" sldId="263"/>
            <ac:graphicFrameMk id="4" creationId="{03567484-1075-C4B4-3AC8-67F5601D915F}"/>
          </ac:graphicFrameMkLst>
        </pc:graphicFrameChg>
        <pc:picChg chg="add mod">
          <ac:chgData name="Aravind Teja Chikoti" userId="82c9204e-dd24-4bbb-b39d-43cf2f724745" providerId="ADAL" clId="{47B4CC9D-8EC5-481A-8AF1-7E3D9E2353AF}" dt="2023-12-03T19:45:12.861" v="1137" actId="14861"/>
          <ac:picMkLst>
            <pc:docMk/>
            <pc:sldMk cId="1846431913" sldId="263"/>
            <ac:picMk id="3" creationId="{C5183F61-A633-BDD5-3E7A-FB79CBD34F6A}"/>
          </ac:picMkLst>
        </pc:picChg>
        <pc:picChg chg="add mod ord">
          <ac:chgData name="Aravind Teja Chikoti" userId="82c9204e-dd24-4bbb-b39d-43cf2f724745" providerId="ADAL" clId="{47B4CC9D-8EC5-481A-8AF1-7E3D9E2353AF}" dt="2023-12-03T20:14:29.862" v="1777" actId="14100"/>
          <ac:picMkLst>
            <pc:docMk/>
            <pc:sldMk cId="1846431913" sldId="263"/>
            <ac:picMk id="5" creationId="{DDA261AE-0EBB-76D7-F419-6F30436FE3E1}"/>
          </ac:picMkLst>
        </pc:picChg>
        <pc:picChg chg="add mod">
          <ac:chgData name="Aravind Teja Chikoti" userId="82c9204e-dd24-4bbb-b39d-43cf2f724745" providerId="ADAL" clId="{47B4CC9D-8EC5-481A-8AF1-7E3D9E2353AF}" dt="2023-12-03T19:45:16.231" v="1138" actId="14861"/>
          <ac:picMkLst>
            <pc:docMk/>
            <pc:sldMk cId="1846431913" sldId="263"/>
            <ac:picMk id="7" creationId="{897AEFAB-8325-9494-0DD7-77C9CA14CC2B}"/>
          </ac:picMkLst>
        </pc:picChg>
      </pc:sldChg>
      <pc:sldChg chg="addSp delSp modSp add del mod">
        <pc:chgData name="Aravind Teja Chikoti" userId="82c9204e-dd24-4bbb-b39d-43cf2f724745" providerId="ADAL" clId="{47B4CC9D-8EC5-481A-8AF1-7E3D9E2353AF}" dt="2023-12-03T19:47:05.392" v="1152" actId="47"/>
        <pc:sldMkLst>
          <pc:docMk/>
          <pc:sldMk cId="868467296" sldId="264"/>
        </pc:sldMkLst>
        <pc:spChg chg="mod">
          <ac:chgData name="Aravind Teja Chikoti" userId="82c9204e-dd24-4bbb-b39d-43cf2f724745" providerId="ADAL" clId="{47B4CC9D-8EC5-481A-8AF1-7E3D9E2353AF}" dt="2023-12-03T15:48:27.857" v="266" actId="20577"/>
          <ac:spMkLst>
            <pc:docMk/>
            <pc:sldMk cId="868467296" sldId="264"/>
            <ac:spMk id="2" creationId="{1B3397BA-6BDE-8B32-7081-664709B74E06}"/>
          </ac:spMkLst>
        </pc:spChg>
        <pc:spChg chg="del">
          <ac:chgData name="Aravind Teja Chikoti" userId="82c9204e-dd24-4bbb-b39d-43cf2f724745" providerId="ADAL" clId="{47B4CC9D-8EC5-481A-8AF1-7E3D9E2353AF}" dt="2023-12-03T15:43:59.945" v="245" actId="22"/>
          <ac:spMkLst>
            <pc:docMk/>
            <pc:sldMk cId="868467296" sldId="264"/>
            <ac:spMk id="3" creationId="{FB4A4F4A-F716-098D-9377-4A953A5AA307}"/>
          </ac:spMkLst>
        </pc:spChg>
        <pc:picChg chg="add mod ord">
          <ac:chgData name="Aravind Teja Chikoti" userId="82c9204e-dd24-4bbb-b39d-43cf2f724745" providerId="ADAL" clId="{47B4CC9D-8EC5-481A-8AF1-7E3D9E2353AF}" dt="2023-12-03T15:44:48.205" v="252" actId="14100"/>
          <ac:picMkLst>
            <pc:docMk/>
            <pc:sldMk cId="868467296" sldId="264"/>
            <ac:picMk id="5" creationId="{7C5A45BB-8EB8-3345-1CB1-94C46A25CB86}"/>
          </ac:picMkLst>
        </pc:picChg>
        <pc:picChg chg="add mod">
          <ac:chgData name="Aravind Teja Chikoti" userId="82c9204e-dd24-4bbb-b39d-43cf2f724745" providerId="ADAL" clId="{47B4CC9D-8EC5-481A-8AF1-7E3D9E2353AF}" dt="2023-12-03T15:44:44.566" v="251" actId="1076"/>
          <ac:picMkLst>
            <pc:docMk/>
            <pc:sldMk cId="868467296" sldId="264"/>
            <ac:picMk id="7" creationId="{37E80938-E39C-B120-7E1F-933B18998E3E}"/>
          </ac:picMkLst>
        </pc:picChg>
      </pc:sldChg>
      <pc:sldChg chg="addSp delSp modSp add mod">
        <pc:chgData name="Aravind Teja Chikoti" userId="82c9204e-dd24-4bbb-b39d-43cf2f724745" providerId="ADAL" clId="{47B4CC9D-8EC5-481A-8AF1-7E3D9E2353AF}" dt="2023-12-03T20:19:29.381" v="1828" actId="255"/>
        <pc:sldMkLst>
          <pc:docMk/>
          <pc:sldMk cId="931006962" sldId="265"/>
        </pc:sldMkLst>
        <pc:spChg chg="mod">
          <ac:chgData name="Aravind Teja Chikoti" userId="82c9204e-dd24-4bbb-b39d-43cf2f724745" providerId="ADAL" clId="{47B4CC9D-8EC5-481A-8AF1-7E3D9E2353AF}" dt="2023-12-03T20:19:29.381" v="1828" actId="255"/>
          <ac:spMkLst>
            <pc:docMk/>
            <pc:sldMk cId="931006962" sldId="265"/>
            <ac:spMk id="2" creationId="{1B3397BA-6BDE-8B32-7081-664709B74E06}"/>
          </ac:spMkLst>
        </pc:spChg>
        <pc:spChg chg="del">
          <ac:chgData name="Aravind Teja Chikoti" userId="82c9204e-dd24-4bbb-b39d-43cf2f724745" providerId="ADAL" clId="{47B4CC9D-8EC5-481A-8AF1-7E3D9E2353AF}" dt="2023-12-03T15:47:34.894" v="258" actId="22"/>
          <ac:spMkLst>
            <pc:docMk/>
            <pc:sldMk cId="931006962" sldId="265"/>
            <ac:spMk id="3" creationId="{FB4A4F4A-F716-098D-9377-4A953A5AA307}"/>
          </ac:spMkLst>
        </pc:spChg>
        <pc:graphicFrameChg chg="add mod modGraphic">
          <ac:chgData name="Aravind Teja Chikoti" userId="82c9204e-dd24-4bbb-b39d-43cf2f724745" providerId="ADAL" clId="{47B4CC9D-8EC5-481A-8AF1-7E3D9E2353AF}" dt="2023-12-03T19:50:03.534" v="1182" actId="14100"/>
          <ac:graphicFrameMkLst>
            <pc:docMk/>
            <pc:sldMk cId="931006962" sldId="265"/>
            <ac:graphicFrameMk id="4" creationId="{B64DB7ED-F7D9-0D19-409E-1468691B7CBF}"/>
          </ac:graphicFrameMkLst>
        </pc:graphicFrameChg>
        <pc:picChg chg="add mod">
          <ac:chgData name="Aravind Teja Chikoti" userId="82c9204e-dd24-4bbb-b39d-43cf2f724745" providerId="ADAL" clId="{47B4CC9D-8EC5-481A-8AF1-7E3D9E2353AF}" dt="2023-12-03T19:48:53.846" v="1174" actId="14861"/>
          <ac:picMkLst>
            <pc:docMk/>
            <pc:sldMk cId="931006962" sldId="265"/>
            <ac:picMk id="3" creationId="{7B2C9E68-48DB-2302-77CC-BE718AF678B9}"/>
          </ac:picMkLst>
        </pc:picChg>
        <pc:picChg chg="add mod ord">
          <ac:chgData name="Aravind Teja Chikoti" userId="82c9204e-dd24-4bbb-b39d-43cf2f724745" providerId="ADAL" clId="{47B4CC9D-8EC5-481A-8AF1-7E3D9E2353AF}" dt="2023-12-03T19:49:02.674" v="1176" actId="14861"/>
          <ac:picMkLst>
            <pc:docMk/>
            <pc:sldMk cId="931006962" sldId="265"/>
            <ac:picMk id="5" creationId="{2B547340-78B8-DE7A-B6F9-491B3422CECB}"/>
          </ac:picMkLst>
        </pc:picChg>
        <pc:picChg chg="add mod">
          <ac:chgData name="Aravind Teja Chikoti" userId="82c9204e-dd24-4bbb-b39d-43cf2f724745" providerId="ADAL" clId="{47B4CC9D-8EC5-481A-8AF1-7E3D9E2353AF}" dt="2023-12-03T19:48:57.440" v="1175" actId="14861"/>
          <ac:picMkLst>
            <pc:docMk/>
            <pc:sldMk cId="931006962" sldId="265"/>
            <ac:picMk id="7" creationId="{C0130E79-3F3F-8381-A8E0-738C30338057}"/>
          </ac:picMkLst>
        </pc:picChg>
      </pc:sldChg>
      <pc:sldChg chg="addSp delSp modSp add del mod">
        <pc:chgData name="Aravind Teja Chikoti" userId="82c9204e-dd24-4bbb-b39d-43cf2f724745" providerId="ADAL" clId="{47B4CC9D-8EC5-481A-8AF1-7E3D9E2353AF}" dt="2023-12-03T19:50:48.619" v="1186" actId="47"/>
        <pc:sldMkLst>
          <pc:docMk/>
          <pc:sldMk cId="2529736300" sldId="266"/>
        </pc:sldMkLst>
        <pc:spChg chg="mod">
          <ac:chgData name="Aravind Teja Chikoti" userId="82c9204e-dd24-4bbb-b39d-43cf2f724745" providerId="ADAL" clId="{47B4CC9D-8EC5-481A-8AF1-7E3D9E2353AF}" dt="2023-12-03T15:49:57.065" v="327" actId="113"/>
          <ac:spMkLst>
            <pc:docMk/>
            <pc:sldMk cId="2529736300" sldId="266"/>
            <ac:spMk id="2" creationId="{1B3397BA-6BDE-8B32-7081-664709B74E06}"/>
          </ac:spMkLst>
        </pc:spChg>
        <pc:spChg chg="del">
          <ac:chgData name="Aravind Teja Chikoti" userId="82c9204e-dd24-4bbb-b39d-43cf2f724745" providerId="ADAL" clId="{47B4CC9D-8EC5-481A-8AF1-7E3D9E2353AF}" dt="2023-12-03T15:48:11.575" v="261" actId="22"/>
          <ac:spMkLst>
            <pc:docMk/>
            <pc:sldMk cId="2529736300" sldId="266"/>
            <ac:spMk id="3" creationId="{FB4A4F4A-F716-098D-9377-4A953A5AA307}"/>
          </ac:spMkLst>
        </pc:spChg>
        <pc:picChg chg="add mod ord">
          <ac:chgData name="Aravind Teja Chikoti" userId="82c9204e-dd24-4bbb-b39d-43cf2f724745" providerId="ADAL" clId="{47B4CC9D-8EC5-481A-8AF1-7E3D9E2353AF}" dt="2023-12-03T15:49:15.282" v="273" actId="14100"/>
          <ac:picMkLst>
            <pc:docMk/>
            <pc:sldMk cId="2529736300" sldId="266"/>
            <ac:picMk id="5" creationId="{A4E2FEAF-36F2-1541-0560-B3B8964BC98E}"/>
          </ac:picMkLst>
        </pc:picChg>
        <pc:picChg chg="add mod">
          <ac:chgData name="Aravind Teja Chikoti" userId="82c9204e-dd24-4bbb-b39d-43cf2f724745" providerId="ADAL" clId="{47B4CC9D-8EC5-481A-8AF1-7E3D9E2353AF}" dt="2023-12-03T15:49:06.390" v="271" actId="14100"/>
          <ac:picMkLst>
            <pc:docMk/>
            <pc:sldMk cId="2529736300" sldId="266"/>
            <ac:picMk id="7" creationId="{10FFA982-A078-A191-7469-C9D278F79A2A}"/>
          </ac:picMkLst>
        </pc:picChg>
      </pc:sldChg>
      <pc:sldChg chg="addSp delSp modSp add mod">
        <pc:chgData name="Aravind Teja Chikoti" userId="82c9204e-dd24-4bbb-b39d-43cf2f724745" providerId="ADAL" clId="{47B4CC9D-8EC5-481A-8AF1-7E3D9E2353AF}" dt="2023-12-03T20:19:37.759" v="1829" actId="255"/>
        <pc:sldMkLst>
          <pc:docMk/>
          <pc:sldMk cId="2881839702" sldId="267"/>
        </pc:sldMkLst>
        <pc:spChg chg="mod">
          <ac:chgData name="Aravind Teja Chikoti" userId="82c9204e-dd24-4bbb-b39d-43cf2f724745" providerId="ADAL" clId="{47B4CC9D-8EC5-481A-8AF1-7E3D9E2353AF}" dt="2023-12-03T20:19:37.759" v="1829" actId="255"/>
          <ac:spMkLst>
            <pc:docMk/>
            <pc:sldMk cId="2881839702" sldId="267"/>
            <ac:spMk id="2" creationId="{1B3397BA-6BDE-8B32-7081-664709B74E06}"/>
          </ac:spMkLst>
        </pc:spChg>
        <pc:spChg chg="del">
          <ac:chgData name="Aravind Teja Chikoti" userId="82c9204e-dd24-4bbb-b39d-43cf2f724745" providerId="ADAL" clId="{47B4CC9D-8EC5-481A-8AF1-7E3D9E2353AF}" dt="2023-12-03T15:52:03.371" v="343" actId="22"/>
          <ac:spMkLst>
            <pc:docMk/>
            <pc:sldMk cId="2881839702" sldId="267"/>
            <ac:spMk id="3" creationId="{FB4A4F4A-F716-098D-9377-4A953A5AA307}"/>
          </ac:spMkLst>
        </pc:spChg>
        <pc:graphicFrameChg chg="add del mod modGraphic">
          <ac:chgData name="Aravind Teja Chikoti" userId="82c9204e-dd24-4bbb-b39d-43cf2f724745" providerId="ADAL" clId="{47B4CC9D-8EC5-481A-8AF1-7E3D9E2353AF}" dt="2023-12-03T19:54:21.009" v="1219" actId="478"/>
          <ac:graphicFrameMkLst>
            <pc:docMk/>
            <pc:sldMk cId="2881839702" sldId="267"/>
            <ac:graphicFrameMk id="4" creationId="{30681D6A-2C9F-AAF4-0738-684596F6DD56}"/>
          </ac:graphicFrameMkLst>
        </pc:graphicFrameChg>
        <pc:graphicFrameChg chg="add mod modGraphic">
          <ac:chgData name="Aravind Teja Chikoti" userId="82c9204e-dd24-4bbb-b39d-43cf2f724745" providerId="ADAL" clId="{47B4CC9D-8EC5-481A-8AF1-7E3D9E2353AF}" dt="2023-12-03T19:55:30.584" v="1250" actId="2711"/>
          <ac:graphicFrameMkLst>
            <pc:docMk/>
            <pc:sldMk cId="2881839702" sldId="267"/>
            <ac:graphicFrameMk id="6" creationId="{A29A0404-B35E-3114-0683-FA344B694CE4}"/>
          </ac:graphicFrameMkLst>
        </pc:graphicFrameChg>
        <pc:picChg chg="add mod">
          <ac:chgData name="Aravind Teja Chikoti" userId="82c9204e-dd24-4bbb-b39d-43cf2f724745" providerId="ADAL" clId="{47B4CC9D-8EC5-481A-8AF1-7E3D9E2353AF}" dt="2023-12-03T19:52:11.877" v="1200" actId="14861"/>
          <ac:picMkLst>
            <pc:docMk/>
            <pc:sldMk cId="2881839702" sldId="267"/>
            <ac:picMk id="3" creationId="{1362AFF8-69C0-DD17-2695-FA938824767B}"/>
          </ac:picMkLst>
        </pc:picChg>
        <pc:picChg chg="add mod ord">
          <ac:chgData name="Aravind Teja Chikoti" userId="82c9204e-dd24-4bbb-b39d-43cf2f724745" providerId="ADAL" clId="{47B4CC9D-8EC5-481A-8AF1-7E3D9E2353AF}" dt="2023-12-03T19:54:55.715" v="1226" actId="14100"/>
          <ac:picMkLst>
            <pc:docMk/>
            <pc:sldMk cId="2881839702" sldId="267"/>
            <ac:picMk id="5" creationId="{13E50F21-D511-0366-DB27-1A7CDAE4A266}"/>
          </ac:picMkLst>
        </pc:picChg>
        <pc:picChg chg="add mod">
          <ac:chgData name="Aravind Teja Chikoti" userId="82c9204e-dd24-4bbb-b39d-43cf2f724745" providerId="ADAL" clId="{47B4CC9D-8EC5-481A-8AF1-7E3D9E2353AF}" dt="2023-12-03T19:52:20.362" v="1202" actId="14861"/>
          <ac:picMkLst>
            <pc:docMk/>
            <pc:sldMk cId="2881839702" sldId="267"/>
            <ac:picMk id="7" creationId="{EC387FDE-0AF5-F430-F42A-A4C2A6096F2A}"/>
          </ac:picMkLst>
        </pc:picChg>
      </pc:sldChg>
      <pc:sldChg chg="addSp delSp modSp add del mod">
        <pc:chgData name="Aravind Teja Chikoti" userId="82c9204e-dd24-4bbb-b39d-43cf2f724745" providerId="ADAL" clId="{47B4CC9D-8EC5-481A-8AF1-7E3D9E2353AF}" dt="2023-12-03T19:55:40.870" v="1251" actId="47"/>
        <pc:sldMkLst>
          <pc:docMk/>
          <pc:sldMk cId="3313437926" sldId="268"/>
        </pc:sldMkLst>
        <pc:spChg chg="mod">
          <ac:chgData name="Aravind Teja Chikoti" userId="82c9204e-dd24-4bbb-b39d-43cf2f724745" providerId="ADAL" clId="{47B4CC9D-8EC5-481A-8AF1-7E3D9E2353AF}" dt="2023-12-03T15:56:17.728" v="429" actId="27636"/>
          <ac:spMkLst>
            <pc:docMk/>
            <pc:sldMk cId="3313437926" sldId="268"/>
            <ac:spMk id="2" creationId="{1B3397BA-6BDE-8B32-7081-664709B74E06}"/>
          </ac:spMkLst>
        </pc:spChg>
        <pc:spChg chg="del">
          <ac:chgData name="Aravind Teja Chikoti" userId="82c9204e-dd24-4bbb-b39d-43cf2f724745" providerId="ADAL" clId="{47B4CC9D-8EC5-481A-8AF1-7E3D9E2353AF}" dt="2023-12-03T15:54:55.147" v="408" actId="22"/>
          <ac:spMkLst>
            <pc:docMk/>
            <pc:sldMk cId="3313437926" sldId="268"/>
            <ac:spMk id="3" creationId="{FB4A4F4A-F716-098D-9377-4A953A5AA307}"/>
          </ac:spMkLst>
        </pc:spChg>
        <pc:picChg chg="add mod ord">
          <ac:chgData name="Aravind Teja Chikoti" userId="82c9204e-dd24-4bbb-b39d-43cf2f724745" providerId="ADAL" clId="{47B4CC9D-8EC5-481A-8AF1-7E3D9E2353AF}" dt="2023-12-03T15:57:50.378" v="430" actId="14100"/>
          <ac:picMkLst>
            <pc:docMk/>
            <pc:sldMk cId="3313437926" sldId="268"/>
            <ac:picMk id="5" creationId="{F9E97534-078E-5B56-D6BF-0857DDB5D8BC}"/>
          </ac:picMkLst>
        </pc:picChg>
        <pc:picChg chg="add mod">
          <ac:chgData name="Aravind Teja Chikoti" userId="82c9204e-dd24-4bbb-b39d-43cf2f724745" providerId="ADAL" clId="{47B4CC9D-8EC5-481A-8AF1-7E3D9E2353AF}" dt="2023-12-03T15:57:54.557" v="431" actId="14100"/>
          <ac:picMkLst>
            <pc:docMk/>
            <pc:sldMk cId="3313437926" sldId="268"/>
            <ac:picMk id="7" creationId="{D57EC03D-1B99-4E48-0955-863CAEF74381}"/>
          </ac:picMkLst>
        </pc:picChg>
      </pc:sldChg>
      <pc:sldChg chg="addSp delSp modSp add mod">
        <pc:chgData name="Aravind Teja Chikoti" userId="82c9204e-dd24-4bbb-b39d-43cf2f724745" providerId="ADAL" clId="{47B4CC9D-8EC5-481A-8AF1-7E3D9E2353AF}" dt="2023-12-03T20:15:21.391" v="1789" actId="255"/>
        <pc:sldMkLst>
          <pc:docMk/>
          <pc:sldMk cId="355993591" sldId="269"/>
        </pc:sldMkLst>
        <pc:spChg chg="mod">
          <ac:chgData name="Aravind Teja Chikoti" userId="82c9204e-dd24-4bbb-b39d-43cf2f724745" providerId="ADAL" clId="{47B4CC9D-8EC5-481A-8AF1-7E3D9E2353AF}" dt="2023-12-03T20:15:21.391" v="1789" actId="255"/>
          <ac:spMkLst>
            <pc:docMk/>
            <pc:sldMk cId="355993591" sldId="269"/>
            <ac:spMk id="2" creationId="{1B3397BA-6BDE-8B32-7081-664709B74E06}"/>
          </ac:spMkLst>
        </pc:spChg>
        <pc:spChg chg="add mod">
          <ac:chgData name="Aravind Teja Chikoti" userId="82c9204e-dd24-4bbb-b39d-43cf2f724745" providerId="ADAL" clId="{47B4CC9D-8EC5-481A-8AF1-7E3D9E2353AF}" dt="2023-12-03T20:12:27.225" v="1766" actId="255"/>
          <ac:spMkLst>
            <pc:docMk/>
            <pc:sldMk cId="355993591" sldId="269"/>
            <ac:spMk id="3" creationId="{E3E6A97C-EF92-AD27-BA69-7129C80A5981}"/>
          </ac:spMkLst>
        </pc:spChg>
        <pc:spChg chg="del">
          <ac:chgData name="Aravind Teja Chikoti" userId="82c9204e-dd24-4bbb-b39d-43cf2f724745" providerId="ADAL" clId="{47B4CC9D-8EC5-481A-8AF1-7E3D9E2353AF}" dt="2023-12-03T16:20:47.413" v="432" actId="22"/>
          <ac:spMkLst>
            <pc:docMk/>
            <pc:sldMk cId="355993591" sldId="269"/>
            <ac:spMk id="3" creationId="{FB4A4F4A-F716-098D-9377-4A953A5AA307}"/>
          </ac:spMkLst>
        </pc:spChg>
        <pc:picChg chg="add mod ord">
          <ac:chgData name="Aravind Teja Chikoti" userId="82c9204e-dd24-4bbb-b39d-43cf2f724745" providerId="ADAL" clId="{47B4CC9D-8EC5-481A-8AF1-7E3D9E2353AF}" dt="2023-12-03T20:09:12.203" v="1509" actId="14100"/>
          <ac:picMkLst>
            <pc:docMk/>
            <pc:sldMk cId="355993591" sldId="269"/>
            <ac:picMk id="5" creationId="{20185FEF-2AA5-60BD-FD80-FCD236795358}"/>
          </ac:picMkLst>
        </pc:picChg>
      </pc:sldChg>
      <pc:sldChg chg="addSp delSp modSp add mod ord">
        <pc:chgData name="Aravind Teja Chikoti" userId="82c9204e-dd24-4bbb-b39d-43cf2f724745" providerId="ADAL" clId="{47B4CC9D-8EC5-481A-8AF1-7E3D9E2353AF}" dt="2023-12-03T20:18:25.704" v="1823" actId="255"/>
        <pc:sldMkLst>
          <pc:docMk/>
          <pc:sldMk cId="417357664" sldId="270"/>
        </pc:sldMkLst>
        <pc:spChg chg="mod">
          <ac:chgData name="Aravind Teja Chikoti" userId="82c9204e-dd24-4bbb-b39d-43cf2f724745" providerId="ADAL" clId="{47B4CC9D-8EC5-481A-8AF1-7E3D9E2353AF}" dt="2023-12-03T20:18:25.704" v="1823" actId="255"/>
          <ac:spMkLst>
            <pc:docMk/>
            <pc:sldMk cId="417357664" sldId="270"/>
            <ac:spMk id="2" creationId="{1B3397BA-6BDE-8B32-7081-664709B74E06}"/>
          </ac:spMkLst>
        </pc:spChg>
        <pc:spChg chg="del">
          <ac:chgData name="Aravind Teja Chikoti" userId="82c9204e-dd24-4bbb-b39d-43cf2f724745" providerId="ADAL" clId="{47B4CC9D-8EC5-481A-8AF1-7E3D9E2353AF}" dt="2023-12-03T16:23:54.537" v="536" actId="22"/>
          <ac:spMkLst>
            <pc:docMk/>
            <pc:sldMk cId="417357664" sldId="270"/>
            <ac:spMk id="3" creationId="{FB4A4F4A-F716-098D-9377-4A953A5AA307}"/>
          </ac:spMkLst>
        </pc:spChg>
        <pc:picChg chg="add mod ord">
          <ac:chgData name="Aravind Teja Chikoti" userId="82c9204e-dd24-4bbb-b39d-43cf2f724745" providerId="ADAL" clId="{47B4CC9D-8EC5-481A-8AF1-7E3D9E2353AF}" dt="2023-12-03T20:13:57.399" v="1772" actId="14861"/>
          <ac:picMkLst>
            <pc:docMk/>
            <pc:sldMk cId="417357664" sldId="270"/>
            <ac:picMk id="5" creationId="{FB9C6124-485F-2A1F-0E93-A218078031AF}"/>
          </ac:picMkLst>
        </pc:picChg>
      </pc:sldChg>
      <pc:sldChg chg="addSp delSp modSp add mod ord">
        <pc:chgData name="Aravind Teja Chikoti" userId="82c9204e-dd24-4bbb-b39d-43cf2f724745" providerId="ADAL" clId="{47B4CC9D-8EC5-481A-8AF1-7E3D9E2353AF}" dt="2023-12-03T20:16:35.855" v="1808" actId="255"/>
        <pc:sldMkLst>
          <pc:docMk/>
          <pc:sldMk cId="3388833547" sldId="271"/>
        </pc:sldMkLst>
        <pc:spChg chg="del">
          <ac:chgData name="Aravind Teja Chikoti" userId="82c9204e-dd24-4bbb-b39d-43cf2f724745" providerId="ADAL" clId="{47B4CC9D-8EC5-481A-8AF1-7E3D9E2353AF}" dt="2023-12-03T16:47:02.470" v="627" actId="478"/>
          <ac:spMkLst>
            <pc:docMk/>
            <pc:sldMk cId="3388833547" sldId="271"/>
            <ac:spMk id="2" creationId="{1B3397BA-6BDE-8B32-7081-664709B74E06}"/>
          </ac:spMkLst>
        </pc:spChg>
        <pc:spChg chg="del">
          <ac:chgData name="Aravind Teja Chikoti" userId="82c9204e-dd24-4bbb-b39d-43cf2f724745" providerId="ADAL" clId="{47B4CC9D-8EC5-481A-8AF1-7E3D9E2353AF}" dt="2023-12-03T16:46:42.520" v="624" actId="22"/>
          <ac:spMkLst>
            <pc:docMk/>
            <pc:sldMk cId="3388833547" sldId="271"/>
            <ac:spMk id="3" creationId="{FB4A4F4A-F716-098D-9377-4A953A5AA307}"/>
          </ac:spMkLst>
        </pc:spChg>
        <pc:spChg chg="add mod">
          <ac:chgData name="Aravind Teja Chikoti" userId="82c9204e-dd24-4bbb-b39d-43cf2f724745" providerId="ADAL" clId="{47B4CC9D-8EC5-481A-8AF1-7E3D9E2353AF}" dt="2023-12-03T20:16:24.643" v="1805" actId="255"/>
          <ac:spMkLst>
            <pc:docMk/>
            <pc:sldMk cId="3388833547" sldId="271"/>
            <ac:spMk id="8" creationId="{764C23F7-3E55-8716-1740-791F0CEC7AE3}"/>
          </ac:spMkLst>
        </pc:spChg>
        <pc:spChg chg="add mod">
          <ac:chgData name="Aravind Teja Chikoti" userId="82c9204e-dd24-4bbb-b39d-43cf2f724745" providerId="ADAL" clId="{47B4CC9D-8EC5-481A-8AF1-7E3D9E2353AF}" dt="2023-12-03T20:16:35.855" v="1808" actId="255"/>
          <ac:spMkLst>
            <pc:docMk/>
            <pc:sldMk cId="3388833547" sldId="271"/>
            <ac:spMk id="9" creationId="{599C74D7-2D2D-3C5F-C8AA-52E099C22530}"/>
          </ac:spMkLst>
        </pc:spChg>
        <pc:picChg chg="add mod">
          <ac:chgData name="Aravind Teja Chikoti" userId="82c9204e-dd24-4bbb-b39d-43cf2f724745" providerId="ADAL" clId="{47B4CC9D-8EC5-481A-8AF1-7E3D9E2353AF}" dt="2023-12-03T20:14:05.878" v="1773" actId="14861"/>
          <ac:picMkLst>
            <pc:docMk/>
            <pc:sldMk cId="3388833547" sldId="271"/>
            <ac:picMk id="5" creationId="{BA602DA8-E271-429F-88EF-E01AD5B562AA}"/>
          </ac:picMkLst>
        </pc:picChg>
        <pc:picChg chg="add mod ord">
          <ac:chgData name="Aravind Teja Chikoti" userId="82c9204e-dd24-4bbb-b39d-43cf2f724745" providerId="ADAL" clId="{47B4CC9D-8EC5-481A-8AF1-7E3D9E2353AF}" dt="2023-12-03T20:14:08.806" v="1774" actId="14861"/>
          <ac:picMkLst>
            <pc:docMk/>
            <pc:sldMk cId="3388833547" sldId="271"/>
            <ac:picMk id="7" creationId="{F7F81DE7-F19B-EB1C-D54E-A3D77CFF4FE5}"/>
          </ac:picMkLst>
        </pc:picChg>
      </pc:sldChg>
      <pc:sldChg chg="addSp delSp modSp add mod ord">
        <pc:chgData name="Aravind Teja Chikoti" userId="82c9204e-dd24-4bbb-b39d-43cf2f724745" providerId="ADAL" clId="{47B4CC9D-8EC5-481A-8AF1-7E3D9E2353AF}" dt="2023-12-03T20:18:18.345" v="1822" actId="255"/>
        <pc:sldMkLst>
          <pc:docMk/>
          <pc:sldMk cId="2562492343" sldId="272"/>
        </pc:sldMkLst>
        <pc:spChg chg="mod">
          <ac:chgData name="Aravind Teja Chikoti" userId="82c9204e-dd24-4bbb-b39d-43cf2f724745" providerId="ADAL" clId="{47B4CC9D-8EC5-481A-8AF1-7E3D9E2353AF}" dt="2023-12-03T20:18:18.345" v="1822" actId="255"/>
          <ac:spMkLst>
            <pc:docMk/>
            <pc:sldMk cId="2562492343" sldId="272"/>
            <ac:spMk id="2" creationId="{1B3397BA-6BDE-8B32-7081-664709B74E06}"/>
          </ac:spMkLst>
        </pc:spChg>
        <pc:spChg chg="del">
          <ac:chgData name="Aravind Teja Chikoti" userId="82c9204e-dd24-4bbb-b39d-43cf2f724745" providerId="ADAL" clId="{47B4CC9D-8EC5-481A-8AF1-7E3D9E2353AF}" dt="2023-12-03T16:51:31.102" v="650" actId="22"/>
          <ac:spMkLst>
            <pc:docMk/>
            <pc:sldMk cId="2562492343" sldId="272"/>
            <ac:spMk id="3" creationId="{FB4A4F4A-F716-098D-9377-4A953A5AA307}"/>
          </ac:spMkLst>
        </pc:spChg>
        <pc:picChg chg="add mod">
          <ac:chgData name="Aravind Teja Chikoti" userId="82c9204e-dd24-4bbb-b39d-43cf2f724745" providerId="ADAL" clId="{47B4CC9D-8EC5-481A-8AF1-7E3D9E2353AF}" dt="2023-12-03T20:05:51.931" v="1483" actId="14861"/>
          <ac:picMkLst>
            <pc:docMk/>
            <pc:sldMk cId="2562492343" sldId="272"/>
            <ac:picMk id="3" creationId="{D28AC140-5A01-235B-B7D5-2C372A6E90F0}"/>
          </ac:picMkLst>
        </pc:picChg>
        <pc:picChg chg="add mod ord">
          <ac:chgData name="Aravind Teja Chikoti" userId="82c9204e-dd24-4bbb-b39d-43cf2f724745" providerId="ADAL" clId="{47B4CC9D-8EC5-481A-8AF1-7E3D9E2353AF}" dt="2023-12-03T20:04:39.020" v="1477" actId="14861"/>
          <ac:picMkLst>
            <pc:docMk/>
            <pc:sldMk cId="2562492343" sldId="272"/>
            <ac:picMk id="5" creationId="{A66F6021-1A25-F857-73D3-C9638581D407}"/>
          </ac:picMkLst>
        </pc:picChg>
        <pc:picChg chg="add mod">
          <ac:chgData name="Aravind Teja Chikoti" userId="82c9204e-dd24-4bbb-b39d-43cf2f724745" providerId="ADAL" clId="{47B4CC9D-8EC5-481A-8AF1-7E3D9E2353AF}" dt="2023-12-03T20:04:46.239" v="1478" actId="14100"/>
          <ac:picMkLst>
            <pc:docMk/>
            <pc:sldMk cId="2562492343" sldId="272"/>
            <ac:picMk id="7" creationId="{4E4BD7B9-4263-C656-A89D-EB5181639EB8}"/>
          </ac:picMkLst>
        </pc:picChg>
      </pc:sldChg>
      <pc:sldChg chg="addSp modSp new mod">
        <pc:chgData name="Aravind Teja Chikoti" userId="82c9204e-dd24-4bbb-b39d-43cf2f724745" providerId="ADAL" clId="{47B4CC9D-8EC5-481A-8AF1-7E3D9E2353AF}" dt="2023-12-03T20:23:50.533" v="1897" actId="20577"/>
        <pc:sldMkLst>
          <pc:docMk/>
          <pc:sldMk cId="2468263955" sldId="273"/>
        </pc:sldMkLst>
        <pc:spChg chg="mod">
          <ac:chgData name="Aravind Teja Chikoti" userId="82c9204e-dd24-4bbb-b39d-43cf2f724745" providerId="ADAL" clId="{47B4CC9D-8EC5-481A-8AF1-7E3D9E2353AF}" dt="2023-12-03T20:22:05.511" v="1855" actId="113"/>
          <ac:spMkLst>
            <pc:docMk/>
            <pc:sldMk cId="2468263955" sldId="273"/>
            <ac:spMk id="2" creationId="{E5C7C6F7-C2D2-09F0-D228-583514AFA76E}"/>
          </ac:spMkLst>
        </pc:spChg>
        <pc:spChg chg="mod">
          <ac:chgData name="Aravind Teja Chikoti" userId="82c9204e-dd24-4bbb-b39d-43cf2f724745" providerId="ADAL" clId="{47B4CC9D-8EC5-481A-8AF1-7E3D9E2353AF}" dt="2023-12-03T20:23:50.533" v="1897" actId="20577"/>
          <ac:spMkLst>
            <pc:docMk/>
            <pc:sldMk cId="2468263955" sldId="273"/>
            <ac:spMk id="3" creationId="{AEAC4345-74EE-33E9-7EFD-EF684D3471EE}"/>
          </ac:spMkLst>
        </pc:spChg>
        <pc:picChg chg="add mod">
          <ac:chgData name="Aravind Teja Chikoti" userId="82c9204e-dd24-4bbb-b39d-43cf2f724745" providerId="ADAL" clId="{47B4CC9D-8EC5-481A-8AF1-7E3D9E2353AF}" dt="2023-12-03T20:22:47.706" v="1860" actId="14100"/>
          <ac:picMkLst>
            <pc:docMk/>
            <pc:sldMk cId="2468263955" sldId="273"/>
            <ac:picMk id="5" creationId="{4D739C46-A9DD-E8A0-6BAB-40BEC1E4C56C}"/>
          </ac:picMkLst>
        </pc:picChg>
      </pc:sldChg>
      <pc:sldChg chg="addSp delSp modSp add del mod">
        <pc:chgData name="Aravind Teja Chikoti" userId="82c9204e-dd24-4bbb-b39d-43cf2f724745" providerId="ADAL" clId="{47B4CC9D-8EC5-481A-8AF1-7E3D9E2353AF}" dt="2023-12-03T20:06:13.841" v="1485" actId="47"/>
        <pc:sldMkLst>
          <pc:docMk/>
          <pc:sldMk cId="3510744208" sldId="273"/>
        </pc:sldMkLst>
        <pc:spChg chg="mod">
          <ac:chgData name="Aravind Teja Chikoti" userId="82c9204e-dd24-4bbb-b39d-43cf2f724745" providerId="ADAL" clId="{47B4CC9D-8EC5-481A-8AF1-7E3D9E2353AF}" dt="2023-12-03T16:56:05.784" v="756" actId="113"/>
          <ac:spMkLst>
            <pc:docMk/>
            <pc:sldMk cId="3510744208" sldId="273"/>
            <ac:spMk id="2" creationId="{1B3397BA-6BDE-8B32-7081-664709B74E06}"/>
          </ac:spMkLst>
        </pc:spChg>
        <pc:spChg chg="del">
          <ac:chgData name="Aravind Teja Chikoti" userId="82c9204e-dd24-4bbb-b39d-43cf2f724745" providerId="ADAL" clId="{47B4CC9D-8EC5-481A-8AF1-7E3D9E2353AF}" dt="2023-12-03T16:55:14.221" v="711" actId="22"/>
          <ac:spMkLst>
            <pc:docMk/>
            <pc:sldMk cId="3510744208" sldId="273"/>
            <ac:spMk id="3" creationId="{FB4A4F4A-F716-098D-9377-4A953A5AA307}"/>
          </ac:spMkLst>
        </pc:spChg>
        <pc:picChg chg="add mod">
          <ac:chgData name="Aravind Teja Chikoti" userId="82c9204e-dd24-4bbb-b39d-43cf2f724745" providerId="ADAL" clId="{47B4CC9D-8EC5-481A-8AF1-7E3D9E2353AF}" dt="2023-12-03T19:27:46.464" v="782" actId="14100"/>
          <ac:picMkLst>
            <pc:docMk/>
            <pc:sldMk cId="3510744208" sldId="273"/>
            <ac:picMk id="5" creationId="{80854DC0-9D44-D309-51A9-8717791FD83C}"/>
          </ac:picMkLst>
        </pc:picChg>
        <pc:picChg chg="add mod ord">
          <ac:chgData name="Aravind Teja Chikoti" userId="82c9204e-dd24-4bbb-b39d-43cf2f724745" providerId="ADAL" clId="{47B4CC9D-8EC5-481A-8AF1-7E3D9E2353AF}" dt="2023-12-03T16:56:22.899" v="757" actId="14100"/>
          <ac:picMkLst>
            <pc:docMk/>
            <pc:sldMk cId="3510744208" sldId="273"/>
            <ac:picMk id="7" creationId="{E36FC8C1-AE09-505A-9B04-C0CACAD48AE5}"/>
          </ac:picMkLst>
        </pc:picChg>
      </pc:sldChg>
      <pc:sldChg chg="add del">
        <pc:chgData name="Aravind Teja Chikoti" userId="82c9204e-dd24-4bbb-b39d-43cf2f724745" providerId="ADAL" clId="{47B4CC9D-8EC5-481A-8AF1-7E3D9E2353AF}" dt="2023-12-03T16:58:49.409" v="770" actId="47"/>
        <pc:sldMkLst>
          <pc:docMk/>
          <pc:sldMk cId="2548405044" sldId="274"/>
        </pc:sldMkLst>
      </pc:sldChg>
      <pc:sldChg chg="add del">
        <pc:chgData name="Aravind Teja Chikoti" userId="82c9204e-dd24-4bbb-b39d-43cf2f724745" providerId="ADAL" clId="{47B4CC9D-8EC5-481A-8AF1-7E3D9E2353AF}" dt="2023-12-03T16:58:50.101" v="771" actId="47"/>
        <pc:sldMkLst>
          <pc:docMk/>
          <pc:sldMk cId="4164601738" sldId="275"/>
        </pc:sldMkLst>
      </pc:sldChg>
      <pc:sldChg chg="add del">
        <pc:chgData name="Aravind Teja Chikoti" userId="82c9204e-dd24-4bbb-b39d-43cf2f724745" providerId="ADAL" clId="{47B4CC9D-8EC5-481A-8AF1-7E3D9E2353AF}" dt="2023-12-03T16:58:53.044" v="772" actId="47"/>
        <pc:sldMkLst>
          <pc:docMk/>
          <pc:sldMk cId="3745094462" sldId="276"/>
        </pc:sldMkLst>
      </pc:sldChg>
    </pc:docChg>
  </pc:docChgLst>
  <pc:docChgLst>
    <pc:chgData name="Aravind Teja" userId="8bc6962eae9cc470" providerId="LiveId" clId="{13A35029-38B0-45A6-8361-F9B489290BB8}"/>
    <pc:docChg chg="modSld sldOrd">
      <pc:chgData name="Aravind Teja" userId="8bc6962eae9cc470" providerId="LiveId" clId="{13A35029-38B0-45A6-8361-F9B489290BB8}" dt="2023-12-02T01:05:10.050" v="2"/>
      <pc:docMkLst>
        <pc:docMk/>
      </pc:docMkLst>
      <pc:sldChg chg="ord">
        <pc:chgData name="Aravind Teja" userId="8bc6962eae9cc470" providerId="LiveId" clId="{13A35029-38B0-45A6-8361-F9B489290BB8}" dt="2023-12-02T01:05:10.050" v="2"/>
        <pc:sldMkLst>
          <pc:docMk/>
          <pc:sldMk cId="1278321212" sldId="256"/>
        </pc:sldMkLst>
      </pc:sldChg>
      <pc:sldChg chg="modSp mod">
        <pc:chgData name="Aravind Teja" userId="8bc6962eae9cc470" providerId="LiveId" clId="{13A35029-38B0-45A6-8361-F9B489290BB8}" dt="2023-12-02T00:46:15.724" v="0" actId="14100"/>
        <pc:sldMkLst>
          <pc:docMk/>
          <pc:sldMk cId="2001624907" sldId="258"/>
        </pc:sldMkLst>
        <pc:picChg chg="mod">
          <ac:chgData name="Aravind Teja" userId="8bc6962eae9cc470" providerId="LiveId" clId="{13A35029-38B0-45A6-8361-F9B489290BB8}" dt="2023-12-02T00:46:15.724" v="0" actId="14100"/>
          <ac:picMkLst>
            <pc:docMk/>
            <pc:sldMk cId="2001624907" sldId="258"/>
            <ac:picMk id="5" creationId="{2CCAD2F6-A8CB-5F7C-ACB5-6C76E9E2F01D}"/>
          </ac:picMkLst>
        </pc:picChg>
      </pc:sldChg>
    </pc:docChg>
  </pc:docChgLst>
  <pc:docChgLst>
    <pc:chgData name="Aravind Teja Chikoti" userId="82c9204e-dd24-4bbb-b39d-43cf2f724745" providerId="ADAL" clId="{34211B53-168A-4226-91F6-25FAC3E3C5C0}"/>
    <pc:docChg chg="modSld sldOrd">
      <pc:chgData name="Aravind Teja Chikoti" userId="82c9204e-dd24-4bbb-b39d-43cf2f724745" providerId="ADAL" clId="{34211B53-168A-4226-91F6-25FAC3E3C5C0}" dt="2023-12-04T16:07:12.522" v="10" actId="14100"/>
      <pc:docMkLst>
        <pc:docMk/>
      </pc:docMkLst>
      <pc:sldChg chg="modSp mod">
        <pc:chgData name="Aravind Teja Chikoti" userId="82c9204e-dd24-4bbb-b39d-43cf2f724745" providerId="ADAL" clId="{34211B53-168A-4226-91F6-25FAC3E3C5C0}" dt="2023-12-04T14:15:07.142" v="1" actId="2711"/>
        <pc:sldMkLst>
          <pc:docMk/>
          <pc:sldMk cId="57367870" sldId="259"/>
        </pc:sldMkLst>
        <pc:spChg chg="mod">
          <ac:chgData name="Aravind Teja Chikoti" userId="82c9204e-dd24-4bbb-b39d-43cf2f724745" providerId="ADAL" clId="{34211B53-168A-4226-91F6-25FAC3E3C5C0}" dt="2023-12-04T14:14:46.790" v="0" actId="2711"/>
          <ac:spMkLst>
            <pc:docMk/>
            <pc:sldMk cId="57367870" sldId="259"/>
            <ac:spMk id="10" creationId="{00000000-0000-0000-0000-000000000000}"/>
          </ac:spMkLst>
        </pc:spChg>
        <pc:spChg chg="mod">
          <ac:chgData name="Aravind Teja Chikoti" userId="82c9204e-dd24-4bbb-b39d-43cf2f724745" providerId="ADAL" clId="{34211B53-168A-4226-91F6-25FAC3E3C5C0}" dt="2023-12-04T14:15:07.142" v="1" actId="2711"/>
          <ac:spMkLst>
            <pc:docMk/>
            <pc:sldMk cId="57367870" sldId="259"/>
            <ac:spMk id="11" creationId="{00000000-0000-0000-0000-000000000000}"/>
          </ac:spMkLst>
        </pc:spChg>
      </pc:sldChg>
      <pc:sldChg chg="modSp mod">
        <pc:chgData name="Aravind Teja Chikoti" userId="82c9204e-dd24-4bbb-b39d-43cf2f724745" providerId="ADAL" clId="{34211B53-168A-4226-91F6-25FAC3E3C5C0}" dt="2023-12-04T15:54:25.612" v="8" actId="20577"/>
        <pc:sldMkLst>
          <pc:docMk/>
          <pc:sldMk cId="2468263955" sldId="273"/>
        </pc:sldMkLst>
        <pc:spChg chg="mod">
          <ac:chgData name="Aravind Teja Chikoti" userId="82c9204e-dd24-4bbb-b39d-43cf2f724745" providerId="ADAL" clId="{34211B53-168A-4226-91F6-25FAC3E3C5C0}" dt="2023-12-04T15:54:25.612" v="8" actId="20577"/>
          <ac:spMkLst>
            <pc:docMk/>
            <pc:sldMk cId="2468263955" sldId="273"/>
            <ac:spMk id="3" creationId="{AEAC4345-74EE-33E9-7EFD-EF684D3471EE}"/>
          </ac:spMkLst>
        </pc:spChg>
      </pc:sldChg>
      <pc:sldChg chg="modSp mod ord">
        <pc:chgData name="Aravind Teja Chikoti" userId="82c9204e-dd24-4bbb-b39d-43cf2f724745" providerId="ADAL" clId="{34211B53-168A-4226-91F6-25FAC3E3C5C0}" dt="2023-12-04T15:54:19.764" v="7"/>
        <pc:sldMkLst>
          <pc:docMk/>
          <pc:sldMk cId="3760617445" sldId="274"/>
        </pc:sldMkLst>
        <pc:picChg chg="mod">
          <ac:chgData name="Aravind Teja Chikoti" userId="82c9204e-dd24-4bbb-b39d-43cf2f724745" providerId="ADAL" clId="{34211B53-168A-4226-91F6-25FAC3E3C5C0}" dt="2023-12-04T15:06:46.197" v="5" actId="1035"/>
          <ac:picMkLst>
            <pc:docMk/>
            <pc:sldMk cId="3760617445" sldId="274"/>
            <ac:picMk id="4" creationId="{EFC37A46-8336-2BEC-E185-A58D8FDEC2A4}"/>
          </ac:picMkLst>
        </pc:picChg>
      </pc:sldChg>
      <pc:sldChg chg="modSp mod">
        <pc:chgData name="Aravind Teja Chikoti" userId="82c9204e-dd24-4bbb-b39d-43cf2f724745" providerId="ADAL" clId="{34211B53-168A-4226-91F6-25FAC3E3C5C0}" dt="2023-12-04T16:07:12.522" v="10" actId="14100"/>
        <pc:sldMkLst>
          <pc:docMk/>
          <pc:sldMk cId="1229536704" sldId="277"/>
        </pc:sldMkLst>
        <pc:spChg chg="mod">
          <ac:chgData name="Aravind Teja Chikoti" userId="82c9204e-dd24-4bbb-b39d-43cf2f724745" providerId="ADAL" clId="{34211B53-168A-4226-91F6-25FAC3E3C5C0}" dt="2023-12-04T16:07:12.522" v="10" actId="14100"/>
          <ac:spMkLst>
            <pc:docMk/>
            <pc:sldMk cId="1229536704" sldId="277"/>
            <ac:spMk id="2" creationId="{AF00A1B3-E365-AC15-899C-1FD69B719B85}"/>
          </ac:spMkLst>
        </pc:spChg>
      </pc:sldChg>
      <pc:sldChg chg="ord">
        <pc:chgData name="Aravind Teja Chikoti" userId="82c9204e-dd24-4bbb-b39d-43cf2f724745" providerId="ADAL" clId="{34211B53-168A-4226-91F6-25FAC3E3C5C0}" dt="2023-12-04T14:46:43.307" v="3"/>
        <pc:sldMkLst>
          <pc:docMk/>
          <pc:sldMk cId="3059817004" sldId="278"/>
        </pc:sldMkLst>
      </pc:sldChg>
    </pc:docChg>
  </pc:docChgLst>
  <pc:docChgLst>
    <pc:chgData name="Sohan Kumar Sahoo" userId="S::sahoo14@purdue.edu::5034110a-9545-4d24-b02a-5cf3b2b47a80" providerId="AD" clId="Web-{6B3B17EA-E7A7-44EF-9504-968F6AEB0D1B}"/>
    <pc:docChg chg="mod">
      <pc:chgData name="Sohan Kumar Sahoo" userId="S::sahoo14@purdue.edu::5034110a-9545-4d24-b02a-5cf3b2b47a80" providerId="AD" clId="Web-{6B3B17EA-E7A7-44EF-9504-968F6AEB0D1B}" dt="2023-12-02T17:57:10.891" v="0" actId="33475"/>
      <pc:docMkLst>
        <pc:docMk/>
      </pc:docMkLst>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2F6B55-893B-40E7-A1AF-B2CBE5F59DC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F7C11A77-7066-4761-8476-4C17F2837205}">
      <dgm:prSet phldrT="[Text]"/>
      <dgm:spPr/>
      <dgm:t>
        <a:bodyPr/>
        <a:lstStyle/>
        <a:p>
          <a:r>
            <a:rPr lang="en-US" dirty="0"/>
            <a:t>Sampling</a:t>
          </a:r>
        </a:p>
      </dgm:t>
    </dgm:pt>
    <dgm:pt modelId="{240675AC-BF56-44B7-BEDB-333E6FD28816}" type="parTrans" cxnId="{B07B179B-5D1F-4808-93B8-51C7C16FAEA9}">
      <dgm:prSet/>
      <dgm:spPr/>
      <dgm:t>
        <a:bodyPr/>
        <a:lstStyle/>
        <a:p>
          <a:endParaRPr lang="en-US"/>
        </a:p>
      </dgm:t>
    </dgm:pt>
    <dgm:pt modelId="{B977AA86-E6B7-4841-BE6B-67A32312878D}" type="sibTrans" cxnId="{B07B179B-5D1F-4808-93B8-51C7C16FAEA9}">
      <dgm:prSet/>
      <dgm:spPr/>
      <dgm:t>
        <a:bodyPr/>
        <a:lstStyle/>
        <a:p>
          <a:endParaRPr lang="en-US"/>
        </a:p>
      </dgm:t>
    </dgm:pt>
    <dgm:pt modelId="{19AA7E99-8599-4996-B567-6CF9339D67DC}">
      <dgm:prSet phldrT="[Text]"/>
      <dgm:spPr/>
      <dgm:t>
        <a:bodyPr/>
        <a:lstStyle/>
        <a:p>
          <a:r>
            <a:rPr lang="en-US" dirty="0"/>
            <a:t>Exploration</a:t>
          </a:r>
        </a:p>
      </dgm:t>
    </dgm:pt>
    <dgm:pt modelId="{B92115E2-E376-4019-8F97-A36333F9A889}" type="parTrans" cxnId="{B7041FC2-73E1-4AF6-8962-5E70B7E13792}">
      <dgm:prSet/>
      <dgm:spPr/>
      <dgm:t>
        <a:bodyPr/>
        <a:lstStyle/>
        <a:p>
          <a:endParaRPr lang="en-US"/>
        </a:p>
      </dgm:t>
    </dgm:pt>
    <dgm:pt modelId="{93E90985-DD45-4CDD-A704-F3C403858305}" type="sibTrans" cxnId="{B7041FC2-73E1-4AF6-8962-5E70B7E13792}">
      <dgm:prSet/>
      <dgm:spPr/>
      <dgm:t>
        <a:bodyPr/>
        <a:lstStyle/>
        <a:p>
          <a:endParaRPr lang="en-US"/>
        </a:p>
      </dgm:t>
    </dgm:pt>
    <dgm:pt modelId="{355F8F8F-91B4-4744-B3B1-0D3C2C18E888}">
      <dgm:prSet phldrT="[Text]"/>
      <dgm:spPr/>
      <dgm:t>
        <a:bodyPr/>
        <a:lstStyle/>
        <a:p>
          <a:r>
            <a:rPr lang="en-US" dirty="0"/>
            <a:t>Modification</a:t>
          </a:r>
        </a:p>
      </dgm:t>
    </dgm:pt>
    <dgm:pt modelId="{8CFED3F3-B48B-4AD5-B07D-F486FC692EC8}" type="parTrans" cxnId="{1B12FA2B-9DEA-4426-AAEA-EAB30B03632B}">
      <dgm:prSet/>
      <dgm:spPr/>
      <dgm:t>
        <a:bodyPr/>
        <a:lstStyle/>
        <a:p>
          <a:endParaRPr lang="en-US"/>
        </a:p>
      </dgm:t>
    </dgm:pt>
    <dgm:pt modelId="{850876E8-02C8-45FA-9407-A43E00E70B59}" type="sibTrans" cxnId="{1B12FA2B-9DEA-4426-AAEA-EAB30B03632B}">
      <dgm:prSet/>
      <dgm:spPr/>
      <dgm:t>
        <a:bodyPr/>
        <a:lstStyle/>
        <a:p>
          <a:endParaRPr lang="en-US"/>
        </a:p>
      </dgm:t>
    </dgm:pt>
    <dgm:pt modelId="{D3A61D08-00BF-4204-8C6B-D2321D1278A6}">
      <dgm:prSet phldrT="[Text]"/>
      <dgm:spPr/>
      <dgm:t>
        <a:bodyPr/>
        <a:lstStyle/>
        <a:p>
          <a:r>
            <a:rPr lang="en-US" dirty="0"/>
            <a:t>Modelling</a:t>
          </a:r>
        </a:p>
      </dgm:t>
    </dgm:pt>
    <dgm:pt modelId="{99D32625-20A5-411B-B988-C4CE8B0273CE}" type="parTrans" cxnId="{EC59B5EA-D266-4827-A010-508F44BF8274}">
      <dgm:prSet/>
      <dgm:spPr/>
      <dgm:t>
        <a:bodyPr/>
        <a:lstStyle/>
        <a:p>
          <a:endParaRPr lang="en-US"/>
        </a:p>
      </dgm:t>
    </dgm:pt>
    <dgm:pt modelId="{3C2E0F8C-C4DC-41D9-807E-E659677C8FA3}" type="sibTrans" cxnId="{EC59B5EA-D266-4827-A010-508F44BF8274}">
      <dgm:prSet/>
      <dgm:spPr/>
      <dgm:t>
        <a:bodyPr/>
        <a:lstStyle/>
        <a:p>
          <a:endParaRPr lang="en-US"/>
        </a:p>
      </dgm:t>
    </dgm:pt>
    <dgm:pt modelId="{8809579E-772C-41F5-ADDD-8C51EB992115}">
      <dgm:prSet phldrT="[Text]"/>
      <dgm:spPr/>
      <dgm:t>
        <a:bodyPr/>
        <a:lstStyle/>
        <a:p>
          <a:r>
            <a:rPr lang="en-US" dirty="0"/>
            <a:t>Assessing</a:t>
          </a:r>
        </a:p>
      </dgm:t>
    </dgm:pt>
    <dgm:pt modelId="{DAB39C24-C211-467A-8816-09578C501332}" type="parTrans" cxnId="{74D164B5-077C-4B94-B16F-7D20E835E303}">
      <dgm:prSet/>
      <dgm:spPr/>
      <dgm:t>
        <a:bodyPr/>
        <a:lstStyle/>
        <a:p>
          <a:endParaRPr lang="en-US"/>
        </a:p>
      </dgm:t>
    </dgm:pt>
    <dgm:pt modelId="{CAA01D49-F53D-4A3C-A346-A9395CCD734C}" type="sibTrans" cxnId="{74D164B5-077C-4B94-B16F-7D20E835E303}">
      <dgm:prSet/>
      <dgm:spPr/>
      <dgm:t>
        <a:bodyPr/>
        <a:lstStyle/>
        <a:p>
          <a:endParaRPr lang="en-US"/>
        </a:p>
      </dgm:t>
    </dgm:pt>
    <dgm:pt modelId="{6651665E-FB22-429E-B358-8FED7B671541}" type="pres">
      <dgm:prSet presAssocID="{C22F6B55-893B-40E7-A1AF-B2CBE5F59DC0}" presName="cycle" presStyleCnt="0">
        <dgm:presLayoutVars>
          <dgm:dir/>
          <dgm:resizeHandles val="exact"/>
        </dgm:presLayoutVars>
      </dgm:prSet>
      <dgm:spPr/>
    </dgm:pt>
    <dgm:pt modelId="{6028566F-D001-4BD0-82EC-101BB7BE5A53}" type="pres">
      <dgm:prSet presAssocID="{F7C11A77-7066-4761-8476-4C17F2837205}" presName="node" presStyleLbl="node1" presStyleIdx="0" presStyleCnt="5">
        <dgm:presLayoutVars>
          <dgm:bulletEnabled val="1"/>
        </dgm:presLayoutVars>
      </dgm:prSet>
      <dgm:spPr/>
    </dgm:pt>
    <dgm:pt modelId="{70527AB0-EC17-44B2-A773-8BCA1E9A80F9}" type="pres">
      <dgm:prSet presAssocID="{B977AA86-E6B7-4841-BE6B-67A32312878D}" presName="sibTrans" presStyleLbl="sibTrans2D1" presStyleIdx="0" presStyleCnt="5"/>
      <dgm:spPr/>
    </dgm:pt>
    <dgm:pt modelId="{5A8C6AF5-9B0E-4DA5-81E3-B705C736C793}" type="pres">
      <dgm:prSet presAssocID="{B977AA86-E6B7-4841-BE6B-67A32312878D}" presName="connectorText" presStyleLbl="sibTrans2D1" presStyleIdx="0" presStyleCnt="5"/>
      <dgm:spPr/>
    </dgm:pt>
    <dgm:pt modelId="{E1E37C97-4D77-4E0C-920B-1EDE3B0C363F}" type="pres">
      <dgm:prSet presAssocID="{19AA7E99-8599-4996-B567-6CF9339D67DC}" presName="node" presStyleLbl="node1" presStyleIdx="1" presStyleCnt="5">
        <dgm:presLayoutVars>
          <dgm:bulletEnabled val="1"/>
        </dgm:presLayoutVars>
      </dgm:prSet>
      <dgm:spPr/>
    </dgm:pt>
    <dgm:pt modelId="{D6918D74-F019-49F7-B363-6B0E3799C577}" type="pres">
      <dgm:prSet presAssocID="{93E90985-DD45-4CDD-A704-F3C403858305}" presName="sibTrans" presStyleLbl="sibTrans2D1" presStyleIdx="1" presStyleCnt="5"/>
      <dgm:spPr/>
    </dgm:pt>
    <dgm:pt modelId="{BB34013C-2EDC-47A3-BF15-EB6DA56BF076}" type="pres">
      <dgm:prSet presAssocID="{93E90985-DD45-4CDD-A704-F3C403858305}" presName="connectorText" presStyleLbl="sibTrans2D1" presStyleIdx="1" presStyleCnt="5"/>
      <dgm:spPr/>
    </dgm:pt>
    <dgm:pt modelId="{5A58D473-1FF0-4907-9F94-53AB8749D52C}" type="pres">
      <dgm:prSet presAssocID="{355F8F8F-91B4-4744-B3B1-0D3C2C18E888}" presName="node" presStyleLbl="node1" presStyleIdx="2" presStyleCnt="5">
        <dgm:presLayoutVars>
          <dgm:bulletEnabled val="1"/>
        </dgm:presLayoutVars>
      </dgm:prSet>
      <dgm:spPr/>
    </dgm:pt>
    <dgm:pt modelId="{CA47FCFE-7B9A-4406-8ED2-EA7C630F29B5}" type="pres">
      <dgm:prSet presAssocID="{850876E8-02C8-45FA-9407-A43E00E70B59}" presName="sibTrans" presStyleLbl="sibTrans2D1" presStyleIdx="2" presStyleCnt="5"/>
      <dgm:spPr/>
    </dgm:pt>
    <dgm:pt modelId="{594CDAFF-3327-4159-9558-2E25745DCF95}" type="pres">
      <dgm:prSet presAssocID="{850876E8-02C8-45FA-9407-A43E00E70B59}" presName="connectorText" presStyleLbl="sibTrans2D1" presStyleIdx="2" presStyleCnt="5"/>
      <dgm:spPr/>
    </dgm:pt>
    <dgm:pt modelId="{3A02ED3C-3E25-4B67-95C0-7B7B10DC28D6}" type="pres">
      <dgm:prSet presAssocID="{D3A61D08-00BF-4204-8C6B-D2321D1278A6}" presName="node" presStyleLbl="node1" presStyleIdx="3" presStyleCnt="5">
        <dgm:presLayoutVars>
          <dgm:bulletEnabled val="1"/>
        </dgm:presLayoutVars>
      </dgm:prSet>
      <dgm:spPr/>
    </dgm:pt>
    <dgm:pt modelId="{5492E0EB-C471-458E-AEA0-69AC0CD64EA7}" type="pres">
      <dgm:prSet presAssocID="{3C2E0F8C-C4DC-41D9-807E-E659677C8FA3}" presName="sibTrans" presStyleLbl="sibTrans2D1" presStyleIdx="3" presStyleCnt="5"/>
      <dgm:spPr/>
    </dgm:pt>
    <dgm:pt modelId="{E35019E8-BCE5-4CC2-B22D-25C23C3805CC}" type="pres">
      <dgm:prSet presAssocID="{3C2E0F8C-C4DC-41D9-807E-E659677C8FA3}" presName="connectorText" presStyleLbl="sibTrans2D1" presStyleIdx="3" presStyleCnt="5"/>
      <dgm:spPr/>
    </dgm:pt>
    <dgm:pt modelId="{C0450C73-8198-4290-8772-E58DE751A019}" type="pres">
      <dgm:prSet presAssocID="{8809579E-772C-41F5-ADDD-8C51EB992115}" presName="node" presStyleLbl="node1" presStyleIdx="4" presStyleCnt="5">
        <dgm:presLayoutVars>
          <dgm:bulletEnabled val="1"/>
        </dgm:presLayoutVars>
      </dgm:prSet>
      <dgm:spPr/>
    </dgm:pt>
    <dgm:pt modelId="{FE7E2C04-F3C9-447D-99A5-B009B25B2049}" type="pres">
      <dgm:prSet presAssocID="{CAA01D49-F53D-4A3C-A346-A9395CCD734C}" presName="sibTrans" presStyleLbl="sibTrans2D1" presStyleIdx="4" presStyleCnt="5"/>
      <dgm:spPr/>
    </dgm:pt>
    <dgm:pt modelId="{1045E353-32D7-4174-9FDA-1037D1E1D0B6}" type="pres">
      <dgm:prSet presAssocID="{CAA01D49-F53D-4A3C-A346-A9395CCD734C}" presName="connectorText" presStyleLbl="sibTrans2D1" presStyleIdx="4" presStyleCnt="5"/>
      <dgm:spPr/>
    </dgm:pt>
  </dgm:ptLst>
  <dgm:cxnLst>
    <dgm:cxn modelId="{B9964008-8210-46D4-9CDC-575A7EE0087C}" type="presOf" srcId="{B977AA86-E6B7-4841-BE6B-67A32312878D}" destId="{70527AB0-EC17-44B2-A773-8BCA1E9A80F9}" srcOrd="0" destOrd="0" presId="urn:microsoft.com/office/officeart/2005/8/layout/cycle2"/>
    <dgm:cxn modelId="{4CBDF818-040E-4C55-B778-B65D6250FA38}" type="presOf" srcId="{D3A61D08-00BF-4204-8C6B-D2321D1278A6}" destId="{3A02ED3C-3E25-4B67-95C0-7B7B10DC28D6}" srcOrd="0" destOrd="0" presId="urn:microsoft.com/office/officeart/2005/8/layout/cycle2"/>
    <dgm:cxn modelId="{C199751E-D536-4ECD-92C0-EAB04EB7C257}" type="presOf" srcId="{C22F6B55-893B-40E7-A1AF-B2CBE5F59DC0}" destId="{6651665E-FB22-429E-B358-8FED7B671541}" srcOrd="0" destOrd="0" presId="urn:microsoft.com/office/officeart/2005/8/layout/cycle2"/>
    <dgm:cxn modelId="{1B12FA2B-9DEA-4426-AAEA-EAB30B03632B}" srcId="{C22F6B55-893B-40E7-A1AF-B2CBE5F59DC0}" destId="{355F8F8F-91B4-4744-B3B1-0D3C2C18E888}" srcOrd="2" destOrd="0" parTransId="{8CFED3F3-B48B-4AD5-B07D-F486FC692EC8}" sibTransId="{850876E8-02C8-45FA-9407-A43E00E70B59}"/>
    <dgm:cxn modelId="{DEB40D3B-F9C5-4693-AFB5-A69EE3F126B9}" type="presOf" srcId="{93E90985-DD45-4CDD-A704-F3C403858305}" destId="{BB34013C-2EDC-47A3-BF15-EB6DA56BF076}" srcOrd="1" destOrd="0" presId="urn:microsoft.com/office/officeart/2005/8/layout/cycle2"/>
    <dgm:cxn modelId="{0849EB4D-5764-46BA-B027-D29BAC4CAF8B}" type="presOf" srcId="{3C2E0F8C-C4DC-41D9-807E-E659677C8FA3}" destId="{E35019E8-BCE5-4CC2-B22D-25C23C3805CC}" srcOrd="1" destOrd="0" presId="urn:microsoft.com/office/officeart/2005/8/layout/cycle2"/>
    <dgm:cxn modelId="{C3E8DF54-600E-42B9-8A58-ADC7E7CB2FAF}" type="presOf" srcId="{355F8F8F-91B4-4744-B3B1-0D3C2C18E888}" destId="{5A58D473-1FF0-4907-9F94-53AB8749D52C}" srcOrd="0" destOrd="0" presId="urn:microsoft.com/office/officeart/2005/8/layout/cycle2"/>
    <dgm:cxn modelId="{01BBF276-B4E6-415D-A00A-3A837F83F081}" type="presOf" srcId="{CAA01D49-F53D-4A3C-A346-A9395CCD734C}" destId="{FE7E2C04-F3C9-447D-99A5-B009B25B2049}" srcOrd="0" destOrd="0" presId="urn:microsoft.com/office/officeart/2005/8/layout/cycle2"/>
    <dgm:cxn modelId="{DD4B4495-6A14-47EF-868E-1B486BF53BF6}" type="presOf" srcId="{B977AA86-E6B7-4841-BE6B-67A32312878D}" destId="{5A8C6AF5-9B0E-4DA5-81E3-B705C736C793}" srcOrd="1" destOrd="0" presId="urn:microsoft.com/office/officeart/2005/8/layout/cycle2"/>
    <dgm:cxn modelId="{E168F799-862F-4D2E-98EB-E0C2312F7E07}" type="presOf" srcId="{3C2E0F8C-C4DC-41D9-807E-E659677C8FA3}" destId="{5492E0EB-C471-458E-AEA0-69AC0CD64EA7}" srcOrd="0" destOrd="0" presId="urn:microsoft.com/office/officeart/2005/8/layout/cycle2"/>
    <dgm:cxn modelId="{B07B179B-5D1F-4808-93B8-51C7C16FAEA9}" srcId="{C22F6B55-893B-40E7-A1AF-B2CBE5F59DC0}" destId="{F7C11A77-7066-4761-8476-4C17F2837205}" srcOrd="0" destOrd="0" parTransId="{240675AC-BF56-44B7-BEDB-333E6FD28816}" sibTransId="{B977AA86-E6B7-4841-BE6B-67A32312878D}"/>
    <dgm:cxn modelId="{3C33C69D-5BF6-43C8-B10C-6609B43E02D4}" type="presOf" srcId="{CAA01D49-F53D-4A3C-A346-A9395CCD734C}" destId="{1045E353-32D7-4174-9FDA-1037D1E1D0B6}" srcOrd="1" destOrd="0" presId="urn:microsoft.com/office/officeart/2005/8/layout/cycle2"/>
    <dgm:cxn modelId="{74D164B5-077C-4B94-B16F-7D20E835E303}" srcId="{C22F6B55-893B-40E7-A1AF-B2CBE5F59DC0}" destId="{8809579E-772C-41F5-ADDD-8C51EB992115}" srcOrd="4" destOrd="0" parTransId="{DAB39C24-C211-467A-8816-09578C501332}" sibTransId="{CAA01D49-F53D-4A3C-A346-A9395CCD734C}"/>
    <dgm:cxn modelId="{307D61B9-0CE7-4511-97EB-5C5F2B1C79F8}" type="presOf" srcId="{F7C11A77-7066-4761-8476-4C17F2837205}" destId="{6028566F-D001-4BD0-82EC-101BB7BE5A53}" srcOrd="0" destOrd="0" presId="urn:microsoft.com/office/officeart/2005/8/layout/cycle2"/>
    <dgm:cxn modelId="{D44CEDBB-7ACF-4BDA-9E55-1FCDD2B661DC}" type="presOf" srcId="{850876E8-02C8-45FA-9407-A43E00E70B59}" destId="{594CDAFF-3327-4159-9558-2E25745DCF95}" srcOrd="1" destOrd="0" presId="urn:microsoft.com/office/officeart/2005/8/layout/cycle2"/>
    <dgm:cxn modelId="{B7041FC2-73E1-4AF6-8962-5E70B7E13792}" srcId="{C22F6B55-893B-40E7-A1AF-B2CBE5F59DC0}" destId="{19AA7E99-8599-4996-B567-6CF9339D67DC}" srcOrd="1" destOrd="0" parTransId="{B92115E2-E376-4019-8F97-A36333F9A889}" sibTransId="{93E90985-DD45-4CDD-A704-F3C403858305}"/>
    <dgm:cxn modelId="{428903CA-11C0-4A3B-8188-1BC780220182}" type="presOf" srcId="{8809579E-772C-41F5-ADDD-8C51EB992115}" destId="{C0450C73-8198-4290-8772-E58DE751A019}" srcOrd="0" destOrd="0" presId="urn:microsoft.com/office/officeart/2005/8/layout/cycle2"/>
    <dgm:cxn modelId="{F9A4E5D1-3355-4B0F-9748-8D334BC31FA2}" type="presOf" srcId="{850876E8-02C8-45FA-9407-A43E00E70B59}" destId="{CA47FCFE-7B9A-4406-8ED2-EA7C630F29B5}" srcOrd="0" destOrd="0" presId="urn:microsoft.com/office/officeart/2005/8/layout/cycle2"/>
    <dgm:cxn modelId="{EC59B5EA-D266-4827-A010-508F44BF8274}" srcId="{C22F6B55-893B-40E7-A1AF-B2CBE5F59DC0}" destId="{D3A61D08-00BF-4204-8C6B-D2321D1278A6}" srcOrd="3" destOrd="0" parTransId="{99D32625-20A5-411B-B988-C4CE8B0273CE}" sibTransId="{3C2E0F8C-C4DC-41D9-807E-E659677C8FA3}"/>
    <dgm:cxn modelId="{0A2313ED-A857-45CD-8771-2C7284CC06F0}" type="presOf" srcId="{19AA7E99-8599-4996-B567-6CF9339D67DC}" destId="{E1E37C97-4D77-4E0C-920B-1EDE3B0C363F}" srcOrd="0" destOrd="0" presId="urn:microsoft.com/office/officeart/2005/8/layout/cycle2"/>
    <dgm:cxn modelId="{55EDF1F9-69A8-4505-8A2B-E0B2AF98C5E9}" type="presOf" srcId="{93E90985-DD45-4CDD-A704-F3C403858305}" destId="{D6918D74-F019-49F7-B363-6B0E3799C577}" srcOrd="0" destOrd="0" presId="urn:microsoft.com/office/officeart/2005/8/layout/cycle2"/>
    <dgm:cxn modelId="{42798963-CE08-47AF-984F-23AA84FAA02F}" type="presParOf" srcId="{6651665E-FB22-429E-B358-8FED7B671541}" destId="{6028566F-D001-4BD0-82EC-101BB7BE5A53}" srcOrd="0" destOrd="0" presId="urn:microsoft.com/office/officeart/2005/8/layout/cycle2"/>
    <dgm:cxn modelId="{6A8F137F-2B70-4FF8-9391-DF143C6568FB}" type="presParOf" srcId="{6651665E-FB22-429E-B358-8FED7B671541}" destId="{70527AB0-EC17-44B2-A773-8BCA1E9A80F9}" srcOrd="1" destOrd="0" presId="urn:microsoft.com/office/officeart/2005/8/layout/cycle2"/>
    <dgm:cxn modelId="{99F91BF9-CDC3-4EBD-843C-577A2887A5DE}" type="presParOf" srcId="{70527AB0-EC17-44B2-A773-8BCA1E9A80F9}" destId="{5A8C6AF5-9B0E-4DA5-81E3-B705C736C793}" srcOrd="0" destOrd="0" presId="urn:microsoft.com/office/officeart/2005/8/layout/cycle2"/>
    <dgm:cxn modelId="{527A59EB-6297-42D9-8EAE-24453E6A427C}" type="presParOf" srcId="{6651665E-FB22-429E-B358-8FED7B671541}" destId="{E1E37C97-4D77-4E0C-920B-1EDE3B0C363F}" srcOrd="2" destOrd="0" presId="urn:microsoft.com/office/officeart/2005/8/layout/cycle2"/>
    <dgm:cxn modelId="{72C49A32-E71E-4525-A696-5FDA3CF72A78}" type="presParOf" srcId="{6651665E-FB22-429E-B358-8FED7B671541}" destId="{D6918D74-F019-49F7-B363-6B0E3799C577}" srcOrd="3" destOrd="0" presId="urn:microsoft.com/office/officeart/2005/8/layout/cycle2"/>
    <dgm:cxn modelId="{9CAB5BA2-C5A3-4C36-A85D-045242D5DC3D}" type="presParOf" srcId="{D6918D74-F019-49F7-B363-6B0E3799C577}" destId="{BB34013C-2EDC-47A3-BF15-EB6DA56BF076}" srcOrd="0" destOrd="0" presId="urn:microsoft.com/office/officeart/2005/8/layout/cycle2"/>
    <dgm:cxn modelId="{9A8A7382-B2FC-48DE-B32B-CCC035675F00}" type="presParOf" srcId="{6651665E-FB22-429E-B358-8FED7B671541}" destId="{5A58D473-1FF0-4907-9F94-53AB8749D52C}" srcOrd="4" destOrd="0" presId="urn:microsoft.com/office/officeart/2005/8/layout/cycle2"/>
    <dgm:cxn modelId="{5FB7DF95-F1CC-4F06-813E-8A5B0EFA16BF}" type="presParOf" srcId="{6651665E-FB22-429E-B358-8FED7B671541}" destId="{CA47FCFE-7B9A-4406-8ED2-EA7C630F29B5}" srcOrd="5" destOrd="0" presId="urn:microsoft.com/office/officeart/2005/8/layout/cycle2"/>
    <dgm:cxn modelId="{128C4AE1-DCA0-44DA-889C-085808BC4116}" type="presParOf" srcId="{CA47FCFE-7B9A-4406-8ED2-EA7C630F29B5}" destId="{594CDAFF-3327-4159-9558-2E25745DCF95}" srcOrd="0" destOrd="0" presId="urn:microsoft.com/office/officeart/2005/8/layout/cycle2"/>
    <dgm:cxn modelId="{FF592970-19FF-4D14-A1DA-4B32E64C4AE8}" type="presParOf" srcId="{6651665E-FB22-429E-B358-8FED7B671541}" destId="{3A02ED3C-3E25-4B67-95C0-7B7B10DC28D6}" srcOrd="6" destOrd="0" presId="urn:microsoft.com/office/officeart/2005/8/layout/cycle2"/>
    <dgm:cxn modelId="{6B5C8915-7379-412C-BAF1-DB35A7D6F626}" type="presParOf" srcId="{6651665E-FB22-429E-B358-8FED7B671541}" destId="{5492E0EB-C471-458E-AEA0-69AC0CD64EA7}" srcOrd="7" destOrd="0" presId="urn:microsoft.com/office/officeart/2005/8/layout/cycle2"/>
    <dgm:cxn modelId="{C0A5789A-839C-4ED4-81C8-82967ACA87C6}" type="presParOf" srcId="{5492E0EB-C471-458E-AEA0-69AC0CD64EA7}" destId="{E35019E8-BCE5-4CC2-B22D-25C23C3805CC}" srcOrd="0" destOrd="0" presId="urn:microsoft.com/office/officeart/2005/8/layout/cycle2"/>
    <dgm:cxn modelId="{83F2345F-38F2-4019-8392-81E16E305033}" type="presParOf" srcId="{6651665E-FB22-429E-B358-8FED7B671541}" destId="{C0450C73-8198-4290-8772-E58DE751A019}" srcOrd="8" destOrd="0" presId="urn:microsoft.com/office/officeart/2005/8/layout/cycle2"/>
    <dgm:cxn modelId="{E310D8FC-6812-4D31-8AD4-8A08ECEB7AF3}" type="presParOf" srcId="{6651665E-FB22-429E-B358-8FED7B671541}" destId="{FE7E2C04-F3C9-447D-99A5-B009B25B2049}" srcOrd="9" destOrd="0" presId="urn:microsoft.com/office/officeart/2005/8/layout/cycle2"/>
    <dgm:cxn modelId="{6BDA2009-A539-4898-9CA8-0AF56AA1258B}" type="presParOf" srcId="{FE7E2C04-F3C9-447D-99A5-B009B25B2049}" destId="{1045E353-32D7-4174-9FDA-1037D1E1D0B6}"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28566F-D001-4BD0-82EC-101BB7BE5A53}">
      <dsp:nvSpPr>
        <dsp:cNvPr id="0" name=""/>
        <dsp:cNvSpPr/>
      </dsp:nvSpPr>
      <dsp:spPr>
        <a:xfrm>
          <a:off x="3246437" y="534"/>
          <a:ext cx="1635124" cy="16351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Sampling</a:t>
          </a:r>
        </a:p>
      </dsp:txBody>
      <dsp:txXfrm>
        <a:off x="3485895" y="239992"/>
        <a:ext cx="1156208" cy="1156208"/>
      </dsp:txXfrm>
    </dsp:sp>
    <dsp:sp modelId="{70527AB0-EC17-44B2-A773-8BCA1E9A80F9}">
      <dsp:nvSpPr>
        <dsp:cNvPr id="0" name=""/>
        <dsp:cNvSpPr/>
      </dsp:nvSpPr>
      <dsp:spPr>
        <a:xfrm rot="2160000">
          <a:off x="4830234" y="1257302"/>
          <a:ext cx="436123" cy="5518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842728" y="1329221"/>
        <a:ext cx="305286" cy="331112"/>
      </dsp:txXfrm>
    </dsp:sp>
    <dsp:sp modelId="{E1E37C97-4D77-4E0C-920B-1EDE3B0C363F}">
      <dsp:nvSpPr>
        <dsp:cNvPr id="0" name=""/>
        <dsp:cNvSpPr/>
      </dsp:nvSpPr>
      <dsp:spPr>
        <a:xfrm>
          <a:off x="5235001" y="1445310"/>
          <a:ext cx="1635124" cy="16351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Exploration</a:t>
          </a:r>
        </a:p>
      </dsp:txBody>
      <dsp:txXfrm>
        <a:off x="5474459" y="1684768"/>
        <a:ext cx="1156208" cy="1156208"/>
      </dsp:txXfrm>
    </dsp:sp>
    <dsp:sp modelId="{D6918D74-F019-49F7-B363-6B0E3799C577}">
      <dsp:nvSpPr>
        <dsp:cNvPr id="0" name=""/>
        <dsp:cNvSpPr/>
      </dsp:nvSpPr>
      <dsp:spPr>
        <a:xfrm rot="6480000">
          <a:off x="5458534" y="3144055"/>
          <a:ext cx="436123" cy="5518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5544168" y="3192209"/>
        <a:ext cx="305286" cy="331112"/>
      </dsp:txXfrm>
    </dsp:sp>
    <dsp:sp modelId="{5A58D473-1FF0-4907-9F94-53AB8749D52C}">
      <dsp:nvSpPr>
        <dsp:cNvPr id="0" name=""/>
        <dsp:cNvSpPr/>
      </dsp:nvSpPr>
      <dsp:spPr>
        <a:xfrm>
          <a:off x="4475437" y="3783007"/>
          <a:ext cx="1635124" cy="16351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Modification</a:t>
          </a:r>
        </a:p>
      </dsp:txBody>
      <dsp:txXfrm>
        <a:off x="4714895" y="4022465"/>
        <a:ext cx="1156208" cy="1156208"/>
      </dsp:txXfrm>
    </dsp:sp>
    <dsp:sp modelId="{CA47FCFE-7B9A-4406-8ED2-EA7C630F29B5}">
      <dsp:nvSpPr>
        <dsp:cNvPr id="0" name=""/>
        <dsp:cNvSpPr/>
      </dsp:nvSpPr>
      <dsp:spPr>
        <a:xfrm rot="10800000">
          <a:off x="3858281" y="4324642"/>
          <a:ext cx="436123" cy="5518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3989118" y="4435013"/>
        <a:ext cx="305286" cy="331112"/>
      </dsp:txXfrm>
    </dsp:sp>
    <dsp:sp modelId="{3A02ED3C-3E25-4B67-95C0-7B7B10DC28D6}">
      <dsp:nvSpPr>
        <dsp:cNvPr id="0" name=""/>
        <dsp:cNvSpPr/>
      </dsp:nvSpPr>
      <dsp:spPr>
        <a:xfrm>
          <a:off x="2017437" y="3783007"/>
          <a:ext cx="1635124" cy="16351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Modelling</a:t>
          </a:r>
        </a:p>
      </dsp:txBody>
      <dsp:txXfrm>
        <a:off x="2256895" y="4022465"/>
        <a:ext cx="1156208" cy="1156208"/>
      </dsp:txXfrm>
    </dsp:sp>
    <dsp:sp modelId="{5492E0EB-C471-458E-AEA0-69AC0CD64EA7}">
      <dsp:nvSpPr>
        <dsp:cNvPr id="0" name=""/>
        <dsp:cNvSpPr/>
      </dsp:nvSpPr>
      <dsp:spPr>
        <a:xfrm rot="15120000">
          <a:off x="2240970" y="3167533"/>
          <a:ext cx="436123" cy="5518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2326604" y="3340121"/>
        <a:ext cx="305286" cy="331112"/>
      </dsp:txXfrm>
    </dsp:sp>
    <dsp:sp modelId="{C0450C73-8198-4290-8772-E58DE751A019}">
      <dsp:nvSpPr>
        <dsp:cNvPr id="0" name=""/>
        <dsp:cNvSpPr/>
      </dsp:nvSpPr>
      <dsp:spPr>
        <a:xfrm>
          <a:off x="1257873" y="1445310"/>
          <a:ext cx="1635124" cy="16351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Assessing</a:t>
          </a:r>
        </a:p>
      </dsp:txBody>
      <dsp:txXfrm>
        <a:off x="1497331" y="1684768"/>
        <a:ext cx="1156208" cy="1156208"/>
      </dsp:txXfrm>
    </dsp:sp>
    <dsp:sp modelId="{FE7E2C04-F3C9-447D-99A5-B009B25B2049}">
      <dsp:nvSpPr>
        <dsp:cNvPr id="0" name=""/>
        <dsp:cNvSpPr/>
      </dsp:nvSpPr>
      <dsp:spPr>
        <a:xfrm rot="19440000">
          <a:off x="2841670" y="1271812"/>
          <a:ext cx="436123" cy="5518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854164" y="1420635"/>
        <a:ext cx="305286" cy="331112"/>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12/4/2023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443677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12/4/2023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34550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12/4/2023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88545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12/4/2023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1836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12/4/2023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59740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12/4/2023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05796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12/4/2023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94070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12/4/2023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28628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12/4/2023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71342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12/4/2023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02416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12/4/2023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67371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12/4/2023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09956411"/>
      </p:ext>
    </p:extLst>
  </p:cSld>
  <p:clrMap bg1="lt1" tx1="dk1" bg2="lt2" tx2="dk2" accent1="accent1" accent2="accent2" accent3="accent3" accent4="accent4" accent5="accent5" accent6="accent6" hlink="hlink" folHlink="folHlink"/>
  <p:sldLayoutIdLst>
    <p:sldLayoutId id="2147483798" r:id="rId1"/>
    <p:sldLayoutId id="2147483788" r:id="rId2"/>
    <p:sldLayoutId id="2147483789" r:id="rId3"/>
    <p:sldLayoutId id="2147483790" r:id="rId4"/>
    <p:sldLayoutId id="2147483791" r:id="rId5"/>
    <p:sldLayoutId id="2147483792" r:id="rId6"/>
    <p:sldLayoutId id="2147483793" r:id="rId7"/>
    <p:sldLayoutId id="2147483794" r:id="rId8"/>
    <p:sldLayoutId id="2147483797" r:id="rId9"/>
    <p:sldLayoutId id="2147483795" r:id="rId10"/>
    <p:sldLayoutId id="2147483796"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36" name="Picture 135">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37" name="Rectangle 13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8" name="Rectangle 137">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9" name="Group 138">
            <a:extLst>
              <a:ext uri="{FF2B5EF4-FFF2-40B4-BE49-F238E27FC236}">
                <a16:creationId xmlns:a16="http://schemas.microsoft.com/office/drawing/2014/main" id="{8D6FD602-3113-4FC4-982F-15099614D2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130" name="Picture 129">
              <a:extLst>
                <a:ext uri="{FF2B5EF4-FFF2-40B4-BE49-F238E27FC236}">
                  <a16:creationId xmlns:a16="http://schemas.microsoft.com/office/drawing/2014/main" id="{8B8C81AF-BEDB-486F-AB26-181C63BF14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40" name="Picture 139">
              <a:extLst>
                <a:ext uri="{FF2B5EF4-FFF2-40B4-BE49-F238E27FC236}">
                  <a16:creationId xmlns:a16="http://schemas.microsoft.com/office/drawing/2014/main" id="{E08D8EF1-80CA-4FAD-BD38-F379CECC36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ED2A5ED6-9130-003E-3C9D-656823274975}"/>
              </a:ext>
            </a:extLst>
          </p:cNvPr>
          <p:cNvSpPr>
            <a:spLocks noGrp="1"/>
          </p:cNvSpPr>
          <p:nvPr>
            <p:ph type="ctrTitle"/>
          </p:nvPr>
        </p:nvSpPr>
        <p:spPr>
          <a:xfrm>
            <a:off x="6839340" y="1302558"/>
            <a:ext cx="4746110" cy="1664573"/>
          </a:xfrm>
        </p:spPr>
        <p:txBody>
          <a:bodyPr vert="horz" lIns="91440" tIns="45720" rIns="91440" bIns="45720" rtlCol="0" anchor="ctr">
            <a:normAutofit/>
          </a:bodyPr>
          <a:lstStyle/>
          <a:p>
            <a:pPr algn="l"/>
            <a:r>
              <a:rPr lang="en-US" sz="4600" b="1" dirty="0">
                <a:latin typeface="Times New Roman" panose="02020603050405020304" pitchFamily="18" charset="0"/>
                <a:cs typeface="Times New Roman" panose="02020603050405020304" pitchFamily="18" charset="0"/>
              </a:rPr>
              <a:t>Data Mining</a:t>
            </a:r>
          </a:p>
        </p:txBody>
      </p:sp>
      <p:pic>
        <p:nvPicPr>
          <p:cNvPr id="5" name="Picture 4">
            <a:extLst>
              <a:ext uri="{FF2B5EF4-FFF2-40B4-BE49-F238E27FC236}">
                <a16:creationId xmlns:a16="http://schemas.microsoft.com/office/drawing/2014/main" id="{3AA53D33-DAC5-6B62-556E-32DCA274D46B}"/>
              </a:ext>
            </a:extLst>
          </p:cNvPr>
          <p:cNvPicPr>
            <a:picLocks noChangeAspect="1"/>
          </p:cNvPicPr>
          <p:nvPr/>
        </p:nvPicPr>
        <p:blipFill rotWithShape="1">
          <a:blip r:embed="rId5"/>
          <a:srcRect t="146" r="-2" b="-2"/>
          <a:stretch/>
        </p:blipFill>
        <p:spPr>
          <a:xfrm>
            <a:off x="606551" y="828088"/>
            <a:ext cx="5344947" cy="5288168"/>
          </a:xfrm>
          <a:prstGeom prst="rect">
            <a:avLst/>
          </a:prstGeom>
        </p:spPr>
      </p:pic>
      <p:sp>
        <p:nvSpPr>
          <p:cNvPr id="6" name="TextBox 5">
            <a:extLst>
              <a:ext uri="{FF2B5EF4-FFF2-40B4-BE49-F238E27FC236}">
                <a16:creationId xmlns:a16="http://schemas.microsoft.com/office/drawing/2014/main" id="{177066F0-F3B3-1328-5E9B-FE71B5DD5C01}"/>
              </a:ext>
            </a:extLst>
          </p:cNvPr>
          <p:cNvSpPr txBox="1"/>
          <p:nvPr/>
        </p:nvSpPr>
        <p:spPr>
          <a:xfrm>
            <a:off x="6240502" y="2939316"/>
            <a:ext cx="4629661" cy="3373340"/>
          </a:xfrm>
          <a:prstGeom prst="rect">
            <a:avLst/>
          </a:prstGeom>
        </p:spPr>
        <p:txBody>
          <a:bodyPr vert="horz" lIns="91440" tIns="45720" rIns="91440" bIns="45720" rtlCol="0">
            <a:noAutofit/>
          </a:bodyPr>
          <a:lstStyle/>
          <a:p>
            <a:pPr algn="ctr">
              <a:lnSpc>
                <a:spcPct val="110000"/>
              </a:lnSpc>
              <a:spcAft>
                <a:spcPts val="600"/>
              </a:spcAft>
              <a:buClr>
                <a:schemeClr val="accent1"/>
              </a:buClr>
              <a:buSzPct val="75000"/>
            </a:pPr>
            <a:r>
              <a:rPr lang="en-US" sz="2400" b="1" u="sng" dirty="0">
                <a:latin typeface="Times New Roman" panose="02020603050405020304" pitchFamily="18" charset="0"/>
                <a:cs typeface="Times New Roman" panose="02020603050405020304" pitchFamily="18" charset="0"/>
              </a:rPr>
              <a:t>Team – Kanya </a:t>
            </a:r>
            <a:r>
              <a:rPr lang="en-US" sz="2400" b="1" u="sng" dirty="0" err="1">
                <a:latin typeface="Times New Roman" panose="02020603050405020304" pitchFamily="18" charset="0"/>
                <a:cs typeface="Times New Roman" panose="02020603050405020304" pitchFamily="18" charset="0"/>
              </a:rPr>
              <a:t>Rasi</a:t>
            </a:r>
            <a:endParaRPr lang="en-US" sz="2400" b="1" u="sng" dirty="0">
              <a:latin typeface="Times New Roman" panose="02020603050405020304" pitchFamily="18" charset="0"/>
              <a:cs typeface="Times New Roman" panose="02020603050405020304" pitchFamily="18" charset="0"/>
            </a:endParaRPr>
          </a:p>
          <a:p>
            <a:pPr algn="ctr">
              <a:lnSpc>
                <a:spcPct val="110000"/>
              </a:lnSpc>
              <a:spcAft>
                <a:spcPts val="600"/>
              </a:spcAft>
              <a:buClr>
                <a:schemeClr val="accent1"/>
              </a:buClr>
              <a:buSzPct val="75000"/>
            </a:pPr>
            <a:r>
              <a:rPr lang="en-US" sz="2400" dirty="0">
                <a:latin typeface="Times New Roman" panose="02020603050405020304" pitchFamily="18" charset="0"/>
                <a:cs typeface="Times New Roman" panose="02020603050405020304" pitchFamily="18" charset="0"/>
              </a:rPr>
              <a:t>Aravind Teja Chikoti</a:t>
            </a:r>
          </a:p>
          <a:p>
            <a:pPr algn="ctr">
              <a:lnSpc>
                <a:spcPct val="110000"/>
              </a:lnSpc>
              <a:spcAft>
                <a:spcPts val="600"/>
              </a:spcAft>
              <a:buClr>
                <a:schemeClr val="accent1"/>
              </a:buClr>
              <a:buSzPct val="75000"/>
            </a:pPr>
            <a:r>
              <a:rPr lang="en-US" sz="2400" dirty="0">
                <a:latin typeface="Times New Roman" panose="02020603050405020304" pitchFamily="18" charset="0"/>
                <a:cs typeface="Times New Roman" panose="02020603050405020304" pitchFamily="18" charset="0"/>
              </a:rPr>
              <a:t>Nagarjuna </a:t>
            </a:r>
            <a:r>
              <a:rPr lang="en-US" sz="2400" dirty="0" err="1">
                <a:latin typeface="Times New Roman" panose="02020603050405020304" pitchFamily="18" charset="0"/>
                <a:cs typeface="Times New Roman" panose="02020603050405020304" pitchFamily="18" charset="0"/>
              </a:rPr>
              <a:t>Chidarala</a:t>
            </a:r>
            <a:endParaRPr lang="en-US" sz="2400" dirty="0">
              <a:latin typeface="Times New Roman" panose="02020603050405020304" pitchFamily="18" charset="0"/>
              <a:cs typeface="Times New Roman" panose="02020603050405020304" pitchFamily="18" charset="0"/>
            </a:endParaRPr>
          </a:p>
          <a:p>
            <a:pPr algn="ctr">
              <a:lnSpc>
                <a:spcPct val="110000"/>
              </a:lnSpc>
              <a:spcAft>
                <a:spcPts val="600"/>
              </a:spcAft>
              <a:buClr>
                <a:schemeClr val="accent1"/>
              </a:buClr>
              <a:buSzPct val="75000"/>
            </a:pPr>
            <a:r>
              <a:rPr lang="en-US" sz="2400" dirty="0">
                <a:latin typeface="Times New Roman" panose="02020603050405020304" pitchFamily="18" charset="0"/>
                <a:cs typeface="Times New Roman" panose="02020603050405020304" pitchFamily="18" charset="0"/>
              </a:rPr>
              <a:t>Sohan Kumar Sahoo</a:t>
            </a:r>
          </a:p>
        </p:txBody>
      </p:sp>
    </p:spTree>
    <p:extLst>
      <p:ext uri="{BB962C8B-B14F-4D97-AF65-F5344CB8AC3E}">
        <p14:creationId xmlns:p14="http://schemas.microsoft.com/office/powerpoint/2010/main" val="1278321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97BA-6BDE-8B32-7081-664709B74E06}"/>
              </a:ext>
            </a:extLst>
          </p:cNvPr>
          <p:cNvSpPr>
            <a:spLocks noGrp="1"/>
          </p:cNvSpPr>
          <p:nvPr>
            <p:ph type="title"/>
          </p:nvPr>
        </p:nvSpPr>
        <p:spPr>
          <a:xfrm>
            <a:off x="391272" y="289561"/>
            <a:ext cx="11409456" cy="643890"/>
          </a:xfrm>
        </p:spPr>
        <p:txBody>
          <a:bodyPr>
            <a:normAutofit/>
          </a:bodyPr>
          <a:lstStyle/>
          <a:p>
            <a:r>
              <a:rPr lang="en-IN" sz="3000" b="1" dirty="0">
                <a:latin typeface="Times New Roman" panose="02020603050405020304" pitchFamily="18" charset="0"/>
                <a:cs typeface="Times New Roman" panose="02020603050405020304" pitchFamily="18" charset="0"/>
              </a:rPr>
              <a:t>Iterations with less misclassification rate for Neural Network</a:t>
            </a:r>
          </a:p>
        </p:txBody>
      </p:sp>
      <p:pic>
        <p:nvPicPr>
          <p:cNvPr id="5" name="Content Placeholder 4">
            <a:extLst>
              <a:ext uri="{FF2B5EF4-FFF2-40B4-BE49-F238E27FC236}">
                <a16:creationId xmlns:a16="http://schemas.microsoft.com/office/drawing/2014/main" id="{20185FEF-2AA5-60BD-FD80-FCD236795358}"/>
              </a:ext>
            </a:extLst>
          </p:cNvPr>
          <p:cNvPicPr>
            <a:picLocks noGrp="1" noChangeAspect="1"/>
          </p:cNvPicPr>
          <p:nvPr>
            <p:ph idx="1"/>
          </p:nvPr>
        </p:nvPicPr>
        <p:blipFill>
          <a:blip r:embed="rId2"/>
          <a:stretch>
            <a:fillRect/>
          </a:stretch>
        </p:blipFill>
        <p:spPr>
          <a:xfrm>
            <a:off x="622429" y="1381126"/>
            <a:ext cx="7092015" cy="4857750"/>
          </a:xfrm>
        </p:spPr>
      </p:pic>
      <p:sp>
        <p:nvSpPr>
          <p:cNvPr id="3" name="TextBox 2">
            <a:extLst>
              <a:ext uri="{FF2B5EF4-FFF2-40B4-BE49-F238E27FC236}">
                <a16:creationId xmlns:a16="http://schemas.microsoft.com/office/drawing/2014/main" id="{E3E6A97C-EF92-AD27-BA69-7129C80A5981}"/>
              </a:ext>
            </a:extLst>
          </p:cNvPr>
          <p:cNvSpPr txBox="1"/>
          <p:nvPr/>
        </p:nvSpPr>
        <p:spPr>
          <a:xfrm>
            <a:off x="7955932" y="2676524"/>
            <a:ext cx="3844796" cy="1754326"/>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Neural Network was run at high iterations to find the optimal point where misclassification rate is low for both Training and Validation set. We have received the optimal iterations as 167.</a:t>
            </a:r>
          </a:p>
        </p:txBody>
      </p:sp>
    </p:spTree>
    <p:extLst>
      <p:ext uri="{BB962C8B-B14F-4D97-AF65-F5344CB8AC3E}">
        <p14:creationId xmlns:p14="http://schemas.microsoft.com/office/powerpoint/2010/main" val="355993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7C6F7-C2D2-09F0-D228-583514AFA76E}"/>
              </a:ext>
            </a:extLst>
          </p:cNvPr>
          <p:cNvSpPr>
            <a:spLocks noGrp="1"/>
          </p:cNvSpPr>
          <p:nvPr>
            <p:ph type="title"/>
          </p:nvPr>
        </p:nvSpPr>
        <p:spPr>
          <a:xfrm>
            <a:off x="458694" y="365761"/>
            <a:ext cx="10895106" cy="491490"/>
          </a:xfrm>
        </p:spPr>
        <p:txBody>
          <a:bodyPr>
            <a:noAutofit/>
          </a:bodyPr>
          <a:lstStyle/>
          <a:p>
            <a:r>
              <a:rPr lang="en-IN" sz="3000" b="1" dirty="0">
                <a:latin typeface="Times New Roman" panose="02020603050405020304" pitchFamily="18" charset="0"/>
                <a:cs typeface="Times New Roman" panose="02020603050405020304" pitchFamily="18" charset="0"/>
              </a:rPr>
              <a:t>Ensemble</a:t>
            </a:r>
          </a:p>
        </p:txBody>
      </p:sp>
      <p:sp>
        <p:nvSpPr>
          <p:cNvPr id="3" name="Content Placeholder 2">
            <a:extLst>
              <a:ext uri="{FF2B5EF4-FFF2-40B4-BE49-F238E27FC236}">
                <a16:creationId xmlns:a16="http://schemas.microsoft.com/office/drawing/2014/main" id="{AEAC4345-74EE-33E9-7EFD-EF684D3471EE}"/>
              </a:ext>
            </a:extLst>
          </p:cNvPr>
          <p:cNvSpPr>
            <a:spLocks noGrp="1"/>
          </p:cNvSpPr>
          <p:nvPr>
            <p:ph idx="1"/>
          </p:nvPr>
        </p:nvSpPr>
        <p:spPr>
          <a:xfrm>
            <a:off x="458694" y="1162050"/>
            <a:ext cx="11274612" cy="4983164"/>
          </a:xfrm>
        </p:spPr>
        <p:txBody>
          <a:bodyPr>
            <a:normAutofit/>
          </a:bodyPr>
          <a:lstStyle/>
          <a:p>
            <a:r>
              <a:rPr lang="en-US" sz="2400" dirty="0">
                <a:latin typeface="Times New Roman" panose="02020603050405020304" pitchFamily="18" charset="0"/>
                <a:cs typeface="Times New Roman" panose="02020603050405020304" pitchFamily="18" charset="0"/>
              </a:rPr>
              <a:t>The Ensemble node creates new models by combining the posterior probabilities (for class targets) or the predicted values (for interval targets) from multiple predecessor models. The new model is then used to score new data.</a:t>
            </a:r>
          </a:p>
          <a:p>
            <a:r>
              <a:rPr lang="en-US" sz="2400" dirty="0">
                <a:latin typeface="Times New Roman" panose="02020603050405020304" pitchFamily="18" charset="0"/>
                <a:cs typeface="Times New Roman" panose="02020603050405020304" pitchFamily="18" charset="0"/>
              </a:rPr>
              <a:t>The Ensemble node uses the following methods to combine results from different modeling nodes.</a:t>
            </a:r>
          </a:p>
          <a:p>
            <a:pPr lvl="1"/>
            <a:r>
              <a:rPr lang="en-US" sz="2000" dirty="0">
                <a:latin typeface="Times New Roman" panose="02020603050405020304" pitchFamily="18" charset="0"/>
                <a:cs typeface="Times New Roman" panose="02020603050405020304" pitchFamily="18" charset="0"/>
              </a:rPr>
              <a:t>Average</a:t>
            </a:r>
          </a:p>
          <a:p>
            <a:pPr lvl="1"/>
            <a:r>
              <a:rPr lang="en-US" sz="2000" dirty="0">
                <a:latin typeface="Times New Roman" panose="02020603050405020304" pitchFamily="18" charset="0"/>
                <a:cs typeface="Times New Roman" panose="02020603050405020304" pitchFamily="18" charset="0"/>
              </a:rPr>
              <a:t>Maximum</a:t>
            </a:r>
          </a:p>
          <a:p>
            <a:pPr lvl="1"/>
            <a:r>
              <a:rPr lang="en-US" sz="2000" dirty="0">
                <a:latin typeface="Times New Roman" panose="02020603050405020304" pitchFamily="18" charset="0"/>
                <a:cs typeface="Times New Roman" panose="02020603050405020304" pitchFamily="18" charset="0"/>
              </a:rPr>
              <a:t>Voting</a:t>
            </a:r>
          </a:p>
          <a:p>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D739C46-A9DD-E8A0-6BAB-40BEC1E4C56C}"/>
              </a:ext>
            </a:extLst>
          </p:cNvPr>
          <p:cNvPicPr>
            <a:picLocks noChangeAspect="1"/>
          </p:cNvPicPr>
          <p:nvPr/>
        </p:nvPicPr>
        <p:blipFill>
          <a:blip r:embed="rId2"/>
          <a:stretch>
            <a:fillRect/>
          </a:stretch>
        </p:blipFill>
        <p:spPr>
          <a:xfrm>
            <a:off x="2487881" y="365761"/>
            <a:ext cx="1312594" cy="577214"/>
          </a:xfrm>
          <a:prstGeom prst="rect">
            <a:avLst/>
          </a:prstGeom>
        </p:spPr>
      </p:pic>
    </p:spTree>
    <p:extLst>
      <p:ext uri="{BB962C8B-B14F-4D97-AF65-F5344CB8AC3E}">
        <p14:creationId xmlns:p14="http://schemas.microsoft.com/office/powerpoint/2010/main" val="2468263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6F209-57D5-8FA5-3B02-A161B863B3F5}"/>
              </a:ext>
            </a:extLst>
          </p:cNvPr>
          <p:cNvSpPr>
            <a:spLocks noGrp="1"/>
          </p:cNvSpPr>
          <p:nvPr>
            <p:ph type="title"/>
          </p:nvPr>
        </p:nvSpPr>
        <p:spPr>
          <a:xfrm>
            <a:off x="303711" y="0"/>
            <a:ext cx="11274612" cy="1325563"/>
          </a:xfrm>
        </p:spPr>
        <p:txBody>
          <a:bodyPr>
            <a:normAutofit/>
          </a:bodyPr>
          <a:lstStyle/>
          <a:p>
            <a:r>
              <a:rPr lang="en-US" sz="3200" b="1" dirty="0">
                <a:latin typeface="Times New Roman" panose="02020603050405020304" pitchFamily="18" charset="0"/>
                <a:cs typeface="Times New Roman" panose="02020603050405020304" pitchFamily="18" charset="0"/>
              </a:rPr>
              <a:t>Variable selection</a:t>
            </a:r>
          </a:p>
        </p:txBody>
      </p:sp>
      <p:pic>
        <p:nvPicPr>
          <p:cNvPr id="4" name="Picture 3">
            <a:extLst>
              <a:ext uri="{FF2B5EF4-FFF2-40B4-BE49-F238E27FC236}">
                <a16:creationId xmlns:a16="http://schemas.microsoft.com/office/drawing/2014/main" id="{EFC37A46-8336-2BEC-E185-A58D8FDEC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449" y="1113032"/>
            <a:ext cx="11562556" cy="1250898"/>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4CDDF541-8267-D6FC-0256-E3CD63E5A7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449" y="2657547"/>
            <a:ext cx="5626700" cy="346626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05DB773B-1256-E017-D213-5F45C0A6D3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0853" y="2657547"/>
            <a:ext cx="5806152" cy="3466269"/>
          </a:xfrm>
          <a:prstGeom prst="rect">
            <a:avLst/>
          </a:prstGeom>
        </p:spPr>
      </p:pic>
    </p:spTree>
    <p:extLst>
      <p:ext uri="{BB962C8B-B14F-4D97-AF65-F5344CB8AC3E}">
        <p14:creationId xmlns:p14="http://schemas.microsoft.com/office/powerpoint/2010/main" val="3760617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97BA-6BDE-8B32-7081-664709B74E06}"/>
              </a:ext>
            </a:extLst>
          </p:cNvPr>
          <p:cNvSpPr>
            <a:spLocks noGrp="1"/>
          </p:cNvSpPr>
          <p:nvPr>
            <p:ph type="title"/>
          </p:nvPr>
        </p:nvSpPr>
        <p:spPr>
          <a:xfrm>
            <a:off x="211045" y="133235"/>
            <a:ext cx="5637306" cy="662940"/>
          </a:xfrm>
        </p:spPr>
        <p:txBody>
          <a:bodyPr>
            <a:normAutofit/>
          </a:bodyPr>
          <a:lstStyle/>
          <a:p>
            <a:r>
              <a:rPr lang="en-IN" sz="3000" b="1" dirty="0">
                <a:latin typeface="Times New Roman" panose="02020603050405020304" pitchFamily="18" charset="0"/>
                <a:cs typeface="Times New Roman" panose="02020603050405020304" pitchFamily="18" charset="0"/>
              </a:rPr>
              <a:t>Final Model</a:t>
            </a:r>
          </a:p>
        </p:txBody>
      </p:sp>
      <p:pic>
        <p:nvPicPr>
          <p:cNvPr id="9" name="Picture 8" descr="A diagram of a computer&#10;&#10;Description automatically generated with medium confidence">
            <a:extLst>
              <a:ext uri="{FF2B5EF4-FFF2-40B4-BE49-F238E27FC236}">
                <a16:creationId xmlns:a16="http://schemas.microsoft.com/office/drawing/2014/main" id="{C2CE3877-80AE-57DB-7B56-6441A046D0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96174"/>
            <a:ext cx="12192000" cy="5359927"/>
          </a:xfrm>
          <a:prstGeom prst="rect">
            <a:avLst/>
          </a:prstGeom>
        </p:spPr>
      </p:pic>
    </p:spTree>
    <p:extLst>
      <p:ext uri="{BB962C8B-B14F-4D97-AF65-F5344CB8AC3E}">
        <p14:creationId xmlns:p14="http://schemas.microsoft.com/office/powerpoint/2010/main" val="3059817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0A1B3-E365-AC15-899C-1FD69B719B85}"/>
              </a:ext>
            </a:extLst>
          </p:cNvPr>
          <p:cNvSpPr>
            <a:spLocks noGrp="1"/>
          </p:cNvSpPr>
          <p:nvPr>
            <p:ph type="title"/>
          </p:nvPr>
        </p:nvSpPr>
        <p:spPr>
          <a:xfrm>
            <a:off x="4387515" y="2458031"/>
            <a:ext cx="3356310" cy="1325563"/>
          </a:xfrm>
        </p:spPr>
        <p:txBody>
          <a:bodyPr/>
          <a:lstStyle/>
          <a:p>
            <a:r>
              <a:rPr lang="en-US"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229536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6466E-E748-1890-0DCB-3FAA07372402}"/>
              </a:ext>
            </a:extLst>
          </p:cNvPr>
          <p:cNvSpPr>
            <a:spLocks noGrp="1"/>
          </p:cNvSpPr>
          <p:nvPr>
            <p:ph type="title"/>
          </p:nvPr>
        </p:nvSpPr>
        <p:spPr>
          <a:xfrm>
            <a:off x="458694" y="365761"/>
            <a:ext cx="10895106" cy="1253490"/>
          </a:xfrm>
        </p:spPr>
        <p:txBody>
          <a:bodyPr>
            <a:normAutofit/>
          </a:bodyPr>
          <a:lstStyle/>
          <a:p>
            <a:r>
              <a:rPr lang="en-IN" sz="3000"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8E95C260-C067-AFA4-9536-5BB4FB68CDDC}"/>
              </a:ext>
            </a:extLst>
          </p:cNvPr>
          <p:cNvSpPr>
            <a:spLocks noGrp="1"/>
          </p:cNvSpPr>
          <p:nvPr>
            <p:ph idx="1"/>
          </p:nvPr>
        </p:nvSpPr>
        <p:spPr>
          <a:xfrm>
            <a:off x="458694" y="1524000"/>
            <a:ext cx="11274612" cy="462121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To p</a:t>
            </a:r>
            <a:r>
              <a:rPr lang="en-US" sz="2400" b="0" i="0" dirty="0">
                <a:effectLst/>
                <a:latin typeface="Times New Roman" panose="02020603050405020304" pitchFamily="18" charset="0"/>
                <a:cs typeface="Times New Roman" panose="02020603050405020304" pitchFamily="18" charset="0"/>
              </a:rPr>
              <a:t>redict firm collapse/bankruptcy</a:t>
            </a:r>
          </a:p>
        </p:txBody>
      </p:sp>
      <p:sp>
        <p:nvSpPr>
          <p:cNvPr id="4" name="Title 1">
            <a:extLst>
              <a:ext uri="{FF2B5EF4-FFF2-40B4-BE49-F238E27FC236}">
                <a16:creationId xmlns:a16="http://schemas.microsoft.com/office/drawing/2014/main" id="{B6057FDB-9548-0B13-0C7C-4744F5C73D80}"/>
              </a:ext>
            </a:extLst>
          </p:cNvPr>
          <p:cNvSpPr txBox="1">
            <a:spLocks/>
          </p:cNvSpPr>
          <p:nvPr/>
        </p:nvSpPr>
        <p:spPr>
          <a:xfrm>
            <a:off x="458694" y="1893887"/>
            <a:ext cx="10895106"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IN" sz="3000" b="1" dirty="0">
                <a:latin typeface="Times New Roman" panose="02020603050405020304" pitchFamily="18" charset="0"/>
                <a:cs typeface="Times New Roman" panose="02020603050405020304" pitchFamily="18" charset="0"/>
              </a:rPr>
              <a:t>Dataset Description</a:t>
            </a:r>
          </a:p>
        </p:txBody>
      </p:sp>
      <p:sp>
        <p:nvSpPr>
          <p:cNvPr id="6" name="Rounded Rectangle 5"/>
          <p:cNvSpPr/>
          <p:nvPr/>
        </p:nvSpPr>
        <p:spPr>
          <a:xfrm>
            <a:off x="1596980" y="3780810"/>
            <a:ext cx="4365937" cy="173827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297768" y="3780809"/>
            <a:ext cx="4353059" cy="173827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803041" y="3994746"/>
            <a:ext cx="3953814"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Profitability metrics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 profit to Total assets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EBIT to total assets ratio</a:t>
            </a:r>
          </a:p>
        </p:txBody>
      </p:sp>
      <p:sp>
        <p:nvSpPr>
          <p:cNvPr id="11" name="TextBox 10"/>
          <p:cNvSpPr txBox="1"/>
          <p:nvPr/>
        </p:nvSpPr>
        <p:spPr>
          <a:xfrm>
            <a:off x="6426558" y="3943666"/>
            <a:ext cx="4443211" cy="1200329"/>
          </a:xfrm>
          <a:prstGeom prst="rect">
            <a:avLst/>
          </a:prstGeom>
          <a:noFill/>
        </p:spPr>
        <p:txBody>
          <a:bodyPr wrap="square" rtlCol="0">
            <a:spAutoFit/>
          </a:bodyPr>
          <a:lstStyle/>
          <a:p>
            <a:r>
              <a:rPr lang="en-US" dirty="0"/>
              <a:t>      </a:t>
            </a:r>
            <a:r>
              <a:rPr lang="en-US" dirty="0">
                <a:latin typeface="Times New Roman" panose="02020603050405020304" pitchFamily="18" charset="0"/>
                <a:cs typeface="Times New Roman" panose="02020603050405020304" pitchFamily="18" charset="0"/>
              </a:rPr>
              <a:t>        Liquidity metrics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Working capital to Total assets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Current assets to short term liabilities</a:t>
            </a:r>
          </a:p>
        </p:txBody>
      </p:sp>
    </p:spTree>
    <p:extLst>
      <p:ext uri="{BB962C8B-B14F-4D97-AF65-F5344CB8AC3E}">
        <p14:creationId xmlns:p14="http://schemas.microsoft.com/office/powerpoint/2010/main" val="57367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97BA-6BDE-8B32-7081-664709B74E06}"/>
              </a:ext>
            </a:extLst>
          </p:cNvPr>
          <p:cNvSpPr>
            <a:spLocks noGrp="1"/>
          </p:cNvSpPr>
          <p:nvPr>
            <p:ph type="title"/>
          </p:nvPr>
        </p:nvSpPr>
        <p:spPr>
          <a:xfrm>
            <a:off x="211045" y="133235"/>
            <a:ext cx="5637306" cy="662940"/>
          </a:xfrm>
        </p:spPr>
        <p:txBody>
          <a:bodyPr>
            <a:normAutofit/>
          </a:bodyPr>
          <a:lstStyle/>
          <a:p>
            <a:r>
              <a:rPr lang="en-IN" sz="3000" b="1" dirty="0">
                <a:latin typeface="Times New Roman" panose="02020603050405020304" pitchFamily="18" charset="0"/>
                <a:cs typeface="Times New Roman" panose="02020603050405020304" pitchFamily="18" charset="0"/>
              </a:rPr>
              <a:t>Final Model</a:t>
            </a:r>
          </a:p>
        </p:txBody>
      </p:sp>
      <p:pic>
        <p:nvPicPr>
          <p:cNvPr id="7" name="Picture 6">
            <a:extLst>
              <a:ext uri="{FF2B5EF4-FFF2-40B4-BE49-F238E27FC236}">
                <a16:creationId xmlns:a16="http://schemas.microsoft.com/office/drawing/2014/main" id="{4E4BD7B9-4263-C656-A89D-EB5181639EB8}"/>
              </a:ext>
            </a:extLst>
          </p:cNvPr>
          <p:cNvPicPr>
            <a:picLocks noChangeAspect="1"/>
          </p:cNvPicPr>
          <p:nvPr/>
        </p:nvPicPr>
        <p:blipFill>
          <a:blip r:embed="rId2"/>
          <a:stretch>
            <a:fillRect/>
          </a:stretch>
        </p:blipFill>
        <p:spPr>
          <a:xfrm>
            <a:off x="6170910" y="3661525"/>
            <a:ext cx="6021090" cy="3017717"/>
          </a:xfrm>
          <a:prstGeom prst="rect">
            <a:avLst/>
          </a:prstGeom>
          <a:effectLst>
            <a:glow rad="63500">
              <a:schemeClr val="accent1">
                <a:satMod val="175000"/>
                <a:alpha val="40000"/>
              </a:schemeClr>
            </a:glow>
          </a:effectLst>
        </p:spPr>
      </p:pic>
      <p:pic>
        <p:nvPicPr>
          <p:cNvPr id="3" name="Content Placeholder 6">
            <a:extLst>
              <a:ext uri="{FF2B5EF4-FFF2-40B4-BE49-F238E27FC236}">
                <a16:creationId xmlns:a16="http://schemas.microsoft.com/office/drawing/2014/main" id="{D28AC140-5A01-235B-B7D5-2C372A6E90F0}"/>
              </a:ext>
            </a:extLst>
          </p:cNvPr>
          <p:cNvPicPr>
            <a:picLocks noChangeAspect="1"/>
          </p:cNvPicPr>
          <p:nvPr/>
        </p:nvPicPr>
        <p:blipFill>
          <a:blip r:embed="rId3"/>
          <a:stretch>
            <a:fillRect/>
          </a:stretch>
        </p:blipFill>
        <p:spPr>
          <a:xfrm>
            <a:off x="0" y="3661525"/>
            <a:ext cx="6096000" cy="3063240"/>
          </a:xfrm>
          <a:prstGeom prst="rect">
            <a:avLst/>
          </a:prstGeom>
          <a:effectLst>
            <a:glow rad="63500">
              <a:schemeClr val="accent1">
                <a:satMod val="175000"/>
                <a:alpha val="40000"/>
              </a:schemeClr>
            </a:glow>
          </a:effectLst>
        </p:spPr>
      </p:pic>
      <p:pic>
        <p:nvPicPr>
          <p:cNvPr id="9" name="Picture 8" descr="A diagram of a computer&#10;&#10;Description automatically generated with medium confidence">
            <a:extLst>
              <a:ext uri="{FF2B5EF4-FFF2-40B4-BE49-F238E27FC236}">
                <a16:creationId xmlns:a16="http://schemas.microsoft.com/office/drawing/2014/main" id="{C2CE3877-80AE-57DB-7B56-6441A046D0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796174"/>
            <a:ext cx="12192000" cy="2632825"/>
          </a:xfrm>
          <a:prstGeom prst="rect">
            <a:avLst/>
          </a:prstGeom>
        </p:spPr>
      </p:pic>
    </p:spTree>
    <p:extLst>
      <p:ext uri="{BB962C8B-B14F-4D97-AF65-F5344CB8AC3E}">
        <p14:creationId xmlns:p14="http://schemas.microsoft.com/office/powerpoint/2010/main" val="2562492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CE88-9A66-03F7-ECF6-5DB66DC3EB49}"/>
              </a:ext>
            </a:extLst>
          </p:cNvPr>
          <p:cNvSpPr>
            <a:spLocks noGrp="1"/>
          </p:cNvSpPr>
          <p:nvPr>
            <p:ph type="title"/>
          </p:nvPr>
        </p:nvSpPr>
        <p:spPr>
          <a:xfrm>
            <a:off x="357955" y="133286"/>
            <a:ext cx="11274612" cy="1325563"/>
          </a:xfrm>
        </p:spPr>
        <p:txBody>
          <a:bodyPr>
            <a:normAutofit/>
          </a:bodyPr>
          <a:lstStyle/>
          <a:p>
            <a:r>
              <a:rPr lang="en-US" sz="2800" b="1" dirty="0">
                <a:latin typeface="Times New Roman" panose="02020603050405020304" pitchFamily="18" charset="0"/>
                <a:cs typeface="Times New Roman" panose="02020603050405020304" pitchFamily="18" charset="0"/>
              </a:rPr>
              <a:t>Methodology</a:t>
            </a:r>
          </a:p>
        </p:txBody>
      </p:sp>
      <p:graphicFrame>
        <p:nvGraphicFramePr>
          <p:cNvPr id="3" name="Diagram 2">
            <a:extLst>
              <a:ext uri="{FF2B5EF4-FFF2-40B4-BE49-F238E27FC236}">
                <a16:creationId xmlns:a16="http://schemas.microsoft.com/office/drawing/2014/main" id="{A5A67CF2-191B-15CA-0E45-1DDED7137724}"/>
              </a:ext>
            </a:extLst>
          </p:cNvPr>
          <p:cNvGraphicFramePr/>
          <p:nvPr>
            <p:extLst>
              <p:ext uri="{D42A27DB-BD31-4B8C-83A1-F6EECF244321}">
                <p14:modId xmlns:p14="http://schemas.microsoft.com/office/powerpoint/2010/main" val="3797178569"/>
              </p:ext>
            </p:extLst>
          </p:nvPr>
        </p:nvGraphicFramePr>
        <p:xfrm>
          <a:off x="1660041" y="92889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594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D7EE3-DF18-29D2-E71B-702D87629A91}"/>
              </a:ext>
            </a:extLst>
          </p:cNvPr>
          <p:cNvSpPr>
            <a:spLocks noGrp="1"/>
          </p:cNvSpPr>
          <p:nvPr>
            <p:ph type="title"/>
          </p:nvPr>
        </p:nvSpPr>
        <p:spPr>
          <a:xfrm>
            <a:off x="458694" y="365761"/>
            <a:ext cx="10895106" cy="608516"/>
          </a:xfrm>
        </p:spPr>
        <p:txBody>
          <a:bodyPr>
            <a:normAutofit/>
          </a:bodyPr>
          <a:lstStyle/>
          <a:p>
            <a:r>
              <a:rPr lang="en-IN" sz="3000" b="1" dirty="0">
                <a:latin typeface="Times New Roman" panose="02020603050405020304" pitchFamily="18" charset="0"/>
                <a:cs typeface="Times New Roman" panose="02020603050405020304" pitchFamily="18" charset="0"/>
              </a:rPr>
              <a:t>Exploration</a:t>
            </a:r>
          </a:p>
        </p:txBody>
      </p:sp>
      <p:pic>
        <p:nvPicPr>
          <p:cNvPr id="4" name="Content Placeholder 3" descr="A screen shot of a computer screen&#10;&#10;Description automatically generated">
            <a:extLst>
              <a:ext uri="{FF2B5EF4-FFF2-40B4-BE49-F238E27FC236}">
                <a16:creationId xmlns:a16="http://schemas.microsoft.com/office/drawing/2014/main" id="{3C61B457-70B1-35E3-DF7E-69D68BC7ED8D}"/>
              </a:ext>
            </a:extLst>
          </p:cNvPr>
          <p:cNvPicPr>
            <a:picLocks noGrp="1" noChangeAspect="1"/>
          </p:cNvPicPr>
          <p:nvPr>
            <p:ph idx="1"/>
          </p:nvPr>
        </p:nvPicPr>
        <p:blipFill>
          <a:blip r:embed="rId2"/>
          <a:stretch>
            <a:fillRect/>
          </a:stretch>
        </p:blipFill>
        <p:spPr>
          <a:xfrm>
            <a:off x="593073" y="1040566"/>
            <a:ext cx="8782050" cy="3024188"/>
          </a:xfrm>
          <a:prstGeom prst="rect">
            <a:avLst/>
          </a:prstGeom>
          <a:effectLst>
            <a:glow rad="63500">
              <a:schemeClr val="accent1">
                <a:satMod val="175000"/>
                <a:alpha val="40000"/>
              </a:schemeClr>
            </a:glow>
          </a:effectLst>
        </p:spPr>
      </p:pic>
      <p:sp>
        <p:nvSpPr>
          <p:cNvPr id="3" name="TextBox 2">
            <a:extLst>
              <a:ext uri="{FF2B5EF4-FFF2-40B4-BE49-F238E27FC236}">
                <a16:creationId xmlns:a16="http://schemas.microsoft.com/office/drawing/2014/main" id="{FF11276A-8CD3-E218-3709-537BAC5255C5}"/>
              </a:ext>
            </a:extLst>
          </p:cNvPr>
          <p:cNvSpPr txBox="1"/>
          <p:nvPr/>
        </p:nvSpPr>
        <p:spPr>
          <a:xfrm>
            <a:off x="458694" y="4469262"/>
            <a:ext cx="11142756" cy="1785104"/>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Distribution of target variable is highly imbalanced</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97.88% of the observations in the target class 0</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2.12% of the observations in the target class 1</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No null values</a:t>
            </a:r>
          </a:p>
        </p:txBody>
      </p:sp>
    </p:spTree>
    <p:extLst>
      <p:ext uri="{BB962C8B-B14F-4D97-AF65-F5344CB8AC3E}">
        <p14:creationId xmlns:p14="http://schemas.microsoft.com/office/powerpoint/2010/main" val="650087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F7A3A-D148-CEB9-0719-99D014D8B698}"/>
              </a:ext>
            </a:extLst>
          </p:cNvPr>
          <p:cNvSpPr>
            <a:spLocks noGrp="1"/>
          </p:cNvSpPr>
          <p:nvPr>
            <p:ph type="title"/>
          </p:nvPr>
        </p:nvSpPr>
        <p:spPr>
          <a:xfrm>
            <a:off x="563394" y="21814"/>
            <a:ext cx="11274612" cy="1325563"/>
          </a:xfrm>
        </p:spPr>
        <p:txBody>
          <a:bodyPr>
            <a:normAutofit/>
          </a:bodyPr>
          <a:lstStyle/>
          <a:p>
            <a:r>
              <a:rPr lang="en-US" sz="2800" b="1" dirty="0">
                <a:latin typeface="Times New Roman" panose="02020603050405020304" pitchFamily="18" charset="0"/>
                <a:cs typeface="Times New Roman" panose="02020603050405020304" pitchFamily="18" charset="0"/>
              </a:rPr>
              <a:t>Exploration continued</a:t>
            </a:r>
          </a:p>
        </p:txBody>
      </p:sp>
      <p:pic>
        <p:nvPicPr>
          <p:cNvPr id="4" name="Picture 3" descr="A screenshot of a computer&#10;&#10;Description automatically generated">
            <a:extLst>
              <a:ext uri="{FF2B5EF4-FFF2-40B4-BE49-F238E27FC236}">
                <a16:creationId xmlns:a16="http://schemas.microsoft.com/office/drawing/2014/main" id="{5C646399-DEA7-6CB3-BADD-AD8131D0C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393" y="1237397"/>
            <a:ext cx="10976077" cy="4161322"/>
          </a:xfrm>
          <a:prstGeom prst="rect">
            <a:avLst/>
          </a:prstGeom>
        </p:spPr>
      </p:pic>
      <p:sp>
        <p:nvSpPr>
          <p:cNvPr id="5" name="TextBox 4">
            <a:extLst>
              <a:ext uri="{FF2B5EF4-FFF2-40B4-BE49-F238E27FC236}">
                <a16:creationId xmlns:a16="http://schemas.microsoft.com/office/drawing/2014/main" id="{5A5048C1-3691-042A-69C1-EC17E0BCEA51}"/>
              </a:ext>
            </a:extLst>
          </p:cNvPr>
          <p:cNvSpPr txBox="1"/>
          <p:nvPr/>
        </p:nvSpPr>
        <p:spPr>
          <a:xfrm>
            <a:off x="563394" y="5546317"/>
            <a:ext cx="9735127"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Higher the difference</a:t>
            </a:r>
            <a:r>
              <a:rPr lang="en-US" b="0" i="0" dirty="0">
                <a:effectLst/>
                <a:latin typeface="Times New Roman" panose="02020603050405020304" pitchFamily="18" charset="0"/>
                <a:cs typeface="Times New Roman" panose="02020603050405020304" pitchFamily="18" charset="0"/>
              </a:rPr>
              <a:t> more important in terms of their influence on the classification outcome</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These variables may be more informative or discriminative for distinguishing between classes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25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97BA-6BDE-8B32-7081-664709B74E06}"/>
              </a:ext>
            </a:extLst>
          </p:cNvPr>
          <p:cNvSpPr>
            <a:spLocks noGrp="1"/>
          </p:cNvSpPr>
          <p:nvPr>
            <p:ph type="title"/>
          </p:nvPr>
        </p:nvSpPr>
        <p:spPr>
          <a:xfrm>
            <a:off x="256532" y="14786"/>
            <a:ext cx="8766168" cy="1034908"/>
          </a:xfrm>
        </p:spPr>
        <p:txBody>
          <a:bodyPr>
            <a:normAutofit/>
          </a:bodyPr>
          <a:lstStyle/>
          <a:p>
            <a:r>
              <a:rPr lang="en-IN" sz="3000" b="1" dirty="0">
                <a:latin typeface="Times New Roman" panose="02020603050405020304" pitchFamily="18" charset="0"/>
                <a:cs typeface="Times New Roman" panose="02020603050405020304" pitchFamily="18" charset="0"/>
              </a:rPr>
              <a:t>Regression Model</a:t>
            </a:r>
            <a:endParaRPr lang="en-IN" sz="3000" dirty="0"/>
          </a:p>
        </p:txBody>
      </p:sp>
      <p:pic>
        <p:nvPicPr>
          <p:cNvPr id="7" name="Picture 6">
            <a:extLst>
              <a:ext uri="{FF2B5EF4-FFF2-40B4-BE49-F238E27FC236}">
                <a16:creationId xmlns:a16="http://schemas.microsoft.com/office/drawing/2014/main" id="{7AB55EA8-801F-FAE3-33B9-FF982F8D2416}"/>
              </a:ext>
            </a:extLst>
          </p:cNvPr>
          <p:cNvPicPr>
            <a:picLocks noChangeAspect="1"/>
          </p:cNvPicPr>
          <p:nvPr/>
        </p:nvPicPr>
        <p:blipFill>
          <a:blip r:embed="rId2"/>
          <a:stretch>
            <a:fillRect/>
          </a:stretch>
        </p:blipFill>
        <p:spPr>
          <a:xfrm>
            <a:off x="256532" y="3225133"/>
            <a:ext cx="5743052" cy="3396343"/>
          </a:xfrm>
          <a:prstGeom prst="rect">
            <a:avLst/>
          </a:prstGeom>
          <a:effectLst>
            <a:glow rad="63500">
              <a:schemeClr val="accent1">
                <a:satMod val="175000"/>
                <a:alpha val="40000"/>
              </a:schemeClr>
            </a:glow>
          </a:effectLst>
        </p:spPr>
      </p:pic>
      <p:graphicFrame>
        <p:nvGraphicFramePr>
          <p:cNvPr id="3" name="Table 2">
            <a:extLst>
              <a:ext uri="{FF2B5EF4-FFF2-40B4-BE49-F238E27FC236}">
                <a16:creationId xmlns:a16="http://schemas.microsoft.com/office/drawing/2014/main" id="{BA8BC396-F1CB-7127-E99D-B31C7700BF2E}"/>
              </a:ext>
            </a:extLst>
          </p:cNvPr>
          <p:cNvGraphicFramePr>
            <a:graphicFrameLocks noGrp="1"/>
          </p:cNvGraphicFramePr>
          <p:nvPr>
            <p:extLst>
              <p:ext uri="{D42A27DB-BD31-4B8C-83A1-F6EECF244321}">
                <p14:modId xmlns:p14="http://schemas.microsoft.com/office/powerpoint/2010/main" val="2952341984"/>
              </p:ext>
            </p:extLst>
          </p:nvPr>
        </p:nvGraphicFramePr>
        <p:xfrm>
          <a:off x="8958020" y="1190578"/>
          <a:ext cx="2977448" cy="1737360"/>
        </p:xfrm>
        <a:graphic>
          <a:graphicData uri="http://schemas.openxmlformats.org/drawingml/2006/table">
            <a:tbl>
              <a:tblPr firstRow="1" bandRow="1">
                <a:tableStyleId>{5C22544A-7EE6-4342-B048-85BDC9FD1C3A}</a:tableStyleId>
              </a:tblPr>
              <a:tblGrid>
                <a:gridCol w="1481036">
                  <a:extLst>
                    <a:ext uri="{9D8B030D-6E8A-4147-A177-3AD203B41FA5}">
                      <a16:colId xmlns:a16="http://schemas.microsoft.com/office/drawing/2014/main" val="4162885167"/>
                    </a:ext>
                  </a:extLst>
                </a:gridCol>
                <a:gridCol w="1496412">
                  <a:extLst>
                    <a:ext uri="{9D8B030D-6E8A-4147-A177-3AD203B41FA5}">
                      <a16:colId xmlns:a16="http://schemas.microsoft.com/office/drawing/2014/main" val="3413563164"/>
                    </a:ext>
                  </a:extLst>
                </a:gridCol>
              </a:tblGrid>
              <a:tr h="588527">
                <a:tc>
                  <a:txBody>
                    <a:bodyPr/>
                    <a:lstStyle/>
                    <a:p>
                      <a:pPr algn="ctr"/>
                      <a:r>
                        <a:rPr lang="en-IN" sz="1800" dirty="0">
                          <a:latin typeface="Times New Roman" panose="02020603050405020304" pitchFamily="18" charset="0"/>
                          <a:cs typeface="Times New Roman" panose="02020603050405020304" pitchFamily="18" charset="0"/>
                        </a:rPr>
                        <a:t>Type</a:t>
                      </a:r>
                    </a:p>
                  </a:txBody>
                  <a:tcPr>
                    <a:solidFill>
                      <a:schemeClr val="tx2">
                        <a:lumMod val="50000"/>
                        <a:lumOff val="50000"/>
                      </a:schemeClr>
                    </a:solidFill>
                  </a:tcPr>
                </a:tc>
                <a:tc>
                  <a:txBody>
                    <a:bodyPr/>
                    <a:lstStyle/>
                    <a:p>
                      <a:pPr algn="ctr"/>
                      <a:r>
                        <a:rPr lang="en-IN" sz="1800" dirty="0">
                          <a:latin typeface="Times New Roman" panose="02020603050405020304" pitchFamily="18" charset="0"/>
                          <a:cs typeface="Times New Roman" panose="02020603050405020304" pitchFamily="18" charset="0"/>
                        </a:rPr>
                        <a:t>Interaction Terms</a:t>
                      </a:r>
                    </a:p>
                  </a:txBody>
                  <a:tcPr>
                    <a:solidFill>
                      <a:schemeClr val="tx2">
                        <a:lumMod val="50000"/>
                        <a:lumOff val="50000"/>
                      </a:schemeClr>
                    </a:solidFill>
                  </a:tcPr>
                </a:tc>
                <a:extLst>
                  <a:ext uri="{0D108BD9-81ED-4DB2-BD59-A6C34878D82A}">
                    <a16:rowId xmlns:a16="http://schemas.microsoft.com/office/drawing/2014/main" val="765454857"/>
                  </a:ext>
                </a:extLst>
              </a:tr>
              <a:tr h="336301">
                <a:tc>
                  <a:txBody>
                    <a:bodyPr/>
                    <a:lstStyle/>
                    <a:p>
                      <a:r>
                        <a:rPr lang="en-IN" sz="1800" dirty="0">
                          <a:latin typeface="Times New Roman" panose="02020603050405020304" pitchFamily="18" charset="0"/>
                          <a:cs typeface="Times New Roman" panose="02020603050405020304" pitchFamily="18" charset="0"/>
                        </a:rPr>
                        <a:t>Backward</a:t>
                      </a:r>
                    </a:p>
                  </a:txBody>
                  <a:tcPr>
                    <a:solidFill>
                      <a:schemeClr val="accent3">
                        <a:lumMod val="75000"/>
                      </a:schemeClr>
                    </a:solidFill>
                  </a:tcPr>
                </a:tc>
                <a:tc>
                  <a:txBody>
                    <a:bodyPr/>
                    <a:lstStyle/>
                    <a:p>
                      <a:r>
                        <a:rPr lang="en-IN" sz="1800" dirty="0">
                          <a:latin typeface="Times New Roman" panose="02020603050405020304" pitchFamily="18" charset="0"/>
                          <a:cs typeface="Times New Roman" panose="02020603050405020304" pitchFamily="18" charset="0"/>
                        </a:rPr>
                        <a:t>No</a:t>
                      </a:r>
                    </a:p>
                  </a:txBody>
                  <a:tcPr>
                    <a:solidFill>
                      <a:schemeClr val="accent3">
                        <a:lumMod val="75000"/>
                      </a:schemeClr>
                    </a:solidFill>
                  </a:tcPr>
                </a:tc>
                <a:extLst>
                  <a:ext uri="{0D108BD9-81ED-4DB2-BD59-A6C34878D82A}">
                    <a16:rowId xmlns:a16="http://schemas.microsoft.com/office/drawing/2014/main" val="3347916143"/>
                  </a:ext>
                </a:extLst>
              </a:tr>
              <a:tr h="336301">
                <a:tc>
                  <a:txBody>
                    <a:bodyPr/>
                    <a:lstStyle/>
                    <a:p>
                      <a:r>
                        <a:rPr lang="en-IN" sz="1800" dirty="0">
                          <a:latin typeface="Times New Roman" panose="02020603050405020304" pitchFamily="18" charset="0"/>
                          <a:cs typeface="Times New Roman" panose="02020603050405020304" pitchFamily="18" charset="0"/>
                        </a:rPr>
                        <a:t>Forward</a:t>
                      </a:r>
                    </a:p>
                  </a:txBody>
                  <a:tcPr/>
                </a:tc>
                <a:tc>
                  <a:txBody>
                    <a:bodyPr/>
                    <a:lstStyle/>
                    <a:p>
                      <a:r>
                        <a:rPr lang="en-IN" sz="1800" dirty="0">
                          <a:latin typeface="Times New Roman" panose="02020603050405020304" pitchFamily="18" charset="0"/>
                          <a:cs typeface="Times New Roman" panose="02020603050405020304" pitchFamily="18" charset="0"/>
                        </a:rPr>
                        <a:t>No</a:t>
                      </a:r>
                    </a:p>
                  </a:txBody>
                  <a:tcPr/>
                </a:tc>
                <a:extLst>
                  <a:ext uri="{0D108BD9-81ED-4DB2-BD59-A6C34878D82A}">
                    <a16:rowId xmlns:a16="http://schemas.microsoft.com/office/drawing/2014/main" val="1015330273"/>
                  </a:ext>
                </a:extLst>
              </a:tr>
              <a:tr h="336301">
                <a:tc>
                  <a:txBody>
                    <a:bodyPr/>
                    <a:lstStyle/>
                    <a:p>
                      <a:r>
                        <a:rPr lang="en-IN" sz="1800" dirty="0">
                          <a:latin typeface="Times New Roman" panose="02020603050405020304" pitchFamily="18" charset="0"/>
                          <a:cs typeface="Times New Roman" panose="02020603050405020304" pitchFamily="18" charset="0"/>
                        </a:rPr>
                        <a:t>Stepwise</a:t>
                      </a:r>
                    </a:p>
                  </a:txBody>
                  <a:tcPr/>
                </a:tc>
                <a:tc>
                  <a:txBody>
                    <a:bodyPr/>
                    <a:lstStyle/>
                    <a:p>
                      <a:r>
                        <a:rPr lang="en-IN" sz="1800" dirty="0">
                          <a:latin typeface="Times New Roman" panose="02020603050405020304" pitchFamily="18" charset="0"/>
                          <a:cs typeface="Times New Roman" panose="02020603050405020304" pitchFamily="18" charset="0"/>
                        </a:rPr>
                        <a:t>No</a:t>
                      </a:r>
                    </a:p>
                  </a:txBody>
                  <a:tcPr/>
                </a:tc>
                <a:extLst>
                  <a:ext uri="{0D108BD9-81ED-4DB2-BD59-A6C34878D82A}">
                    <a16:rowId xmlns:a16="http://schemas.microsoft.com/office/drawing/2014/main" val="3520149700"/>
                  </a:ext>
                </a:extLst>
              </a:tr>
            </a:tbl>
          </a:graphicData>
        </a:graphic>
      </p:graphicFrame>
      <p:pic>
        <p:nvPicPr>
          <p:cNvPr id="4" name="Content Placeholder 4">
            <a:extLst>
              <a:ext uri="{FF2B5EF4-FFF2-40B4-BE49-F238E27FC236}">
                <a16:creationId xmlns:a16="http://schemas.microsoft.com/office/drawing/2014/main" id="{F173D8EE-31B1-F135-4E69-8A14344556E5}"/>
              </a:ext>
            </a:extLst>
          </p:cNvPr>
          <p:cNvPicPr>
            <a:picLocks noChangeAspect="1"/>
          </p:cNvPicPr>
          <p:nvPr/>
        </p:nvPicPr>
        <p:blipFill>
          <a:blip r:embed="rId3"/>
          <a:stretch>
            <a:fillRect/>
          </a:stretch>
        </p:blipFill>
        <p:spPr>
          <a:xfrm>
            <a:off x="6096001" y="3247053"/>
            <a:ext cx="5839468" cy="3374423"/>
          </a:xfrm>
          <a:prstGeom prst="rect">
            <a:avLst/>
          </a:prstGeom>
          <a:effectLst>
            <a:glow rad="63500">
              <a:schemeClr val="accent1">
                <a:satMod val="175000"/>
                <a:alpha val="40000"/>
              </a:schemeClr>
            </a:glow>
          </a:effectLst>
        </p:spPr>
      </p:pic>
      <p:pic>
        <p:nvPicPr>
          <p:cNvPr id="12" name="Picture 11" descr="A screenshot of a computer&#10;&#10;Description automatically generated">
            <a:extLst>
              <a:ext uri="{FF2B5EF4-FFF2-40B4-BE49-F238E27FC236}">
                <a16:creationId xmlns:a16="http://schemas.microsoft.com/office/drawing/2014/main" id="{92C22739-88DA-9F38-3700-ED34A99822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532" y="1049693"/>
            <a:ext cx="8422715" cy="2019130"/>
          </a:xfrm>
          <a:prstGeom prst="rect">
            <a:avLst/>
          </a:prstGeom>
        </p:spPr>
      </p:pic>
    </p:spTree>
    <p:extLst>
      <p:ext uri="{BB962C8B-B14F-4D97-AF65-F5344CB8AC3E}">
        <p14:creationId xmlns:p14="http://schemas.microsoft.com/office/powerpoint/2010/main" val="443211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97BA-6BDE-8B32-7081-664709B74E06}"/>
              </a:ext>
            </a:extLst>
          </p:cNvPr>
          <p:cNvSpPr>
            <a:spLocks noGrp="1"/>
          </p:cNvSpPr>
          <p:nvPr>
            <p:ph type="title"/>
          </p:nvPr>
        </p:nvSpPr>
        <p:spPr>
          <a:xfrm>
            <a:off x="258669" y="118111"/>
            <a:ext cx="5921562" cy="438146"/>
          </a:xfrm>
        </p:spPr>
        <p:txBody>
          <a:bodyPr>
            <a:noAutofit/>
          </a:bodyPr>
          <a:lstStyle/>
          <a:p>
            <a:r>
              <a:rPr lang="en-IN" sz="3000" b="1" dirty="0">
                <a:latin typeface="Times New Roman" panose="02020603050405020304" pitchFamily="18" charset="0"/>
                <a:cs typeface="Times New Roman" panose="02020603050405020304" pitchFamily="18" charset="0"/>
              </a:rPr>
              <a:t>Gradient Boosting</a:t>
            </a:r>
            <a:endParaRPr lang="en-IN" sz="3000" dirty="0"/>
          </a:p>
        </p:txBody>
      </p:sp>
      <p:pic>
        <p:nvPicPr>
          <p:cNvPr id="5" name="Content Placeholder 4">
            <a:extLst>
              <a:ext uri="{FF2B5EF4-FFF2-40B4-BE49-F238E27FC236}">
                <a16:creationId xmlns:a16="http://schemas.microsoft.com/office/drawing/2014/main" id="{2B547340-78B8-DE7A-B6F9-491B3422CECB}"/>
              </a:ext>
            </a:extLst>
          </p:cNvPr>
          <p:cNvPicPr>
            <a:picLocks noGrp="1" noChangeAspect="1"/>
          </p:cNvPicPr>
          <p:nvPr>
            <p:ph idx="1"/>
          </p:nvPr>
        </p:nvPicPr>
        <p:blipFill>
          <a:blip r:embed="rId2"/>
          <a:stretch>
            <a:fillRect/>
          </a:stretch>
        </p:blipFill>
        <p:spPr>
          <a:xfrm>
            <a:off x="161924" y="708659"/>
            <a:ext cx="7858125" cy="2834641"/>
          </a:xfrm>
          <a:effectLst>
            <a:glow rad="63500">
              <a:schemeClr val="accent1">
                <a:satMod val="175000"/>
                <a:alpha val="40000"/>
              </a:schemeClr>
            </a:glow>
          </a:effectLst>
        </p:spPr>
      </p:pic>
      <p:pic>
        <p:nvPicPr>
          <p:cNvPr id="7" name="Picture 6">
            <a:extLst>
              <a:ext uri="{FF2B5EF4-FFF2-40B4-BE49-F238E27FC236}">
                <a16:creationId xmlns:a16="http://schemas.microsoft.com/office/drawing/2014/main" id="{C0130E79-3F3F-8381-A8E0-738C30338057}"/>
              </a:ext>
            </a:extLst>
          </p:cNvPr>
          <p:cNvPicPr>
            <a:picLocks noChangeAspect="1"/>
          </p:cNvPicPr>
          <p:nvPr/>
        </p:nvPicPr>
        <p:blipFill>
          <a:blip r:embed="rId3"/>
          <a:stretch>
            <a:fillRect/>
          </a:stretch>
        </p:blipFill>
        <p:spPr>
          <a:xfrm>
            <a:off x="5796204" y="3880486"/>
            <a:ext cx="6210301" cy="2977514"/>
          </a:xfrm>
          <a:prstGeom prst="rect">
            <a:avLst/>
          </a:prstGeom>
          <a:effectLst>
            <a:glow rad="63500">
              <a:schemeClr val="accent1">
                <a:satMod val="175000"/>
                <a:alpha val="40000"/>
              </a:schemeClr>
            </a:glow>
          </a:effectLst>
        </p:spPr>
      </p:pic>
      <p:pic>
        <p:nvPicPr>
          <p:cNvPr id="3" name="Picture 2">
            <a:extLst>
              <a:ext uri="{FF2B5EF4-FFF2-40B4-BE49-F238E27FC236}">
                <a16:creationId xmlns:a16="http://schemas.microsoft.com/office/drawing/2014/main" id="{7B2C9E68-48DB-2302-77CC-BE718AF678B9}"/>
              </a:ext>
            </a:extLst>
          </p:cNvPr>
          <p:cNvPicPr>
            <a:picLocks noChangeAspect="1"/>
          </p:cNvPicPr>
          <p:nvPr/>
        </p:nvPicPr>
        <p:blipFill>
          <a:blip r:embed="rId4"/>
          <a:stretch>
            <a:fillRect/>
          </a:stretch>
        </p:blipFill>
        <p:spPr>
          <a:xfrm>
            <a:off x="161924" y="3880486"/>
            <a:ext cx="5514976" cy="2977514"/>
          </a:xfrm>
          <a:prstGeom prst="rect">
            <a:avLst/>
          </a:prstGeom>
          <a:effectLst>
            <a:glow rad="63500">
              <a:schemeClr val="accent1">
                <a:satMod val="175000"/>
                <a:alpha val="40000"/>
              </a:schemeClr>
            </a:glow>
          </a:effectLst>
        </p:spPr>
      </p:pic>
      <p:graphicFrame>
        <p:nvGraphicFramePr>
          <p:cNvPr id="4" name="Table 3">
            <a:extLst>
              <a:ext uri="{FF2B5EF4-FFF2-40B4-BE49-F238E27FC236}">
                <a16:creationId xmlns:a16="http://schemas.microsoft.com/office/drawing/2014/main" id="{B64DB7ED-F7D9-0D19-409E-1468691B7CBF}"/>
              </a:ext>
            </a:extLst>
          </p:cNvPr>
          <p:cNvGraphicFramePr>
            <a:graphicFrameLocks noGrp="1"/>
          </p:cNvGraphicFramePr>
          <p:nvPr>
            <p:extLst>
              <p:ext uri="{D42A27DB-BD31-4B8C-83A1-F6EECF244321}">
                <p14:modId xmlns:p14="http://schemas.microsoft.com/office/powerpoint/2010/main" val="4152042143"/>
              </p:ext>
            </p:extLst>
          </p:nvPr>
        </p:nvGraphicFramePr>
        <p:xfrm>
          <a:off x="8322589" y="888863"/>
          <a:ext cx="3425126" cy="2474231"/>
        </p:xfrm>
        <a:graphic>
          <a:graphicData uri="http://schemas.openxmlformats.org/drawingml/2006/table">
            <a:tbl>
              <a:tblPr firstRow="1" bandRow="1">
                <a:tableStyleId>{5C22544A-7EE6-4342-B048-85BDC9FD1C3A}</a:tableStyleId>
              </a:tblPr>
              <a:tblGrid>
                <a:gridCol w="1108129">
                  <a:extLst>
                    <a:ext uri="{9D8B030D-6E8A-4147-A177-3AD203B41FA5}">
                      <a16:colId xmlns:a16="http://schemas.microsoft.com/office/drawing/2014/main" val="202716050"/>
                    </a:ext>
                  </a:extLst>
                </a:gridCol>
                <a:gridCol w="1147442">
                  <a:extLst>
                    <a:ext uri="{9D8B030D-6E8A-4147-A177-3AD203B41FA5}">
                      <a16:colId xmlns:a16="http://schemas.microsoft.com/office/drawing/2014/main" val="30266245"/>
                    </a:ext>
                  </a:extLst>
                </a:gridCol>
                <a:gridCol w="1169555">
                  <a:extLst>
                    <a:ext uri="{9D8B030D-6E8A-4147-A177-3AD203B41FA5}">
                      <a16:colId xmlns:a16="http://schemas.microsoft.com/office/drawing/2014/main" val="319742861"/>
                    </a:ext>
                  </a:extLst>
                </a:gridCol>
              </a:tblGrid>
              <a:tr h="242720">
                <a:tc>
                  <a:txBody>
                    <a:bodyPr/>
                    <a:lstStyle/>
                    <a:p>
                      <a:r>
                        <a:rPr lang="en-IN" sz="1200" dirty="0"/>
                        <a:t>Iterations</a:t>
                      </a:r>
                    </a:p>
                  </a:txBody>
                  <a:tcPr>
                    <a:solidFill>
                      <a:schemeClr val="tx2">
                        <a:lumMod val="50000"/>
                        <a:lumOff val="50000"/>
                      </a:schemeClr>
                    </a:solidFill>
                  </a:tcPr>
                </a:tc>
                <a:tc>
                  <a:txBody>
                    <a:bodyPr/>
                    <a:lstStyle/>
                    <a:p>
                      <a:r>
                        <a:rPr lang="en-IN" sz="1200" dirty="0"/>
                        <a:t>Shrinkage</a:t>
                      </a:r>
                    </a:p>
                  </a:txBody>
                  <a:tcPr>
                    <a:solidFill>
                      <a:schemeClr val="tx2">
                        <a:lumMod val="50000"/>
                        <a:lumOff val="50000"/>
                      </a:schemeClr>
                    </a:solidFill>
                  </a:tcPr>
                </a:tc>
                <a:tc>
                  <a:txBody>
                    <a:bodyPr/>
                    <a:lstStyle/>
                    <a:p>
                      <a:r>
                        <a:rPr lang="en-IN" sz="1200" dirty="0"/>
                        <a:t>Depth</a:t>
                      </a:r>
                    </a:p>
                  </a:txBody>
                  <a:tcPr>
                    <a:solidFill>
                      <a:schemeClr val="tx2">
                        <a:lumMod val="50000"/>
                        <a:lumOff val="50000"/>
                      </a:schemeClr>
                    </a:solidFill>
                  </a:tcPr>
                </a:tc>
                <a:extLst>
                  <a:ext uri="{0D108BD9-81ED-4DB2-BD59-A6C34878D82A}">
                    <a16:rowId xmlns:a16="http://schemas.microsoft.com/office/drawing/2014/main" val="849265062"/>
                  </a:ext>
                </a:extLst>
              </a:tr>
              <a:tr h="314273">
                <a:tc>
                  <a:txBody>
                    <a:bodyPr/>
                    <a:lstStyle/>
                    <a:p>
                      <a:pPr algn="ctr"/>
                      <a:r>
                        <a:rPr lang="en-IN" sz="1200" dirty="0"/>
                        <a:t>120</a:t>
                      </a:r>
                    </a:p>
                  </a:txBody>
                  <a:tcPr/>
                </a:tc>
                <a:tc>
                  <a:txBody>
                    <a:bodyPr/>
                    <a:lstStyle/>
                    <a:p>
                      <a:pPr algn="ctr"/>
                      <a:r>
                        <a:rPr lang="en-IN" sz="1200" dirty="0"/>
                        <a:t>0.05</a:t>
                      </a:r>
                    </a:p>
                  </a:txBody>
                  <a:tcPr/>
                </a:tc>
                <a:tc>
                  <a:txBody>
                    <a:bodyPr/>
                    <a:lstStyle/>
                    <a:p>
                      <a:pPr algn="ctr"/>
                      <a:r>
                        <a:rPr lang="en-IN" sz="1200" dirty="0"/>
                        <a:t>6</a:t>
                      </a:r>
                    </a:p>
                  </a:txBody>
                  <a:tcPr/>
                </a:tc>
                <a:extLst>
                  <a:ext uri="{0D108BD9-81ED-4DB2-BD59-A6C34878D82A}">
                    <a16:rowId xmlns:a16="http://schemas.microsoft.com/office/drawing/2014/main" val="3500274026"/>
                  </a:ext>
                </a:extLst>
              </a:tr>
              <a:tr h="314273">
                <a:tc>
                  <a:txBody>
                    <a:bodyPr/>
                    <a:lstStyle/>
                    <a:p>
                      <a:pPr algn="ctr"/>
                      <a:r>
                        <a:rPr lang="en-IN" sz="1200" dirty="0"/>
                        <a:t>100</a:t>
                      </a:r>
                    </a:p>
                  </a:txBody>
                  <a:tcPr/>
                </a:tc>
                <a:tc>
                  <a:txBody>
                    <a:bodyPr/>
                    <a:lstStyle/>
                    <a:p>
                      <a:pPr algn="ctr"/>
                      <a:r>
                        <a:rPr lang="en-IN" sz="1200" dirty="0"/>
                        <a:t>0.06</a:t>
                      </a:r>
                    </a:p>
                  </a:txBody>
                  <a:tcPr/>
                </a:tc>
                <a:tc>
                  <a:txBody>
                    <a:bodyPr/>
                    <a:lstStyle/>
                    <a:p>
                      <a:pPr algn="ctr"/>
                      <a:r>
                        <a:rPr lang="en-IN" sz="1200" dirty="0"/>
                        <a:t>8</a:t>
                      </a:r>
                    </a:p>
                  </a:txBody>
                  <a:tcPr/>
                </a:tc>
                <a:extLst>
                  <a:ext uri="{0D108BD9-81ED-4DB2-BD59-A6C34878D82A}">
                    <a16:rowId xmlns:a16="http://schemas.microsoft.com/office/drawing/2014/main" val="2030576492"/>
                  </a:ext>
                </a:extLst>
              </a:tr>
              <a:tr h="314273">
                <a:tc>
                  <a:txBody>
                    <a:bodyPr/>
                    <a:lstStyle/>
                    <a:p>
                      <a:pPr algn="ctr"/>
                      <a:r>
                        <a:rPr lang="en-IN" sz="1200" dirty="0"/>
                        <a:t>90</a:t>
                      </a:r>
                    </a:p>
                  </a:txBody>
                  <a:tcPr/>
                </a:tc>
                <a:tc>
                  <a:txBody>
                    <a:bodyPr/>
                    <a:lstStyle/>
                    <a:p>
                      <a:pPr algn="ctr"/>
                      <a:r>
                        <a:rPr lang="en-IN" sz="1200" dirty="0"/>
                        <a:t>0.07</a:t>
                      </a:r>
                    </a:p>
                  </a:txBody>
                  <a:tcPr/>
                </a:tc>
                <a:tc>
                  <a:txBody>
                    <a:bodyPr/>
                    <a:lstStyle/>
                    <a:p>
                      <a:pPr algn="ctr"/>
                      <a:r>
                        <a:rPr lang="en-IN" sz="1200" dirty="0"/>
                        <a:t>8</a:t>
                      </a:r>
                    </a:p>
                  </a:txBody>
                  <a:tcPr/>
                </a:tc>
                <a:extLst>
                  <a:ext uri="{0D108BD9-81ED-4DB2-BD59-A6C34878D82A}">
                    <a16:rowId xmlns:a16="http://schemas.microsoft.com/office/drawing/2014/main" val="978567035"/>
                  </a:ext>
                </a:extLst>
              </a:tr>
              <a:tr h="314273">
                <a:tc>
                  <a:txBody>
                    <a:bodyPr/>
                    <a:lstStyle/>
                    <a:p>
                      <a:pPr algn="ctr"/>
                      <a:r>
                        <a:rPr lang="en-IN" sz="1200" dirty="0"/>
                        <a:t>80</a:t>
                      </a:r>
                    </a:p>
                  </a:txBody>
                  <a:tcPr>
                    <a:solidFill>
                      <a:schemeClr val="accent3">
                        <a:lumMod val="75000"/>
                      </a:schemeClr>
                    </a:solidFill>
                  </a:tcPr>
                </a:tc>
                <a:tc>
                  <a:txBody>
                    <a:bodyPr/>
                    <a:lstStyle/>
                    <a:p>
                      <a:pPr algn="ctr"/>
                      <a:r>
                        <a:rPr lang="en-IN" sz="1200" dirty="0"/>
                        <a:t>0.08</a:t>
                      </a:r>
                    </a:p>
                  </a:txBody>
                  <a:tcPr>
                    <a:solidFill>
                      <a:schemeClr val="accent3">
                        <a:lumMod val="75000"/>
                      </a:schemeClr>
                    </a:solidFill>
                  </a:tcPr>
                </a:tc>
                <a:tc>
                  <a:txBody>
                    <a:bodyPr/>
                    <a:lstStyle/>
                    <a:p>
                      <a:pPr algn="ctr"/>
                      <a:r>
                        <a:rPr lang="en-IN" sz="1200" dirty="0"/>
                        <a:t>8</a:t>
                      </a:r>
                    </a:p>
                  </a:txBody>
                  <a:tcPr>
                    <a:solidFill>
                      <a:schemeClr val="accent3">
                        <a:lumMod val="75000"/>
                      </a:schemeClr>
                    </a:solidFill>
                  </a:tcPr>
                </a:tc>
                <a:extLst>
                  <a:ext uri="{0D108BD9-81ED-4DB2-BD59-A6C34878D82A}">
                    <a16:rowId xmlns:a16="http://schemas.microsoft.com/office/drawing/2014/main" val="2547592083"/>
                  </a:ext>
                </a:extLst>
              </a:tr>
              <a:tr h="314273">
                <a:tc>
                  <a:txBody>
                    <a:bodyPr/>
                    <a:lstStyle/>
                    <a:p>
                      <a:pPr algn="ctr"/>
                      <a:r>
                        <a:rPr lang="en-IN" sz="1200" dirty="0"/>
                        <a:t>70</a:t>
                      </a:r>
                    </a:p>
                  </a:txBody>
                  <a:tcPr/>
                </a:tc>
                <a:tc>
                  <a:txBody>
                    <a:bodyPr/>
                    <a:lstStyle/>
                    <a:p>
                      <a:pPr algn="ctr"/>
                      <a:r>
                        <a:rPr lang="en-IN" sz="1200" dirty="0"/>
                        <a:t>0.07</a:t>
                      </a:r>
                    </a:p>
                  </a:txBody>
                  <a:tcPr/>
                </a:tc>
                <a:tc>
                  <a:txBody>
                    <a:bodyPr/>
                    <a:lstStyle/>
                    <a:p>
                      <a:pPr algn="ctr"/>
                      <a:r>
                        <a:rPr lang="en-IN" sz="1200" dirty="0"/>
                        <a:t>8</a:t>
                      </a:r>
                    </a:p>
                  </a:txBody>
                  <a:tcPr/>
                </a:tc>
                <a:extLst>
                  <a:ext uri="{0D108BD9-81ED-4DB2-BD59-A6C34878D82A}">
                    <a16:rowId xmlns:a16="http://schemas.microsoft.com/office/drawing/2014/main" val="4214313329"/>
                  </a:ext>
                </a:extLst>
              </a:tr>
              <a:tr h="314273">
                <a:tc>
                  <a:txBody>
                    <a:bodyPr/>
                    <a:lstStyle/>
                    <a:p>
                      <a:pPr algn="ctr"/>
                      <a:r>
                        <a:rPr lang="en-IN" sz="1200" dirty="0"/>
                        <a:t>60</a:t>
                      </a:r>
                    </a:p>
                  </a:txBody>
                  <a:tcPr/>
                </a:tc>
                <a:tc>
                  <a:txBody>
                    <a:bodyPr/>
                    <a:lstStyle/>
                    <a:p>
                      <a:pPr algn="ctr"/>
                      <a:r>
                        <a:rPr lang="en-IN" sz="1200" dirty="0"/>
                        <a:t>0.09</a:t>
                      </a:r>
                    </a:p>
                  </a:txBody>
                  <a:tcPr/>
                </a:tc>
                <a:tc>
                  <a:txBody>
                    <a:bodyPr/>
                    <a:lstStyle/>
                    <a:p>
                      <a:pPr algn="ctr"/>
                      <a:r>
                        <a:rPr lang="en-IN" sz="1200" dirty="0"/>
                        <a:t>8</a:t>
                      </a:r>
                    </a:p>
                  </a:txBody>
                  <a:tcPr/>
                </a:tc>
                <a:extLst>
                  <a:ext uri="{0D108BD9-81ED-4DB2-BD59-A6C34878D82A}">
                    <a16:rowId xmlns:a16="http://schemas.microsoft.com/office/drawing/2014/main" val="983484544"/>
                  </a:ext>
                </a:extLst>
              </a:tr>
              <a:tr h="314273">
                <a:tc>
                  <a:txBody>
                    <a:bodyPr/>
                    <a:lstStyle/>
                    <a:p>
                      <a:pPr algn="ctr"/>
                      <a:r>
                        <a:rPr lang="en-IN" sz="1200" dirty="0"/>
                        <a:t>50</a:t>
                      </a:r>
                    </a:p>
                  </a:txBody>
                  <a:tcPr/>
                </a:tc>
                <a:tc>
                  <a:txBody>
                    <a:bodyPr/>
                    <a:lstStyle/>
                    <a:p>
                      <a:pPr algn="ctr"/>
                      <a:r>
                        <a:rPr lang="en-IN" sz="1200" dirty="0"/>
                        <a:t>0.1</a:t>
                      </a:r>
                    </a:p>
                  </a:txBody>
                  <a:tcPr/>
                </a:tc>
                <a:tc>
                  <a:txBody>
                    <a:bodyPr/>
                    <a:lstStyle/>
                    <a:p>
                      <a:pPr algn="ctr"/>
                      <a:r>
                        <a:rPr lang="en-IN" sz="1200" dirty="0"/>
                        <a:t>6</a:t>
                      </a:r>
                    </a:p>
                  </a:txBody>
                  <a:tcPr/>
                </a:tc>
                <a:extLst>
                  <a:ext uri="{0D108BD9-81ED-4DB2-BD59-A6C34878D82A}">
                    <a16:rowId xmlns:a16="http://schemas.microsoft.com/office/drawing/2014/main" val="2182193274"/>
                  </a:ext>
                </a:extLst>
              </a:tr>
            </a:tbl>
          </a:graphicData>
        </a:graphic>
      </p:graphicFrame>
    </p:spTree>
    <p:extLst>
      <p:ext uri="{BB962C8B-B14F-4D97-AF65-F5344CB8AC3E}">
        <p14:creationId xmlns:p14="http://schemas.microsoft.com/office/powerpoint/2010/main" val="931006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97BA-6BDE-8B32-7081-664709B74E06}"/>
              </a:ext>
            </a:extLst>
          </p:cNvPr>
          <p:cNvSpPr>
            <a:spLocks noGrp="1"/>
          </p:cNvSpPr>
          <p:nvPr>
            <p:ph type="title"/>
          </p:nvPr>
        </p:nvSpPr>
        <p:spPr>
          <a:xfrm>
            <a:off x="163419" y="3811"/>
            <a:ext cx="5637306" cy="701040"/>
          </a:xfrm>
        </p:spPr>
        <p:txBody>
          <a:bodyPr>
            <a:normAutofit/>
          </a:bodyPr>
          <a:lstStyle/>
          <a:p>
            <a:r>
              <a:rPr lang="en-IN" sz="2800" b="1" dirty="0">
                <a:latin typeface="Times New Roman" panose="02020603050405020304" pitchFamily="18" charset="0"/>
                <a:cs typeface="Times New Roman" panose="02020603050405020304" pitchFamily="18" charset="0"/>
              </a:rPr>
              <a:t>Neural </a:t>
            </a:r>
            <a:r>
              <a:rPr lang="en-IN" sz="3000" b="1" dirty="0">
                <a:latin typeface="Times New Roman" panose="02020603050405020304" pitchFamily="18" charset="0"/>
                <a:cs typeface="Times New Roman" panose="02020603050405020304" pitchFamily="18" charset="0"/>
              </a:rPr>
              <a:t>Network</a:t>
            </a:r>
          </a:p>
        </p:txBody>
      </p:sp>
      <p:pic>
        <p:nvPicPr>
          <p:cNvPr id="7" name="Picture 6">
            <a:extLst>
              <a:ext uri="{FF2B5EF4-FFF2-40B4-BE49-F238E27FC236}">
                <a16:creationId xmlns:a16="http://schemas.microsoft.com/office/drawing/2014/main" id="{EC387FDE-0AF5-F430-F42A-A4C2A6096F2A}"/>
              </a:ext>
            </a:extLst>
          </p:cNvPr>
          <p:cNvPicPr>
            <a:picLocks noChangeAspect="1"/>
          </p:cNvPicPr>
          <p:nvPr/>
        </p:nvPicPr>
        <p:blipFill>
          <a:blip r:embed="rId2"/>
          <a:stretch>
            <a:fillRect/>
          </a:stretch>
        </p:blipFill>
        <p:spPr>
          <a:xfrm>
            <a:off x="163418" y="3509010"/>
            <a:ext cx="5735105" cy="3145155"/>
          </a:xfrm>
          <a:prstGeom prst="rect">
            <a:avLst/>
          </a:prstGeom>
          <a:effectLst>
            <a:glow rad="63500">
              <a:schemeClr val="accent1">
                <a:satMod val="175000"/>
                <a:alpha val="40000"/>
              </a:schemeClr>
            </a:glow>
          </a:effectLst>
        </p:spPr>
      </p:pic>
      <p:pic>
        <p:nvPicPr>
          <p:cNvPr id="3" name="Picture 2">
            <a:extLst>
              <a:ext uri="{FF2B5EF4-FFF2-40B4-BE49-F238E27FC236}">
                <a16:creationId xmlns:a16="http://schemas.microsoft.com/office/drawing/2014/main" id="{1362AFF8-69C0-DD17-2695-FA938824767B}"/>
              </a:ext>
            </a:extLst>
          </p:cNvPr>
          <p:cNvPicPr>
            <a:picLocks noChangeAspect="1"/>
          </p:cNvPicPr>
          <p:nvPr/>
        </p:nvPicPr>
        <p:blipFill>
          <a:blip r:embed="rId3"/>
          <a:stretch>
            <a:fillRect/>
          </a:stretch>
        </p:blipFill>
        <p:spPr>
          <a:xfrm>
            <a:off x="5999254" y="3509009"/>
            <a:ext cx="6029327" cy="3145155"/>
          </a:xfrm>
          <a:prstGeom prst="rect">
            <a:avLst/>
          </a:prstGeom>
          <a:effectLst>
            <a:glow rad="63500">
              <a:schemeClr val="accent1">
                <a:satMod val="175000"/>
                <a:alpha val="40000"/>
              </a:schemeClr>
            </a:glow>
          </a:effectLst>
        </p:spPr>
      </p:pic>
      <p:graphicFrame>
        <p:nvGraphicFramePr>
          <p:cNvPr id="6" name="Table 5">
            <a:extLst>
              <a:ext uri="{FF2B5EF4-FFF2-40B4-BE49-F238E27FC236}">
                <a16:creationId xmlns:a16="http://schemas.microsoft.com/office/drawing/2014/main" id="{A29A0404-B35E-3114-0683-FA344B694CE4}"/>
              </a:ext>
            </a:extLst>
          </p:cNvPr>
          <p:cNvGraphicFramePr>
            <a:graphicFrameLocks noGrp="1"/>
          </p:cNvGraphicFramePr>
          <p:nvPr>
            <p:extLst>
              <p:ext uri="{D42A27DB-BD31-4B8C-83A1-F6EECF244321}">
                <p14:modId xmlns:p14="http://schemas.microsoft.com/office/powerpoint/2010/main" val="3537355019"/>
              </p:ext>
            </p:extLst>
          </p:nvPr>
        </p:nvGraphicFramePr>
        <p:xfrm>
          <a:off x="9551152" y="1045812"/>
          <a:ext cx="2010583" cy="1883368"/>
        </p:xfrm>
        <a:graphic>
          <a:graphicData uri="http://schemas.openxmlformats.org/drawingml/2006/table">
            <a:tbl>
              <a:tblPr firstRow="1" bandRow="1">
                <a:tableStyleId>{5C22544A-7EE6-4342-B048-85BDC9FD1C3A}</a:tableStyleId>
              </a:tblPr>
              <a:tblGrid>
                <a:gridCol w="2010583">
                  <a:extLst>
                    <a:ext uri="{9D8B030D-6E8A-4147-A177-3AD203B41FA5}">
                      <a16:colId xmlns:a16="http://schemas.microsoft.com/office/drawing/2014/main" val="4260652177"/>
                    </a:ext>
                  </a:extLst>
                </a:gridCol>
              </a:tblGrid>
              <a:tr h="470842">
                <a:tc>
                  <a:txBody>
                    <a:bodyPr/>
                    <a:lstStyle/>
                    <a:p>
                      <a:pPr algn="ctr"/>
                      <a:r>
                        <a:rPr lang="en-IN" sz="1200" dirty="0">
                          <a:latin typeface="Times New Roman" panose="02020603050405020304" pitchFamily="18" charset="0"/>
                          <a:cs typeface="Times New Roman" panose="02020603050405020304" pitchFamily="18" charset="0"/>
                        </a:rPr>
                        <a:t>Iterations</a:t>
                      </a:r>
                    </a:p>
                  </a:txBody>
                  <a:tcPr/>
                </a:tc>
                <a:extLst>
                  <a:ext uri="{0D108BD9-81ED-4DB2-BD59-A6C34878D82A}">
                    <a16:rowId xmlns:a16="http://schemas.microsoft.com/office/drawing/2014/main" val="1963391374"/>
                  </a:ext>
                </a:extLst>
              </a:tr>
              <a:tr h="470842">
                <a:tc>
                  <a:txBody>
                    <a:bodyPr/>
                    <a:lstStyle/>
                    <a:p>
                      <a:pPr algn="ctr"/>
                      <a:r>
                        <a:rPr lang="en-IN" sz="1200"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1219563243"/>
                  </a:ext>
                </a:extLst>
              </a:tr>
              <a:tr h="470842">
                <a:tc>
                  <a:txBody>
                    <a:bodyPr/>
                    <a:lstStyle/>
                    <a:p>
                      <a:pPr algn="ctr"/>
                      <a:r>
                        <a:rPr lang="en-IN" sz="1200" dirty="0">
                          <a:latin typeface="Times New Roman" panose="02020603050405020304" pitchFamily="18" charset="0"/>
                          <a:cs typeface="Times New Roman" panose="02020603050405020304" pitchFamily="18" charset="0"/>
                        </a:rPr>
                        <a:t>200</a:t>
                      </a:r>
                    </a:p>
                  </a:txBody>
                  <a:tcPr/>
                </a:tc>
                <a:extLst>
                  <a:ext uri="{0D108BD9-81ED-4DB2-BD59-A6C34878D82A}">
                    <a16:rowId xmlns:a16="http://schemas.microsoft.com/office/drawing/2014/main" val="819372808"/>
                  </a:ext>
                </a:extLst>
              </a:tr>
              <a:tr h="470842">
                <a:tc>
                  <a:txBody>
                    <a:bodyPr/>
                    <a:lstStyle/>
                    <a:p>
                      <a:pPr algn="ctr"/>
                      <a:r>
                        <a:rPr lang="en-IN" sz="1200" dirty="0">
                          <a:solidFill>
                            <a:schemeClr val="bg2"/>
                          </a:solidFill>
                          <a:latin typeface="Times New Roman" panose="02020603050405020304" pitchFamily="18" charset="0"/>
                          <a:cs typeface="Times New Roman" panose="02020603050405020304" pitchFamily="18" charset="0"/>
                        </a:rPr>
                        <a:t>167</a:t>
                      </a:r>
                    </a:p>
                  </a:txBody>
                  <a:tcPr>
                    <a:solidFill>
                      <a:schemeClr val="accent3">
                        <a:lumMod val="75000"/>
                      </a:schemeClr>
                    </a:solidFill>
                  </a:tcPr>
                </a:tc>
                <a:extLst>
                  <a:ext uri="{0D108BD9-81ED-4DB2-BD59-A6C34878D82A}">
                    <a16:rowId xmlns:a16="http://schemas.microsoft.com/office/drawing/2014/main" val="907744076"/>
                  </a:ext>
                </a:extLst>
              </a:tr>
            </a:tbl>
          </a:graphicData>
        </a:graphic>
      </p:graphicFrame>
      <p:pic>
        <p:nvPicPr>
          <p:cNvPr id="10" name="Picture 9" descr="A black and white image of a triangle&#10;&#10;Description automatically generated">
            <a:extLst>
              <a:ext uri="{FF2B5EF4-FFF2-40B4-BE49-F238E27FC236}">
                <a16:creationId xmlns:a16="http://schemas.microsoft.com/office/drawing/2014/main" id="{C497C742-E189-EC6F-30C6-13834644E2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18" y="704850"/>
            <a:ext cx="8954824" cy="2565291"/>
          </a:xfrm>
          <a:prstGeom prst="rect">
            <a:avLst/>
          </a:prstGeom>
        </p:spPr>
      </p:pic>
    </p:spTree>
    <p:extLst>
      <p:ext uri="{BB962C8B-B14F-4D97-AF65-F5344CB8AC3E}">
        <p14:creationId xmlns:p14="http://schemas.microsoft.com/office/powerpoint/2010/main" val="2881839702"/>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
  <TotalTime>585</TotalTime>
  <Words>267</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AvenirNext LT Pro Medium</vt:lpstr>
      <vt:lpstr>Sabon Next LT</vt:lpstr>
      <vt:lpstr>Times New Roman</vt:lpstr>
      <vt:lpstr>DappledVTI</vt:lpstr>
      <vt:lpstr>Data Mining</vt:lpstr>
      <vt:lpstr>Objective</vt:lpstr>
      <vt:lpstr>Final Model</vt:lpstr>
      <vt:lpstr>Methodology</vt:lpstr>
      <vt:lpstr>Exploration</vt:lpstr>
      <vt:lpstr>Exploration continued</vt:lpstr>
      <vt:lpstr>Regression Model</vt:lpstr>
      <vt:lpstr>Gradient Boosting</vt:lpstr>
      <vt:lpstr>Neural Network</vt:lpstr>
      <vt:lpstr>Iterations with less misclassification rate for Neural Network</vt:lpstr>
      <vt:lpstr>Ensemble</vt:lpstr>
      <vt:lpstr>Variable selection</vt:lpstr>
      <vt:lpstr>Final Model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Aravind Teja</dc:creator>
  <cp:lastModifiedBy>Aravind Teja Chikoti</cp:lastModifiedBy>
  <cp:revision>21</cp:revision>
  <dcterms:created xsi:type="dcterms:W3CDTF">2023-12-02T00:04:54Z</dcterms:created>
  <dcterms:modified xsi:type="dcterms:W3CDTF">2023-12-04T16:07:23Z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2023-12-02T17:57:10Z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d728e138-b8aa-4607-889b-02dc5e01ebfd</vt:lpwstr>
  </property>
  <property fmtid="{D5CDD505-2E9C-101B-9397-08002B2CF9AE}" pid="8" name="MSIP_Label_4044bd30-2ed7-4c9d-9d12-46200872a97b_ContentBits">
    <vt:lpwstr>0</vt:lpwstr>
  </property>
</Properties>
</file>