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4" r:id="rId4"/>
    <p:sldId id="261" r:id="rId5"/>
    <p:sldId id="260" r:id="rId6"/>
    <p:sldId id="608" r:id="rId7"/>
    <p:sldId id="265" r:id="rId8"/>
    <p:sldId id="600" r:id="rId9"/>
    <p:sldId id="605" r:id="rId10"/>
    <p:sldId id="259" r:id="rId11"/>
    <p:sldId id="604" r:id="rId12"/>
    <p:sldId id="263" r:id="rId13"/>
  </p:sldIdLst>
  <p:sldSz cx="18288000" cy="10287000"/>
  <p:notesSz cx="6858000" cy="9144000"/>
  <p:embeddedFontLst>
    <p:embeddedFont>
      <p:font typeface="Jost" panose="020B0604020202020204" charset="0"/>
      <p:regular r:id="rId15"/>
      <p:bold r:id="rId16"/>
      <p:italic r:id="rId17"/>
      <p:boldItalic r:id="rId18"/>
    </p:embeddedFont>
    <p:embeddedFont>
      <p:font typeface="Julius Sans One" panose="020B0604020202020204" charset="0"/>
      <p:regular r:id="rId19"/>
    </p:embeddedFont>
    <p:embeddedFont>
      <p:font typeface="Malgun Gothic" panose="020B0503020000020004" pitchFamily="34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82D1D2-2034-314F-98F7-72A6C110E94C}">
          <p14:sldIdLst>
            <p14:sldId id="256"/>
            <p14:sldId id="257"/>
            <p14:sldId id="264"/>
            <p14:sldId id="261"/>
            <p14:sldId id="260"/>
            <p14:sldId id="608"/>
            <p14:sldId id="265"/>
            <p14:sldId id="600"/>
            <p14:sldId id="605"/>
            <p14:sldId id="259"/>
            <p14:sldId id="604"/>
            <p14:sldId id="263"/>
          </p14:sldIdLst>
        </p14:section>
        <p14:section name="Appendix" id="{D32FED11-6381-5940-8631-018E69FFF7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012"/>
    <a:srgbClr val="3A100F"/>
    <a:srgbClr val="551312"/>
    <a:srgbClr val="E4E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9" y="4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Pawan Kurada" userId="ec73be2f-b6fa-4dfb-80a1-3d7fcb73d095" providerId="ADAL" clId="{3D59FE46-8905-4AF1-AB28-4A70049A4FE6}"/>
    <pc:docChg chg="undo custSel modSld sldOrd">
      <pc:chgData name="Santosh Pawan Kurada" userId="ec73be2f-b6fa-4dfb-80a1-3d7fcb73d095" providerId="ADAL" clId="{3D59FE46-8905-4AF1-AB28-4A70049A4FE6}" dt="2024-03-01T03:44:50.755" v="30"/>
      <pc:docMkLst>
        <pc:docMk/>
      </pc:docMkLst>
      <pc:sldChg chg="addSp delSp modSp mod modTransition modAnim modNotesTx">
        <pc:chgData name="Santosh Pawan Kurada" userId="ec73be2f-b6fa-4dfb-80a1-3d7fcb73d095" providerId="ADAL" clId="{3D59FE46-8905-4AF1-AB28-4A70049A4FE6}" dt="2024-03-01T03:44:50.755" v="30"/>
        <pc:sldMkLst>
          <pc:docMk/>
          <pc:sldMk cId="0" sldId="256"/>
        </pc:sldMkLst>
        <pc:picChg chg="add mod">
          <ac:chgData name="Santosh Pawan Kurada" userId="ec73be2f-b6fa-4dfb-80a1-3d7fcb73d095" providerId="ADAL" clId="{3D59FE46-8905-4AF1-AB28-4A70049A4FE6}" dt="2024-03-01T02:51:52.239" v="13" actId="26606"/>
          <ac:picMkLst>
            <pc:docMk/>
            <pc:sldMk cId="0" sldId="256"/>
            <ac:picMk id="4" creationId="{AC031020-DF6E-8F7B-96FB-95F605649A39}"/>
          </ac:picMkLst>
        </pc:picChg>
        <pc:picChg chg="add del mod">
          <ac:chgData name="Santosh Pawan Kurada" userId="ec73be2f-b6fa-4dfb-80a1-3d7fcb73d095" providerId="ADAL" clId="{3D59FE46-8905-4AF1-AB28-4A70049A4FE6}" dt="2024-03-01T03:40:44.821" v="19"/>
          <ac:picMkLst>
            <pc:docMk/>
            <pc:sldMk cId="0" sldId="256"/>
            <ac:picMk id="5" creationId="{34216B21-E336-2901-4459-CFB03D87E07B}"/>
          </ac:picMkLst>
        </pc:picChg>
        <pc:picChg chg="add del mod">
          <ac:chgData name="Santosh Pawan Kurada" userId="ec73be2f-b6fa-4dfb-80a1-3d7fcb73d095" providerId="ADAL" clId="{3D59FE46-8905-4AF1-AB28-4A70049A4FE6}" dt="2024-03-01T03:41:25.647" v="21"/>
          <ac:picMkLst>
            <pc:docMk/>
            <pc:sldMk cId="0" sldId="256"/>
            <ac:picMk id="6" creationId="{69355C64-9E39-6D02-0ED5-C7FE5E68032B}"/>
          </ac:picMkLst>
        </pc:picChg>
        <pc:picChg chg="add del mod ord">
          <ac:chgData name="Santosh Pawan Kurada" userId="ec73be2f-b6fa-4dfb-80a1-3d7fcb73d095" providerId="ADAL" clId="{3D59FE46-8905-4AF1-AB28-4A70049A4FE6}" dt="2024-03-01T03:41:36.783" v="22"/>
          <ac:picMkLst>
            <pc:docMk/>
            <pc:sldMk cId="0" sldId="256"/>
            <ac:picMk id="10" creationId="{8010265C-4F13-D284-0F27-0B52D01DAEB8}"/>
          </ac:picMkLst>
        </pc:picChg>
        <pc:picChg chg="add del mod">
          <ac:chgData name="Santosh Pawan Kurada" userId="ec73be2f-b6fa-4dfb-80a1-3d7fcb73d095" providerId="ADAL" clId="{3D59FE46-8905-4AF1-AB28-4A70049A4FE6}" dt="2024-03-01T03:42:17.555" v="24"/>
          <ac:picMkLst>
            <pc:docMk/>
            <pc:sldMk cId="0" sldId="256"/>
            <ac:picMk id="11" creationId="{DF430778-04D1-AB42-9ECB-2A99871DB1D6}"/>
          </ac:picMkLst>
        </pc:picChg>
        <pc:picChg chg="add del mod ord">
          <ac:chgData name="Santosh Pawan Kurada" userId="ec73be2f-b6fa-4dfb-80a1-3d7fcb73d095" providerId="ADAL" clId="{3D59FE46-8905-4AF1-AB28-4A70049A4FE6}" dt="2024-03-01T03:42:56.835" v="25"/>
          <ac:picMkLst>
            <pc:docMk/>
            <pc:sldMk cId="0" sldId="256"/>
            <ac:picMk id="14" creationId="{2FBACC16-364F-0CC1-5077-29CF75EEFB11}"/>
          </ac:picMkLst>
        </pc:picChg>
        <pc:picChg chg="add del mod">
          <ac:chgData name="Santosh Pawan Kurada" userId="ec73be2f-b6fa-4dfb-80a1-3d7fcb73d095" providerId="ADAL" clId="{3D59FE46-8905-4AF1-AB28-4A70049A4FE6}" dt="2024-03-01T03:43:44.119" v="26"/>
          <ac:picMkLst>
            <pc:docMk/>
            <pc:sldMk cId="0" sldId="256"/>
            <ac:picMk id="15" creationId="{131A6724-5688-479C-01EB-F005FE454D8E}"/>
          </ac:picMkLst>
        </pc:picChg>
        <pc:picChg chg="add del mod">
          <ac:chgData name="Santosh Pawan Kurada" userId="ec73be2f-b6fa-4dfb-80a1-3d7fcb73d095" providerId="ADAL" clId="{3D59FE46-8905-4AF1-AB28-4A70049A4FE6}" dt="2024-03-01T03:44:19.851" v="29"/>
          <ac:picMkLst>
            <pc:docMk/>
            <pc:sldMk cId="0" sldId="256"/>
            <ac:picMk id="22" creationId="{2F60DEFA-9458-1D3F-D8AF-613A2A500775}"/>
          </ac:picMkLst>
        </pc:picChg>
        <pc:picChg chg="add del mod ord">
          <ac:chgData name="Santosh Pawan Kurada" userId="ec73be2f-b6fa-4dfb-80a1-3d7fcb73d095" providerId="ADAL" clId="{3D59FE46-8905-4AF1-AB28-4A70049A4FE6}" dt="2024-03-01T03:44:50.755" v="30"/>
          <ac:picMkLst>
            <pc:docMk/>
            <pc:sldMk cId="0" sldId="256"/>
            <ac:picMk id="25" creationId="{FA9603E9-7436-447E-A08F-3C740B97FABE}"/>
          </ac:picMkLst>
        </pc:picChg>
        <pc:picChg chg="add mod">
          <ac:chgData name="Santosh Pawan Kurada" userId="ec73be2f-b6fa-4dfb-80a1-3d7fcb73d095" providerId="ADAL" clId="{3D59FE46-8905-4AF1-AB28-4A70049A4FE6}" dt="2024-03-01T03:44:50.755" v="30"/>
          <ac:picMkLst>
            <pc:docMk/>
            <pc:sldMk cId="0" sldId="256"/>
            <ac:picMk id="26" creationId="{614A5F6C-1034-A0CD-2F69-C5B8CDD47364}"/>
          </ac:picMkLst>
        </pc:picChg>
      </pc:sldChg>
      <pc:sldChg chg="modSp mod ord">
        <pc:chgData name="Santosh Pawan Kurada" userId="ec73be2f-b6fa-4dfb-80a1-3d7fcb73d095" providerId="ADAL" clId="{3D59FE46-8905-4AF1-AB28-4A70049A4FE6}" dt="2024-02-29T20:28:39.836" v="1" actId="207"/>
        <pc:sldMkLst>
          <pc:docMk/>
          <pc:sldMk cId="0" sldId="257"/>
        </pc:sldMkLst>
        <pc:spChg chg="mod">
          <ac:chgData name="Santosh Pawan Kurada" userId="ec73be2f-b6fa-4dfb-80a1-3d7fcb73d095" providerId="ADAL" clId="{3D59FE46-8905-4AF1-AB28-4A70049A4FE6}" dt="2024-02-29T20:28:39.836" v="1" actId="207"/>
          <ac:spMkLst>
            <pc:docMk/>
            <pc:sldMk cId="0" sldId="257"/>
            <ac:spMk id="66" creationId="{00000000-0000-0000-0000-000000000000}"/>
          </ac:spMkLst>
        </pc:spChg>
      </pc:sldChg>
      <pc:sldChg chg="modSp mod">
        <pc:chgData name="Santosh Pawan Kurada" userId="ec73be2f-b6fa-4dfb-80a1-3d7fcb73d095" providerId="ADAL" clId="{3D59FE46-8905-4AF1-AB28-4A70049A4FE6}" dt="2024-03-01T02:48:03.899" v="5" actId="1076"/>
        <pc:sldMkLst>
          <pc:docMk/>
          <pc:sldMk cId="66812011" sldId="608"/>
        </pc:sldMkLst>
        <pc:picChg chg="mod">
          <ac:chgData name="Santosh Pawan Kurada" userId="ec73be2f-b6fa-4dfb-80a1-3d7fcb73d095" providerId="ADAL" clId="{3D59FE46-8905-4AF1-AB28-4A70049A4FE6}" dt="2024-03-01T02:48:03.899" v="5" actId="1076"/>
          <ac:picMkLst>
            <pc:docMk/>
            <pc:sldMk cId="66812011" sldId="608"/>
            <ac:picMk id="4098" creationId="{B471CD0B-4C97-553A-35D4-48DE37668B20}"/>
          </ac:picMkLst>
        </pc:picChg>
      </pc:sldChg>
    </pc:docChg>
  </pc:docChgLst>
  <pc:docChgLst>
    <pc:chgData name="Akanksha Singh" userId="9737bcee-8b85-4268-9371-dacb1b5c5867" providerId="ADAL" clId="{B09E35C9-ED68-7F4F-9847-0005F497A186}"/>
    <pc:docChg chg="undo custSel addSld delSld modSld sldOrd modSection">
      <pc:chgData name="Akanksha Singh" userId="9737bcee-8b85-4268-9371-dacb1b5c5867" providerId="ADAL" clId="{B09E35C9-ED68-7F4F-9847-0005F497A186}" dt="2024-03-01T02:48:15.270" v="2385" actId="207"/>
      <pc:docMkLst>
        <pc:docMk/>
      </pc:docMkLst>
      <pc:sldChg chg="addSp delSp modSp mod setBg">
        <pc:chgData name="Akanksha Singh" userId="9737bcee-8b85-4268-9371-dacb1b5c5867" providerId="ADAL" clId="{B09E35C9-ED68-7F4F-9847-0005F497A186}" dt="2024-03-01T02:42:20.950" v="2240" actId="20577"/>
        <pc:sldMkLst>
          <pc:docMk/>
          <pc:sldMk cId="0" sldId="256"/>
        </pc:sldMkLst>
        <pc:spChg chg="add mod">
          <ac:chgData name="Akanksha Singh" userId="9737bcee-8b85-4268-9371-dacb1b5c5867" providerId="ADAL" clId="{B09E35C9-ED68-7F4F-9847-0005F497A186}" dt="2024-03-01T02:42:20.950" v="2240" actId="20577"/>
          <ac:spMkLst>
            <pc:docMk/>
            <pc:sldMk cId="0" sldId="256"/>
            <ac:spMk id="2" creationId="{BC6D5F4A-6F88-265E-5681-6BCBA490704A}"/>
          </ac:spMkLst>
        </pc:spChg>
        <pc:spChg chg="add mod">
          <ac:chgData name="Akanksha Singh" userId="9737bcee-8b85-4268-9371-dacb1b5c5867" providerId="ADAL" clId="{B09E35C9-ED68-7F4F-9847-0005F497A186}" dt="2024-03-01T02:25:05.138" v="1989" actId="20577"/>
          <ac:spMkLst>
            <pc:docMk/>
            <pc:sldMk cId="0" sldId="256"/>
            <ac:spMk id="3" creationId="{1C00D4CA-E21C-EB11-8862-04DFACE0CF28}"/>
          </ac:spMkLst>
        </pc:spChg>
        <pc:spChg chg="del mod">
          <ac:chgData name="Akanksha Singh" userId="9737bcee-8b85-4268-9371-dacb1b5c5867" providerId="ADAL" clId="{B09E35C9-ED68-7F4F-9847-0005F497A186}" dt="2024-03-01T02:21:08.098" v="1787" actId="478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del mod setBg">
        <pc:chgData name="Akanksha Singh" userId="9737bcee-8b85-4268-9371-dacb1b5c5867" providerId="ADAL" clId="{B09E35C9-ED68-7F4F-9847-0005F497A186}" dt="2024-03-01T01:49:44.257" v="768" actId="2696"/>
        <pc:sldMkLst>
          <pc:docMk/>
          <pc:sldMk cId="0" sldId="258"/>
        </pc:sldMkLst>
        <pc:spChg chg="add mod">
          <ac:chgData name="Akanksha Singh" userId="9737bcee-8b85-4268-9371-dacb1b5c5867" providerId="ADAL" clId="{B09E35C9-ED68-7F4F-9847-0005F497A186}" dt="2024-03-01T01:48:14.317" v="747" actId="1076"/>
          <ac:spMkLst>
            <pc:docMk/>
            <pc:sldMk cId="0" sldId="258"/>
            <ac:spMk id="2" creationId="{199BC43D-2415-222A-CFBC-9CFB402CA87A}"/>
          </ac:spMkLst>
        </pc:spChg>
        <pc:spChg chg="add mod">
          <ac:chgData name="Akanksha Singh" userId="9737bcee-8b85-4268-9371-dacb1b5c5867" providerId="ADAL" clId="{B09E35C9-ED68-7F4F-9847-0005F497A186}" dt="2024-03-01T01:49:09.543" v="759" actId="14100"/>
          <ac:spMkLst>
            <pc:docMk/>
            <pc:sldMk cId="0" sldId="258"/>
            <ac:spMk id="3" creationId="{7B3F3D4B-0EE5-323D-B132-8C54F769ADCC}"/>
          </ac:spMkLst>
        </pc:spChg>
        <pc:spChg chg="mod">
          <ac:chgData name="Akanksha Singh" userId="9737bcee-8b85-4268-9371-dacb1b5c5867" providerId="ADAL" clId="{B09E35C9-ED68-7F4F-9847-0005F497A186}" dt="2024-03-01T01:49:09.543" v="759" actId="14100"/>
          <ac:spMkLst>
            <pc:docMk/>
            <pc:sldMk cId="0" sldId="258"/>
            <ac:spMk id="7" creationId="{B976E2F3-9640-1550-D82B-D70D81A7B7DF}"/>
          </ac:spMkLst>
        </pc:spChg>
        <pc:spChg chg="mod">
          <ac:chgData name="Akanksha Singh" userId="9737bcee-8b85-4268-9371-dacb1b5c5867" providerId="ADAL" clId="{B09E35C9-ED68-7F4F-9847-0005F497A186}" dt="2024-03-01T01:49:09.543" v="759" actId="14100"/>
          <ac:spMkLst>
            <pc:docMk/>
            <pc:sldMk cId="0" sldId="258"/>
            <ac:spMk id="10" creationId="{96BCE2CD-F4B5-9D1D-D38C-60F474030CE6}"/>
          </ac:spMkLst>
        </pc:spChg>
        <pc:spChg chg="mod">
          <ac:chgData name="Akanksha Singh" userId="9737bcee-8b85-4268-9371-dacb1b5c5867" providerId="ADAL" clId="{B09E35C9-ED68-7F4F-9847-0005F497A186}" dt="2024-03-01T01:49:09.543" v="759" actId="14100"/>
          <ac:spMkLst>
            <pc:docMk/>
            <pc:sldMk cId="0" sldId="258"/>
            <ac:spMk id="14" creationId="{B515D050-5E3B-69FC-EF50-F4E26CF76653}"/>
          </ac:spMkLst>
        </pc:spChg>
        <pc:spChg chg="mod">
          <ac:chgData name="Akanksha Singh" userId="9737bcee-8b85-4268-9371-dacb1b5c5867" providerId="ADAL" clId="{B09E35C9-ED68-7F4F-9847-0005F497A186}" dt="2024-03-01T01:49:09.543" v="759" actId="14100"/>
          <ac:spMkLst>
            <pc:docMk/>
            <pc:sldMk cId="0" sldId="258"/>
            <ac:spMk id="16" creationId="{A61EBE8B-EEBE-F645-82C9-595B1845D54F}"/>
          </ac:spMkLst>
        </pc:spChg>
        <pc:spChg chg="mod">
          <ac:chgData name="Akanksha Singh" userId="9737bcee-8b85-4268-9371-dacb1b5c5867" providerId="ADAL" clId="{B09E35C9-ED68-7F4F-9847-0005F497A186}" dt="2024-03-01T01:49:09.543" v="759" actId="14100"/>
          <ac:spMkLst>
            <pc:docMk/>
            <pc:sldMk cId="0" sldId="258"/>
            <ac:spMk id="17" creationId="{8966F877-016B-8670-355C-B845E63A292E}"/>
          </ac:spMkLst>
        </pc:spChg>
        <pc:spChg chg="del">
          <ac:chgData name="Akanksha Singh" userId="9737bcee-8b85-4268-9371-dacb1b5c5867" providerId="ADAL" clId="{B09E35C9-ED68-7F4F-9847-0005F497A186}" dt="2024-03-01T01:44:08.545" v="620" actId="478"/>
          <ac:spMkLst>
            <pc:docMk/>
            <pc:sldMk cId="0" sldId="258"/>
            <ac:spMk id="75" creationId="{00000000-0000-0000-0000-000000000000}"/>
          </ac:spMkLst>
        </pc:spChg>
        <pc:spChg chg="mod">
          <ac:chgData name="Akanksha Singh" userId="9737bcee-8b85-4268-9371-dacb1b5c5867" providerId="ADAL" clId="{B09E35C9-ED68-7F4F-9847-0005F497A186}" dt="2024-03-01T01:49:09.543" v="759" actId="14100"/>
          <ac:spMkLst>
            <pc:docMk/>
            <pc:sldMk cId="0" sldId="258"/>
            <ac:spMk id="78" creationId="{00000000-0000-0000-0000-000000000000}"/>
          </ac:spMkLst>
        </pc:spChg>
        <pc:picChg chg="del">
          <ac:chgData name="Akanksha Singh" userId="9737bcee-8b85-4268-9371-dacb1b5c5867" providerId="ADAL" clId="{B09E35C9-ED68-7F4F-9847-0005F497A186}" dt="2024-03-01T01:46:30.963" v="672" actId="478"/>
          <ac:picMkLst>
            <pc:docMk/>
            <pc:sldMk cId="0" sldId="258"/>
            <ac:picMk id="5" creationId="{C7E3BD0A-E572-EE35-F0EF-B73402760D62}"/>
          </ac:picMkLst>
        </pc:picChg>
        <pc:picChg chg="mod">
          <ac:chgData name="Akanksha Singh" userId="9737bcee-8b85-4268-9371-dacb1b5c5867" providerId="ADAL" clId="{B09E35C9-ED68-7F4F-9847-0005F497A186}" dt="2024-03-01T01:49:09.543" v="759" actId="14100"/>
          <ac:picMkLst>
            <pc:docMk/>
            <pc:sldMk cId="0" sldId="258"/>
            <ac:picMk id="19" creationId="{B74F8990-B0C3-FD86-3EEA-3180C8662DC2}"/>
          </ac:picMkLst>
        </pc:picChg>
        <pc:picChg chg="mod">
          <ac:chgData name="Akanksha Singh" userId="9737bcee-8b85-4268-9371-dacb1b5c5867" providerId="ADAL" clId="{B09E35C9-ED68-7F4F-9847-0005F497A186}" dt="2024-03-01T01:49:09.543" v="759" actId="14100"/>
          <ac:picMkLst>
            <pc:docMk/>
            <pc:sldMk cId="0" sldId="258"/>
            <ac:picMk id="21" creationId="{FD42D591-9959-B6AE-58B7-FAEC3BCDD839}"/>
          </ac:picMkLst>
        </pc:picChg>
        <pc:picChg chg="mod">
          <ac:chgData name="Akanksha Singh" userId="9737bcee-8b85-4268-9371-dacb1b5c5867" providerId="ADAL" clId="{B09E35C9-ED68-7F4F-9847-0005F497A186}" dt="2024-03-01T01:49:09.543" v="759" actId="14100"/>
          <ac:picMkLst>
            <pc:docMk/>
            <pc:sldMk cId="0" sldId="258"/>
            <ac:picMk id="23" creationId="{C956C518-232B-F836-B847-D553323CDF6B}"/>
          </ac:picMkLst>
        </pc:picChg>
        <pc:picChg chg="mod">
          <ac:chgData name="Akanksha Singh" userId="9737bcee-8b85-4268-9371-dacb1b5c5867" providerId="ADAL" clId="{B09E35C9-ED68-7F4F-9847-0005F497A186}" dt="2024-03-01T01:49:09.543" v="759" actId="14100"/>
          <ac:picMkLst>
            <pc:docMk/>
            <pc:sldMk cId="0" sldId="258"/>
            <ac:picMk id="25" creationId="{AD280B03-54A1-3B47-634C-C472286C12D2}"/>
          </ac:picMkLst>
        </pc:picChg>
        <pc:picChg chg="mod">
          <ac:chgData name="Akanksha Singh" userId="9737bcee-8b85-4268-9371-dacb1b5c5867" providerId="ADAL" clId="{B09E35C9-ED68-7F4F-9847-0005F497A186}" dt="2024-03-01T01:49:09.543" v="759" actId="14100"/>
          <ac:picMkLst>
            <pc:docMk/>
            <pc:sldMk cId="0" sldId="258"/>
            <ac:picMk id="27" creationId="{43C0595D-C6D1-A002-9FF4-366BCC65B427}"/>
          </ac:picMkLst>
        </pc:picChg>
        <pc:picChg chg="add del mod">
          <ac:chgData name="Akanksha Singh" userId="9737bcee-8b85-4268-9371-dacb1b5c5867" providerId="ADAL" clId="{B09E35C9-ED68-7F4F-9847-0005F497A186}" dt="2024-03-01T01:48:07.998" v="746" actId="478"/>
          <ac:picMkLst>
            <pc:docMk/>
            <pc:sldMk cId="0" sldId="258"/>
            <ac:picMk id="2050" creationId="{5854F5E4-CDCE-A744-4658-22C447016FA7}"/>
          </ac:picMkLst>
        </pc:picChg>
        <pc:cxnChg chg="mod">
          <ac:chgData name="Akanksha Singh" userId="9737bcee-8b85-4268-9371-dacb1b5c5867" providerId="ADAL" clId="{B09E35C9-ED68-7F4F-9847-0005F497A186}" dt="2024-03-01T01:49:09.543" v="759" actId="14100"/>
          <ac:cxnSpMkLst>
            <pc:docMk/>
            <pc:sldMk cId="0" sldId="258"/>
            <ac:cxnSpMk id="77" creationId="{00000000-0000-0000-0000-000000000000}"/>
          </ac:cxnSpMkLst>
        </pc:cxnChg>
        <pc:cxnChg chg="mod">
          <ac:chgData name="Akanksha Singh" userId="9737bcee-8b85-4268-9371-dacb1b5c5867" providerId="ADAL" clId="{B09E35C9-ED68-7F4F-9847-0005F497A186}" dt="2024-03-01T01:49:09.543" v="759" actId="14100"/>
          <ac:cxnSpMkLst>
            <pc:docMk/>
            <pc:sldMk cId="0" sldId="258"/>
            <ac:cxnSpMk id="79" creationId="{00000000-0000-0000-0000-000000000000}"/>
          </ac:cxnSpMkLst>
        </pc:cxnChg>
        <pc:cxnChg chg="mod">
          <ac:chgData name="Akanksha Singh" userId="9737bcee-8b85-4268-9371-dacb1b5c5867" providerId="ADAL" clId="{B09E35C9-ED68-7F4F-9847-0005F497A186}" dt="2024-03-01T01:49:09.543" v="759" actId="14100"/>
          <ac:cxnSpMkLst>
            <pc:docMk/>
            <pc:sldMk cId="0" sldId="258"/>
            <ac:cxnSpMk id="80" creationId="{00000000-0000-0000-0000-000000000000}"/>
          </ac:cxnSpMkLst>
        </pc:cxnChg>
      </pc:sldChg>
      <pc:sldChg chg="addSp delSp modSp mod ord">
        <pc:chgData name="Akanksha Singh" userId="9737bcee-8b85-4268-9371-dacb1b5c5867" providerId="ADAL" clId="{B09E35C9-ED68-7F4F-9847-0005F497A186}" dt="2024-03-01T02:39:30.004" v="2202" actId="207"/>
        <pc:sldMkLst>
          <pc:docMk/>
          <pc:sldMk cId="0" sldId="259"/>
        </pc:sldMkLst>
        <pc:spChg chg="mod">
          <ac:chgData name="Akanksha Singh" userId="9737bcee-8b85-4268-9371-dacb1b5c5867" providerId="ADAL" clId="{B09E35C9-ED68-7F4F-9847-0005F497A186}" dt="2024-03-01T02:36:19.160" v="2136" actId="1076"/>
          <ac:spMkLst>
            <pc:docMk/>
            <pc:sldMk cId="0" sldId="259"/>
            <ac:spMk id="2" creationId="{A3B81C92-380A-1023-081E-0A4369AB84B8}"/>
          </ac:spMkLst>
        </pc:spChg>
        <pc:spChg chg="mod">
          <ac:chgData name="Akanksha Singh" userId="9737bcee-8b85-4268-9371-dacb1b5c5867" providerId="ADAL" clId="{B09E35C9-ED68-7F4F-9847-0005F497A186}" dt="2024-03-01T02:37:13.545" v="2184" actId="1076"/>
          <ac:spMkLst>
            <pc:docMk/>
            <pc:sldMk cId="0" sldId="259"/>
            <ac:spMk id="6" creationId="{9A711F5D-8A0F-914A-CEDD-2A48231A0D78}"/>
          </ac:spMkLst>
        </pc:spChg>
        <pc:spChg chg="mod">
          <ac:chgData name="Akanksha Singh" userId="9737bcee-8b85-4268-9371-dacb1b5c5867" providerId="ADAL" clId="{B09E35C9-ED68-7F4F-9847-0005F497A186}" dt="2024-03-01T02:37:10.782" v="2183" actId="14100"/>
          <ac:spMkLst>
            <pc:docMk/>
            <pc:sldMk cId="0" sldId="259"/>
            <ac:spMk id="7" creationId="{5FA2CB8C-23DB-D3E6-C26D-33E1B72B0FA2}"/>
          </ac:spMkLst>
        </pc:spChg>
        <pc:spChg chg="mod">
          <ac:chgData name="Akanksha Singh" userId="9737bcee-8b85-4268-9371-dacb1b5c5867" providerId="ADAL" clId="{B09E35C9-ED68-7F4F-9847-0005F497A186}" dt="2024-03-01T02:32:31.343" v="2111" actId="20577"/>
          <ac:spMkLst>
            <pc:docMk/>
            <pc:sldMk cId="0" sldId="259"/>
            <ac:spMk id="86" creationId="{00000000-0000-0000-0000-000000000000}"/>
          </ac:spMkLst>
        </pc:spChg>
        <pc:picChg chg="del">
          <ac:chgData name="Akanksha Singh" userId="9737bcee-8b85-4268-9371-dacb1b5c5867" providerId="ADAL" clId="{B09E35C9-ED68-7F4F-9847-0005F497A186}" dt="2024-03-01T02:37:15.744" v="2185" actId="478"/>
          <ac:picMkLst>
            <pc:docMk/>
            <pc:sldMk cId="0" sldId="259"/>
            <ac:picMk id="21" creationId="{73C5AA38-22C4-7208-98D6-C724B0564473}"/>
          </ac:picMkLst>
        </pc:picChg>
        <pc:picChg chg="add mod">
          <ac:chgData name="Akanksha Singh" userId="9737bcee-8b85-4268-9371-dacb1b5c5867" providerId="ADAL" clId="{B09E35C9-ED68-7F4F-9847-0005F497A186}" dt="2024-03-01T02:38:03.544" v="2188" actId="207"/>
          <ac:picMkLst>
            <pc:docMk/>
            <pc:sldMk cId="0" sldId="259"/>
            <ac:picMk id="22" creationId="{AF488981-613E-442A-8F65-010236E8DAAD}"/>
          </ac:picMkLst>
        </pc:picChg>
        <pc:picChg chg="add mod">
          <ac:chgData name="Akanksha Singh" userId="9737bcee-8b85-4268-9371-dacb1b5c5867" providerId="ADAL" clId="{B09E35C9-ED68-7F4F-9847-0005F497A186}" dt="2024-03-01T02:38:16.446" v="2192" actId="1076"/>
          <ac:picMkLst>
            <pc:docMk/>
            <pc:sldMk cId="0" sldId="259"/>
            <ac:picMk id="24" creationId="{BE763119-7799-4164-3AA5-155CDF374562}"/>
          </ac:picMkLst>
        </pc:picChg>
        <pc:picChg chg="add mod">
          <ac:chgData name="Akanksha Singh" userId="9737bcee-8b85-4268-9371-dacb1b5c5867" providerId="ADAL" clId="{B09E35C9-ED68-7F4F-9847-0005F497A186}" dt="2024-03-01T02:38:57.060" v="2196" actId="1076"/>
          <ac:picMkLst>
            <pc:docMk/>
            <pc:sldMk cId="0" sldId="259"/>
            <ac:picMk id="26" creationId="{48E2C298-1F03-3BBB-1900-3082526E292D}"/>
          </ac:picMkLst>
        </pc:picChg>
        <pc:picChg chg="add mod">
          <ac:chgData name="Akanksha Singh" userId="9737bcee-8b85-4268-9371-dacb1b5c5867" providerId="ADAL" clId="{B09E35C9-ED68-7F4F-9847-0005F497A186}" dt="2024-03-01T02:39:14.388" v="2199" actId="207"/>
          <ac:picMkLst>
            <pc:docMk/>
            <pc:sldMk cId="0" sldId="259"/>
            <ac:picMk id="28" creationId="{5B800022-D326-8BEB-E749-C273D9655783}"/>
          </ac:picMkLst>
        </pc:picChg>
        <pc:picChg chg="add mod">
          <ac:chgData name="Akanksha Singh" userId="9737bcee-8b85-4268-9371-dacb1b5c5867" providerId="ADAL" clId="{B09E35C9-ED68-7F4F-9847-0005F497A186}" dt="2024-03-01T02:39:30.004" v="2202" actId="207"/>
          <ac:picMkLst>
            <pc:docMk/>
            <pc:sldMk cId="0" sldId="259"/>
            <ac:picMk id="30" creationId="{79C903C0-89FF-E572-A472-F2BDA67049B6}"/>
          </ac:picMkLst>
        </pc:picChg>
        <pc:picChg chg="add del mod">
          <ac:chgData name="Akanksha Singh" userId="9737bcee-8b85-4268-9371-dacb1b5c5867" providerId="ADAL" clId="{B09E35C9-ED68-7F4F-9847-0005F497A186}" dt="2024-03-01T02:27:29.957" v="1999" actId="478"/>
          <ac:picMkLst>
            <pc:docMk/>
            <pc:sldMk cId="0" sldId="259"/>
            <ac:picMk id="9218" creationId="{9A089FE8-6E3F-E6FC-4D06-B611FD8CC996}"/>
          </ac:picMkLst>
        </pc:picChg>
        <pc:picChg chg="add del">
          <ac:chgData name="Akanksha Singh" userId="9737bcee-8b85-4268-9371-dacb1b5c5867" providerId="ADAL" clId="{B09E35C9-ED68-7F4F-9847-0005F497A186}" dt="2024-03-01T02:27:53.618" v="2001" actId="478"/>
          <ac:picMkLst>
            <pc:docMk/>
            <pc:sldMk cId="0" sldId="259"/>
            <ac:picMk id="9220" creationId="{AFBCEA04-AE9D-E130-4469-138483397F54}"/>
          </ac:picMkLst>
        </pc:picChg>
        <pc:picChg chg="add del mod">
          <ac:chgData name="Akanksha Singh" userId="9737bcee-8b85-4268-9371-dacb1b5c5867" providerId="ADAL" clId="{B09E35C9-ED68-7F4F-9847-0005F497A186}" dt="2024-03-01T02:28:40.315" v="2008" actId="478"/>
          <ac:picMkLst>
            <pc:docMk/>
            <pc:sldMk cId="0" sldId="259"/>
            <ac:picMk id="9222" creationId="{8E5B3A38-D088-2241-E80D-FC2344849D8F}"/>
          </ac:picMkLst>
        </pc:picChg>
      </pc:sldChg>
      <pc:sldChg chg="addSp delSp modSp mod">
        <pc:chgData name="Akanksha Singh" userId="9737bcee-8b85-4268-9371-dacb1b5c5867" providerId="ADAL" clId="{B09E35C9-ED68-7F4F-9847-0005F497A186}" dt="2024-03-01T02:32:05.624" v="2103" actId="20577"/>
        <pc:sldMkLst>
          <pc:docMk/>
          <pc:sldMk cId="0" sldId="260"/>
        </pc:sldMkLst>
        <pc:spChg chg="add del mod">
          <ac:chgData name="Akanksha Singh" userId="9737bcee-8b85-4268-9371-dacb1b5c5867" providerId="ADAL" clId="{B09E35C9-ED68-7F4F-9847-0005F497A186}" dt="2024-03-01T01:30:08.335" v="403" actId="478"/>
          <ac:spMkLst>
            <pc:docMk/>
            <pc:sldMk cId="0" sldId="260"/>
            <ac:spMk id="2" creationId="{3462C79E-0F94-8ABF-145A-796FDA4DD103}"/>
          </ac:spMkLst>
        </pc:spChg>
        <pc:spChg chg="add mod">
          <ac:chgData name="Akanksha Singh" userId="9737bcee-8b85-4268-9371-dacb1b5c5867" providerId="ADAL" clId="{B09E35C9-ED68-7F4F-9847-0005F497A186}" dt="2024-03-01T01:33:03.725" v="428" actId="1076"/>
          <ac:spMkLst>
            <pc:docMk/>
            <pc:sldMk cId="0" sldId="260"/>
            <ac:spMk id="7" creationId="{7BE69C68-02D8-8517-9FC2-4B6CDF0BB2B5}"/>
          </ac:spMkLst>
        </pc:spChg>
        <pc:spChg chg="add mod">
          <ac:chgData name="Akanksha Singh" userId="9737bcee-8b85-4268-9371-dacb1b5c5867" providerId="ADAL" clId="{B09E35C9-ED68-7F4F-9847-0005F497A186}" dt="2024-03-01T01:43:07.040" v="594" actId="2711"/>
          <ac:spMkLst>
            <pc:docMk/>
            <pc:sldMk cId="0" sldId="260"/>
            <ac:spMk id="9" creationId="{1DA42ED7-8C1D-3322-F986-37261DCC8682}"/>
          </ac:spMkLst>
        </pc:spChg>
        <pc:spChg chg="add mod">
          <ac:chgData name="Akanksha Singh" userId="9737bcee-8b85-4268-9371-dacb1b5c5867" providerId="ADAL" clId="{B09E35C9-ED68-7F4F-9847-0005F497A186}" dt="2024-03-01T01:33:43.921" v="436" actId="20577"/>
          <ac:spMkLst>
            <pc:docMk/>
            <pc:sldMk cId="0" sldId="260"/>
            <ac:spMk id="11" creationId="{AAF6D09B-74E3-BC91-DA57-78174F621084}"/>
          </ac:spMkLst>
        </pc:spChg>
        <pc:spChg chg="add mod">
          <ac:chgData name="Akanksha Singh" userId="9737bcee-8b85-4268-9371-dacb1b5c5867" providerId="ADAL" clId="{B09E35C9-ED68-7F4F-9847-0005F497A186}" dt="2024-03-01T01:43:18.160" v="596" actId="1076"/>
          <ac:spMkLst>
            <pc:docMk/>
            <pc:sldMk cId="0" sldId="260"/>
            <ac:spMk id="13" creationId="{5BEEB370-4EBB-296D-4EDB-BCE264D2EE3D}"/>
          </ac:spMkLst>
        </pc:spChg>
        <pc:spChg chg="add mod">
          <ac:chgData name="Akanksha Singh" userId="9737bcee-8b85-4268-9371-dacb1b5c5867" providerId="ADAL" clId="{B09E35C9-ED68-7F4F-9847-0005F497A186}" dt="2024-03-01T01:42:59.950" v="593" actId="255"/>
          <ac:spMkLst>
            <pc:docMk/>
            <pc:sldMk cId="0" sldId="260"/>
            <ac:spMk id="15" creationId="{7030F708-CBE5-5647-FBC5-5866CA6EC0C2}"/>
          </ac:spMkLst>
        </pc:spChg>
        <pc:spChg chg="add mod">
          <ac:chgData name="Akanksha Singh" userId="9737bcee-8b85-4268-9371-dacb1b5c5867" providerId="ADAL" clId="{B09E35C9-ED68-7F4F-9847-0005F497A186}" dt="2024-03-01T01:43:52.157" v="618" actId="20577"/>
          <ac:spMkLst>
            <pc:docMk/>
            <pc:sldMk cId="0" sldId="260"/>
            <ac:spMk id="32" creationId="{DDD57ABE-902A-BCDF-16AE-4FD313E785A8}"/>
          </ac:spMkLst>
        </pc:spChg>
        <pc:spChg chg="mod">
          <ac:chgData name="Akanksha Singh" userId="9737bcee-8b85-4268-9371-dacb1b5c5867" providerId="ADAL" clId="{B09E35C9-ED68-7F4F-9847-0005F497A186}" dt="2024-03-01T02:32:05.624" v="2103" actId="20577"/>
          <ac:spMkLst>
            <pc:docMk/>
            <pc:sldMk cId="0" sldId="260"/>
            <ac:spMk id="104" creationId="{00000000-0000-0000-0000-000000000000}"/>
          </ac:spMkLst>
        </pc:spChg>
        <pc:spChg chg="mod">
          <ac:chgData name="Akanksha Singh" userId="9737bcee-8b85-4268-9371-dacb1b5c5867" providerId="ADAL" clId="{B09E35C9-ED68-7F4F-9847-0005F497A186}" dt="2024-03-01T01:26:41.824" v="388" actId="113"/>
          <ac:spMkLst>
            <pc:docMk/>
            <pc:sldMk cId="0" sldId="260"/>
            <ac:spMk id="111" creationId="{00000000-0000-0000-0000-000000000000}"/>
          </ac:spMkLst>
        </pc:spChg>
        <pc:spChg chg="mod">
          <ac:chgData name="Akanksha Singh" userId="9737bcee-8b85-4268-9371-dacb1b5c5867" providerId="ADAL" clId="{B09E35C9-ED68-7F4F-9847-0005F497A186}" dt="2024-03-01T01:26:41.824" v="388" actId="113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Akanksha Singh" userId="9737bcee-8b85-4268-9371-dacb1b5c5867" providerId="ADAL" clId="{B09E35C9-ED68-7F4F-9847-0005F497A186}" dt="2024-03-01T01:26:41.824" v="388" actId="113"/>
          <ac:spMkLst>
            <pc:docMk/>
            <pc:sldMk cId="0" sldId="260"/>
            <ac:spMk id="121" creationId="{00000000-0000-0000-0000-000000000000}"/>
          </ac:spMkLst>
        </pc:spChg>
        <pc:spChg chg="mod">
          <ac:chgData name="Akanksha Singh" userId="9737bcee-8b85-4268-9371-dacb1b5c5867" providerId="ADAL" clId="{B09E35C9-ED68-7F4F-9847-0005F497A186}" dt="2024-03-01T01:38:15.242" v="545" actId="1037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Akanksha Singh" userId="9737bcee-8b85-4268-9371-dacb1b5c5867" providerId="ADAL" clId="{B09E35C9-ED68-7F4F-9847-0005F497A186}" dt="2024-03-01T01:34:31.487" v="450" actId="1076"/>
          <ac:spMkLst>
            <pc:docMk/>
            <pc:sldMk cId="0" sldId="260"/>
            <ac:spMk id="127" creationId="{00000000-0000-0000-0000-000000000000}"/>
          </ac:spMkLst>
        </pc:spChg>
        <pc:picChg chg="add del mod">
          <ac:chgData name="Akanksha Singh" userId="9737bcee-8b85-4268-9371-dacb1b5c5867" providerId="ADAL" clId="{B09E35C9-ED68-7F4F-9847-0005F497A186}" dt="2024-03-01T01:30:07.104" v="402" actId="478"/>
          <ac:picMkLst>
            <pc:docMk/>
            <pc:sldMk cId="0" sldId="260"/>
            <ac:picMk id="4" creationId="{4E6826D1-1984-EB68-4F7D-F32CE7EDD255}"/>
          </ac:picMkLst>
        </pc:picChg>
        <pc:picChg chg="add del mod">
          <ac:chgData name="Akanksha Singh" userId="9737bcee-8b85-4268-9371-dacb1b5c5867" providerId="ADAL" clId="{B09E35C9-ED68-7F4F-9847-0005F497A186}" dt="2024-03-01T01:36:32.708" v="458" actId="478"/>
          <ac:picMkLst>
            <pc:docMk/>
            <pc:sldMk cId="0" sldId="260"/>
            <ac:picMk id="5" creationId="{5B1A862F-81F0-EE4C-F399-EA6E7BBFA1FA}"/>
          </ac:picMkLst>
        </pc:picChg>
        <pc:picChg chg="add del mod">
          <ac:chgData name="Akanksha Singh" userId="9737bcee-8b85-4268-9371-dacb1b5c5867" providerId="ADAL" clId="{B09E35C9-ED68-7F4F-9847-0005F497A186}" dt="2024-03-01T01:42:06.316" v="575" actId="478"/>
          <ac:picMkLst>
            <pc:docMk/>
            <pc:sldMk cId="0" sldId="260"/>
            <ac:picMk id="16" creationId="{E40B002D-10CA-4070-5CD1-AD5D490F2DBE}"/>
          </ac:picMkLst>
        </pc:picChg>
        <pc:picChg chg="add del mod">
          <ac:chgData name="Akanksha Singh" userId="9737bcee-8b85-4268-9371-dacb1b5c5867" providerId="ADAL" clId="{B09E35C9-ED68-7F4F-9847-0005F497A186}" dt="2024-03-01T01:42:06.316" v="575" actId="478"/>
          <ac:picMkLst>
            <pc:docMk/>
            <pc:sldMk cId="0" sldId="260"/>
            <ac:picMk id="17" creationId="{6E794B90-01CC-78CE-2B34-8A7F07B74352}"/>
          </ac:picMkLst>
        </pc:picChg>
        <pc:picChg chg="add del">
          <ac:chgData name="Akanksha Singh" userId="9737bcee-8b85-4268-9371-dacb1b5c5867" providerId="ADAL" clId="{B09E35C9-ED68-7F4F-9847-0005F497A186}" dt="2024-03-01T01:27:35.566" v="390" actId="478"/>
          <ac:picMkLst>
            <pc:docMk/>
            <pc:sldMk cId="0" sldId="260"/>
            <ac:picMk id="18" creationId="{EB88181C-F60F-94CB-4D51-5D088C5DE484}"/>
          </ac:picMkLst>
        </pc:picChg>
        <pc:picChg chg="del mod">
          <ac:chgData name="Akanksha Singh" userId="9737bcee-8b85-4268-9371-dacb1b5c5867" providerId="ADAL" clId="{B09E35C9-ED68-7F4F-9847-0005F497A186}" dt="2024-03-01T01:36:33.701" v="459" actId="478"/>
          <ac:picMkLst>
            <pc:docMk/>
            <pc:sldMk cId="0" sldId="260"/>
            <ac:picMk id="19" creationId="{4EE66593-AE89-CA9F-F068-EF6E3D0B5A8C}"/>
          </ac:picMkLst>
        </pc:picChg>
        <pc:picChg chg="del">
          <ac:chgData name="Akanksha Singh" userId="9737bcee-8b85-4268-9371-dacb1b5c5867" providerId="ADAL" clId="{B09E35C9-ED68-7F4F-9847-0005F497A186}" dt="2024-03-01T01:36:34.698" v="460" actId="478"/>
          <ac:picMkLst>
            <pc:docMk/>
            <pc:sldMk cId="0" sldId="260"/>
            <ac:picMk id="20" creationId="{0C5D9F6E-191A-2223-7563-F6CF6E72528E}"/>
          </ac:picMkLst>
        </pc:picChg>
        <pc:picChg chg="del">
          <ac:chgData name="Akanksha Singh" userId="9737bcee-8b85-4268-9371-dacb1b5c5867" providerId="ADAL" clId="{B09E35C9-ED68-7F4F-9847-0005F497A186}" dt="2024-03-01T01:36:36.883" v="461" actId="478"/>
          <ac:picMkLst>
            <pc:docMk/>
            <pc:sldMk cId="0" sldId="260"/>
            <ac:picMk id="21" creationId="{A1E9E506-89D5-7D67-3C96-C7C72CD35898}"/>
          </ac:picMkLst>
        </pc:picChg>
        <pc:picChg chg="del">
          <ac:chgData name="Akanksha Singh" userId="9737bcee-8b85-4268-9371-dacb1b5c5867" providerId="ADAL" clId="{B09E35C9-ED68-7F4F-9847-0005F497A186}" dt="2024-03-01T01:36:36.883" v="461" actId="478"/>
          <ac:picMkLst>
            <pc:docMk/>
            <pc:sldMk cId="0" sldId="260"/>
            <ac:picMk id="22" creationId="{A034CA52-F5A0-0922-D555-526A02BC0A4C}"/>
          </ac:picMkLst>
        </pc:picChg>
        <pc:picChg chg="add del mod">
          <ac:chgData name="Akanksha Singh" userId="9737bcee-8b85-4268-9371-dacb1b5c5867" providerId="ADAL" clId="{B09E35C9-ED68-7F4F-9847-0005F497A186}" dt="2024-03-01T01:42:03.830" v="574" actId="478"/>
          <ac:picMkLst>
            <pc:docMk/>
            <pc:sldMk cId="0" sldId="260"/>
            <ac:picMk id="23" creationId="{3CF1BBDA-7BA2-D841-C19C-16817D5F69DE}"/>
          </ac:picMkLst>
        </pc:picChg>
        <pc:picChg chg="add del mod">
          <ac:chgData name="Akanksha Singh" userId="9737bcee-8b85-4268-9371-dacb1b5c5867" providerId="ADAL" clId="{B09E35C9-ED68-7F4F-9847-0005F497A186}" dt="2024-03-01T01:42:06.316" v="575" actId="478"/>
          <ac:picMkLst>
            <pc:docMk/>
            <pc:sldMk cId="0" sldId="260"/>
            <ac:picMk id="24" creationId="{8FC4DA5F-3BDF-7A95-3AA7-53ED4364E8E9}"/>
          </ac:picMkLst>
        </pc:picChg>
        <pc:picChg chg="add mod modCrop">
          <ac:chgData name="Akanksha Singh" userId="9737bcee-8b85-4268-9371-dacb1b5c5867" providerId="ADAL" clId="{B09E35C9-ED68-7F4F-9847-0005F497A186}" dt="2024-03-01T01:42:11.863" v="578" actId="1076"/>
          <ac:picMkLst>
            <pc:docMk/>
            <pc:sldMk cId="0" sldId="260"/>
            <ac:picMk id="26" creationId="{9FE73BCC-6914-5BBD-695E-23AFBB378E38}"/>
          </ac:picMkLst>
        </pc:picChg>
        <pc:picChg chg="add mod">
          <ac:chgData name="Akanksha Singh" userId="9737bcee-8b85-4268-9371-dacb1b5c5867" providerId="ADAL" clId="{B09E35C9-ED68-7F4F-9847-0005F497A186}" dt="2024-03-01T01:42:39.636" v="589" actId="1076"/>
          <ac:picMkLst>
            <pc:docMk/>
            <pc:sldMk cId="0" sldId="260"/>
            <ac:picMk id="27" creationId="{858A4A3D-7507-7D5D-AAEB-217F25E39E90}"/>
          </ac:picMkLst>
        </pc:picChg>
        <pc:picChg chg="add mod">
          <ac:chgData name="Akanksha Singh" userId="9737bcee-8b85-4268-9371-dacb1b5c5867" providerId="ADAL" clId="{B09E35C9-ED68-7F4F-9847-0005F497A186}" dt="2024-03-01T01:42:35.209" v="588" actId="1076"/>
          <ac:picMkLst>
            <pc:docMk/>
            <pc:sldMk cId="0" sldId="260"/>
            <ac:picMk id="28" creationId="{38F82B34-3B3A-2113-8E07-6E4480BC9CBE}"/>
          </ac:picMkLst>
        </pc:picChg>
        <pc:picChg chg="add mod">
          <ac:chgData name="Akanksha Singh" userId="9737bcee-8b85-4268-9371-dacb1b5c5867" providerId="ADAL" clId="{B09E35C9-ED68-7F4F-9847-0005F497A186}" dt="2024-03-01T01:42:42.953" v="590" actId="1076"/>
          <ac:picMkLst>
            <pc:docMk/>
            <pc:sldMk cId="0" sldId="260"/>
            <ac:picMk id="29" creationId="{322D9EFE-94B4-A3AC-FFB8-9DCDFC03F31B}"/>
          </ac:picMkLst>
        </pc:picChg>
        <pc:picChg chg="add mod">
          <ac:chgData name="Akanksha Singh" userId="9737bcee-8b85-4268-9371-dacb1b5c5867" providerId="ADAL" clId="{B09E35C9-ED68-7F4F-9847-0005F497A186}" dt="2024-03-01T01:42:44.599" v="591" actId="1076"/>
          <ac:picMkLst>
            <pc:docMk/>
            <pc:sldMk cId="0" sldId="260"/>
            <ac:picMk id="30" creationId="{27BD025A-760E-5C6A-2172-1F5CEF3251D4}"/>
          </ac:picMkLst>
        </pc:picChg>
        <pc:picChg chg="add del mod">
          <ac:chgData name="Akanksha Singh" userId="9737bcee-8b85-4268-9371-dacb1b5c5867" providerId="ADAL" clId="{B09E35C9-ED68-7F4F-9847-0005F497A186}" dt="2024-03-01T01:25:42.390" v="384"/>
          <ac:picMkLst>
            <pc:docMk/>
            <pc:sldMk cId="0" sldId="260"/>
            <ac:picMk id="1026" creationId="{E5FC527F-B78D-570C-5DEA-52073AA56784}"/>
          </ac:picMkLst>
        </pc:picChg>
        <pc:picChg chg="add del mod">
          <ac:chgData name="Akanksha Singh" userId="9737bcee-8b85-4268-9371-dacb1b5c5867" providerId="ADAL" clId="{B09E35C9-ED68-7F4F-9847-0005F497A186}" dt="2024-03-01T01:28:44.844" v="397" actId="478"/>
          <ac:picMkLst>
            <pc:docMk/>
            <pc:sldMk cId="0" sldId="260"/>
            <ac:picMk id="1028" creationId="{336F7473-4E5C-4C1E-2479-D06EB9F6CE65}"/>
          </ac:picMkLst>
        </pc:picChg>
        <pc:picChg chg="add del mod">
          <ac:chgData name="Akanksha Singh" userId="9737bcee-8b85-4268-9371-dacb1b5c5867" providerId="ADAL" clId="{B09E35C9-ED68-7F4F-9847-0005F497A186}" dt="2024-03-01T01:39:00.812" v="546" actId="478"/>
          <ac:picMkLst>
            <pc:docMk/>
            <pc:sldMk cId="0" sldId="260"/>
            <ac:picMk id="1030" creationId="{4C159284-F900-6BCA-1305-8A02A669F31F}"/>
          </ac:picMkLst>
        </pc:picChg>
        <pc:picChg chg="add del mod">
          <ac:chgData name="Akanksha Singh" userId="9737bcee-8b85-4268-9371-dacb1b5c5867" providerId="ADAL" clId="{B09E35C9-ED68-7F4F-9847-0005F497A186}" dt="2024-03-01T01:39:04.454" v="549" actId="478"/>
          <ac:picMkLst>
            <pc:docMk/>
            <pc:sldMk cId="0" sldId="260"/>
            <ac:picMk id="1032" creationId="{331DA35D-B1C1-12B9-AC89-8A198CAEF49A}"/>
          </ac:picMkLst>
        </pc:picChg>
        <pc:picChg chg="add del">
          <ac:chgData name="Akanksha Singh" userId="9737bcee-8b85-4268-9371-dacb1b5c5867" providerId="ADAL" clId="{B09E35C9-ED68-7F4F-9847-0005F497A186}" dt="2024-03-01T01:39:14.236" v="551" actId="478"/>
          <ac:picMkLst>
            <pc:docMk/>
            <pc:sldMk cId="0" sldId="260"/>
            <ac:picMk id="1034" creationId="{D7BB9C22-9B8E-8389-530D-1E20BD8A7663}"/>
          </ac:picMkLst>
        </pc:picChg>
        <pc:picChg chg="add del">
          <ac:chgData name="Akanksha Singh" userId="9737bcee-8b85-4268-9371-dacb1b5c5867" providerId="ADAL" clId="{B09E35C9-ED68-7F4F-9847-0005F497A186}" dt="2024-03-01T01:39:26.300" v="553" actId="478"/>
          <ac:picMkLst>
            <pc:docMk/>
            <pc:sldMk cId="0" sldId="260"/>
            <ac:picMk id="1036" creationId="{08F282BF-7BAE-936E-7534-CC14F0313611}"/>
          </ac:picMkLst>
        </pc:picChg>
        <pc:picChg chg="add del">
          <ac:chgData name="Akanksha Singh" userId="9737bcee-8b85-4268-9371-dacb1b5c5867" providerId="ADAL" clId="{B09E35C9-ED68-7F4F-9847-0005F497A186}" dt="2024-03-01T01:39:43.783" v="555" actId="478"/>
          <ac:picMkLst>
            <pc:docMk/>
            <pc:sldMk cId="0" sldId="260"/>
            <ac:picMk id="1038" creationId="{C9690B06-5E31-6ABE-63E5-305AA2EE1AF3}"/>
          </ac:picMkLst>
        </pc:picChg>
        <pc:cxnChg chg="mod">
          <ac:chgData name="Akanksha Singh" userId="9737bcee-8b85-4268-9371-dacb1b5c5867" providerId="ADAL" clId="{B09E35C9-ED68-7F4F-9847-0005F497A186}" dt="2024-03-01T01:43:25.627" v="597" actId="14100"/>
          <ac:cxnSpMkLst>
            <pc:docMk/>
            <pc:sldMk cId="0" sldId="260"/>
            <ac:cxnSpMk id="107" creationId="{00000000-0000-0000-0000-000000000000}"/>
          </ac:cxnSpMkLst>
        </pc:cxnChg>
      </pc:sldChg>
      <pc:sldChg chg="addSp delSp modSp mod ord">
        <pc:chgData name="Akanksha Singh" userId="9737bcee-8b85-4268-9371-dacb1b5c5867" providerId="ADAL" clId="{B09E35C9-ED68-7F4F-9847-0005F497A186}" dt="2024-03-01T02:45:21.615" v="2263" actId="20577"/>
        <pc:sldMkLst>
          <pc:docMk/>
          <pc:sldMk cId="0" sldId="261"/>
        </pc:sldMkLst>
        <pc:spChg chg="add del mod">
          <ac:chgData name="Akanksha Singh" userId="9737bcee-8b85-4268-9371-dacb1b5c5867" providerId="ADAL" clId="{B09E35C9-ED68-7F4F-9847-0005F497A186}" dt="2024-03-01T01:01:26.356" v="21" actId="11529"/>
          <ac:spMkLst>
            <pc:docMk/>
            <pc:sldMk cId="0" sldId="261"/>
            <ac:spMk id="2" creationId="{A40BA3D4-3E17-6B03-FCC3-50F792D2BF32}"/>
          </ac:spMkLst>
        </pc:spChg>
        <pc:spChg chg="add mod">
          <ac:chgData name="Akanksha Singh" userId="9737bcee-8b85-4268-9371-dacb1b5c5867" providerId="ADAL" clId="{B09E35C9-ED68-7F4F-9847-0005F497A186}" dt="2024-03-01T01:15:09.105" v="155" actId="1076"/>
          <ac:spMkLst>
            <pc:docMk/>
            <pc:sldMk cId="0" sldId="261"/>
            <ac:spMk id="3" creationId="{5323FD9F-A4D1-8FBE-FD4F-4E5C2D792D34}"/>
          </ac:spMkLst>
        </pc:spChg>
        <pc:spChg chg="add mod">
          <ac:chgData name="Akanksha Singh" userId="9737bcee-8b85-4268-9371-dacb1b5c5867" providerId="ADAL" clId="{B09E35C9-ED68-7F4F-9847-0005F497A186}" dt="2024-03-01T01:15:09.105" v="155" actId="1076"/>
          <ac:spMkLst>
            <pc:docMk/>
            <pc:sldMk cId="0" sldId="261"/>
            <ac:spMk id="4" creationId="{07FB8A77-0BE2-0F8D-7D9B-6E1A04B8339B}"/>
          </ac:spMkLst>
        </pc:spChg>
        <pc:spChg chg="add del mod">
          <ac:chgData name="Akanksha Singh" userId="9737bcee-8b85-4268-9371-dacb1b5c5867" providerId="ADAL" clId="{B09E35C9-ED68-7F4F-9847-0005F497A186}" dt="2024-03-01T01:13:51.818" v="125" actId="478"/>
          <ac:spMkLst>
            <pc:docMk/>
            <pc:sldMk cId="0" sldId="261"/>
            <ac:spMk id="5" creationId="{E8A13E1D-3214-32AB-5450-8A5B99D09E61}"/>
          </ac:spMkLst>
        </pc:spChg>
        <pc:spChg chg="add del mod">
          <ac:chgData name="Akanksha Singh" userId="9737bcee-8b85-4268-9371-dacb1b5c5867" providerId="ADAL" clId="{B09E35C9-ED68-7F4F-9847-0005F497A186}" dt="2024-03-01T01:13:51.818" v="125" actId="478"/>
          <ac:spMkLst>
            <pc:docMk/>
            <pc:sldMk cId="0" sldId="261"/>
            <ac:spMk id="6" creationId="{88A4E946-9C38-CF46-97EF-A7C1949596B4}"/>
          </ac:spMkLst>
        </pc:spChg>
        <pc:spChg chg="add del mod">
          <ac:chgData name="Akanksha Singh" userId="9737bcee-8b85-4268-9371-dacb1b5c5867" providerId="ADAL" clId="{B09E35C9-ED68-7F4F-9847-0005F497A186}" dt="2024-03-01T01:14:07.430" v="130" actId="478"/>
          <ac:spMkLst>
            <pc:docMk/>
            <pc:sldMk cId="0" sldId="261"/>
            <ac:spMk id="7" creationId="{7CF1257D-7A4F-9F5B-33EC-CACB345BE131}"/>
          </ac:spMkLst>
        </pc:spChg>
        <pc:spChg chg="add del mod">
          <ac:chgData name="Akanksha Singh" userId="9737bcee-8b85-4268-9371-dacb1b5c5867" providerId="ADAL" clId="{B09E35C9-ED68-7F4F-9847-0005F497A186}" dt="2024-03-01T01:14:07.430" v="130" actId="478"/>
          <ac:spMkLst>
            <pc:docMk/>
            <pc:sldMk cId="0" sldId="261"/>
            <ac:spMk id="8" creationId="{EAB4F861-2312-C534-4E7B-87C9B105FDB6}"/>
          </ac:spMkLst>
        </pc:spChg>
        <pc:spChg chg="add mod">
          <ac:chgData name="Akanksha Singh" userId="9737bcee-8b85-4268-9371-dacb1b5c5867" providerId="ADAL" clId="{B09E35C9-ED68-7F4F-9847-0005F497A186}" dt="2024-03-01T02:04:22.609" v="1188" actId="1076"/>
          <ac:spMkLst>
            <pc:docMk/>
            <pc:sldMk cId="0" sldId="261"/>
            <ac:spMk id="9" creationId="{D3C1992B-1133-C87F-2216-36E1B69294F5}"/>
          </ac:spMkLst>
        </pc:spChg>
        <pc:spChg chg="add mod">
          <ac:chgData name="Akanksha Singh" userId="9737bcee-8b85-4268-9371-dacb1b5c5867" providerId="ADAL" clId="{B09E35C9-ED68-7F4F-9847-0005F497A186}" dt="2024-03-01T02:31:56.774" v="2099" actId="1035"/>
          <ac:spMkLst>
            <pc:docMk/>
            <pc:sldMk cId="0" sldId="261"/>
            <ac:spMk id="10" creationId="{7A0ED7EE-6892-EEDD-0A7B-A681D3AFE947}"/>
          </ac:spMkLst>
        </pc:spChg>
        <pc:spChg chg="add mod">
          <ac:chgData name="Akanksha Singh" userId="9737bcee-8b85-4268-9371-dacb1b5c5867" providerId="ADAL" clId="{B09E35C9-ED68-7F4F-9847-0005F497A186}" dt="2024-03-01T01:21:03" v="303" actId="1076"/>
          <ac:spMkLst>
            <pc:docMk/>
            <pc:sldMk cId="0" sldId="261"/>
            <ac:spMk id="11" creationId="{CA68EA65-3F6B-F104-5482-270E0ACBE52F}"/>
          </ac:spMkLst>
        </pc:spChg>
        <pc:spChg chg="add mod">
          <ac:chgData name="Akanksha Singh" userId="9737bcee-8b85-4268-9371-dacb1b5c5867" providerId="ADAL" clId="{B09E35C9-ED68-7F4F-9847-0005F497A186}" dt="2024-03-01T02:31:56.774" v="2099" actId="1035"/>
          <ac:spMkLst>
            <pc:docMk/>
            <pc:sldMk cId="0" sldId="261"/>
            <ac:spMk id="12" creationId="{18F017C0-DE3A-FF23-1AC7-71E65B0F2CCC}"/>
          </ac:spMkLst>
        </pc:spChg>
        <pc:spChg chg="add mod">
          <ac:chgData name="Akanksha Singh" userId="9737bcee-8b85-4268-9371-dacb1b5c5867" providerId="ADAL" clId="{B09E35C9-ED68-7F4F-9847-0005F497A186}" dt="2024-03-01T02:31:56.774" v="2099" actId="1035"/>
          <ac:spMkLst>
            <pc:docMk/>
            <pc:sldMk cId="0" sldId="261"/>
            <ac:spMk id="13" creationId="{E128556D-62B9-A988-F2AC-930DE95805A4}"/>
          </ac:spMkLst>
        </pc:spChg>
        <pc:spChg chg="add mod">
          <ac:chgData name="Akanksha Singh" userId="9737bcee-8b85-4268-9371-dacb1b5c5867" providerId="ADAL" clId="{B09E35C9-ED68-7F4F-9847-0005F497A186}" dt="2024-03-01T01:14:38.522" v="145" actId="1076"/>
          <ac:spMkLst>
            <pc:docMk/>
            <pc:sldMk cId="0" sldId="261"/>
            <ac:spMk id="14" creationId="{D6D19F53-768A-13DF-B725-E7658766E5B5}"/>
          </ac:spMkLst>
        </pc:spChg>
        <pc:spChg chg="add mod">
          <ac:chgData name="Akanksha Singh" userId="9737bcee-8b85-4268-9371-dacb1b5c5867" providerId="ADAL" clId="{B09E35C9-ED68-7F4F-9847-0005F497A186}" dt="2024-03-01T01:14:38.522" v="145" actId="1076"/>
          <ac:spMkLst>
            <pc:docMk/>
            <pc:sldMk cId="0" sldId="261"/>
            <ac:spMk id="15" creationId="{4A83A4EF-F822-8C05-A9D6-0B12FE54F996}"/>
          </ac:spMkLst>
        </pc:spChg>
        <pc:spChg chg="add mod">
          <ac:chgData name="Akanksha Singh" userId="9737bcee-8b85-4268-9371-dacb1b5c5867" providerId="ADAL" clId="{B09E35C9-ED68-7F4F-9847-0005F497A186}" dt="2024-03-01T01:22:53.143" v="343" actId="20577"/>
          <ac:spMkLst>
            <pc:docMk/>
            <pc:sldMk cId="0" sldId="261"/>
            <ac:spMk id="16" creationId="{674CA271-C12E-4D25-6E48-64B920791E91}"/>
          </ac:spMkLst>
        </pc:spChg>
        <pc:spChg chg="add mod">
          <ac:chgData name="Akanksha Singh" userId="9737bcee-8b85-4268-9371-dacb1b5c5867" providerId="ADAL" clId="{B09E35C9-ED68-7F4F-9847-0005F497A186}" dt="2024-03-01T02:31:56.774" v="2099" actId="1035"/>
          <ac:spMkLst>
            <pc:docMk/>
            <pc:sldMk cId="0" sldId="261"/>
            <ac:spMk id="18" creationId="{96E99E8C-01CD-D41A-2923-55ACF8A1B233}"/>
          </ac:spMkLst>
        </pc:spChg>
        <pc:spChg chg="add mod">
          <ac:chgData name="Akanksha Singh" userId="9737bcee-8b85-4268-9371-dacb1b5c5867" providerId="ADAL" clId="{B09E35C9-ED68-7F4F-9847-0005F497A186}" dt="2024-03-01T02:25:57.449" v="1995" actId="12"/>
          <ac:spMkLst>
            <pc:docMk/>
            <pc:sldMk cId="0" sldId="261"/>
            <ac:spMk id="19" creationId="{5BC25BC4-63C7-CF42-939E-8F137BDF4745}"/>
          </ac:spMkLst>
        </pc:spChg>
        <pc:spChg chg="mod">
          <ac:chgData name="Akanksha Singh" userId="9737bcee-8b85-4268-9371-dacb1b5c5867" providerId="ADAL" clId="{B09E35C9-ED68-7F4F-9847-0005F497A186}" dt="2024-03-01T02:32:01.200" v="2101" actId="20577"/>
          <ac:spMkLst>
            <pc:docMk/>
            <pc:sldMk cId="0" sldId="261"/>
            <ac:spMk id="132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0:59:53.669" v="0" actId="478"/>
          <ac:spMkLst>
            <pc:docMk/>
            <pc:sldMk cId="0" sldId="261"/>
            <ac:spMk id="135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0:59:56.365" v="1" actId="478"/>
          <ac:spMkLst>
            <pc:docMk/>
            <pc:sldMk cId="0" sldId="261"/>
            <ac:spMk id="136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0:59:58.759" v="2" actId="478"/>
          <ac:spMkLst>
            <pc:docMk/>
            <pc:sldMk cId="0" sldId="261"/>
            <ac:spMk id="138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1:00:02.842" v="3" actId="478"/>
          <ac:spMkLst>
            <pc:docMk/>
            <pc:sldMk cId="0" sldId="261"/>
            <ac:spMk id="139" creationId="{00000000-0000-0000-0000-000000000000}"/>
          </ac:spMkLst>
        </pc:spChg>
        <pc:spChg chg="mod">
          <ac:chgData name="Akanksha Singh" userId="9737bcee-8b85-4268-9371-dacb1b5c5867" providerId="ADAL" clId="{B09E35C9-ED68-7F4F-9847-0005F497A186}" dt="2024-03-01T02:45:21.615" v="2263" actId="20577"/>
          <ac:spMkLst>
            <pc:docMk/>
            <pc:sldMk cId="0" sldId="261"/>
            <ac:spMk id="141" creationId="{00000000-0000-0000-0000-000000000000}"/>
          </ac:spMkLst>
        </pc:spChg>
        <pc:cxnChg chg="del">
          <ac:chgData name="Akanksha Singh" userId="9737bcee-8b85-4268-9371-dacb1b5c5867" providerId="ADAL" clId="{B09E35C9-ED68-7F4F-9847-0005F497A186}" dt="2024-03-01T02:04:38.440" v="1223" actId="478"/>
          <ac:cxnSpMkLst>
            <pc:docMk/>
            <pc:sldMk cId="0" sldId="261"/>
            <ac:cxnSpMk id="142" creationId="{00000000-0000-0000-0000-000000000000}"/>
          </ac:cxnSpMkLst>
        </pc:cxnChg>
      </pc:sldChg>
      <pc:sldChg chg="del">
        <pc:chgData name="Akanksha Singh" userId="9737bcee-8b85-4268-9371-dacb1b5c5867" providerId="ADAL" clId="{B09E35C9-ED68-7F4F-9847-0005F497A186}" dt="2024-03-01T02:29:03.793" v="2009" actId="2696"/>
        <pc:sldMkLst>
          <pc:docMk/>
          <pc:sldMk cId="0" sldId="262"/>
        </pc:sldMkLst>
      </pc:sldChg>
      <pc:sldChg chg="addSp delSp modSp mod ord">
        <pc:chgData name="Akanksha Singh" userId="9737bcee-8b85-4268-9371-dacb1b5c5867" providerId="ADAL" clId="{B09E35C9-ED68-7F4F-9847-0005F497A186}" dt="2024-03-01T02:47:17.629" v="2376" actId="1076"/>
        <pc:sldMkLst>
          <pc:docMk/>
          <pc:sldMk cId="0" sldId="263"/>
        </pc:sldMkLst>
        <pc:spChg chg="add mod">
          <ac:chgData name="Akanksha Singh" userId="9737bcee-8b85-4268-9371-dacb1b5c5867" providerId="ADAL" clId="{B09E35C9-ED68-7F4F-9847-0005F497A186}" dt="2024-03-01T02:47:17.629" v="2376" actId="1076"/>
          <ac:spMkLst>
            <pc:docMk/>
            <pc:sldMk cId="0" sldId="263"/>
            <ac:spMk id="2" creationId="{D2935499-49AE-30ED-AF70-7B5CCF717950}"/>
          </ac:spMkLst>
        </pc:spChg>
        <pc:spChg chg="add mod">
          <ac:chgData name="Akanksha Singh" userId="9737bcee-8b85-4268-9371-dacb1b5c5867" providerId="ADAL" clId="{B09E35C9-ED68-7F4F-9847-0005F497A186}" dt="2024-03-01T02:31:11.467" v="2084" actId="113"/>
          <ac:spMkLst>
            <pc:docMk/>
            <pc:sldMk cId="0" sldId="263"/>
            <ac:spMk id="3" creationId="{BED61BE3-B99A-EDD9-F2F8-6ABD051824DF}"/>
          </ac:spMkLst>
        </pc:spChg>
        <pc:spChg chg="mod">
          <ac:chgData name="Akanksha Singh" userId="9737bcee-8b85-4268-9371-dacb1b5c5867" providerId="ADAL" clId="{B09E35C9-ED68-7F4F-9847-0005F497A186}" dt="2024-03-01T02:32:40.632" v="2117" actId="20577"/>
          <ac:spMkLst>
            <pc:docMk/>
            <pc:sldMk cId="0" sldId="263"/>
            <ac:spMk id="201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2:29:16.209" v="2011" actId="478"/>
          <ac:spMkLst>
            <pc:docMk/>
            <pc:sldMk cId="0" sldId="263"/>
            <ac:spMk id="226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2:29:16.209" v="2011" actId="478"/>
          <ac:spMkLst>
            <pc:docMk/>
            <pc:sldMk cId="0" sldId="263"/>
            <ac:spMk id="227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2:29:11.016" v="2010" actId="478"/>
          <ac:spMkLst>
            <pc:docMk/>
            <pc:sldMk cId="0" sldId="263"/>
            <ac:spMk id="228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2:29:16.209" v="2011" actId="478"/>
          <ac:spMkLst>
            <pc:docMk/>
            <pc:sldMk cId="0" sldId="263"/>
            <ac:spMk id="229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2:29:16.209" v="2011" actId="478"/>
          <ac:spMkLst>
            <pc:docMk/>
            <pc:sldMk cId="0" sldId="263"/>
            <ac:spMk id="230" creationId="{00000000-0000-0000-0000-000000000000}"/>
          </ac:spMkLst>
        </pc:spChg>
        <pc:spChg chg="del">
          <ac:chgData name="Akanksha Singh" userId="9737bcee-8b85-4268-9371-dacb1b5c5867" providerId="ADAL" clId="{B09E35C9-ED68-7F4F-9847-0005F497A186}" dt="2024-03-01T02:29:16.209" v="2011" actId="478"/>
          <ac:spMkLst>
            <pc:docMk/>
            <pc:sldMk cId="0" sldId="263"/>
            <ac:spMk id="231" creationId="{00000000-0000-0000-0000-000000000000}"/>
          </ac:spMkLst>
        </pc:spChg>
      </pc:sldChg>
      <pc:sldChg chg="modSp mod">
        <pc:chgData name="Akanksha Singh" userId="9737bcee-8b85-4268-9371-dacb1b5c5867" providerId="ADAL" clId="{B09E35C9-ED68-7F4F-9847-0005F497A186}" dt="2024-03-01T02:31:47.883" v="2089" actId="20577"/>
        <pc:sldMkLst>
          <pc:docMk/>
          <pc:sldMk cId="3354059413" sldId="264"/>
        </pc:sldMkLst>
        <pc:spChg chg="mod">
          <ac:chgData name="Akanksha Singh" userId="9737bcee-8b85-4268-9371-dacb1b5c5867" providerId="ADAL" clId="{B09E35C9-ED68-7F4F-9847-0005F497A186}" dt="2024-03-01T02:31:47.883" v="2089" actId="20577"/>
          <ac:spMkLst>
            <pc:docMk/>
            <pc:sldMk cId="3354059413" sldId="264"/>
            <ac:spMk id="148" creationId="{00000000-0000-0000-0000-000000000000}"/>
          </ac:spMkLst>
        </pc:spChg>
      </pc:sldChg>
      <pc:sldChg chg="addSp delSp modSp mod">
        <pc:chgData name="Akanksha Singh" userId="9737bcee-8b85-4268-9371-dacb1b5c5867" providerId="ADAL" clId="{B09E35C9-ED68-7F4F-9847-0005F497A186}" dt="2024-03-01T02:48:15.270" v="2385" actId="207"/>
        <pc:sldMkLst>
          <pc:docMk/>
          <pc:sldMk cId="1670079098" sldId="265"/>
        </pc:sldMkLst>
        <pc:spChg chg="mod">
          <ac:chgData name="Akanksha Singh" userId="9737bcee-8b85-4268-9371-dacb1b5c5867" providerId="ADAL" clId="{B09E35C9-ED68-7F4F-9847-0005F497A186}" dt="2024-03-01T02:48:04.492" v="2382" actId="207"/>
          <ac:spMkLst>
            <pc:docMk/>
            <pc:sldMk cId="1670079098" sldId="265"/>
            <ac:spMk id="2" creationId="{FFDF9EFA-5ABE-4ECB-ADBD-91B5ECEE65D8}"/>
          </ac:spMkLst>
        </pc:spChg>
        <pc:spChg chg="mod">
          <ac:chgData name="Akanksha Singh" userId="9737bcee-8b85-4268-9371-dacb1b5c5867" providerId="ADAL" clId="{B09E35C9-ED68-7F4F-9847-0005F497A186}" dt="2024-03-01T01:51:21.289" v="784" actId="2711"/>
          <ac:spMkLst>
            <pc:docMk/>
            <pc:sldMk cId="1670079098" sldId="265"/>
            <ac:spMk id="3" creationId="{DBCA0E04-4DB1-2161-DCD5-9BCA6FCDF9F7}"/>
          </ac:spMkLst>
        </pc:spChg>
        <pc:spChg chg="mod">
          <ac:chgData name="Akanksha Singh" userId="9737bcee-8b85-4268-9371-dacb1b5c5867" providerId="ADAL" clId="{B09E35C9-ED68-7F4F-9847-0005F497A186}" dt="2024-03-01T02:48:08.269" v="2383" actId="207"/>
          <ac:spMkLst>
            <pc:docMk/>
            <pc:sldMk cId="1670079098" sldId="265"/>
            <ac:spMk id="4" creationId="{005B4AB6-D533-B201-89E6-BCCD379C8978}"/>
          </ac:spMkLst>
        </pc:spChg>
        <pc:spChg chg="mod">
          <ac:chgData name="Akanksha Singh" userId="9737bcee-8b85-4268-9371-dacb1b5c5867" providerId="ADAL" clId="{B09E35C9-ED68-7F4F-9847-0005F497A186}" dt="2024-03-01T02:48:10.623" v="2384" actId="207"/>
          <ac:spMkLst>
            <pc:docMk/>
            <pc:sldMk cId="1670079098" sldId="265"/>
            <ac:spMk id="6" creationId="{AE5BD268-D87C-54C4-1586-DB18BB8608BA}"/>
          </ac:spMkLst>
        </pc:spChg>
        <pc:spChg chg="mod">
          <ac:chgData name="Akanksha Singh" userId="9737bcee-8b85-4268-9371-dacb1b5c5867" providerId="ADAL" clId="{B09E35C9-ED68-7F4F-9847-0005F497A186}" dt="2024-03-01T02:48:10.623" v="2384" actId="207"/>
          <ac:spMkLst>
            <pc:docMk/>
            <pc:sldMk cId="1670079098" sldId="265"/>
            <ac:spMk id="7" creationId="{BEF480CD-7349-02FF-0B52-E8F6160DC817}"/>
          </ac:spMkLst>
        </pc:spChg>
        <pc:spChg chg="mod">
          <ac:chgData name="Akanksha Singh" userId="9737bcee-8b85-4268-9371-dacb1b5c5867" providerId="ADAL" clId="{B09E35C9-ED68-7F4F-9847-0005F497A186}" dt="2024-03-01T01:53:16.637" v="910" actId="108"/>
          <ac:spMkLst>
            <pc:docMk/>
            <pc:sldMk cId="1670079098" sldId="265"/>
            <ac:spMk id="8" creationId="{6243854A-F60F-201F-8E69-2200EE590A30}"/>
          </ac:spMkLst>
        </pc:spChg>
        <pc:spChg chg="add mod">
          <ac:chgData name="Akanksha Singh" userId="9737bcee-8b85-4268-9371-dacb1b5c5867" providerId="ADAL" clId="{B09E35C9-ED68-7F4F-9847-0005F497A186}" dt="2024-03-01T01:54:38.017" v="994" actId="20577"/>
          <ac:spMkLst>
            <pc:docMk/>
            <pc:sldMk cId="1670079098" sldId="265"/>
            <ac:spMk id="10" creationId="{12E4263A-A4A9-CB07-AD60-DFC9C2596360}"/>
          </ac:spMkLst>
        </pc:spChg>
        <pc:spChg chg="mod">
          <ac:chgData name="Akanksha Singh" userId="9737bcee-8b85-4268-9371-dacb1b5c5867" providerId="ADAL" clId="{B09E35C9-ED68-7F4F-9847-0005F497A186}" dt="2024-03-01T02:48:15.270" v="2385" actId="207"/>
          <ac:spMkLst>
            <pc:docMk/>
            <pc:sldMk cId="1670079098" sldId="265"/>
            <ac:spMk id="12" creationId="{DE059BE9-A532-4720-156A-6903AF5D85F5}"/>
          </ac:spMkLst>
        </pc:spChg>
        <pc:spChg chg="mod">
          <ac:chgData name="Akanksha Singh" userId="9737bcee-8b85-4268-9371-dacb1b5c5867" providerId="ADAL" clId="{B09E35C9-ED68-7F4F-9847-0005F497A186}" dt="2024-03-01T02:48:15.270" v="2385" actId="207"/>
          <ac:spMkLst>
            <pc:docMk/>
            <pc:sldMk cId="1670079098" sldId="265"/>
            <ac:spMk id="13" creationId="{87E52E7C-2BD6-9C2A-E37A-A3A505BB85AC}"/>
          </ac:spMkLst>
        </pc:spChg>
        <pc:spChg chg="mod">
          <ac:chgData name="Akanksha Singh" userId="9737bcee-8b85-4268-9371-dacb1b5c5867" providerId="ADAL" clId="{B09E35C9-ED68-7F4F-9847-0005F497A186}" dt="2024-03-01T01:53:20.244" v="911" actId="108"/>
          <ac:spMkLst>
            <pc:docMk/>
            <pc:sldMk cId="1670079098" sldId="265"/>
            <ac:spMk id="14" creationId="{5A3A8F78-BAB1-7081-1218-5142099B357C}"/>
          </ac:spMkLst>
        </pc:spChg>
        <pc:spChg chg="mod">
          <ac:chgData name="Akanksha Singh" userId="9737bcee-8b85-4268-9371-dacb1b5c5867" providerId="ADAL" clId="{B09E35C9-ED68-7F4F-9847-0005F497A186}" dt="2024-03-01T02:34:00.053" v="2124" actId="693"/>
          <ac:spMkLst>
            <pc:docMk/>
            <pc:sldMk cId="1670079098" sldId="265"/>
            <ac:spMk id="16" creationId="{4E0FC66D-6D48-7ED1-79E8-096645F67455}"/>
          </ac:spMkLst>
        </pc:spChg>
        <pc:spChg chg="mod">
          <ac:chgData name="Akanksha Singh" userId="9737bcee-8b85-4268-9371-dacb1b5c5867" providerId="ADAL" clId="{B09E35C9-ED68-7F4F-9847-0005F497A186}" dt="2024-03-01T01:51:21.289" v="784" actId="2711"/>
          <ac:spMkLst>
            <pc:docMk/>
            <pc:sldMk cId="1670079098" sldId="265"/>
            <ac:spMk id="132" creationId="{00000000-0000-0000-0000-000000000000}"/>
          </ac:spMkLst>
        </pc:spChg>
        <pc:spChg chg="del mod">
          <ac:chgData name="Akanksha Singh" userId="9737bcee-8b85-4268-9371-dacb1b5c5867" providerId="ADAL" clId="{B09E35C9-ED68-7F4F-9847-0005F497A186}" dt="2024-03-01T01:54:11.930" v="965" actId="478"/>
          <ac:spMkLst>
            <pc:docMk/>
            <pc:sldMk cId="1670079098" sldId="265"/>
            <ac:spMk id="141" creationId="{00000000-0000-0000-0000-000000000000}"/>
          </ac:spMkLst>
        </pc:spChg>
        <pc:grpChg chg="mod">
          <ac:chgData name="Akanksha Singh" userId="9737bcee-8b85-4268-9371-dacb1b5c5867" providerId="ADAL" clId="{B09E35C9-ED68-7F4F-9847-0005F497A186}" dt="2024-03-01T02:48:10.623" v="2384" actId="207"/>
          <ac:grpSpMkLst>
            <pc:docMk/>
            <pc:sldMk cId="1670079098" sldId="265"/>
            <ac:grpSpMk id="5" creationId="{CE32B836-9427-7587-BDF2-0A1516284D54}"/>
          </ac:grpSpMkLst>
        </pc:grpChg>
        <pc:grpChg chg="mod">
          <ac:chgData name="Akanksha Singh" userId="9737bcee-8b85-4268-9371-dacb1b5c5867" providerId="ADAL" clId="{B09E35C9-ED68-7F4F-9847-0005F497A186}" dt="2024-03-01T02:48:15.270" v="2385" actId="207"/>
          <ac:grpSpMkLst>
            <pc:docMk/>
            <pc:sldMk cId="1670079098" sldId="265"/>
            <ac:grpSpMk id="11" creationId="{B57E7832-2DCC-CA63-F271-25CDF036BB39}"/>
          </ac:grpSpMkLst>
        </pc:grpChg>
      </pc:sldChg>
      <pc:sldChg chg="addSp delSp modSp mod">
        <pc:chgData name="Akanksha Singh" userId="9737bcee-8b85-4268-9371-dacb1b5c5867" providerId="ADAL" clId="{B09E35C9-ED68-7F4F-9847-0005F497A186}" dt="2024-03-01T02:47:53.234" v="2380" actId="207"/>
        <pc:sldMkLst>
          <pc:docMk/>
          <pc:sldMk cId="3036145234" sldId="600"/>
        </pc:sldMkLst>
        <pc:spChg chg="mod">
          <ac:chgData name="Akanksha Singh" userId="9737bcee-8b85-4268-9371-dacb1b5c5867" providerId="ADAL" clId="{B09E35C9-ED68-7F4F-9847-0005F497A186}" dt="2024-03-01T02:34:11.686" v="2125" actId="693"/>
          <ac:spMkLst>
            <pc:docMk/>
            <pc:sldMk cId="3036145234" sldId="600"/>
            <ac:spMk id="2" creationId="{FFDF9EFA-5ABE-4ECB-ADBD-91B5ECEE65D8}"/>
          </ac:spMkLst>
        </pc:spChg>
        <pc:spChg chg="mod">
          <ac:chgData name="Akanksha Singh" userId="9737bcee-8b85-4268-9371-dacb1b5c5867" providerId="ADAL" clId="{B09E35C9-ED68-7F4F-9847-0005F497A186}" dt="2024-03-01T01:55:27.787" v="1155" actId="2711"/>
          <ac:spMkLst>
            <pc:docMk/>
            <pc:sldMk cId="3036145234" sldId="600"/>
            <ac:spMk id="3" creationId="{DBCA0E04-4DB1-2161-DCD5-9BCA6FCDF9F7}"/>
          </ac:spMkLst>
        </pc:spChg>
        <pc:spChg chg="add mod">
          <ac:chgData name="Akanksha Singh" userId="9737bcee-8b85-4268-9371-dacb1b5c5867" providerId="ADAL" clId="{B09E35C9-ED68-7F4F-9847-0005F497A186}" dt="2024-03-01T01:55:37.777" v="1157"/>
          <ac:spMkLst>
            <pc:docMk/>
            <pc:sldMk cId="3036145234" sldId="600"/>
            <ac:spMk id="4" creationId="{BE83AFC0-ABB0-088F-D74A-586C1A13219E}"/>
          </ac:spMkLst>
        </pc:spChg>
        <pc:spChg chg="add mod">
          <ac:chgData name="Akanksha Singh" userId="9737bcee-8b85-4268-9371-dacb1b5c5867" providerId="ADAL" clId="{B09E35C9-ED68-7F4F-9847-0005F497A186}" dt="2024-03-01T02:34:28.663" v="2129" actId="20577"/>
          <ac:spMkLst>
            <pc:docMk/>
            <pc:sldMk cId="3036145234" sldId="600"/>
            <ac:spMk id="7" creationId="{1D9DBF4D-8C95-637B-58B2-474797246930}"/>
          </ac:spMkLst>
        </pc:spChg>
        <pc:spChg chg="del mod">
          <ac:chgData name="Akanksha Singh" userId="9737bcee-8b85-4268-9371-dacb1b5c5867" providerId="ADAL" clId="{B09E35C9-ED68-7F4F-9847-0005F497A186}" dt="2024-03-01T02:08:54.673" v="1261" actId="478"/>
          <ac:spMkLst>
            <pc:docMk/>
            <pc:sldMk cId="3036145234" sldId="600"/>
            <ac:spMk id="16" creationId="{4E0FC66D-6D48-7ED1-79E8-096645F67455}"/>
          </ac:spMkLst>
        </pc:spChg>
        <pc:spChg chg="mod">
          <ac:chgData name="Akanksha Singh" userId="9737bcee-8b85-4268-9371-dacb1b5c5867" providerId="ADAL" clId="{B09E35C9-ED68-7F4F-9847-0005F497A186}" dt="2024-03-01T02:47:47.346" v="2378" actId="207"/>
          <ac:spMkLst>
            <pc:docMk/>
            <pc:sldMk cId="3036145234" sldId="600"/>
            <ac:spMk id="17" creationId="{3AF970A1-6D8F-D561-8FF3-8492ECBECEE6}"/>
          </ac:spMkLst>
        </pc:spChg>
        <pc:spChg chg="mod">
          <ac:chgData name="Akanksha Singh" userId="9737bcee-8b85-4268-9371-dacb1b5c5867" providerId="ADAL" clId="{B09E35C9-ED68-7F4F-9847-0005F497A186}" dt="2024-03-01T02:47:53.234" v="2380" actId="207"/>
          <ac:spMkLst>
            <pc:docMk/>
            <pc:sldMk cId="3036145234" sldId="600"/>
            <ac:spMk id="21" creationId="{0C2BBC4D-1CB4-41B8-5919-B714FC7CE0A6}"/>
          </ac:spMkLst>
        </pc:spChg>
        <pc:spChg chg="mod">
          <ac:chgData name="Akanksha Singh" userId="9737bcee-8b85-4268-9371-dacb1b5c5867" providerId="ADAL" clId="{B09E35C9-ED68-7F4F-9847-0005F497A186}" dt="2024-03-01T02:47:53.234" v="2380" actId="207"/>
          <ac:spMkLst>
            <pc:docMk/>
            <pc:sldMk cId="3036145234" sldId="600"/>
            <ac:spMk id="22" creationId="{85E24752-614B-3914-3297-C04E66C1299F}"/>
          </ac:spMkLst>
        </pc:spChg>
        <pc:spChg chg="mod">
          <ac:chgData name="Akanksha Singh" userId="9737bcee-8b85-4268-9371-dacb1b5c5867" providerId="ADAL" clId="{B09E35C9-ED68-7F4F-9847-0005F497A186}" dt="2024-03-01T02:32:18.160" v="2107" actId="20577"/>
          <ac:spMkLst>
            <pc:docMk/>
            <pc:sldMk cId="3036145234" sldId="600"/>
            <ac:spMk id="132" creationId="{00000000-0000-0000-0000-000000000000}"/>
          </ac:spMkLst>
        </pc:spChg>
        <pc:spChg chg="del mod">
          <ac:chgData name="Akanksha Singh" userId="9737bcee-8b85-4268-9371-dacb1b5c5867" providerId="ADAL" clId="{B09E35C9-ED68-7F4F-9847-0005F497A186}" dt="2024-03-01T01:55:32.808" v="1156" actId="478"/>
          <ac:spMkLst>
            <pc:docMk/>
            <pc:sldMk cId="3036145234" sldId="600"/>
            <ac:spMk id="141" creationId="{00000000-0000-0000-0000-000000000000}"/>
          </ac:spMkLst>
        </pc:spChg>
        <pc:graphicFrameChg chg="add del mod modGraphic">
          <ac:chgData name="Akanksha Singh" userId="9737bcee-8b85-4268-9371-dacb1b5c5867" providerId="ADAL" clId="{B09E35C9-ED68-7F4F-9847-0005F497A186}" dt="2024-03-01T02:08:30.610" v="1254" actId="478"/>
          <ac:graphicFrameMkLst>
            <pc:docMk/>
            <pc:sldMk cId="3036145234" sldId="600"/>
            <ac:graphicFrameMk id="5" creationId="{036C9427-4CF3-EB6B-8C88-AF9C6527EA2E}"/>
          </ac:graphicFrameMkLst>
        </pc:graphicFrameChg>
        <pc:graphicFrameChg chg="add del">
          <ac:chgData name="Akanksha Singh" userId="9737bcee-8b85-4268-9371-dacb1b5c5867" providerId="ADAL" clId="{B09E35C9-ED68-7F4F-9847-0005F497A186}" dt="2024-03-01T02:09:03.209" v="1263"/>
          <ac:graphicFrameMkLst>
            <pc:docMk/>
            <pc:sldMk cId="3036145234" sldId="600"/>
            <ac:graphicFrameMk id="6" creationId="{F06B41AB-F44A-EB4C-1422-B4D70EDC9238}"/>
          </ac:graphicFrameMkLst>
        </pc:graphicFrameChg>
        <pc:picChg chg="mod modCrop">
          <ac:chgData name="Akanksha Singh" userId="9737bcee-8b85-4268-9371-dacb1b5c5867" providerId="ADAL" clId="{B09E35C9-ED68-7F4F-9847-0005F497A186}" dt="2024-03-01T02:09:14.059" v="1266" actId="1076"/>
          <ac:picMkLst>
            <pc:docMk/>
            <pc:sldMk cId="3036145234" sldId="600"/>
            <ac:picMk id="23" creationId="{4AD65836-2B98-33D0-9B8D-4BBC1EEAD55D}"/>
          </ac:picMkLst>
        </pc:picChg>
        <pc:picChg chg="mod modCrop">
          <ac:chgData name="Akanksha Singh" userId="9737bcee-8b85-4268-9371-dacb1b5c5867" providerId="ADAL" clId="{B09E35C9-ED68-7F4F-9847-0005F497A186}" dt="2024-03-01T02:09:16.944" v="1267" actId="1076"/>
          <ac:picMkLst>
            <pc:docMk/>
            <pc:sldMk cId="3036145234" sldId="600"/>
            <ac:picMk id="24" creationId="{651D523F-60AD-1313-9E2B-57B544EB3ED2}"/>
          </ac:picMkLst>
        </pc:picChg>
      </pc:sldChg>
      <pc:sldChg chg="del">
        <pc:chgData name="Akanksha Singh" userId="9737bcee-8b85-4268-9371-dacb1b5c5867" providerId="ADAL" clId="{B09E35C9-ED68-7F4F-9847-0005F497A186}" dt="2024-03-01T01:50:51.219" v="781" actId="2696"/>
        <pc:sldMkLst>
          <pc:docMk/>
          <pc:sldMk cId="3502079018" sldId="602"/>
        </pc:sldMkLst>
      </pc:sldChg>
      <pc:sldChg chg="addSp delSp modSp mod ord">
        <pc:chgData name="Akanksha Singh" userId="9737bcee-8b85-4268-9371-dacb1b5c5867" providerId="ADAL" clId="{B09E35C9-ED68-7F4F-9847-0005F497A186}" dt="2024-03-01T02:36:54.730" v="2182" actId="20577"/>
        <pc:sldMkLst>
          <pc:docMk/>
          <pc:sldMk cId="2303023189" sldId="604"/>
        </pc:sldMkLst>
        <pc:spChg chg="add mod">
          <ac:chgData name="Akanksha Singh" userId="9737bcee-8b85-4268-9371-dacb1b5c5867" providerId="ADAL" clId="{B09E35C9-ED68-7F4F-9847-0005F497A186}" dt="2024-03-01T02:36:54.730" v="2182" actId="20577"/>
          <ac:spMkLst>
            <pc:docMk/>
            <pc:sldMk cId="2303023189" sldId="604"/>
            <ac:spMk id="2" creationId="{DE5EB837-0A74-7202-0D11-5FCB70F9D70B}"/>
          </ac:spMkLst>
        </pc:spChg>
        <pc:spChg chg="add del">
          <ac:chgData name="Akanksha Singh" userId="9737bcee-8b85-4268-9371-dacb1b5c5867" providerId="ADAL" clId="{B09E35C9-ED68-7F4F-9847-0005F497A186}" dt="2024-03-01T02:36:32.169" v="2139" actId="478"/>
          <ac:spMkLst>
            <pc:docMk/>
            <pc:sldMk cId="2303023189" sldId="604"/>
            <ac:spMk id="7" creationId="{3B27D686-EAD2-D603-12FA-4F0067F88179}"/>
          </ac:spMkLst>
        </pc:spChg>
        <pc:spChg chg="mod">
          <ac:chgData name="Akanksha Singh" userId="9737bcee-8b85-4268-9371-dacb1b5c5867" providerId="ADAL" clId="{B09E35C9-ED68-7F4F-9847-0005F497A186}" dt="2024-03-01T02:32:35.908" v="2113" actId="20577"/>
          <ac:spMkLst>
            <pc:docMk/>
            <pc:sldMk cId="2303023189" sldId="604"/>
            <ac:spMk id="132" creationId="{00000000-0000-0000-0000-000000000000}"/>
          </ac:spMkLst>
        </pc:spChg>
      </pc:sldChg>
      <pc:sldChg chg="addSp delSp modSp mod">
        <pc:chgData name="Akanksha Singh" userId="9737bcee-8b85-4268-9371-dacb1b5c5867" providerId="ADAL" clId="{B09E35C9-ED68-7F4F-9847-0005F497A186}" dt="2024-03-01T02:44:49.322" v="2261" actId="207"/>
        <pc:sldMkLst>
          <pc:docMk/>
          <pc:sldMk cId="2550321215" sldId="605"/>
        </pc:sldMkLst>
        <pc:spChg chg="add mod">
          <ac:chgData name="Akanksha Singh" userId="9737bcee-8b85-4268-9371-dacb1b5c5867" providerId="ADAL" clId="{B09E35C9-ED68-7F4F-9847-0005F497A186}" dt="2024-03-01T02:36:06.368" v="2134" actId="255"/>
          <ac:spMkLst>
            <pc:docMk/>
            <pc:sldMk cId="2550321215" sldId="605"/>
            <ac:spMk id="2" creationId="{39BB10DF-F403-89A1-3546-730BE25B960B}"/>
          </ac:spMkLst>
        </pc:spChg>
        <pc:spChg chg="mod">
          <ac:chgData name="Akanksha Singh" userId="9737bcee-8b85-4268-9371-dacb1b5c5867" providerId="ADAL" clId="{B09E35C9-ED68-7F4F-9847-0005F497A186}" dt="2024-03-01T02:43:21.586" v="2242" actId="693"/>
          <ac:spMkLst>
            <pc:docMk/>
            <pc:sldMk cId="2550321215" sldId="605"/>
            <ac:spMk id="4" creationId="{E39189EB-8407-CA77-7823-D42A2D9BF8D2}"/>
          </ac:spMkLst>
        </pc:spChg>
        <pc:spChg chg="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5" creationId="{FE8830F8-267C-07B6-46C5-98B4182CF825}"/>
          </ac:spMkLst>
        </pc:spChg>
        <pc:spChg chg="mod">
          <ac:chgData name="Akanksha Singh" userId="9737bcee-8b85-4268-9371-dacb1b5c5867" providerId="ADAL" clId="{B09E35C9-ED68-7F4F-9847-0005F497A186}" dt="2024-03-01T02:43:21.586" v="2242" actId="693"/>
          <ac:spMkLst>
            <pc:docMk/>
            <pc:sldMk cId="2550321215" sldId="605"/>
            <ac:spMk id="8" creationId="{3CDDDF7C-7612-C130-E5AD-455B39D6E661}"/>
          </ac:spMkLst>
        </pc:spChg>
        <pc:spChg chg="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9" creationId="{B592CD53-C52D-761B-4A9F-09AA0D661CFF}"/>
          </ac:spMkLst>
        </pc:spChg>
        <pc:spChg chg="mod">
          <ac:chgData name="Akanksha Singh" userId="9737bcee-8b85-4268-9371-dacb1b5c5867" providerId="ADAL" clId="{B09E35C9-ED68-7F4F-9847-0005F497A186}" dt="2024-03-01T02:43:21.586" v="2242" actId="693"/>
          <ac:spMkLst>
            <pc:docMk/>
            <pc:sldMk cId="2550321215" sldId="605"/>
            <ac:spMk id="10" creationId="{2B84D489-EBCC-3CEB-B487-E94A291E47F7}"/>
          </ac:spMkLst>
        </pc:spChg>
        <pc:spChg chg="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11" creationId="{585076A3-1F1C-C026-A9BA-6A56A2B2E01E}"/>
          </ac:spMkLst>
        </pc:spChg>
        <pc:spChg chg="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13" creationId="{456F6999-8915-FDBA-046E-E7F536EB83F2}"/>
          </ac:spMkLst>
        </pc:spChg>
        <pc:spChg chg="add del mod">
          <ac:chgData name="Akanksha Singh" userId="9737bcee-8b85-4268-9371-dacb1b5c5867" providerId="ADAL" clId="{B09E35C9-ED68-7F4F-9847-0005F497A186}" dt="2024-03-01T02:43:21.586" v="2242" actId="693"/>
          <ac:spMkLst>
            <pc:docMk/>
            <pc:sldMk cId="2550321215" sldId="605"/>
            <ac:spMk id="14" creationId="{D72FF823-707B-6C50-E29D-0AD73FAD0D45}"/>
          </ac:spMkLst>
        </pc:spChg>
        <pc:spChg chg="add del mod">
          <ac:chgData name="Akanksha Singh" userId="9737bcee-8b85-4268-9371-dacb1b5c5867" providerId="ADAL" clId="{B09E35C9-ED68-7F4F-9847-0005F497A186}" dt="2024-03-01T02:14:53.191" v="1435" actId="478"/>
          <ac:spMkLst>
            <pc:docMk/>
            <pc:sldMk cId="2550321215" sldId="605"/>
            <ac:spMk id="15" creationId="{12EB74B2-1F48-1AD5-34E6-B993858BC8E0}"/>
          </ac:spMkLst>
        </pc:spChg>
        <pc:spChg chg="add del mod">
          <ac:chgData name="Akanksha Singh" userId="9737bcee-8b85-4268-9371-dacb1b5c5867" providerId="ADAL" clId="{B09E35C9-ED68-7F4F-9847-0005F497A186}" dt="2024-03-01T02:14:53.191" v="1435" actId="478"/>
          <ac:spMkLst>
            <pc:docMk/>
            <pc:sldMk cId="2550321215" sldId="605"/>
            <ac:spMk id="18" creationId="{49EB5E81-6F67-89B6-05E2-02BFBD5CB9DD}"/>
          </ac:spMkLst>
        </pc:spChg>
        <pc:spChg chg="add del mod">
          <ac:chgData name="Akanksha Singh" userId="9737bcee-8b85-4268-9371-dacb1b5c5867" providerId="ADAL" clId="{B09E35C9-ED68-7F4F-9847-0005F497A186}" dt="2024-03-01T02:14:53.191" v="1435" actId="478"/>
          <ac:spMkLst>
            <pc:docMk/>
            <pc:sldMk cId="2550321215" sldId="605"/>
            <ac:spMk id="19" creationId="{F28E88C3-A3E4-CC9D-4EDC-6AF5B8DDB2A8}"/>
          </ac:spMkLst>
        </pc:spChg>
        <pc:spChg chg="add del mod">
          <ac:chgData name="Akanksha Singh" userId="9737bcee-8b85-4268-9371-dacb1b5c5867" providerId="ADAL" clId="{B09E35C9-ED68-7F4F-9847-0005F497A186}" dt="2024-03-01T02:14:53.191" v="1435" actId="478"/>
          <ac:spMkLst>
            <pc:docMk/>
            <pc:sldMk cId="2550321215" sldId="605"/>
            <ac:spMk id="20" creationId="{E7151AE1-8F8B-E636-38F5-33E13B3DA671}"/>
          </ac:spMkLst>
        </pc:spChg>
        <pc:spChg chg="add del mod">
          <ac:chgData name="Akanksha Singh" userId="9737bcee-8b85-4268-9371-dacb1b5c5867" providerId="ADAL" clId="{B09E35C9-ED68-7F4F-9847-0005F497A186}" dt="2024-03-01T02:14:53.191" v="1435" actId="478"/>
          <ac:spMkLst>
            <pc:docMk/>
            <pc:sldMk cId="2550321215" sldId="605"/>
            <ac:spMk id="21" creationId="{A3DCCB50-4B33-58BA-B764-74DAC59D29D2}"/>
          </ac:spMkLst>
        </pc:spChg>
        <pc:spChg chg="add del mod">
          <ac:chgData name="Akanksha Singh" userId="9737bcee-8b85-4268-9371-dacb1b5c5867" providerId="ADAL" clId="{B09E35C9-ED68-7F4F-9847-0005F497A186}" dt="2024-03-01T02:14:53.191" v="1435" actId="478"/>
          <ac:spMkLst>
            <pc:docMk/>
            <pc:sldMk cId="2550321215" sldId="605"/>
            <ac:spMk id="22" creationId="{220561B9-C4EE-60B8-F214-0091CE0CB0C2}"/>
          </ac:spMkLst>
        </pc:spChg>
        <pc:spChg chg="add del mod">
          <ac:chgData name="Akanksha Singh" userId="9737bcee-8b85-4268-9371-dacb1b5c5867" providerId="ADAL" clId="{B09E35C9-ED68-7F4F-9847-0005F497A186}" dt="2024-03-01T02:14:53.191" v="1435" actId="478"/>
          <ac:spMkLst>
            <pc:docMk/>
            <pc:sldMk cId="2550321215" sldId="605"/>
            <ac:spMk id="23" creationId="{434737E0-C879-B2CA-EA2C-B6A6F17289A4}"/>
          </ac:spMkLst>
        </pc:spChg>
        <pc:spChg chg="add del mod">
          <ac:chgData name="Akanksha Singh" userId="9737bcee-8b85-4268-9371-dacb1b5c5867" providerId="ADAL" clId="{B09E35C9-ED68-7F4F-9847-0005F497A186}" dt="2024-03-01T02:13:48.221" v="1417" actId="478"/>
          <ac:spMkLst>
            <pc:docMk/>
            <pc:sldMk cId="2550321215" sldId="605"/>
            <ac:spMk id="24" creationId="{D4CFB935-CD49-FF38-0D4E-ABF246951298}"/>
          </ac:spMkLst>
        </pc:spChg>
        <pc:spChg chg="add del mod">
          <ac:chgData name="Akanksha Singh" userId="9737bcee-8b85-4268-9371-dacb1b5c5867" providerId="ADAL" clId="{B09E35C9-ED68-7F4F-9847-0005F497A186}" dt="2024-03-01T02:15:11.988" v="1457" actId="478"/>
          <ac:spMkLst>
            <pc:docMk/>
            <pc:sldMk cId="2550321215" sldId="605"/>
            <ac:spMk id="27" creationId="{4E0B74F7-B104-C186-F137-64C2C39AE4BB}"/>
          </ac:spMkLst>
        </pc:spChg>
        <pc:spChg chg="add mod">
          <ac:chgData name="Akanksha Singh" userId="9737bcee-8b85-4268-9371-dacb1b5c5867" providerId="ADAL" clId="{B09E35C9-ED68-7F4F-9847-0005F497A186}" dt="2024-03-01T02:43:09.917" v="2241" actId="693"/>
          <ac:spMkLst>
            <pc:docMk/>
            <pc:sldMk cId="2550321215" sldId="605"/>
            <ac:spMk id="30" creationId="{E0C7A8F9-D438-5D2C-B4A8-2E1F1873E816}"/>
          </ac:spMkLst>
        </pc:spChg>
        <pc:spChg chg="add 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31" creationId="{57B89835-43F8-CADB-9785-4AD1FA778B28}"/>
          </ac:spMkLst>
        </pc:spChg>
        <pc:spChg chg="add mod">
          <ac:chgData name="Akanksha Singh" userId="9737bcee-8b85-4268-9371-dacb1b5c5867" providerId="ADAL" clId="{B09E35C9-ED68-7F4F-9847-0005F497A186}" dt="2024-03-01T02:43:09.917" v="2241" actId="693"/>
          <ac:spMkLst>
            <pc:docMk/>
            <pc:sldMk cId="2550321215" sldId="605"/>
            <ac:spMk id="32" creationId="{A0DECAEB-E03F-614A-EB1F-2B7065884812}"/>
          </ac:spMkLst>
        </pc:spChg>
        <pc:spChg chg="add 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33" creationId="{AD218D55-74DC-6227-E08B-E533479A7DEB}"/>
          </ac:spMkLst>
        </pc:spChg>
        <pc:spChg chg="add mod">
          <ac:chgData name="Akanksha Singh" userId="9737bcee-8b85-4268-9371-dacb1b5c5867" providerId="ADAL" clId="{B09E35C9-ED68-7F4F-9847-0005F497A186}" dt="2024-03-01T02:43:09.917" v="2241" actId="693"/>
          <ac:spMkLst>
            <pc:docMk/>
            <pc:sldMk cId="2550321215" sldId="605"/>
            <ac:spMk id="34" creationId="{B56E4207-4A75-C912-D123-D449AF3050F9}"/>
          </ac:spMkLst>
        </pc:spChg>
        <pc:spChg chg="add 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35" creationId="{765EE31A-5362-F53C-DC3D-FB8159FEE892}"/>
          </ac:spMkLst>
        </pc:spChg>
        <pc:spChg chg="add mod">
          <ac:chgData name="Akanksha Singh" userId="9737bcee-8b85-4268-9371-dacb1b5c5867" providerId="ADAL" clId="{B09E35C9-ED68-7F4F-9847-0005F497A186}" dt="2024-03-01T02:17:43.571" v="1666" actId="2711"/>
          <ac:spMkLst>
            <pc:docMk/>
            <pc:sldMk cId="2550321215" sldId="605"/>
            <ac:spMk id="36" creationId="{EB89F264-5E1E-2C64-C9F8-5EACAF6DCB70}"/>
          </ac:spMkLst>
        </pc:spChg>
        <pc:spChg chg="add mod">
          <ac:chgData name="Akanksha Singh" userId="9737bcee-8b85-4268-9371-dacb1b5c5867" providerId="ADAL" clId="{B09E35C9-ED68-7F4F-9847-0005F497A186}" dt="2024-03-01T02:43:09.917" v="2241" actId="693"/>
          <ac:spMkLst>
            <pc:docMk/>
            <pc:sldMk cId="2550321215" sldId="605"/>
            <ac:spMk id="37" creationId="{75D6377F-2CF9-12E9-2FA3-AE357AD9D1F4}"/>
          </ac:spMkLst>
        </pc:spChg>
        <pc:spChg chg="add mod">
          <ac:chgData name="Akanksha Singh" userId="9737bcee-8b85-4268-9371-dacb1b5c5867" providerId="ADAL" clId="{B09E35C9-ED68-7F4F-9847-0005F497A186}" dt="2024-03-01T02:44:49.322" v="2261" actId="207"/>
          <ac:spMkLst>
            <pc:docMk/>
            <pc:sldMk cId="2550321215" sldId="605"/>
            <ac:spMk id="41" creationId="{5EC962EB-20FD-F3E1-188B-0CFC74C242EA}"/>
          </ac:spMkLst>
        </pc:spChg>
        <pc:spChg chg="add del mod">
          <ac:chgData name="Akanksha Singh" userId="9737bcee-8b85-4268-9371-dacb1b5c5867" providerId="ADAL" clId="{B09E35C9-ED68-7F4F-9847-0005F497A186}" dt="2024-03-01T02:18:16.543" v="1672" actId="478"/>
          <ac:spMkLst>
            <pc:docMk/>
            <pc:sldMk cId="2550321215" sldId="605"/>
            <ac:spMk id="42" creationId="{07C37B32-768F-7676-7DBC-9BBD593DEA8F}"/>
          </ac:spMkLst>
        </pc:spChg>
        <pc:spChg chg="add mod">
          <ac:chgData name="Akanksha Singh" userId="9737bcee-8b85-4268-9371-dacb1b5c5867" providerId="ADAL" clId="{B09E35C9-ED68-7F4F-9847-0005F497A186}" dt="2024-03-01T02:44:35.869" v="2258" actId="207"/>
          <ac:spMkLst>
            <pc:docMk/>
            <pc:sldMk cId="2550321215" sldId="605"/>
            <ac:spMk id="43" creationId="{D16C6F89-C840-6F04-E88A-7E63C2F26022}"/>
          </ac:spMkLst>
        </pc:spChg>
        <pc:spChg chg="mod">
          <ac:chgData name="Akanksha Singh" userId="9737bcee-8b85-4268-9371-dacb1b5c5867" providerId="ADAL" clId="{B09E35C9-ED68-7F4F-9847-0005F497A186}" dt="2024-03-01T02:32:27.498" v="2109" actId="20577"/>
          <ac:spMkLst>
            <pc:docMk/>
            <pc:sldMk cId="2550321215" sldId="605"/>
            <ac:spMk id="132" creationId="{00000000-0000-0000-0000-000000000000}"/>
          </ac:spMkLst>
        </pc:spChg>
        <pc:spChg chg="del mod">
          <ac:chgData name="Akanksha Singh" userId="9737bcee-8b85-4268-9371-dacb1b5c5867" providerId="ADAL" clId="{B09E35C9-ED68-7F4F-9847-0005F497A186}" dt="2024-03-01T02:12:33.304" v="1400" actId="478"/>
          <ac:spMkLst>
            <pc:docMk/>
            <pc:sldMk cId="2550321215" sldId="605"/>
            <ac:spMk id="141" creationId="{00000000-0000-0000-0000-000000000000}"/>
          </ac:spMkLst>
        </pc:spChg>
        <pc:picChg chg="mod">
          <ac:chgData name="Akanksha Singh" userId="9737bcee-8b85-4268-9371-dacb1b5c5867" providerId="ADAL" clId="{B09E35C9-ED68-7F4F-9847-0005F497A186}" dt="2024-03-01T02:15:28.146" v="1463" actId="14100"/>
          <ac:picMkLst>
            <pc:docMk/>
            <pc:sldMk cId="2550321215" sldId="605"/>
            <ac:picMk id="16" creationId="{95A69282-EC6F-1453-A864-8CD40E214220}"/>
          </ac:picMkLst>
        </pc:picChg>
        <pc:picChg chg="mod">
          <ac:chgData name="Akanksha Singh" userId="9737bcee-8b85-4268-9371-dacb1b5c5867" providerId="ADAL" clId="{B09E35C9-ED68-7F4F-9847-0005F497A186}" dt="2024-03-01T02:15:28.146" v="1463" actId="14100"/>
          <ac:picMkLst>
            <pc:docMk/>
            <pc:sldMk cId="2550321215" sldId="605"/>
            <ac:picMk id="17" creationId="{65254032-3A34-E36A-B587-98168B7FE51D}"/>
          </ac:picMkLst>
        </pc:picChg>
        <pc:picChg chg="add del mod">
          <ac:chgData name="Akanksha Singh" userId="9737bcee-8b85-4268-9371-dacb1b5c5867" providerId="ADAL" clId="{B09E35C9-ED68-7F4F-9847-0005F497A186}" dt="2024-03-01T02:14:53.191" v="1435" actId="478"/>
          <ac:picMkLst>
            <pc:docMk/>
            <pc:sldMk cId="2550321215" sldId="605"/>
            <ac:picMk id="25" creationId="{003A9059-647C-46BB-177D-473BB58BA331}"/>
          </ac:picMkLst>
        </pc:picChg>
        <pc:picChg chg="add del mod">
          <ac:chgData name="Akanksha Singh" userId="9737bcee-8b85-4268-9371-dacb1b5c5867" providerId="ADAL" clId="{B09E35C9-ED68-7F4F-9847-0005F497A186}" dt="2024-03-01T02:14:53.191" v="1435" actId="478"/>
          <ac:picMkLst>
            <pc:docMk/>
            <pc:sldMk cId="2550321215" sldId="605"/>
            <ac:picMk id="26" creationId="{08AA7194-6664-854C-4698-B49962319D56}"/>
          </ac:picMkLst>
        </pc:picChg>
        <pc:picChg chg="add mod">
          <ac:chgData name="Akanksha Singh" userId="9737bcee-8b85-4268-9371-dacb1b5c5867" providerId="ADAL" clId="{B09E35C9-ED68-7F4F-9847-0005F497A186}" dt="2024-03-01T02:15:02.141" v="1437" actId="1076"/>
          <ac:picMkLst>
            <pc:docMk/>
            <pc:sldMk cId="2550321215" sldId="605"/>
            <ac:picMk id="38" creationId="{8A27CAE3-79E1-3CA2-501A-258D10933029}"/>
          </ac:picMkLst>
        </pc:picChg>
        <pc:picChg chg="add mod">
          <ac:chgData name="Akanksha Singh" userId="9737bcee-8b85-4268-9371-dacb1b5c5867" providerId="ADAL" clId="{B09E35C9-ED68-7F4F-9847-0005F497A186}" dt="2024-03-01T02:15:02.141" v="1437" actId="1076"/>
          <ac:picMkLst>
            <pc:docMk/>
            <pc:sldMk cId="2550321215" sldId="605"/>
            <ac:picMk id="39" creationId="{456B70C1-BD1A-21E9-EDCD-E390248A6C5F}"/>
          </ac:picMkLst>
        </pc:picChg>
        <pc:cxnChg chg="add del mod">
          <ac:chgData name="Akanksha Singh" userId="9737bcee-8b85-4268-9371-dacb1b5c5867" providerId="ADAL" clId="{B09E35C9-ED68-7F4F-9847-0005F497A186}" dt="2024-03-01T02:15:11.988" v="1457" actId="478"/>
          <ac:cxnSpMkLst>
            <pc:docMk/>
            <pc:sldMk cId="2550321215" sldId="605"/>
            <ac:cxnSpMk id="28" creationId="{6AC0290D-BB54-0DE2-756F-D34BA1B0E989}"/>
          </ac:cxnSpMkLst>
        </pc:cxnChg>
        <pc:cxnChg chg="add del mod">
          <ac:chgData name="Akanksha Singh" userId="9737bcee-8b85-4268-9371-dacb1b5c5867" providerId="ADAL" clId="{B09E35C9-ED68-7F4F-9847-0005F497A186}" dt="2024-03-01T02:15:13.527" v="1458" actId="478"/>
          <ac:cxnSpMkLst>
            <pc:docMk/>
            <pc:sldMk cId="2550321215" sldId="605"/>
            <ac:cxnSpMk id="29" creationId="{4B02E4E2-7760-D0D2-5280-3631EBB237D4}"/>
          </ac:cxnSpMkLst>
        </pc:cxnChg>
        <pc:cxnChg chg="mod">
          <ac:chgData name="Akanksha Singh" userId="9737bcee-8b85-4268-9371-dacb1b5c5867" providerId="ADAL" clId="{B09E35C9-ED68-7F4F-9847-0005F497A186}" dt="2024-03-01T02:15:32.035" v="1464" actId="1076"/>
          <ac:cxnSpMkLst>
            <pc:docMk/>
            <pc:sldMk cId="2550321215" sldId="605"/>
            <ac:cxnSpMk id="133" creationId="{00000000-0000-0000-0000-000000000000}"/>
          </ac:cxnSpMkLst>
        </pc:cxnChg>
        <pc:cxnChg chg="mod">
          <ac:chgData name="Akanksha Singh" userId="9737bcee-8b85-4268-9371-dacb1b5c5867" providerId="ADAL" clId="{B09E35C9-ED68-7F4F-9847-0005F497A186}" dt="2024-03-01T02:15:34.976" v="1465" actId="1076"/>
          <ac:cxnSpMkLst>
            <pc:docMk/>
            <pc:sldMk cId="2550321215" sldId="605"/>
            <ac:cxnSpMk id="134" creationId="{00000000-0000-0000-0000-000000000000}"/>
          </ac:cxnSpMkLst>
        </pc:cxnChg>
      </pc:sldChg>
      <pc:sldChg chg="addSp delSp modSp add mod">
        <pc:chgData name="Akanksha Singh" userId="9737bcee-8b85-4268-9371-dacb1b5c5867" providerId="ADAL" clId="{B09E35C9-ED68-7F4F-9847-0005F497A186}" dt="2024-03-01T02:41:44.141" v="2216" actId="255"/>
        <pc:sldMkLst>
          <pc:docMk/>
          <pc:sldMk cId="66812011" sldId="608"/>
        </pc:sldMkLst>
        <pc:spChg chg="add del mod">
          <ac:chgData name="Akanksha Singh" userId="9737bcee-8b85-4268-9371-dacb1b5c5867" providerId="ADAL" clId="{B09E35C9-ED68-7F4F-9847-0005F497A186}" dt="2024-03-01T01:50:35.630" v="779" actId="478"/>
          <ac:spMkLst>
            <pc:docMk/>
            <pc:sldMk cId="66812011" sldId="608"/>
            <ac:spMk id="3" creationId="{ABEAA8DD-CF08-266A-53F3-F0F1EFC9DB5C}"/>
          </ac:spMkLst>
        </pc:spChg>
        <pc:spChg chg="add del mod">
          <ac:chgData name="Akanksha Singh" userId="9737bcee-8b85-4268-9371-dacb1b5c5867" providerId="ADAL" clId="{B09E35C9-ED68-7F4F-9847-0005F497A186}" dt="2024-03-01T01:50:35.180" v="778" actId="1076"/>
          <ac:spMkLst>
            <pc:docMk/>
            <pc:sldMk cId="66812011" sldId="608"/>
            <ac:spMk id="4" creationId="{BE266AC7-C8E7-8BF7-1670-CD17386A51C7}"/>
          </ac:spMkLst>
        </pc:spChg>
        <pc:spChg chg="mod">
          <ac:chgData name="Akanksha Singh" userId="9737bcee-8b85-4268-9371-dacb1b5c5867" providerId="ADAL" clId="{B09E35C9-ED68-7F4F-9847-0005F497A186}" dt="2024-03-01T02:41:04.361" v="2205" actId="1076"/>
          <ac:spMkLst>
            <pc:docMk/>
            <pc:sldMk cId="66812011" sldId="608"/>
            <ac:spMk id="7" creationId="{B976E2F3-9640-1550-D82B-D70D81A7B7DF}"/>
          </ac:spMkLst>
        </pc:spChg>
        <pc:spChg chg="mod">
          <ac:chgData name="Akanksha Singh" userId="9737bcee-8b85-4268-9371-dacb1b5c5867" providerId="ADAL" clId="{B09E35C9-ED68-7F4F-9847-0005F497A186}" dt="2024-03-01T02:41:23.327" v="2210" actId="255"/>
          <ac:spMkLst>
            <pc:docMk/>
            <pc:sldMk cId="66812011" sldId="608"/>
            <ac:spMk id="10" creationId="{96BCE2CD-F4B5-9D1D-D38C-60F474030CE6}"/>
          </ac:spMkLst>
        </pc:spChg>
        <pc:spChg chg="mod">
          <ac:chgData name="Akanksha Singh" userId="9737bcee-8b85-4268-9371-dacb1b5c5867" providerId="ADAL" clId="{B09E35C9-ED68-7F4F-9847-0005F497A186}" dt="2024-03-01T02:41:44.141" v="2216" actId="255"/>
          <ac:spMkLst>
            <pc:docMk/>
            <pc:sldMk cId="66812011" sldId="608"/>
            <ac:spMk id="14" creationId="{B515D050-5E3B-69FC-EF50-F4E26CF76653}"/>
          </ac:spMkLst>
        </pc:spChg>
        <pc:spChg chg="mod">
          <ac:chgData name="Akanksha Singh" userId="9737bcee-8b85-4268-9371-dacb1b5c5867" providerId="ADAL" clId="{B09E35C9-ED68-7F4F-9847-0005F497A186}" dt="2024-03-01T02:41:31.979" v="2213" actId="255"/>
          <ac:spMkLst>
            <pc:docMk/>
            <pc:sldMk cId="66812011" sldId="608"/>
            <ac:spMk id="16" creationId="{A61EBE8B-EEBE-F645-82C9-595B1845D54F}"/>
          </ac:spMkLst>
        </pc:spChg>
        <pc:spChg chg="mod">
          <ac:chgData name="Akanksha Singh" userId="9737bcee-8b85-4268-9371-dacb1b5c5867" providerId="ADAL" clId="{B09E35C9-ED68-7F4F-9847-0005F497A186}" dt="2024-03-01T02:41:12.922" v="2207" actId="1076"/>
          <ac:spMkLst>
            <pc:docMk/>
            <pc:sldMk cId="66812011" sldId="608"/>
            <ac:spMk id="17" creationId="{8966F877-016B-8670-355C-B845E63A292E}"/>
          </ac:spMkLst>
        </pc:spChg>
        <pc:spChg chg="mod">
          <ac:chgData name="Akanksha Singh" userId="9737bcee-8b85-4268-9371-dacb1b5c5867" providerId="ADAL" clId="{B09E35C9-ED68-7F4F-9847-0005F497A186}" dt="2024-03-01T02:32:08.828" v="2105" actId="20577"/>
          <ac:spMkLst>
            <pc:docMk/>
            <pc:sldMk cId="66812011" sldId="608"/>
            <ac:spMk id="78" creationId="{00000000-0000-0000-0000-000000000000}"/>
          </ac:spMkLst>
        </pc:spChg>
        <pc:picChg chg="mod">
          <ac:chgData name="Akanksha Singh" userId="9737bcee-8b85-4268-9371-dacb1b5c5867" providerId="ADAL" clId="{B09E35C9-ED68-7F4F-9847-0005F497A186}" dt="2024-03-01T02:40:55.082" v="2203" actId="1076"/>
          <ac:picMkLst>
            <pc:docMk/>
            <pc:sldMk cId="66812011" sldId="608"/>
            <ac:picMk id="19" creationId="{B74F8990-B0C3-FD86-3EEA-3180C8662DC2}"/>
          </ac:picMkLst>
        </pc:picChg>
        <pc:picChg chg="mod">
          <ac:chgData name="Akanksha Singh" userId="9737bcee-8b85-4268-9371-dacb1b5c5867" providerId="ADAL" clId="{B09E35C9-ED68-7F4F-9847-0005F497A186}" dt="2024-03-01T02:41:16.029" v="2208" actId="1076"/>
          <ac:picMkLst>
            <pc:docMk/>
            <pc:sldMk cId="66812011" sldId="608"/>
            <ac:picMk id="21" creationId="{FD42D591-9959-B6AE-58B7-FAEC3BCDD839}"/>
          </ac:picMkLst>
        </pc:picChg>
        <pc:picChg chg="mod">
          <ac:chgData name="Akanksha Singh" userId="9737bcee-8b85-4268-9371-dacb1b5c5867" providerId="ADAL" clId="{B09E35C9-ED68-7F4F-9847-0005F497A186}" dt="2024-03-01T01:50:35.972" v="780" actId="1076"/>
          <ac:picMkLst>
            <pc:docMk/>
            <pc:sldMk cId="66812011" sldId="608"/>
            <ac:picMk id="23" creationId="{C956C518-232B-F836-B847-D553323CDF6B}"/>
          </ac:picMkLst>
        </pc:picChg>
        <pc:picChg chg="mod">
          <ac:chgData name="Akanksha Singh" userId="9737bcee-8b85-4268-9371-dacb1b5c5867" providerId="ADAL" clId="{B09E35C9-ED68-7F4F-9847-0005F497A186}" dt="2024-03-01T02:41:37.193" v="2214" actId="1076"/>
          <ac:picMkLst>
            <pc:docMk/>
            <pc:sldMk cId="66812011" sldId="608"/>
            <ac:picMk id="25" creationId="{AD280B03-54A1-3B47-634C-C472286C12D2}"/>
          </ac:picMkLst>
        </pc:picChg>
        <pc:picChg chg="mod">
          <ac:chgData name="Akanksha Singh" userId="9737bcee-8b85-4268-9371-dacb1b5c5867" providerId="ADAL" clId="{B09E35C9-ED68-7F4F-9847-0005F497A186}" dt="2024-03-01T02:41:26.167" v="2211" actId="1076"/>
          <ac:picMkLst>
            <pc:docMk/>
            <pc:sldMk cId="66812011" sldId="608"/>
            <ac:picMk id="27" creationId="{43C0595D-C6D1-A002-9FF4-366BCC65B427}"/>
          </ac:picMkLst>
        </pc:picChg>
        <pc:picChg chg="del">
          <ac:chgData name="Akanksha Singh" userId="9737bcee-8b85-4268-9371-dacb1b5c5867" providerId="ADAL" clId="{B09E35C9-ED68-7F4F-9847-0005F497A186}" dt="2024-03-01T01:49:15.371" v="761" actId="478"/>
          <ac:picMkLst>
            <pc:docMk/>
            <pc:sldMk cId="66812011" sldId="608"/>
            <ac:picMk id="2050" creationId="{5854F5E4-CDCE-A744-4658-22C447016FA7}"/>
          </ac:picMkLst>
        </pc:picChg>
        <pc:picChg chg="add mod">
          <ac:chgData name="Akanksha Singh" userId="9737bcee-8b85-4268-9371-dacb1b5c5867" providerId="ADAL" clId="{B09E35C9-ED68-7F4F-9847-0005F497A186}" dt="2024-03-01T01:49:33.815" v="767" actId="1076"/>
          <ac:picMkLst>
            <pc:docMk/>
            <pc:sldMk cId="66812011" sldId="608"/>
            <ac:picMk id="4098" creationId="{B471CD0B-4C97-553A-35D4-48DE37668B20}"/>
          </ac:picMkLst>
        </pc:picChg>
        <pc:cxnChg chg="mod">
          <ac:chgData name="Akanksha Singh" userId="9737bcee-8b85-4268-9371-dacb1b5c5867" providerId="ADAL" clId="{B09E35C9-ED68-7F4F-9847-0005F497A186}" dt="2024-03-01T01:50:19.026" v="771" actId="167"/>
          <ac:cxnSpMkLst>
            <pc:docMk/>
            <pc:sldMk cId="66812011" sldId="608"/>
            <ac:cxnSpMk id="77" creationId="{00000000-0000-0000-0000-000000000000}"/>
          </ac:cxnSpMkLst>
        </pc:cxnChg>
        <pc:cxnChg chg="mod">
          <ac:chgData name="Akanksha Singh" userId="9737bcee-8b85-4268-9371-dacb1b5c5867" providerId="ADAL" clId="{B09E35C9-ED68-7F4F-9847-0005F497A186}" dt="2024-03-01T01:50:19.026" v="771" actId="167"/>
          <ac:cxnSpMkLst>
            <pc:docMk/>
            <pc:sldMk cId="66812011" sldId="608"/>
            <ac:cxnSpMk id="80" creationId="{00000000-0000-0000-0000-000000000000}"/>
          </ac:cxnSpMkLst>
        </pc:cxnChg>
      </pc:sldChg>
      <pc:sldChg chg="del">
        <pc:chgData name="Akanksha Singh" userId="9737bcee-8b85-4268-9371-dacb1b5c5867" providerId="ADAL" clId="{B09E35C9-ED68-7F4F-9847-0005F497A186}" dt="2024-03-01T02:19:18.568" v="1680" actId="2696"/>
        <pc:sldMkLst>
          <pc:docMk/>
          <pc:sldMk cId="1559922183" sldId="609"/>
        </pc:sldMkLst>
      </pc:sldChg>
      <pc:sldChg chg="modSp del mod">
        <pc:chgData name="Akanksha Singh" userId="9737bcee-8b85-4268-9371-dacb1b5c5867" providerId="ADAL" clId="{B09E35C9-ED68-7F4F-9847-0005F497A186}" dt="2024-03-01T02:46:21.969" v="2375" actId="2696"/>
        <pc:sldMkLst>
          <pc:docMk/>
          <pc:sldMk cId="2512100861" sldId="609"/>
        </pc:sldMkLst>
        <pc:spChg chg="mod">
          <ac:chgData name="Akanksha Singh" userId="9737bcee-8b85-4268-9371-dacb1b5c5867" providerId="ADAL" clId="{B09E35C9-ED68-7F4F-9847-0005F497A186}" dt="2024-03-01T02:46:16.550" v="2374" actId="692"/>
          <ac:spMkLst>
            <pc:docMk/>
            <pc:sldMk cId="2512100861" sldId="609"/>
            <ac:spMk id="4" creationId="{690796B6-2EE6-973C-404E-88A9244FA88F}"/>
          </ac:spMkLst>
        </pc:spChg>
      </pc:sldChg>
    </pc:docChg>
  </pc:docChgLst>
  <pc:docChgLst>
    <pc:chgData name="Harshraj Vijaysinh Jadeja" userId="f2de95da-44e2-464c-9b0b-c1e0e2c1c431" providerId="ADAL" clId="{BC802F74-A20A-9D4C-BA7A-6F21D7B28533}"/>
    <pc:docChg chg="undo custSel addSld delSld modSld sldOrd addSection modSection">
      <pc:chgData name="Harshraj Vijaysinh Jadeja" userId="f2de95da-44e2-464c-9b0b-c1e0e2c1c431" providerId="ADAL" clId="{BC802F74-A20A-9D4C-BA7A-6F21D7B28533}" dt="2024-03-01T03:44:00.588" v="4150" actId="20577"/>
      <pc:docMkLst>
        <pc:docMk/>
      </pc:docMkLst>
      <pc:sldChg chg="addSp delSp modSp mod setBg">
        <pc:chgData name="Harshraj Vijaysinh Jadeja" userId="f2de95da-44e2-464c-9b0b-c1e0e2c1c431" providerId="ADAL" clId="{BC802F74-A20A-9D4C-BA7A-6F21D7B28533}" dt="2024-03-01T03:20:56.137" v="3283" actId="478"/>
        <pc:sldMkLst>
          <pc:docMk/>
          <pc:sldMk cId="0" sldId="256"/>
        </pc:sldMkLst>
        <pc:spChg chg="add del mod">
          <ac:chgData name="Harshraj Vijaysinh Jadeja" userId="f2de95da-44e2-464c-9b0b-c1e0e2c1c431" providerId="ADAL" clId="{BC802F74-A20A-9D4C-BA7A-6F21D7B28533}" dt="2024-02-29T02:46:46.595" v="5" actId="11529"/>
          <ac:spMkLst>
            <pc:docMk/>
            <pc:sldMk cId="0" sldId="256"/>
            <ac:spMk id="2" creationId="{260154A1-450B-8A14-6A83-3A222813CD7B}"/>
          </ac:spMkLst>
        </pc:spChg>
        <pc:spChg chg="mod">
          <ac:chgData name="Harshraj Vijaysinh Jadeja" userId="f2de95da-44e2-464c-9b0b-c1e0e2c1c431" providerId="ADAL" clId="{BC802F74-A20A-9D4C-BA7A-6F21D7B28533}" dt="2024-03-01T02:19:51.492" v="2948" actId="20577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Harshraj Vijaysinh Jadeja" userId="f2de95da-44e2-464c-9b0b-c1e0e2c1c431" providerId="ADAL" clId="{BC802F74-A20A-9D4C-BA7A-6F21D7B28533}" dt="2024-03-01T03:20:56.137" v="3283" actId="478"/>
          <ac:picMkLst>
            <pc:docMk/>
            <pc:sldMk cId="0" sldId="256"/>
            <ac:picMk id="4" creationId="{AC031020-DF6E-8F7B-96FB-95F605649A39}"/>
          </ac:picMkLst>
        </pc:picChg>
      </pc:sldChg>
      <pc:sldChg chg="addSp delSp modSp mod ord">
        <pc:chgData name="Harshraj Vijaysinh Jadeja" userId="f2de95da-44e2-464c-9b0b-c1e0e2c1c431" providerId="ADAL" clId="{BC802F74-A20A-9D4C-BA7A-6F21D7B28533}" dt="2024-02-29T04:23:12.511" v="1503" actId="1076"/>
        <pc:sldMkLst>
          <pc:docMk/>
          <pc:sldMk cId="0" sldId="258"/>
        </pc:sldMkLst>
        <pc:spChg chg="add mod">
          <ac:chgData name="Harshraj Vijaysinh Jadeja" userId="f2de95da-44e2-464c-9b0b-c1e0e2c1c431" providerId="ADAL" clId="{BC802F74-A20A-9D4C-BA7A-6F21D7B28533}" dt="2024-02-29T04:22:43.328" v="1499" actId="1076"/>
          <ac:spMkLst>
            <pc:docMk/>
            <pc:sldMk cId="0" sldId="258"/>
            <ac:spMk id="7" creationId="{B976E2F3-9640-1550-D82B-D70D81A7B7DF}"/>
          </ac:spMkLst>
        </pc:spChg>
        <pc:spChg chg="add del mod">
          <ac:chgData name="Harshraj Vijaysinh Jadeja" userId="f2de95da-44e2-464c-9b0b-c1e0e2c1c431" providerId="ADAL" clId="{BC802F74-A20A-9D4C-BA7A-6F21D7B28533}" dt="2024-02-29T04:17:38.537" v="1378"/>
          <ac:spMkLst>
            <pc:docMk/>
            <pc:sldMk cId="0" sldId="258"/>
            <ac:spMk id="9" creationId="{95E8AB7B-A5D0-D7BA-F357-08404ACFC13D}"/>
          </ac:spMkLst>
        </pc:spChg>
        <pc:spChg chg="add mod">
          <ac:chgData name="Harshraj Vijaysinh Jadeja" userId="f2de95da-44e2-464c-9b0b-c1e0e2c1c431" providerId="ADAL" clId="{BC802F74-A20A-9D4C-BA7A-6F21D7B28533}" dt="2024-02-29T04:22:58.350" v="1501" actId="1076"/>
          <ac:spMkLst>
            <pc:docMk/>
            <pc:sldMk cId="0" sldId="258"/>
            <ac:spMk id="10" creationId="{96BCE2CD-F4B5-9D1D-D38C-60F474030CE6}"/>
          </ac:spMkLst>
        </pc:spChg>
        <pc:spChg chg="add del mod">
          <ac:chgData name="Harshraj Vijaysinh Jadeja" userId="f2de95da-44e2-464c-9b0b-c1e0e2c1c431" providerId="ADAL" clId="{BC802F74-A20A-9D4C-BA7A-6F21D7B28533}" dt="2024-02-29T04:23:12.511" v="1503" actId="1076"/>
          <ac:spMkLst>
            <pc:docMk/>
            <pc:sldMk cId="0" sldId="258"/>
            <ac:spMk id="14" creationId="{B515D050-5E3B-69FC-EF50-F4E26CF76653}"/>
          </ac:spMkLst>
        </pc:spChg>
        <pc:spChg chg="add del mod">
          <ac:chgData name="Harshraj Vijaysinh Jadeja" userId="f2de95da-44e2-464c-9b0b-c1e0e2c1c431" providerId="ADAL" clId="{BC802F74-A20A-9D4C-BA7A-6F21D7B28533}" dt="2024-02-29T04:17:16.274" v="1372" actId="478"/>
          <ac:spMkLst>
            <pc:docMk/>
            <pc:sldMk cId="0" sldId="258"/>
            <ac:spMk id="15" creationId="{102957F1-BCFF-D52E-AEBB-E789F11F7372}"/>
          </ac:spMkLst>
        </pc:spChg>
        <pc:spChg chg="add mod">
          <ac:chgData name="Harshraj Vijaysinh Jadeja" userId="f2de95da-44e2-464c-9b0b-c1e0e2c1c431" providerId="ADAL" clId="{BC802F74-A20A-9D4C-BA7A-6F21D7B28533}" dt="2024-02-29T04:23:05.801" v="1502" actId="1076"/>
          <ac:spMkLst>
            <pc:docMk/>
            <pc:sldMk cId="0" sldId="258"/>
            <ac:spMk id="16" creationId="{A61EBE8B-EEBE-F645-82C9-595B1845D54F}"/>
          </ac:spMkLst>
        </pc:spChg>
        <pc:spChg chg="add mod">
          <ac:chgData name="Harshraj Vijaysinh Jadeja" userId="f2de95da-44e2-464c-9b0b-c1e0e2c1c431" providerId="ADAL" clId="{BC802F74-A20A-9D4C-BA7A-6F21D7B28533}" dt="2024-02-29T04:22:51.603" v="1500" actId="1076"/>
          <ac:spMkLst>
            <pc:docMk/>
            <pc:sldMk cId="0" sldId="258"/>
            <ac:spMk id="17" creationId="{8966F877-016B-8670-355C-B845E63A292E}"/>
          </ac:spMkLst>
        </pc:spChg>
        <pc:spChg chg="mod">
          <ac:chgData name="Harshraj Vijaysinh Jadeja" userId="f2de95da-44e2-464c-9b0b-c1e0e2c1c431" providerId="ADAL" clId="{BC802F74-A20A-9D4C-BA7A-6F21D7B28533}" dt="2024-02-29T04:22:30.152" v="1498" actId="1076"/>
          <ac:spMkLst>
            <pc:docMk/>
            <pc:sldMk cId="0" sldId="258"/>
            <ac:spMk id="75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4:15:03.859" v="1332" actId="478"/>
          <ac:spMkLst>
            <pc:docMk/>
            <pc:sldMk cId="0" sldId="258"/>
            <ac:spMk id="76" creationId="{00000000-0000-0000-0000-000000000000}"/>
          </ac:spMkLst>
        </pc:spChg>
        <pc:picChg chg="add del mod">
          <ac:chgData name="Harshraj Vijaysinh Jadeja" userId="f2de95da-44e2-464c-9b0b-c1e0e2c1c431" providerId="ADAL" clId="{BC802F74-A20A-9D4C-BA7A-6F21D7B28533}" dt="2024-02-29T04:12:58.014" v="1324" actId="478"/>
          <ac:picMkLst>
            <pc:docMk/>
            <pc:sldMk cId="0" sldId="258"/>
            <ac:picMk id="3" creationId="{90EDA718-020B-7DE1-CC79-5E94415C4394}"/>
          </ac:picMkLst>
        </pc:picChg>
        <pc:picChg chg="add mod">
          <ac:chgData name="Harshraj Vijaysinh Jadeja" userId="f2de95da-44e2-464c-9b0b-c1e0e2c1c431" providerId="ADAL" clId="{BC802F74-A20A-9D4C-BA7A-6F21D7B28533}" dt="2024-02-29T04:20:14.164" v="1485" actId="1076"/>
          <ac:picMkLst>
            <pc:docMk/>
            <pc:sldMk cId="0" sldId="258"/>
            <ac:picMk id="5" creationId="{C7E3BD0A-E572-EE35-F0EF-B73402760D62}"/>
          </ac:picMkLst>
        </pc:picChg>
        <pc:picChg chg="add del mod">
          <ac:chgData name="Harshraj Vijaysinh Jadeja" userId="f2de95da-44e2-464c-9b0b-c1e0e2c1c431" providerId="ADAL" clId="{BC802F74-A20A-9D4C-BA7A-6F21D7B28533}" dt="2024-02-29T04:17:06.154" v="1369" actId="478"/>
          <ac:picMkLst>
            <pc:docMk/>
            <pc:sldMk cId="0" sldId="258"/>
            <ac:picMk id="6" creationId="{C7849791-1F53-D463-E514-7ADB25C26E62}"/>
          </ac:picMkLst>
        </pc:picChg>
        <pc:picChg chg="add del mod">
          <ac:chgData name="Harshraj Vijaysinh Jadeja" userId="f2de95da-44e2-464c-9b0b-c1e0e2c1c431" providerId="ADAL" clId="{BC802F74-A20A-9D4C-BA7A-6F21D7B28533}" dt="2024-02-29T04:17:08.480" v="1371" actId="478"/>
          <ac:picMkLst>
            <pc:docMk/>
            <pc:sldMk cId="0" sldId="258"/>
            <ac:picMk id="8" creationId="{3337A37D-CF86-CC6F-DF23-2CA098E47A2F}"/>
          </ac:picMkLst>
        </pc:picChg>
        <pc:picChg chg="add del mod">
          <ac:chgData name="Harshraj Vijaysinh Jadeja" userId="f2de95da-44e2-464c-9b0b-c1e0e2c1c431" providerId="ADAL" clId="{BC802F74-A20A-9D4C-BA7A-6F21D7B28533}" dt="2024-02-29T04:15:20.343" v="1336" actId="478"/>
          <ac:picMkLst>
            <pc:docMk/>
            <pc:sldMk cId="0" sldId="258"/>
            <ac:picMk id="11" creationId="{ED6C1A44-B8C8-6382-DE71-9692EA332DAC}"/>
          </ac:picMkLst>
        </pc:picChg>
        <pc:picChg chg="add del mod">
          <ac:chgData name="Harshraj Vijaysinh Jadeja" userId="f2de95da-44e2-464c-9b0b-c1e0e2c1c431" providerId="ADAL" clId="{BC802F74-A20A-9D4C-BA7A-6F21D7B28533}" dt="2024-02-29T04:17:07.391" v="1370" actId="478"/>
          <ac:picMkLst>
            <pc:docMk/>
            <pc:sldMk cId="0" sldId="258"/>
            <ac:picMk id="12" creationId="{C6435C85-50D1-5A17-0E29-9E256F3AB75A}"/>
          </ac:picMkLst>
        </pc:picChg>
        <pc:picChg chg="add del mod">
          <ac:chgData name="Harshraj Vijaysinh Jadeja" userId="f2de95da-44e2-464c-9b0b-c1e0e2c1c431" providerId="ADAL" clId="{BC802F74-A20A-9D4C-BA7A-6F21D7B28533}" dt="2024-02-29T04:15:22.225" v="1337" actId="478"/>
          <ac:picMkLst>
            <pc:docMk/>
            <pc:sldMk cId="0" sldId="258"/>
            <ac:picMk id="13" creationId="{46BA33FF-8229-B547-013A-7C937177195F}"/>
          </ac:picMkLst>
        </pc:picChg>
        <pc:picChg chg="add mod">
          <ac:chgData name="Harshraj Vijaysinh Jadeja" userId="f2de95da-44e2-464c-9b0b-c1e0e2c1c431" providerId="ADAL" clId="{BC802F74-A20A-9D4C-BA7A-6F21D7B28533}" dt="2024-02-29T04:22:43.328" v="1499" actId="1076"/>
          <ac:picMkLst>
            <pc:docMk/>
            <pc:sldMk cId="0" sldId="258"/>
            <ac:picMk id="19" creationId="{B74F8990-B0C3-FD86-3EEA-3180C8662DC2}"/>
          </ac:picMkLst>
        </pc:picChg>
        <pc:picChg chg="add mod">
          <ac:chgData name="Harshraj Vijaysinh Jadeja" userId="f2de95da-44e2-464c-9b0b-c1e0e2c1c431" providerId="ADAL" clId="{BC802F74-A20A-9D4C-BA7A-6F21D7B28533}" dt="2024-02-29T04:22:58.350" v="1501" actId="1076"/>
          <ac:picMkLst>
            <pc:docMk/>
            <pc:sldMk cId="0" sldId="258"/>
            <ac:picMk id="21" creationId="{FD42D591-9959-B6AE-58B7-FAEC3BCDD839}"/>
          </ac:picMkLst>
        </pc:picChg>
        <pc:picChg chg="add mod">
          <ac:chgData name="Harshraj Vijaysinh Jadeja" userId="f2de95da-44e2-464c-9b0b-c1e0e2c1c431" providerId="ADAL" clId="{BC802F74-A20A-9D4C-BA7A-6F21D7B28533}" dt="2024-02-29T04:22:51.603" v="1500" actId="1076"/>
          <ac:picMkLst>
            <pc:docMk/>
            <pc:sldMk cId="0" sldId="258"/>
            <ac:picMk id="23" creationId="{C956C518-232B-F836-B847-D553323CDF6B}"/>
          </ac:picMkLst>
        </pc:picChg>
        <pc:picChg chg="add mod">
          <ac:chgData name="Harshraj Vijaysinh Jadeja" userId="f2de95da-44e2-464c-9b0b-c1e0e2c1c431" providerId="ADAL" clId="{BC802F74-A20A-9D4C-BA7A-6F21D7B28533}" dt="2024-02-29T04:23:12.511" v="1503" actId="1076"/>
          <ac:picMkLst>
            <pc:docMk/>
            <pc:sldMk cId="0" sldId="258"/>
            <ac:picMk id="25" creationId="{AD280B03-54A1-3B47-634C-C472286C12D2}"/>
          </ac:picMkLst>
        </pc:picChg>
        <pc:picChg chg="add mod">
          <ac:chgData name="Harshraj Vijaysinh Jadeja" userId="f2de95da-44e2-464c-9b0b-c1e0e2c1c431" providerId="ADAL" clId="{BC802F74-A20A-9D4C-BA7A-6F21D7B28533}" dt="2024-02-29T04:23:05.801" v="1502" actId="1076"/>
          <ac:picMkLst>
            <pc:docMk/>
            <pc:sldMk cId="0" sldId="258"/>
            <ac:picMk id="27" creationId="{43C0595D-C6D1-A002-9FF4-366BCC65B427}"/>
          </ac:picMkLst>
        </pc:picChg>
        <pc:picChg chg="del">
          <ac:chgData name="Harshraj Vijaysinh Jadeja" userId="f2de95da-44e2-464c-9b0b-c1e0e2c1c431" providerId="ADAL" clId="{BC802F74-A20A-9D4C-BA7A-6F21D7B28533}" dt="2024-02-29T04:11:31.664" v="1317" actId="478"/>
          <ac:picMkLst>
            <pc:docMk/>
            <pc:sldMk cId="0" sldId="258"/>
            <ac:picMk id="74" creationId="{00000000-0000-0000-0000-000000000000}"/>
          </ac:picMkLst>
        </pc:picChg>
      </pc:sldChg>
      <pc:sldChg chg="addSp delSp modSp mod ord">
        <pc:chgData name="Harshraj Vijaysinh Jadeja" userId="f2de95da-44e2-464c-9b0b-c1e0e2c1c431" providerId="ADAL" clId="{BC802F74-A20A-9D4C-BA7A-6F21D7B28533}" dt="2024-03-01T02:37:09.478" v="3155" actId="931"/>
        <pc:sldMkLst>
          <pc:docMk/>
          <pc:sldMk cId="0" sldId="259"/>
        </pc:sldMkLst>
        <pc:spChg chg="add mod">
          <ac:chgData name="Harshraj Vijaysinh Jadeja" userId="f2de95da-44e2-464c-9b0b-c1e0e2c1c431" providerId="ADAL" clId="{BC802F74-A20A-9D4C-BA7A-6F21D7B28533}" dt="2024-03-01T02:10:26.321" v="2617" actId="20577"/>
          <ac:spMkLst>
            <pc:docMk/>
            <pc:sldMk cId="0" sldId="259"/>
            <ac:spMk id="2" creationId="{A3B81C92-380A-1023-081E-0A4369AB84B8}"/>
          </ac:spMkLst>
        </pc:spChg>
        <pc:spChg chg="add mod">
          <ac:chgData name="Harshraj Vijaysinh Jadeja" userId="f2de95da-44e2-464c-9b0b-c1e0e2c1c431" providerId="ADAL" clId="{BC802F74-A20A-9D4C-BA7A-6F21D7B28533}" dt="2024-03-01T02:11:44.178" v="2634" actId="14100"/>
          <ac:spMkLst>
            <pc:docMk/>
            <pc:sldMk cId="0" sldId="259"/>
            <ac:spMk id="3" creationId="{E3075F3C-85FB-5D8F-2867-AB934218ED85}"/>
          </ac:spMkLst>
        </pc:spChg>
        <pc:spChg chg="add mod">
          <ac:chgData name="Harshraj Vijaysinh Jadeja" userId="f2de95da-44e2-464c-9b0b-c1e0e2c1c431" providerId="ADAL" clId="{BC802F74-A20A-9D4C-BA7A-6F21D7B28533}" dt="2024-03-01T02:14:56.714" v="2691" actId="20577"/>
          <ac:spMkLst>
            <pc:docMk/>
            <pc:sldMk cId="0" sldId="259"/>
            <ac:spMk id="5" creationId="{78B6D944-5ACC-66AC-354D-123B9FB34961}"/>
          </ac:spMkLst>
        </pc:spChg>
        <pc:spChg chg="add mod">
          <ac:chgData name="Harshraj Vijaysinh Jadeja" userId="f2de95da-44e2-464c-9b0b-c1e0e2c1c431" providerId="ADAL" clId="{BC802F74-A20A-9D4C-BA7A-6F21D7B28533}" dt="2024-03-01T02:14:17.095" v="2681" actId="255"/>
          <ac:spMkLst>
            <pc:docMk/>
            <pc:sldMk cId="0" sldId="259"/>
            <ac:spMk id="6" creationId="{9A711F5D-8A0F-914A-CEDD-2A48231A0D78}"/>
          </ac:spMkLst>
        </pc:spChg>
        <pc:spChg chg="add mod">
          <ac:chgData name="Harshraj Vijaysinh Jadeja" userId="f2de95da-44e2-464c-9b0b-c1e0e2c1c431" providerId="ADAL" clId="{BC802F74-A20A-9D4C-BA7A-6F21D7B28533}" dt="2024-03-01T02:12:07.505" v="2637" actId="1076"/>
          <ac:spMkLst>
            <pc:docMk/>
            <pc:sldMk cId="0" sldId="259"/>
            <ac:spMk id="7" creationId="{5FA2CB8C-23DB-D3E6-C26D-33E1B72B0FA2}"/>
          </ac:spMkLst>
        </pc:spChg>
        <pc:spChg chg="add mod">
          <ac:chgData name="Harshraj Vijaysinh Jadeja" userId="f2de95da-44e2-464c-9b0b-c1e0e2c1c431" providerId="ADAL" clId="{BC802F74-A20A-9D4C-BA7A-6F21D7B28533}" dt="2024-03-01T02:16:29.242" v="2779" actId="313"/>
          <ac:spMkLst>
            <pc:docMk/>
            <pc:sldMk cId="0" sldId="259"/>
            <ac:spMk id="9" creationId="{4B2A7D2B-CC50-FD06-EC01-C2F71D074CEE}"/>
          </ac:spMkLst>
        </pc:spChg>
        <pc:spChg chg="add mod">
          <ac:chgData name="Harshraj Vijaysinh Jadeja" userId="f2de95da-44e2-464c-9b0b-c1e0e2c1c431" providerId="ADAL" clId="{BC802F74-A20A-9D4C-BA7A-6F21D7B28533}" dt="2024-03-01T02:15:30.395" v="2708" actId="20577"/>
          <ac:spMkLst>
            <pc:docMk/>
            <pc:sldMk cId="0" sldId="259"/>
            <ac:spMk id="10" creationId="{B70B5EAB-C7CE-F8DE-6459-ADA401482F3D}"/>
          </ac:spMkLst>
        </pc:spChg>
        <pc:spChg chg="add mod">
          <ac:chgData name="Harshraj Vijaysinh Jadeja" userId="f2de95da-44e2-464c-9b0b-c1e0e2c1c431" providerId="ADAL" clId="{BC802F74-A20A-9D4C-BA7A-6F21D7B28533}" dt="2024-03-01T02:12:19.477" v="2639" actId="1076"/>
          <ac:spMkLst>
            <pc:docMk/>
            <pc:sldMk cId="0" sldId="259"/>
            <ac:spMk id="11" creationId="{E5AD1407-F641-6B50-7CE0-3E17E962A34F}"/>
          </ac:spMkLst>
        </pc:spChg>
        <pc:spChg chg="add mod">
          <ac:chgData name="Harshraj Vijaysinh Jadeja" userId="f2de95da-44e2-464c-9b0b-c1e0e2c1c431" providerId="ADAL" clId="{BC802F74-A20A-9D4C-BA7A-6F21D7B28533}" dt="2024-03-01T02:17:59.170" v="2895" actId="20577"/>
          <ac:spMkLst>
            <pc:docMk/>
            <pc:sldMk cId="0" sldId="259"/>
            <ac:spMk id="13" creationId="{019EF5AA-4EE7-67B0-5541-3EAF5CC160C4}"/>
          </ac:spMkLst>
        </pc:spChg>
        <pc:spChg chg="add mod">
          <ac:chgData name="Harshraj Vijaysinh Jadeja" userId="f2de95da-44e2-464c-9b0b-c1e0e2c1c431" providerId="ADAL" clId="{BC802F74-A20A-9D4C-BA7A-6F21D7B28533}" dt="2024-03-01T02:16:41.239" v="2793" actId="20577"/>
          <ac:spMkLst>
            <pc:docMk/>
            <pc:sldMk cId="0" sldId="259"/>
            <ac:spMk id="14" creationId="{0CF19120-4873-184D-36CE-0C1E7024CC39}"/>
          </ac:spMkLst>
        </pc:spChg>
        <pc:spChg chg="add mod">
          <ac:chgData name="Harshraj Vijaysinh Jadeja" userId="f2de95da-44e2-464c-9b0b-c1e0e2c1c431" providerId="ADAL" clId="{BC802F74-A20A-9D4C-BA7A-6F21D7B28533}" dt="2024-03-01T02:12:27.606" v="2641" actId="1076"/>
          <ac:spMkLst>
            <pc:docMk/>
            <pc:sldMk cId="0" sldId="259"/>
            <ac:spMk id="15" creationId="{AE8C82CA-9295-9AA3-50CD-3E83E9590350}"/>
          </ac:spMkLst>
        </pc:spChg>
        <pc:spChg chg="add mod">
          <ac:chgData name="Harshraj Vijaysinh Jadeja" userId="f2de95da-44e2-464c-9b0b-c1e0e2c1c431" providerId="ADAL" clId="{BC802F74-A20A-9D4C-BA7A-6F21D7B28533}" dt="2024-03-01T02:19:03.089" v="2929" actId="20577"/>
          <ac:spMkLst>
            <pc:docMk/>
            <pc:sldMk cId="0" sldId="259"/>
            <ac:spMk id="17" creationId="{5C8124C7-87FB-4410-7172-8B2AFF1EA696}"/>
          </ac:spMkLst>
        </pc:spChg>
        <pc:spChg chg="add mod">
          <ac:chgData name="Harshraj Vijaysinh Jadeja" userId="f2de95da-44e2-464c-9b0b-c1e0e2c1c431" providerId="ADAL" clId="{BC802F74-A20A-9D4C-BA7A-6F21D7B28533}" dt="2024-03-01T02:18:17.345" v="2919" actId="20577"/>
          <ac:spMkLst>
            <pc:docMk/>
            <pc:sldMk cId="0" sldId="259"/>
            <ac:spMk id="18" creationId="{D34396B6-E7D4-5ECC-A58D-D2A31DBD40CD}"/>
          </ac:spMkLst>
        </pc:spChg>
        <pc:spChg chg="add mod">
          <ac:chgData name="Harshraj Vijaysinh Jadeja" userId="f2de95da-44e2-464c-9b0b-c1e0e2c1c431" providerId="ADAL" clId="{BC802F74-A20A-9D4C-BA7A-6F21D7B28533}" dt="2024-03-01T02:12:39.113" v="2643" actId="1076"/>
          <ac:spMkLst>
            <pc:docMk/>
            <pc:sldMk cId="0" sldId="259"/>
            <ac:spMk id="19" creationId="{B9426A52-5C9A-DABB-F2DD-8157068E9077}"/>
          </ac:spMkLst>
        </pc:spChg>
        <pc:spChg chg="mod">
          <ac:chgData name="Harshraj Vijaysinh Jadeja" userId="f2de95da-44e2-464c-9b0b-c1e0e2c1c431" providerId="ADAL" clId="{BC802F74-A20A-9D4C-BA7A-6F21D7B28533}" dt="2024-03-01T02:33:59.954" v="3146" actId="20577"/>
          <ac:spMkLst>
            <pc:docMk/>
            <pc:sldMk cId="0" sldId="259"/>
            <ac:spMk id="86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3-01T02:11:21.492" v="2629" actId="1076"/>
          <ac:spMkLst>
            <pc:docMk/>
            <pc:sldMk cId="0" sldId="259"/>
            <ac:spMk id="90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3-01T02:11:16.476" v="2628" actId="14100"/>
          <ac:spMkLst>
            <pc:docMk/>
            <pc:sldMk cId="0" sldId="259"/>
            <ac:spMk id="91" creationId="{00000000-0000-0000-0000-000000000000}"/>
          </ac:spMkLst>
        </pc:spChg>
        <pc:spChg chg="del mod">
          <ac:chgData name="Harshraj Vijaysinh Jadeja" userId="f2de95da-44e2-464c-9b0b-c1e0e2c1c431" providerId="ADAL" clId="{BC802F74-A20A-9D4C-BA7A-6F21D7B28533}" dt="2024-03-01T02:10:12.016" v="2592" actId="478"/>
          <ac:spMkLst>
            <pc:docMk/>
            <pc:sldMk cId="0" sldId="259"/>
            <ac:spMk id="93" creationId="{00000000-0000-0000-0000-000000000000}"/>
          </ac:spMkLst>
        </pc:spChg>
        <pc:spChg chg="del mod">
          <ac:chgData name="Harshraj Vijaysinh Jadeja" userId="f2de95da-44e2-464c-9b0b-c1e0e2c1c431" providerId="ADAL" clId="{BC802F74-A20A-9D4C-BA7A-6F21D7B28533}" dt="2024-03-01T02:10:12.016" v="2592" actId="478"/>
          <ac:spMkLst>
            <pc:docMk/>
            <pc:sldMk cId="0" sldId="259"/>
            <ac:spMk id="94" creationId="{00000000-0000-0000-0000-000000000000}"/>
          </ac:spMkLst>
        </pc:spChg>
        <pc:spChg chg="del mod">
          <ac:chgData name="Harshraj Vijaysinh Jadeja" userId="f2de95da-44e2-464c-9b0b-c1e0e2c1c431" providerId="ADAL" clId="{BC802F74-A20A-9D4C-BA7A-6F21D7B28533}" dt="2024-03-01T02:10:14.945" v="2594" actId="478"/>
          <ac:spMkLst>
            <pc:docMk/>
            <pc:sldMk cId="0" sldId="259"/>
            <ac:spMk id="97" creationId="{00000000-0000-0000-0000-000000000000}"/>
          </ac:spMkLst>
        </pc:spChg>
        <pc:spChg chg="del mod">
          <ac:chgData name="Harshraj Vijaysinh Jadeja" userId="f2de95da-44e2-464c-9b0b-c1e0e2c1c431" providerId="ADAL" clId="{BC802F74-A20A-9D4C-BA7A-6F21D7B28533}" dt="2024-03-01T02:10:12.016" v="2592" actId="478"/>
          <ac:spMkLst>
            <pc:docMk/>
            <pc:sldMk cId="0" sldId="259"/>
            <ac:spMk id="98" creationId="{00000000-0000-0000-0000-000000000000}"/>
          </ac:spMkLst>
        </pc:spChg>
        <pc:picChg chg="add del mod">
          <ac:chgData name="Harshraj Vijaysinh Jadeja" userId="f2de95da-44e2-464c-9b0b-c1e0e2c1c431" providerId="ADAL" clId="{BC802F74-A20A-9D4C-BA7A-6F21D7B28533}" dt="2024-03-01T02:13:25.451" v="2645" actId="478"/>
          <ac:picMkLst>
            <pc:docMk/>
            <pc:sldMk cId="0" sldId="259"/>
            <ac:picMk id="4" creationId="{EA5C7392-CAF0-4BC9-9D86-7AFC19A945EA}"/>
          </ac:picMkLst>
        </pc:picChg>
        <pc:picChg chg="add del mod">
          <ac:chgData name="Harshraj Vijaysinh Jadeja" userId="f2de95da-44e2-464c-9b0b-c1e0e2c1c431" providerId="ADAL" clId="{BC802F74-A20A-9D4C-BA7A-6F21D7B28533}" dt="2024-03-01T02:13:27.054" v="2646" actId="478"/>
          <ac:picMkLst>
            <pc:docMk/>
            <pc:sldMk cId="0" sldId="259"/>
            <ac:picMk id="8" creationId="{6A5F531A-7E2D-89DF-75AF-2FEF55224B42}"/>
          </ac:picMkLst>
        </pc:picChg>
        <pc:picChg chg="add del mod">
          <ac:chgData name="Harshraj Vijaysinh Jadeja" userId="f2de95da-44e2-464c-9b0b-c1e0e2c1c431" providerId="ADAL" clId="{BC802F74-A20A-9D4C-BA7A-6F21D7B28533}" dt="2024-03-01T02:13:30.347" v="2648" actId="478"/>
          <ac:picMkLst>
            <pc:docMk/>
            <pc:sldMk cId="0" sldId="259"/>
            <ac:picMk id="12" creationId="{B7AECEE0-FE00-496B-653A-D6E31B5FED96}"/>
          </ac:picMkLst>
        </pc:picChg>
        <pc:picChg chg="add del mod">
          <ac:chgData name="Harshraj Vijaysinh Jadeja" userId="f2de95da-44e2-464c-9b0b-c1e0e2c1c431" providerId="ADAL" clId="{BC802F74-A20A-9D4C-BA7A-6F21D7B28533}" dt="2024-03-01T02:13:29.059" v="2647" actId="478"/>
          <ac:picMkLst>
            <pc:docMk/>
            <pc:sldMk cId="0" sldId="259"/>
            <ac:picMk id="16" creationId="{CDFE9BC7-F059-D242-AA49-4F1040055DBD}"/>
          </ac:picMkLst>
        </pc:picChg>
        <pc:picChg chg="add mod">
          <ac:chgData name="Harshraj Vijaysinh Jadeja" userId="f2de95da-44e2-464c-9b0b-c1e0e2c1c431" providerId="ADAL" clId="{BC802F74-A20A-9D4C-BA7A-6F21D7B28533}" dt="2024-03-01T02:37:09.478" v="3155" actId="931"/>
          <ac:picMkLst>
            <pc:docMk/>
            <pc:sldMk cId="0" sldId="259"/>
            <ac:picMk id="21" creationId="{73C5AA38-22C4-7208-98D6-C724B0564473}"/>
          </ac:picMkLst>
        </pc:picChg>
        <pc:picChg chg="del mod">
          <ac:chgData name="Harshraj Vijaysinh Jadeja" userId="f2de95da-44e2-464c-9b0b-c1e0e2c1c431" providerId="ADAL" clId="{BC802F74-A20A-9D4C-BA7A-6F21D7B28533}" dt="2024-03-01T02:13:23.736" v="2644" actId="478"/>
          <ac:picMkLst>
            <pc:docMk/>
            <pc:sldMk cId="0" sldId="259"/>
            <ac:picMk id="85" creationId="{00000000-0000-0000-0000-000000000000}"/>
          </ac:picMkLst>
        </pc:picChg>
        <pc:picChg chg="del mod">
          <ac:chgData name="Harshraj Vijaysinh Jadeja" userId="f2de95da-44e2-464c-9b0b-c1e0e2c1c431" providerId="ADAL" clId="{BC802F74-A20A-9D4C-BA7A-6F21D7B28533}" dt="2024-03-01T02:10:12.016" v="2592" actId="478"/>
          <ac:picMkLst>
            <pc:docMk/>
            <pc:sldMk cId="0" sldId="259"/>
            <ac:picMk id="89" creationId="{00000000-0000-0000-0000-000000000000}"/>
          </ac:picMkLst>
        </pc:picChg>
        <pc:picChg chg="del mod">
          <ac:chgData name="Harshraj Vijaysinh Jadeja" userId="f2de95da-44e2-464c-9b0b-c1e0e2c1c431" providerId="ADAL" clId="{BC802F74-A20A-9D4C-BA7A-6F21D7B28533}" dt="2024-03-01T02:10:12.016" v="2592" actId="478"/>
          <ac:picMkLst>
            <pc:docMk/>
            <pc:sldMk cId="0" sldId="259"/>
            <ac:picMk id="96" creationId="{00000000-0000-0000-0000-000000000000}"/>
          </ac:picMkLst>
        </pc:picChg>
        <pc:cxnChg chg="del mod">
          <ac:chgData name="Harshraj Vijaysinh Jadeja" userId="f2de95da-44e2-464c-9b0b-c1e0e2c1c431" providerId="ADAL" clId="{BC802F74-A20A-9D4C-BA7A-6F21D7B28533}" dt="2024-03-01T02:06:56.611" v="2568" actId="478"/>
          <ac:cxnSpMkLst>
            <pc:docMk/>
            <pc:sldMk cId="0" sldId="259"/>
            <ac:cxnSpMk id="92" creationId="{00000000-0000-0000-0000-000000000000}"/>
          </ac:cxnSpMkLst>
        </pc:cxnChg>
        <pc:cxnChg chg="del mod">
          <ac:chgData name="Harshraj Vijaysinh Jadeja" userId="f2de95da-44e2-464c-9b0b-c1e0e2c1c431" providerId="ADAL" clId="{BC802F74-A20A-9D4C-BA7A-6F21D7B28533}" dt="2024-03-01T02:10:12.016" v="2592" actId="478"/>
          <ac:cxnSpMkLst>
            <pc:docMk/>
            <pc:sldMk cId="0" sldId="259"/>
            <ac:cxnSpMk id="95" creationId="{00000000-0000-0000-0000-000000000000}"/>
          </ac:cxnSpMkLst>
        </pc:cxnChg>
        <pc:cxnChg chg="del mod">
          <ac:chgData name="Harshraj Vijaysinh Jadeja" userId="f2de95da-44e2-464c-9b0b-c1e0e2c1c431" providerId="ADAL" clId="{BC802F74-A20A-9D4C-BA7A-6F21D7B28533}" dt="2024-03-01T02:10:12.016" v="2592" actId="478"/>
          <ac:cxnSpMkLst>
            <pc:docMk/>
            <pc:sldMk cId="0" sldId="259"/>
            <ac:cxnSpMk id="99" creationId="{00000000-0000-0000-0000-000000000000}"/>
          </ac:cxnSpMkLst>
        </pc:cxnChg>
      </pc:sldChg>
      <pc:sldChg chg="addSp delSp modSp mod ord">
        <pc:chgData name="Harshraj Vijaysinh Jadeja" userId="f2de95da-44e2-464c-9b0b-c1e0e2c1c431" providerId="ADAL" clId="{BC802F74-A20A-9D4C-BA7A-6F21D7B28533}" dt="2024-03-01T02:33:35.874" v="3136" actId="20577"/>
        <pc:sldMkLst>
          <pc:docMk/>
          <pc:sldMk cId="0" sldId="260"/>
        </pc:sldMkLst>
        <pc:spChg chg="mod">
          <ac:chgData name="Harshraj Vijaysinh Jadeja" userId="f2de95da-44e2-464c-9b0b-c1e0e2c1c431" providerId="ADAL" clId="{BC802F74-A20A-9D4C-BA7A-6F21D7B28533}" dt="2024-03-01T02:33:35.874" v="3136" actId="20577"/>
          <ac:spMkLst>
            <pc:docMk/>
            <pc:sldMk cId="0" sldId="260"/>
            <ac:spMk id="104" creationId="{00000000-0000-0000-0000-000000000000}"/>
          </ac:spMkLst>
        </pc:spChg>
        <pc:spChg chg="del mod">
          <ac:chgData name="Harshraj Vijaysinh Jadeja" userId="f2de95da-44e2-464c-9b0b-c1e0e2c1c431" providerId="ADAL" clId="{BC802F74-A20A-9D4C-BA7A-6F21D7B28533}" dt="2024-02-29T03:24:40.907" v="530" actId="478"/>
          <ac:spMkLst>
            <pc:docMk/>
            <pc:sldMk cId="0" sldId="260"/>
            <ac:spMk id="109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4:02:22.298" v="1265" actId="1076"/>
          <ac:spMkLst>
            <pc:docMk/>
            <pc:sldMk cId="0" sldId="260"/>
            <ac:spMk id="111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24:46.702" v="532" actId="478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4:03:28.256" v="1276" actId="1076"/>
          <ac:spMkLst>
            <pc:docMk/>
            <pc:sldMk cId="0" sldId="260"/>
            <ac:spMk id="118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24:52.157" v="534" actId="478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4:04:10.233" v="1285" actId="1076"/>
          <ac:spMkLst>
            <pc:docMk/>
            <pc:sldMk cId="0" sldId="260"/>
            <ac:spMk id="121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24:43.110" v="531" actId="478"/>
          <ac:spMkLst>
            <pc:docMk/>
            <pc:sldMk cId="0" sldId="260"/>
            <ac:spMk id="122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24:49.607" v="533" actId="478"/>
          <ac:spMkLst>
            <pc:docMk/>
            <pc:sldMk cId="0" sldId="260"/>
            <ac:spMk id="124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4:03:01.356" v="1271" actId="1076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4:04:30.251" v="1289" actId="1076"/>
          <ac:spMkLst>
            <pc:docMk/>
            <pc:sldMk cId="0" sldId="260"/>
            <ac:spMk id="127" creationId="{00000000-0000-0000-0000-000000000000}"/>
          </ac:spMkLst>
        </pc:spChg>
        <pc:picChg chg="add del mod">
          <ac:chgData name="Harshraj Vijaysinh Jadeja" userId="f2de95da-44e2-464c-9b0b-c1e0e2c1c431" providerId="ADAL" clId="{BC802F74-A20A-9D4C-BA7A-6F21D7B28533}" dt="2024-02-29T04:02:32.985" v="1267" actId="478"/>
          <ac:picMkLst>
            <pc:docMk/>
            <pc:sldMk cId="0" sldId="260"/>
            <ac:picMk id="2" creationId="{076D3E38-E27B-7DD8-FB08-90FE7421ECF4}"/>
          </ac:picMkLst>
        </pc:picChg>
        <pc:picChg chg="add del mod">
          <ac:chgData name="Harshraj Vijaysinh Jadeja" userId="f2de95da-44e2-464c-9b0b-c1e0e2c1c431" providerId="ADAL" clId="{BC802F74-A20A-9D4C-BA7A-6F21D7B28533}" dt="2024-02-29T04:03:04.143" v="1272" actId="478"/>
          <ac:picMkLst>
            <pc:docMk/>
            <pc:sldMk cId="0" sldId="260"/>
            <ac:picMk id="3" creationId="{C264D294-B7F9-7005-D675-63FC96B1A7E2}"/>
          </ac:picMkLst>
        </pc:picChg>
        <pc:picChg chg="add del mod">
          <ac:chgData name="Harshraj Vijaysinh Jadeja" userId="f2de95da-44e2-464c-9b0b-c1e0e2c1c431" providerId="ADAL" clId="{BC802F74-A20A-9D4C-BA7A-6F21D7B28533}" dt="2024-02-29T04:03:31.810" v="1277" actId="478"/>
          <ac:picMkLst>
            <pc:docMk/>
            <pc:sldMk cId="0" sldId="260"/>
            <ac:picMk id="4" creationId="{726CE786-41A7-2E25-EE77-19C566A6CC20}"/>
          </ac:picMkLst>
        </pc:picChg>
        <pc:picChg chg="add del mod">
          <ac:chgData name="Harshraj Vijaysinh Jadeja" userId="f2de95da-44e2-464c-9b0b-c1e0e2c1c431" providerId="ADAL" clId="{BC802F74-A20A-9D4C-BA7A-6F21D7B28533}" dt="2024-02-29T04:03:53.743" v="1282" actId="478"/>
          <ac:picMkLst>
            <pc:docMk/>
            <pc:sldMk cId="0" sldId="260"/>
            <ac:picMk id="5" creationId="{5A3C999B-E622-B0E3-0965-97B0B194222A}"/>
          </ac:picMkLst>
        </pc:picChg>
        <pc:picChg chg="add del mod">
          <ac:chgData name="Harshraj Vijaysinh Jadeja" userId="f2de95da-44e2-464c-9b0b-c1e0e2c1c431" providerId="ADAL" clId="{BC802F74-A20A-9D4C-BA7A-6F21D7B28533}" dt="2024-02-29T03:27:25.458" v="562" actId="478"/>
          <ac:picMkLst>
            <pc:docMk/>
            <pc:sldMk cId="0" sldId="260"/>
            <ac:picMk id="6" creationId="{B682D92F-21ED-5D7E-3B04-F6A2AA35A236}"/>
          </ac:picMkLst>
        </pc:picChg>
        <pc:picChg chg="add del mod">
          <ac:chgData name="Harshraj Vijaysinh Jadeja" userId="f2de95da-44e2-464c-9b0b-c1e0e2c1c431" providerId="ADAL" clId="{BC802F74-A20A-9D4C-BA7A-6F21D7B28533}" dt="2024-02-29T04:23:29.224" v="1505" actId="478"/>
          <ac:picMkLst>
            <pc:docMk/>
            <pc:sldMk cId="0" sldId="260"/>
            <ac:picMk id="8" creationId="{E56F6F25-1AA9-9751-A067-E96CCB7E33AC}"/>
          </ac:picMkLst>
        </pc:picChg>
        <pc:picChg chg="add del mod">
          <ac:chgData name="Harshraj Vijaysinh Jadeja" userId="f2de95da-44e2-464c-9b0b-c1e0e2c1c431" providerId="ADAL" clId="{BC802F74-A20A-9D4C-BA7A-6F21D7B28533}" dt="2024-02-29T04:23:27.931" v="1504" actId="478"/>
          <ac:picMkLst>
            <pc:docMk/>
            <pc:sldMk cId="0" sldId="260"/>
            <ac:picMk id="10" creationId="{AB2609E3-8B8D-1FF7-7608-AB267721C3A6}"/>
          </ac:picMkLst>
        </pc:picChg>
        <pc:picChg chg="add del mod">
          <ac:chgData name="Harshraj Vijaysinh Jadeja" userId="f2de95da-44e2-464c-9b0b-c1e0e2c1c431" providerId="ADAL" clId="{BC802F74-A20A-9D4C-BA7A-6F21D7B28533}" dt="2024-02-29T04:23:30.314" v="1506" actId="478"/>
          <ac:picMkLst>
            <pc:docMk/>
            <pc:sldMk cId="0" sldId="260"/>
            <ac:picMk id="12" creationId="{DE2AB94C-A535-5E8E-B5DE-65EC1F2BBC84}"/>
          </ac:picMkLst>
        </pc:picChg>
        <pc:picChg chg="add del mod">
          <ac:chgData name="Harshraj Vijaysinh Jadeja" userId="f2de95da-44e2-464c-9b0b-c1e0e2c1c431" providerId="ADAL" clId="{BC802F74-A20A-9D4C-BA7A-6F21D7B28533}" dt="2024-02-29T04:23:31.623" v="1507" actId="478"/>
          <ac:picMkLst>
            <pc:docMk/>
            <pc:sldMk cId="0" sldId="260"/>
            <ac:picMk id="14" creationId="{F07E4F28-3A7D-553E-3FDD-073FB32FB1DF}"/>
          </ac:picMkLst>
        </pc:picChg>
        <pc:picChg chg="add del mod">
          <ac:chgData name="Harshraj Vijaysinh Jadeja" userId="f2de95da-44e2-464c-9b0b-c1e0e2c1c431" providerId="ADAL" clId="{BC802F74-A20A-9D4C-BA7A-6F21D7B28533}" dt="2024-02-29T04:23:32.770" v="1508" actId="478"/>
          <ac:picMkLst>
            <pc:docMk/>
            <pc:sldMk cId="0" sldId="260"/>
            <ac:picMk id="16" creationId="{9AAA7B27-0072-4B44-3583-CDB607680D99}"/>
          </ac:picMkLst>
        </pc:picChg>
        <pc:picChg chg="add mod">
          <ac:chgData name="Harshraj Vijaysinh Jadeja" userId="f2de95da-44e2-464c-9b0b-c1e0e2c1c431" providerId="ADAL" clId="{BC802F74-A20A-9D4C-BA7A-6F21D7B28533}" dt="2024-02-29T04:02:10.665" v="1263" actId="1076"/>
          <ac:picMkLst>
            <pc:docMk/>
            <pc:sldMk cId="0" sldId="260"/>
            <ac:picMk id="18" creationId="{EB88181C-F60F-94CB-4D51-5D088C5DE484}"/>
          </ac:picMkLst>
        </pc:picChg>
        <pc:picChg chg="add mod">
          <ac:chgData name="Harshraj Vijaysinh Jadeja" userId="f2de95da-44e2-464c-9b0b-c1e0e2c1c431" providerId="ADAL" clId="{BC802F74-A20A-9D4C-BA7A-6F21D7B28533}" dt="2024-02-29T04:02:43.176" v="1269" actId="1076"/>
          <ac:picMkLst>
            <pc:docMk/>
            <pc:sldMk cId="0" sldId="260"/>
            <ac:picMk id="19" creationId="{4EE66593-AE89-CA9F-F068-EF6E3D0B5A8C}"/>
          </ac:picMkLst>
        </pc:picChg>
        <pc:picChg chg="add mod">
          <ac:chgData name="Harshraj Vijaysinh Jadeja" userId="f2de95da-44e2-464c-9b0b-c1e0e2c1c431" providerId="ADAL" clId="{BC802F74-A20A-9D4C-BA7A-6F21D7B28533}" dt="2024-02-29T04:03:13.996" v="1274" actId="1076"/>
          <ac:picMkLst>
            <pc:docMk/>
            <pc:sldMk cId="0" sldId="260"/>
            <ac:picMk id="20" creationId="{0C5D9F6E-191A-2223-7563-F6CF6E72528E}"/>
          </ac:picMkLst>
        </pc:picChg>
        <pc:picChg chg="add mod">
          <ac:chgData name="Harshraj Vijaysinh Jadeja" userId="f2de95da-44e2-464c-9b0b-c1e0e2c1c431" providerId="ADAL" clId="{BC802F74-A20A-9D4C-BA7A-6F21D7B28533}" dt="2024-02-29T04:04:21.086" v="1287" actId="1076"/>
          <ac:picMkLst>
            <pc:docMk/>
            <pc:sldMk cId="0" sldId="260"/>
            <ac:picMk id="21" creationId="{A1E9E506-89D5-7D67-3C96-C7C72CD35898}"/>
          </ac:picMkLst>
        </pc:picChg>
        <pc:picChg chg="add mod">
          <ac:chgData name="Harshraj Vijaysinh Jadeja" userId="f2de95da-44e2-464c-9b0b-c1e0e2c1c431" providerId="ADAL" clId="{BC802F74-A20A-9D4C-BA7A-6F21D7B28533}" dt="2024-02-29T04:04:04.993" v="1284" actId="1076"/>
          <ac:picMkLst>
            <pc:docMk/>
            <pc:sldMk cId="0" sldId="260"/>
            <ac:picMk id="22" creationId="{A034CA52-F5A0-0922-D555-526A02BC0A4C}"/>
          </ac:picMkLst>
        </pc:picChg>
        <pc:picChg chg="del mod">
          <ac:chgData name="Harshraj Vijaysinh Jadeja" userId="f2de95da-44e2-464c-9b0b-c1e0e2c1c431" providerId="ADAL" clId="{BC802F74-A20A-9D4C-BA7A-6F21D7B28533}" dt="2024-02-29T04:02:06.515" v="1262" actId="478"/>
          <ac:picMkLst>
            <pc:docMk/>
            <pc:sldMk cId="0" sldId="260"/>
            <ac:picMk id="108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3:26:19.461" v="548" actId="478"/>
          <ac:picMkLst>
            <pc:docMk/>
            <pc:sldMk cId="0" sldId="260"/>
            <ac:picMk id="112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3:26:20.996" v="549" actId="478"/>
          <ac:picMkLst>
            <pc:docMk/>
            <pc:sldMk cId="0" sldId="260"/>
            <ac:picMk id="113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3:26:23.025" v="550" actId="478"/>
          <ac:picMkLst>
            <pc:docMk/>
            <pc:sldMk cId="0" sldId="260"/>
            <ac:picMk id="114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3:26:24.417" v="551" actId="478"/>
          <ac:picMkLst>
            <pc:docMk/>
            <pc:sldMk cId="0" sldId="260"/>
            <ac:picMk id="115" creationId="{00000000-0000-0000-0000-000000000000}"/>
          </ac:picMkLst>
        </pc:picChg>
      </pc:sldChg>
      <pc:sldChg chg="delSp modSp mod">
        <pc:chgData name="Harshraj Vijaysinh Jadeja" userId="f2de95da-44e2-464c-9b0b-c1e0e2c1c431" providerId="ADAL" clId="{BC802F74-A20A-9D4C-BA7A-6F21D7B28533}" dt="2024-03-01T02:33:30.346" v="3134" actId="20577"/>
        <pc:sldMkLst>
          <pc:docMk/>
          <pc:sldMk cId="0" sldId="261"/>
        </pc:sldMkLst>
        <pc:spChg chg="del">
          <ac:chgData name="Harshraj Vijaysinh Jadeja" userId="f2de95da-44e2-464c-9b0b-c1e0e2c1c431" providerId="ADAL" clId="{BC802F74-A20A-9D4C-BA7A-6F21D7B28533}" dt="2024-03-01T01:01:54.553" v="1858" actId="931"/>
          <ac:spMkLst>
            <pc:docMk/>
            <pc:sldMk cId="0" sldId="261"/>
            <ac:spMk id="2" creationId="{A40BA3D4-3E17-6B03-FCC3-50F792D2BF32}"/>
          </ac:spMkLst>
        </pc:spChg>
        <pc:spChg chg="mod">
          <ac:chgData name="Harshraj Vijaysinh Jadeja" userId="f2de95da-44e2-464c-9b0b-c1e0e2c1c431" providerId="ADAL" clId="{BC802F74-A20A-9D4C-BA7A-6F21D7B28533}" dt="2024-03-01T02:33:30.346" v="3134" actId="20577"/>
          <ac:spMkLst>
            <pc:docMk/>
            <pc:sldMk cId="0" sldId="261"/>
            <ac:spMk id="132" creationId="{00000000-0000-0000-0000-000000000000}"/>
          </ac:spMkLst>
        </pc:spChg>
      </pc:sldChg>
      <pc:sldChg chg="delSp modSp mod">
        <pc:chgData name="Harshraj Vijaysinh Jadeja" userId="f2de95da-44e2-464c-9b0b-c1e0e2c1c431" providerId="ADAL" clId="{BC802F74-A20A-9D4C-BA7A-6F21D7B28533}" dt="2024-03-01T02:34:24.176" v="3154" actId="478"/>
        <pc:sldMkLst>
          <pc:docMk/>
          <pc:sldMk cId="0" sldId="263"/>
        </pc:sldMkLst>
        <pc:spChg chg="mod">
          <ac:chgData name="Harshraj Vijaysinh Jadeja" userId="f2de95da-44e2-464c-9b0b-c1e0e2c1c431" providerId="ADAL" clId="{BC802F74-A20A-9D4C-BA7A-6F21D7B28533}" dt="2024-03-01T02:34:16.122" v="3152" actId="1076"/>
          <ac:spMkLst>
            <pc:docMk/>
            <pc:sldMk cId="0" sldId="263"/>
            <ac:spMk id="3" creationId="{BED61BE3-B99A-EDD9-F2F8-6ABD051824DF}"/>
          </ac:spMkLst>
        </pc:spChg>
        <pc:spChg chg="del">
          <ac:chgData name="Harshraj Vijaysinh Jadeja" userId="f2de95da-44e2-464c-9b0b-c1e0e2c1c431" providerId="ADAL" clId="{BC802F74-A20A-9D4C-BA7A-6F21D7B28533}" dt="2024-03-01T02:34:24.176" v="3154" actId="478"/>
          <ac:spMkLst>
            <pc:docMk/>
            <pc:sldMk cId="0" sldId="263"/>
            <ac:spMk id="201" creationId="{00000000-0000-0000-0000-000000000000}"/>
          </ac:spMkLst>
        </pc:spChg>
        <pc:cxnChg chg="del mod">
          <ac:chgData name="Harshraj Vijaysinh Jadeja" userId="f2de95da-44e2-464c-9b0b-c1e0e2c1c431" providerId="ADAL" clId="{BC802F74-A20A-9D4C-BA7A-6F21D7B28533}" dt="2024-03-01T02:34:20.549" v="3153" actId="478"/>
          <ac:cxnSpMkLst>
            <pc:docMk/>
            <pc:sldMk cId="0" sldId="263"/>
            <ac:cxnSpMk id="202" creationId="{00000000-0000-0000-0000-000000000000}"/>
          </ac:cxnSpMkLst>
        </pc:cxnChg>
        <pc:cxnChg chg="del">
          <ac:chgData name="Harshraj Vijaysinh Jadeja" userId="f2de95da-44e2-464c-9b0b-c1e0e2c1c431" providerId="ADAL" clId="{BC802F74-A20A-9D4C-BA7A-6F21D7B28533}" dt="2024-03-01T02:34:20.549" v="3153" actId="478"/>
          <ac:cxnSpMkLst>
            <pc:docMk/>
            <pc:sldMk cId="0" sldId="263"/>
            <ac:cxnSpMk id="203" creationId="{00000000-0000-0000-0000-000000000000}"/>
          </ac:cxnSpMkLst>
        </pc:cxnChg>
      </pc:sldChg>
      <pc:sldChg chg="addSp delSp modSp add mod ord">
        <pc:chgData name="Harshraj Vijaysinh Jadeja" userId="f2de95da-44e2-464c-9b0b-c1e0e2c1c431" providerId="ADAL" clId="{BC802F74-A20A-9D4C-BA7A-6F21D7B28533}" dt="2024-03-01T03:20:11.361" v="3282" actId="478"/>
        <pc:sldMkLst>
          <pc:docMk/>
          <pc:sldMk cId="3354059413" sldId="264"/>
        </pc:sldMkLst>
        <pc:spChg chg="mod">
          <ac:chgData name="Harshraj Vijaysinh Jadeja" userId="f2de95da-44e2-464c-9b0b-c1e0e2c1c431" providerId="ADAL" clId="{BC802F74-A20A-9D4C-BA7A-6F21D7B28533}" dt="2024-02-29T02:54:37.918" v="285" actId="20577"/>
          <ac:spMkLst>
            <pc:docMk/>
            <pc:sldMk cId="3354059413" sldId="264"/>
            <ac:spMk id="148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2:52:46.482" v="281" actId="20577"/>
          <ac:spMkLst>
            <pc:docMk/>
            <pc:sldMk cId="3354059413" sldId="264"/>
            <ac:spMk id="184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3:00:24.473" v="325" actId="20577"/>
          <ac:spMkLst>
            <pc:docMk/>
            <pc:sldMk cId="3354059413" sldId="264"/>
            <ac:spMk id="187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2:52:35.267" v="277" actId="20577"/>
          <ac:spMkLst>
            <pc:docMk/>
            <pc:sldMk cId="3354059413" sldId="264"/>
            <ac:spMk id="188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3:00:22.152" v="323" actId="1076"/>
          <ac:spMkLst>
            <pc:docMk/>
            <pc:sldMk cId="3354059413" sldId="264"/>
            <ac:spMk id="189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3:01:08.377" v="326"/>
          <ac:spMkLst>
            <pc:docMk/>
            <pc:sldMk cId="3354059413" sldId="264"/>
            <ac:spMk id="190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3:00:09.524" v="319" actId="1035"/>
          <ac:spMkLst>
            <pc:docMk/>
            <pc:sldMk cId="3354059413" sldId="264"/>
            <ac:spMk id="191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3:00:09.524" v="319" actId="1035"/>
          <ac:spMkLst>
            <pc:docMk/>
            <pc:sldMk cId="3354059413" sldId="264"/>
            <ac:spMk id="192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3:00:09.524" v="319" actId="1035"/>
          <ac:spMkLst>
            <pc:docMk/>
            <pc:sldMk cId="3354059413" sldId="264"/>
            <ac:spMk id="193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2:59:58.175" v="288" actId="1076"/>
          <ac:spMkLst>
            <pc:docMk/>
            <pc:sldMk cId="3354059413" sldId="264"/>
            <ac:spMk id="194" creationId="{00000000-0000-0000-0000-000000000000}"/>
          </ac:spMkLst>
        </pc:spChg>
        <pc:picChg chg="add del mod">
          <ac:chgData name="Harshraj Vijaysinh Jadeja" userId="f2de95da-44e2-464c-9b0b-c1e0e2c1c431" providerId="ADAL" clId="{BC802F74-A20A-9D4C-BA7A-6F21D7B28533}" dt="2024-03-01T03:20:11.361" v="3282" actId="478"/>
          <ac:picMkLst>
            <pc:docMk/>
            <pc:sldMk cId="3354059413" sldId="264"/>
            <ac:picMk id="2" creationId="{ED5D352A-7082-A855-1C5B-B3E42E4D4883}"/>
          </ac:picMkLst>
        </pc:picChg>
      </pc:sldChg>
      <pc:sldChg chg="addSp delSp modSp add mod ord modTransition delAnim modAnim modNotesTx">
        <pc:chgData name="Harshraj Vijaysinh Jadeja" userId="f2de95da-44e2-464c-9b0b-c1e0e2c1c431" providerId="ADAL" clId="{BC802F74-A20A-9D4C-BA7A-6F21D7B28533}" dt="2024-03-01T03:44:00.588" v="4150" actId="20577"/>
        <pc:sldMkLst>
          <pc:docMk/>
          <pc:sldMk cId="1670079098" sldId="265"/>
        </pc:sldMkLst>
        <pc:spChg chg="add mod">
          <ac:chgData name="Harshraj Vijaysinh Jadeja" userId="f2de95da-44e2-464c-9b0b-c1e0e2c1c431" providerId="ADAL" clId="{BC802F74-A20A-9D4C-BA7A-6F21D7B28533}" dt="2024-02-29T03:37:44.609" v="676" actId="208"/>
          <ac:spMkLst>
            <pc:docMk/>
            <pc:sldMk cId="1670079098" sldId="265"/>
            <ac:spMk id="2" creationId="{FFDF9EFA-5ABE-4ECB-ADBD-91B5ECEE65D8}"/>
          </ac:spMkLst>
        </pc:spChg>
        <pc:spChg chg="add mod">
          <ac:chgData name="Harshraj Vijaysinh Jadeja" userId="f2de95da-44e2-464c-9b0b-c1e0e2c1c431" providerId="ADAL" clId="{BC802F74-A20A-9D4C-BA7A-6F21D7B28533}" dt="2024-02-29T03:37:40.638" v="675" actId="208"/>
          <ac:spMkLst>
            <pc:docMk/>
            <pc:sldMk cId="1670079098" sldId="265"/>
            <ac:spMk id="3" creationId="{DBCA0E04-4DB1-2161-DCD5-9BCA6FCDF9F7}"/>
          </ac:spMkLst>
        </pc:spChg>
        <pc:spChg chg="add mod">
          <ac:chgData name="Harshraj Vijaysinh Jadeja" userId="f2de95da-44e2-464c-9b0b-c1e0e2c1c431" providerId="ADAL" clId="{BC802F74-A20A-9D4C-BA7A-6F21D7B28533}" dt="2024-02-29T03:50:10.939" v="813" actId="20577"/>
          <ac:spMkLst>
            <pc:docMk/>
            <pc:sldMk cId="1670079098" sldId="265"/>
            <ac:spMk id="4" creationId="{005B4AB6-D533-B201-89E6-BCCD379C8978}"/>
          </ac:spMkLst>
        </pc:spChg>
        <pc:spChg chg="mod">
          <ac:chgData name="Harshraj Vijaysinh Jadeja" userId="f2de95da-44e2-464c-9b0b-c1e0e2c1c431" providerId="ADAL" clId="{BC802F74-A20A-9D4C-BA7A-6F21D7B28533}" dt="2024-02-29T03:35:33.908" v="666" actId="207"/>
          <ac:spMkLst>
            <pc:docMk/>
            <pc:sldMk cId="1670079098" sldId="265"/>
            <ac:spMk id="6" creationId="{AE5BD268-D87C-54C4-1586-DB18BB8608BA}"/>
          </ac:spMkLst>
        </pc:spChg>
        <pc:spChg chg="mod">
          <ac:chgData name="Harshraj Vijaysinh Jadeja" userId="f2de95da-44e2-464c-9b0b-c1e0e2c1c431" providerId="ADAL" clId="{BC802F74-A20A-9D4C-BA7A-6F21D7B28533}" dt="2024-02-29T03:47:18.563" v="759" actId="1076"/>
          <ac:spMkLst>
            <pc:docMk/>
            <pc:sldMk cId="1670079098" sldId="265"/>
            <ac:spMk id="7" creationId="{BEF480CD-7349-02FF-0B52-E8F6160DC817}"/>
          </ac:spMkLst>
        </pc:spChg>
        <pc:spChg chg="add mod">
          <ac:chgData name="Harshraj Vijaysinh Jadeja" userId="f2de95da-44e2-464c-9b0b-c1e0e2c1c431" providerId="ADAL" clId="{BC802F74-A20A-9D4C-BA7A-6F21D7B28533}" dt="2024-02-29T03:53:50.038" v="1141" actId="20577"/>
          <ac:spMkLst>
            <pc:docMk/>
            <pc:sldMk cId="1670079098" sldId="265"/>
            <ac:spMk id="8" creationId="{6243854A-F60F-201F-8E69-2200EE590A30}"/>
          </ac:spMkLst>
        </pc:spChg>
        <pc:spChg chg="mod">
          <ac:chgData name="Harshraj Vijaysinh Jadeja" userId="f2de95da-44e2-464c-9b0b-c1e0e2c1c431" providerId="ADAL" clId="{BC802F74-A20A-9D4C-BA7A-6F21D7B28533}" dt="2024-02-29T03:35:33.908" v="666" actId="207"/>
          <ac:spMkLst>
            <pc:docMk/>
            <pc:sldMk cId="1670079098" sldId="265"/>
            <ac:spMk id="12" creationId="{DE059BE9-A532-4720-156A-6903AF5D85F5}"/>
          </ac:spMkLst>
        </pc:spChg>
        <pc:spChg chg="mod">
          <ac:chgData name="Harshraj Vijaysinh Jadeja" userId="f2de95da-44e2-464c-9b0b-c1e0e2c1c431" providerId="ADAL" clId="{BC802F74-A20A-9D4C-BA7A-6F21D7B28533}" dt="2024-02-29T03:47:39.407" v="776" actId="1076"/>
          <ac:spMkLst>
            <pc:docMk/>
            <pc:sldMk cId="1670079098" sldId="265"/>
            <ac:spMk id="13" creationId="{87E52E7C-2BD6-9C2A-E37A-A3A505BB85AC}"/>
          </ac:spMkLst>
        </pc:spChg>
        <pc:spChg chg="add mod">
          <ac:chgData name="Harshraj Vijaysinh Jadeja" userId="f2de95da-44e2-464c-9b0b-c1e0e2c1c431" providerId="ADAL" clId="{BC802F74-A20A-9D4C-BA7A-6F21D7B28533}" dt="2024-02-29T03:55:01.063" v="1253" actId="20577"/>
          <ac:spMkLst>
            <pc:docMk/>
            <pc:sldMk cId="1670079098" sldId="265"/>
            <ac:spMk id="14" creationId="{5A3A8F78-BAB1-7081-1218-5142099B357C}"/>
          </ac:spMkLst>
        </pc:spChg>
        <pc:spChg chg="add mod">
          <ac:chgData name="Harshraj Vijaysinh Jadeja" userId="f2de95da-44e2-464c-9b0b-c1e0e2c1c431" providerId="ADAL" clId="{BC802F74-A20A-9D4C-BA7A-6F21D7B28533}" dt="2024-02-29T03:54:00.901" v="1142" actId="1076"/>
          <ac:spMkLst>
            <pc:docMk/>
            <pc:sldMk cId="1670079098" sldId="265"/>
            <ac:spMk id="16" creationId="{4E0FC66D-6D48-7ED1-79E8-096645F67455}"/>
          </ac:spMkLst>
        </pc:spChg>
        <pc:spChg chg="mod">
          <ac:chgData name="Harshraj Vijaysinh Jadeja" userId="f2de95da-44e2-464c-9b0b-c1e0e2c1c431" providerId="ADAL" clId="{BC802F74-A20A-9D4C-BA7A-6F21D7B28533}" dt="2024-03-01T02:33:44.994" v="3140" actId="20577"/>
          <ac:spMkLst>
            <pc:docMk/>
            <pc:sldMk cId="1670079098" sldId="265"/>
            <ac:spMk id="132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35:25.765" v="664" actId="478"/>
          <ac:spMkLst>
            <pc:docMk/>
            <pc:sldMk cId="1670079098" sldId="265"/>
            <ac:spMk id="135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35:25.765" v="664" actId="478"/>
          <ac:spMkLst>
            <pc:docMk/>
            <pc:sldMk cId="1670079098" sldId="265"/>
            <ac:spMk id="136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35:25.765" v="664" actId="478"/>
          <ac:spMkLst>
            <pc:docMk/>
            <pc:sldMk cId="1670079098" sldId="265"/>
            <ac:spMk id="138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3:35:25.765" v="664" actId="478"/>
          <ac:spMkLst>
            <pc:docMk/>
            <pc:sldMk cId="1670079098" sldId="265"/>
            <ac:spMk id="139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2-29T03:35:08.347" v="663" actId="404"/>
          <ac:spMkLst>
            <pc:docMk/>
            <pc:sldMk cId="1670079098" sldId="265"/>
            <ac:spMk id="141" creationId="{00000000-0000-0000-0000-000000000000}"/>
          </ac:spMkLst>
        </pc:spChg>
        <pc:grpChg chg="add mod">
          <ac:chgData name="Harshraj Vijaysinh Jadeja" userId="f2de95da-44e2-464c-9b0b-c1e0e2c1c431" providerId="ADAL" clId="{BC802F74-A20A-9D4C-BA7A-6F21D7B28533}" dt="2024-02-29T03:35:27.024" v="665"/>
          <ac:grpSpMkLst>
            <pc:docMk/>
            <pc:sldMk cId="1670079098" sldId="265"/>
            <ac:grpSpMk id="5" creationId="{CE32B836-9427-7587-BDF2-0A1516284D54}"/>
          </ac:grpSpMkLst>
        </pc:grpChg>
        <pc:grpChg chg="add mod">
          <ac:chgData name="Harshraj Vijaysinh Jadeja" userId="f2de95da-44e2-464c-9b0b-c1e0e2c1c431" providerId="ADAL" clId="{BC802F74-A20A-9D4C-BA7A-6F21D7B28533}" dt="2024-02-29T03:35:27.024" v="665"/>
          <ac:grpSpMkLst>
            <pc:docMk/>
            <pc:sldMk cId="1670079098" sldId="265"/>
            <ac:grpSpMk id="11" creationId="{B57E7832-2DCC-CA63-F271-25CDF036BB39}"/>
          </ac:grpSpMkLst>
        </pc:grpChg>
        <pc:picChg chg="add mod">
          <ac:chgData name="Harshraj Vijaysinh Jadeja" userId="f2de95da-44e2-464c-9b0b-c1e0e2c1c431" providerId="ADAL" clId="{BC802F74-A20A-9D4C-BA7A-6F21D7B28533}" dt="2024-02-29T03:35:49.641" v="667" actId="207"/>
          <ac:picMkLst>
            <pc:docMk/>
            <pc:sldMk cId="1670079098" sldId="265"/>
            <ac:picMk id="9" creationId="{C5D8A996-604C-F0AD-D737-DB420CC11092}"/>
          </ac:picMkLst>
        </pc:picChg>
        <pc:picChg chg="add del mod">
          <ac:chgData name="Harshraj Vijaysinh Jadeja" userId="f2de95da-44e2-464c-9b0b-c1e0e2c1c431" providerId="ADAL" clId="{BC802F74-A20A-9D4C-BA7A-6F21D7B28533}" dt="2024-02-29T04:09:32.863" v="1302" actId="478"/>
          <ac:picMkLst>
            <pc:docMk/>
            <pc:sldMk cId="1670079098" sldId="265"/>
            <ac:picMk id="10" creationId="{13FEFA97-BB84-F40C-ABB1-ADC56D1EA7D5}"/>
          </ac:picMkLst>
        </pc:picChg>
        <pc:picChg chg="add mod">
          <ac:chgData name="Harshraj Vijaysinh Jadeja" userId="f2de95da-44e2-464c-9b0b-c1e0e2c1c431" providerId="ADAL" clId="{BC802F74-A20A-9D4C-BA7A-6F21D7B28533}" dt="2024-02-29T03:35:49.641" v="667" actId="207"/>
          <ac:picMkLst>
            <pc:docMk/>
            <pc:sldMk cId="1670079098" sldId="265"/>
            <ac:picMk id="15" creationId="{821F30D6-E952-B343-8DEE-ED3F7A0CA11C}"/>
          </ac:picMkLst>
        </pc:picChg>
        <pc:picChg chg="add del mod">
          <ac:chgData name="Harshraj Vijaysinh Jadeja" userId="f2de95da-44e2-464c-9b0b-c1e0e2c1c431" providerId="ADAL" clId="{BC802F74-A20A-9D4C-BA7A-6F21D7B28533}" dt="2024-03-01T03:35:09.142" v="3670" actId="478"/>
          <ac:picMkLst>
            <pc:docMk/>
            <pc:sldMk cId="1670079098" sldId="265"/>
            <ac:picMk id="20" creationId="{502EF600-CAB2-3965-9613-109B7F8B8954}"/>
          </ac:picMkLst>
        </pc:picChg>
        <pc:picChg chg="add del mod">
          <ac:chgData name="Harshraj Vijaysinh Jadeja" userId="f2de95da-44e2-464c-9b0b-c1e0e2c1c431" providerId="ADAL" clId="{BC802F74-A20A-9D4C-BA7A-6F21D7B28533}" dt="2024-03-01T03:39:19.196" v="3676" actId="478"/>
          <ac:picMkLst>
            <pc:docMk/>
            <pc:sldMk cId="1670079098" sldId="265"/>
            <ac:picMk id="28" creationId="{4D86CA94-25AA-F906-285E-CC91094270EC}"/>
          </ac:picMkLst>
        </pc:picChg>
        <pc:picChg chg="add mod">
          <ac:chgData name="Harshraj Vijaysinh Jadeja" userId="f2de95da-44e2-464c-9b0b-c1e0e2c1c431" providerId="ADAL" clId="{BC802F74-A20A-9D4C-BA7A-6F21D7B28533}" dt="2024-03-01T03:42:07.094" v="3683"/>
          <ac:picMkLst>
            <pc:docMk/>
            <pc:sldMk cId="1670079098" sldId="265"/>
            <ac:picMk id="31" creationId="{E05CCB3B-7394-805B-C386-B31FED41A66D}"/>
          </ac:picMkLst>
        </pc:picChg>
        <pc:cxnChg chg="del">
          <ac:chgData name="Harshraj Vijaysinh Jadeja" userId="f2de95da-44e2-464c-9b0b-c1e0e2c1c431" providerId="ADAL" clId="{BC802F74-A20A-9D4C-BA7A-6F21D7B28533}" dt="2024-02-29T03:35:25.765" v="664" actId="478"/>
          <ac:cxnSpMkLst>
            <pc:docMk/>
            <pc:sldMk cId="1670079098" sldId="265"/>
            <ac:cxnSpMk id="137" creationId="{00000000-0000-0000-0000-000000000000}"/>
          </ac:cxnSpMkLst>
        </pc:cxnChg>
        <pc:cxnChg chg="del">
          <ac:chgData name="Harshraj Vijaysinh Jadeja" userId="f2de95da-44e2-464c-9b0b-c1e0e2c1c431" providerId="ADAL" clId="{BC802F74-A20A-9D4C-BA7A-6F21D7B28533}" dt="2024-02-29T03:35:25.765" v="664" actId="478"/>
          <ac:cxnSpMkLst>
            <pc:docMk/>
            <pc:sldMk cId="1670079098" sldId="265"/>
            <ac:cxnSpMk id="140" creationId="{00000000-0000-0000-0000-000000000000}"/>
          </ac:cxnSpMkLst>
        </pc:cxnChg>
      </pc:sldChg>
      <pc:sldChg chg="add del">
        <pc:chgData name="Harshraj Vijaysinh Jadeja" userId="f2de95da-44e2-464c-9b0b-c1e0e2c1c431" providerId="ADAL" clId="{BC802F74-A20A-9D4C-BA7A-6F21D7B28533}" dt="2024-02-29T03:38:47.464" v="679" actId="2696"/>
        <pc:sldMkLst>
          <pc:docMk/>
          <pc:sldMk cId="1115821908" sldId="591"/>
        </pc:sldMkLst>
      </pc:sldChg>
      <pc:sldChg chg="add del">
        <pc:chgData name="Harshraj Vijaysinh Jadeja" userId="f2de95da-44e2-464c-9b0b-c1e0e2c1c431" providerId="ADAL" clId="{BC802F74-A20A-9D4C-BA7A-6F21D7B28533}" dt="2024-02-29T03:44:22.764" v="716" actId="2696"/>
        <pc:sldMkLst>
          <pc:docMk/>
          <pc:sldMk cId="2815558745" sldId="595"/>
        </pc:sldMkLst>
      </pc:sldChg>
      <pc:sldChg chg="add del">
        <pc:chgData name="Harshraj Vijaysinh Jadeja" userId="f2de95da-44e2-464c-9b0b-c1e0e2c1c431" providerId="ADAL" clId="{BC802F74-A20A-9D4C-BA7A-6F21D7B28533}" dt="2024-02-29T03:41:28.432" v="698" actId="2696"/>
        <pc:sldMkLst>
          <pc:docMk/>
          <pc:sldMk cId="3882312022" sldId="599"/>
        </pc:sldMkLst>
      </pc:sldChg>
      <pc:sldChg chg="addSp delSp modSp add mod ord">
        <pc:chgData name="Harshraj Vijaysinh Jadeja" userId="f2de95da-44e2-464c-9b0b-c1e0e2c1c431" providerId="ADAL" clId="{BC802F74-A20A-9D4C-BA7A-6F21D7B28533}" dt="2024-03-01T02:33:49.475" v="3142" actId="20577"/>
        <pc:sldMkLst>
          <pc:docMk/>
          <pc:sldMk cId="3036145234" sldId="600"/>
        </pc:sldMkLst>
        <pc:spChg chg="del">
          <ac:chgData name="Harshraj Vijaysinh Jadeja" userId="f2de95da-44e2-464c-9b0b-c1e0e2c1c431" providerId="ADAL" clId="{BC802F74-A20A-9D4C-BA7A-6F21D7B28533}" dt="2024-02-29T03:39:03.853" v="680" actId="478"/>
          <ac:spMkLst>
            <pc:docMk/>
            <pc:sldMk cId="3036145234" sldId="600"/>
            <ac:spMk id="4" creationId="{005B4AB6-D533-B201-89E6-BCCD379C8978}"/>
          </ac:spMkLst>
        </pc:spChg>
        <pc:spChg chg="del">
          <ac:chgData name="Harshraj Vijaysinh Jadeja" userId="f2de95da-44e2-464c-9b0b-c1e0e2c1c431" providerId="ADAL" clId="{BC802F74-A20A-9D4C-BA7A-6F21D7B28533}" dt="2024-02-29T03:39:38.531" v="686" actId="478"/>
          <ac:spMkLst>
            <pc:docMk/>
            <pc:sldMk cId="3036145234" sldId="600"/>
            <ac:spMk id="8" creationId="{6243854A-F60F-201F-8E69-2200EE590A30}"/>
          </ac:spMkLst>
        </pc:spChg>
        <pc:spChg chg="del">
          <ac:chgData name="Harshraj Vijaysinh Jadeja" userId="f2de95da-44e2-464c-9b0b-c1e0e2c1c431" providerId="ADAL" clId="{BC802F74-A20A-9D4C-BA7A-6F21D7B28533}" dt="2024-02-29T03:39:40.699" v="687" actId="478"/>
          <ac:spMkLst>
            <pc:docMk/>
            <pc:sldMk cId="3036145234" sldId="600"/>
            <ac:spMk id="14" creationId="{5A3A8F78-BAB1-7081-1218-5142099B357C}"/>
          </ac:spMkLst>
        </pc:spChg>
        <pc:spChg chg="add mod">
          <ac:chgData name="Harshraj Vijaysinh Jadeja" userId="f2de95da-44e2-464c-9b0b-c1e0e2c1c431" providerId="ADAL" clId="{BC802F74-A20A-9D4C-BA7A-6F21D7B28533}" dt="2024-02-29T03:39:04.593" v="681"/>
          <ac:spMkLst>
            <pc:docMk/>
            <pc:sldMk cId="3036145234" sldId="600"/>
            <ac:spMk id="17" creationId="{3AF970A1-6D8F-D561-8FF3-8492ECBECEE6}"/>
          </ac:spMkLst>
        </pc:spChg>
        <pc:spChg chg="add mod">
          <ac:chgData name="Harshraj Vijaysinh Jadeja" userId="f2de95da-44e2-464c-9b0b-c1e0e2c1c431" providerId="ADAL" clId="{BC802F74-A20A-9D4C-BA7A-6F21D7B28533}" dt="2024-02-29T03:40:14.171" v="691" actId="207"/>
          <ac:spMkLst>
            <pc:docMk/>
            <pc:sldMk cId="3036145234" sldId="600"/>
            <ac:spMk id="21" creationId="{0C2BBC4D-1CB4-41B8-5919-B714FC7CE0A6}"/>
          </ac:spMkLst>
        </pc:spChg>
        <pc:spChg chg="add mod">
          <ac:chgData name="Harshraj Vijaysinh Jadeja" userId="f2de95da-44e2-464c-9b0b-c1e0e2c1c431" providerId="ADAL" clId="{BC802F74-A20A-9D4C-BA7A-6F21D7B28533}" dt="2024-02-29T03:40:16.966" v="692" actId="207"/>
          <ac:spMkLst>
            <pc:docMk/>
            <pc:sldMk cId="3036145234" sldId="600"/>
            <ac:spMk id="22" creationId="{85E24752-614B-3914-3297-C04E66C1299F}"/>
          </ac:spMkLst>
        </pc:spChg>
        <pc:spChg chg="mod">
          <ac:chgData name="Harshraj Vijaysinh Jadeja" userId="f2de95da-44e2-464c-9b0b-c1e0e2c1c431" providerId="ADAL" clId="{BC802F74-A20A-9D4C-BA7A-6F21D7B28533}" dt="2024-03-01T02:33:49.475" v="3142" actId="20577"/>
          <ac:spMkLst>
            <pc:docMk/>
            <pc:sldMk cId="3036145234" sldId="600"/>
            <ac:spMk id="132" creationId="{00000000-0000-0000-0000-000000000000}"/>
          </ac:spMkLst>
        </pc:spChg>
        <pc:grpChg chg="del">
          <ac:chgData name="Harshraj Vijaysinh Jadeja" userId="f2de95da-44e2-464c-9b0b-c1e0e2c1c431" providerId="ADAL" clId="{BC802F74-A20A-9D4C-BA7A-6F21D7B28533}" dt="2024-02-29T03:39:28.120" v="682" actId="478"/>
          <ac:grpSpMkLst>
            <pc:docMk/>
            <pc:sldMk cId="3036145234" sldId="600"/>
            <ac:grpSpMk id="5" creationId="{CE32B836-9427-7587-BDF2-0A1516284D54}"/>
          </ac:grpSpMkLst>
        </pc:grpChg>
        <pc:grpChg chg="del">
          <ac:chgData name="Harshraj Vijaysinh Jadeja" userId="f2de95da-44e2-464c-9b0b-c1e0e2c1c431" providerId="ADAL" clId="{BC802F74-A20A-9D4C-BA7A-6F21D7B28533}" dt="2024-02-29T03:39:33.070" v="683" actId="478"/>
          <ac:grpSpMkLst>
            <pc:docMk/>
            <pc:sldMk cId="3036145234" sldId="600"/>
            <ac:grpSpMk id="11" creationId="{B57E7832-2DCC-CA63-F271-25CDF036BB39}"/>
          </ac:grpSpMkLst>
        </pc:grpChg>
        <pc:picChg chg="del">
          <ac:chgData name="Harshraj Vijaysinh Jadeja" userId="f2de95da-44e2-464c-9b0b-c1e0e2c1c431" providerId="ADAL" clId="{BC802F74-A20A-9D4C-BA7A-6F21D7B28533}" dt="2024-02-29T03:39:36.080" v="685" actId="478"/>
          <ac:picMkLst>
            <pc:docMk/>
            <pc:sldMk cId="3036145234" sldId="600"/>
            <ac:picMk id="9" creationId="{C5D8A996-604C-F0AD-D737-DB420CC11092}"/>
          </ac:picMkLst>
        </pc:picChg>
        <pc:picChg chg="del mod">
          <ac:chgData name="Harshraj Vijaysinh Jadeja" userId="f2de95da-44e2-464c-9b0b-c1e0e2c1c431" providerId="ADAL" clId="{BC802F74-A20A-9D4C-BA7A-6F21D7B28533}" dt="2024-02-29T04:09:35.456" v="1303" actId="478"/>
          <ac:picMkLst>
            <pc:docMk/>
            <pc:sldMk cId="3036145234" sldId="600"/>
            <ac:picMk id="10" creationId="{13FEFA97-BB84-F40C-ABB1-ADC56D1EA7D5}"/>
          </ac:picMkLst>
        </pc:picChg>
        <pc:picChg chg="del">
          <ac:chgData name="Harshraj Vijaysinh Jadeja" userId="f2de95da-44e2-464c-9b0b-c1e0e2c1c431" providerId="ADAL" clId="{BC802F74-A20A-9D4C-BA7A-6F21D7B28533}" dt="2024-02-29T03:39:34.249" v="684" actId="478"/>
          <ac:picMkLst>
            <pc:docMk/>
            <pc:sldMk cId="3036145234" sldId="600"/>
            <ac:picMk id="15" creationId="{821F30D6-E952-B343-8DEE-ED3F7A0CA11C}"/>
          </ac:picMkLst>
        </pc:picChg>
        <pc:picChg chg="add del mod">
          <ac:chgData name="Harshraj Vijaysinh Jadeja" userId="f2de95da-44e2-464c-9b0b-c1e0e2c1c431" providerId="ADAL" clId="{BC802F74-A20A-9D4C-BA7A-6F21D7B28533}" dt="2024-02-29T03:41:06.320" v="695" actId="478"/>
          <ac:picMkLst>
            <pc:docMk/>
            <pc:sldMk cId="3036145234" sldId="600"/>
            <ac:picMk id="18" creationId="{26556E6A-9F48-E7FB-105E-6F853D6B95D5}"/>
          </ac:picMkLst>
        </pc:picChg>
        <pc:picChg chg="add del mod">
          <ac:chgData name="Harshraj Vijaysinh Jadeja" userId="f2de95da-44e2-464c-9b0b-c1e0e2c1c431" providerId="ADAL" clId="{BC802F74-A20A-9D4C-BA7A-6F21D7B28533}" dt="2024-02-29T04:07:23.035" v="1293" actId="478"/>
          <ac:picMkLst>
            <pc:docMk/>
            <pc:sldMk cId="3036145234" sldId="600"/>
            <ac:picMk id="19" creationId="{B989A3E1-302E-7BEB-EFBF-FCAB5EA6F157}"/>
          </ac:picMkLst>
        </pc:picChg>
        <pc:picChg chg="add del mod">
          <ac:chgData name="Harshraj Vijaysinh Jadeja" userId="f2de95da-44e2-464c-9b0b-c1e0e2c1c431" providerId="ADAL" clId="{BC802F74-A20A-9D4C-BA7A-6F21D7B28533}" dt="2024-02-29T04:07:13.100" v="1290" actId="478"/>
          <ac:picMkLst>
            <pc:docMk/>
            <pc:sldMk cId="3036145234" sldId="600"/>
            <ac:picMk id="20" creationId="{D8E34C67-3AD0-4526-FA6A-9038BEB04CF4}"/>
          </ac:picMkLst>
        </pc:picChg>
        <pc:picChg chg="add mod">
          <ac:chgData name="Harshraj Vijaysinh Jadeja" userId="f2de95da-44e2-464c-9b0b-c1e0e2c1c431" providerId="ADAL" clId="{BC802F74-A20A-9D4C-BA7A-6F21D7B28533}" dt="2024-02-29T04:07:19.774" v="1292" actId="1076"/>
          <ac:picMkLst>
            <pc:docMk/>
            <pc:sldMk cId="3036145234" sldId="600"/>
            <ac:picMk id="23" creationId="{4AD65836-2B98-33D0-9B8D-4BBC1EEAD55D}"/>
          </ac:picMkLst>
        </pc:picChg>
        <pc:picChg chg="add mod">
          <ac:chgData name="Harshraj Vijaysinh Jadeja" userId="f2de95da-44e2-464c-9b0b-c1e0e2c1c431" providerId="ADAL" clId="{BC802F74-A20A-9D4C-BA7A-6F21D7B28533}" dt="2024-02-29T04:09:06.791" v="1300" actId="1076"/>
          <ac:picMkLst>
            <pc:docMk/>
            <pc:sldMk cId="3036145234" sldId="600"/>
            <ac:picMk id="24" creationId="{651D523F-60AD-1313-9E2B-57B544EB3ED2}"/>
          </ac:picMkLst>
        </pc:picChg>
      </pc:sldChg>
      <pc:sldChg chg="addSp delSp modSp add del mod ord">
        <pc:chgData name="Harshraj Vijaysinh Jadeja" userId="f2de95da-44e2-464c-9b0b-c1e0e2c1c431" providerId="ADAL" clId="{BC802F74-A20A-9D4C-BA7A-6F21D7B28533}" dt="2024-02-29T04:25:46.694" v="1518" actId="2696"/>
        <pc:sldMkLst>
          <pc:docMk/>
          <pc:sldMk cId="3037340021" sldId="601"/>
        </pc:sldMkLst>
        <pc:spChg chg="add mod">
          <ac:chgData name="Harshraj Vijaysinh Jadeja" userId="f2de95da-44e2-464c-9b0b-c1e0e2c1c431" providerId="ADAL" clId="{BC802F74-A20A-9D4C-BA7A-6F21D7B28533}" dt="2024-02-29T04:25:37.530" v="1516" actId="1076"/>
          <ac:spMkLst>
            <pc:docMk/>
            <pc:sldMk cId="3037340021" sldId="601"/>
            <ac:spMk id="2" creationId="{B91E336B-1C06-88EE-0BD5-53A04E777B74}"/>
          </ac:spMkLst>
        </pc:spChg>
        <pc:spChg chg="add mod">
          <ac:chgData name="Harshraj Vijaysinh Jadeja" userId="f2de95da-44e2-464c-9b0b-c1e0e2c1c431" providerId="ADAL" clId="{BC802F74-A20A-9D4C-BA7A-6F21D7B28533}" dt="2024-02-29T04:25:37.530" v="1516" actId="1076"/>
          <ac:spMkLst>
            <pc:docMk/>
            <pc:sldMk cId="3037340021" sldId="601"/>
            <ac:spMk id="6" creationId="{6F2B05EB-9A9D-B264-4CCF-55E3E491C984}"/>
          </ac:spMkLst>
        </pc:spChg>
        <pc:spChg chg="add mod">
          <ac:chgData name="Harshraj Vijaysinh Jadeja" userId="f2de95da-44e2-464c-9b0b-c1e0e2c1c431" providerId="ADAL" clId="{BC802F74-A20A-9D4C-BA7A-6F21D7B28533}" dt="2024-02-29T04:25:37.530" v="1516" actId="1076"/>
          <ac:spMkLst>
            <pc:docMk/>
            <pc:sldMk cId="3037340021" sldId="601"/>
            <ac:spMk id="7" creationId="{895801C3-8706-6770-AF4C-A793DE41C889}"/>
          </ac:spMkLst>
        </pc:spChg>
        <pc:spChg chg="del">
          <ac:chgData name="Harshraj Vijaysinh Jadeja" userId="f2de95da-44e2-464c-9b0b-c1e0e2c1c431" providerId="ADAL" clId="{BC802F74-A20A-9D4C-BA7A-6F21D7B28533}" dt="2024-02-29T04:25:01.003" v="1513" actId="478"/>
          <ac:spMkLst>
            <pc:docMk/>
            <pc:sldMk cId="3037340021" sldId="601"/>
            <ac:spMk id="226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4:25:01.003" v="1513" actId="478"/>
          <ac:spMkLst>
            <pc:docMk/>
            <pc:sldMk cId="3037340021" sldId="601"/>
            <ac:spMk id="227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4:25:01.003" v="1513" actId="478"/>
          <ac:spMkLst>
            <pc:docMk/>
            <pc:sldMk cId="3037340021" sldId="601"/>
            <ac:spMk id="228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4:25:01.003" v="1513" actId="478"/>
          <ac:spMkLst>
            <pc:docMk/>
            <pc:sldMk cId="3037340021" sldId="601"/>
            <ac:spMk id="229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4:25:01.003" v="1513" actId="478"/>
          <ac:spMkLst>
            <pc:docMk/>
            <pc:sldMk cId="3037340021" sldId="601"/>
            <ac:spMk id="230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4:25:01.003" v="1513" actId="478"/>
          <ac:spMkLst>
            <pc:docMk/>
            <pc:sldMk cId="3037340021" sldId="601"/>
            <ac:spMk id="231" creationId="{00000000-0000-0000-0000-000000000000}"/>
          </ac:spMkLst>
        </pc:spChg>
        <pc:picChg chg="add mod">
          <ac:chgData name="Harshraj Vijaysinh Jadeja" userId="f2de95da-44e2-464c-9b0b-c1e0e2c1c431" providerId="ADAL" clId="{BC802F74-A20A-9D4C-BA7A-6F21D7B28533}" dt="2024-02-29T04:25:37.530" v="1516" actId="1076"/>
          <ac:picMkLst>
            <pc:docMk/>
            <pc:sldMk cId="3037340021" sldId="601"/>
            <ac:picMk id="3" creationId="{122695AD-7BE9-8701-6545-910454621078}"/>
          </ac:picMkLst>
        </pc:picChg>
        <pc:picChg chg="add mod">
          <ac:chgData name="Harshraj Vijaysinh Jadeja" userId="f2de95da-44e2-464c-9b0b-c1e0e2c1c431" providerId="ADAL" clId="{BC802F74-A20A-9D4C-BA7A-6F21D7B28533}" dt="2024-02-29T04:25:37.530" v="1516" actId="1076"/>
          <ac:picMkLst>
            <pc:docMk/>
            <pc:sldMk cId="3037340021" sldId="601"/>
            <ac:picMk id="4" creationId="{F402E6DF-89AB-7FD8-0FC0-9C8DBCE1649A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00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04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05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06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07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08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09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0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1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2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3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4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5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6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7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8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19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20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21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22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23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24" creationId="{00000000-0000-0000-0000-000000000000}"/>
          </ac:picMkLst>
        </pc:picChg>
        <pc:picChg chg="del">
          <ac:chgData name="Harshraj Vijaysinh Jadeja" userId="f2de95da-44e2-464c-9b0b-c1e0e2c1c431" providerId="ADAL" clId="{BC802F74-A20A-9D4C-BA7A-6F21D7B28533}" dt="2024-02-29T04:25:01.003" v="1513" actId="478"/>
          <ac:picMkLst>
            <pc:docMk/>
            <pc:sldMk cId="3037340021" sldId="601"/>
            <ac:picMk id="225" creationId="{00000000-0000-0000-0000-000000000000}"/>
          </ac:picMkLst>
        </pc:picChg>
        <pc:cxnChg chg="add mod">
          <ac:chgData name="Harshraj Vijaysinh Jadeja" userId="f2de95da-44e2-464c-9b0b-c1e0e2c1c431" providerId="ADAL" clId="{BC802F74-A20A-9D4C-BA7A-6F21D7B28533}" dt="2024-02-29T04:25:37.530" v="1516" actId="1076"/>
          <ac:cxnSpMkLst>
            <pc:docMk/>
            <pc:sldMk cId="3037340021" sldId="601"/>
            <ac:cxnSpMk id="5" creationId="{9E2514DD-95BD-B618-5D9C-2CB6875EC6B0}"/>
          </ac:cxnSpMkLst>
        </pc:cxnChg>
      </pc:sldChg>
      <pc:sldChg chg="addSp delSp modSp add del mod">
        <pc:chgData name="Harshraj Vijaysinh Jadeja" userId="f2de95da-44e2-464c-9b0b-c1e0e2c1c431" providerId="ADAL" clId="{BC802F74-A20A-9D4C-BA7A-6F21D7B28533}" dt="2024-02-29T04:22:23.675" v="1497" actId="2696"/>
        <pc:sldMkLst>
          <pc:docMk/>
          <pc:sldMk cId="3928160558" sldId="601"/>
        </pc:sldMkLst>
        <pc:spChg chg="del">
          <ac:chgData name="Harshraj Vijaysinh Jadeja" userId="f2de95da-44e2-464c-9b0b-c1e0e2c1c431" providerId="ADAL" clId="{BC802F74-A20A-9D4C-BA7A-6F21D7B28533}" dt="2024-02-29T03:41:35.217" v="699" actId="478"/>
          <ac:spMkLst>
            <pc:docMk/>
            <pc:sldMk cId="3928160558" sldId="601"/>
            <ac:spMk id="4" creationId="{005B4AB6-D533-B201-89E6-BCCD379C8978}"/>
          </ac:spMkLst>
        </pc:spChg>
        <pc:spChg chg="del">
          <ac:chgData name="Harshraj Vijaysinh Jadeja" userId="f2de95da-44e2-464c-9b0b-c1e0e2c1c431" providerId="ADAL" clId="{BC802F74-A20A-9D4C-BA7A-6F21D7B28533}" dt="2024-02-29T03:42:38.946" v="708" actId="478"/>
          <ac:spMkLst>
            <pc:docMk/>
            <pc:sldMk cId="3928160558" sldId="601"/>
            <ac:spMk id="8" creationId="{6243854A-F60F-201F-8E69-2200EE590A30}"/>
          </ac:spMkLst>
        </pc:spChg>
        <pc:spChg chg="del topLvl">
          <ac:chgData name="Harshraj Vijaysinh Jadeja" userId="f2de95da-44e2-464c-9b0b-c1e0e2c1c431" providerId="ADAL" clId="{BC802F74-A20A-9D4C-BA7A-6F21D7B28533}" dt="2024-02-29T03:42:35.229" v="706" actId="478"/>
          <ac:spMkLst>
            <pc:docMk/>
            <pc:sldMk cId="3928160558" sldId="601"/>
            <ac:spMk id="12" creationId="{DE059BE9-A532-4720-156A-6903AF5D85F5}"/>
          </ac:spMkLst>
        </pc:spChg>
        <pc:spChg chg="del mod topLvl">
          <ac:chgData name="Harshraj Vijaysinh Jadeja" userId="f2de95da-44e2-464c-9b0b-c1e0e2c1c431" providerId="ADAL" clId="{BC802F74-A20A-9D4C-BA7A-6F21D7B28533}" dt="2024-02-29T03:42:33.749" v="704" actId="478"/>
          <ac:spMkLst>
            <pc:docMk/>
            <pc:sldMk cId="3928160558" sldId="601"/>
            <ac:spMk id="13" creationId="{87E52E7C-2BD6-9C2A-E37A-A3A505BB85AC}"/>
          </ac:spMkLst>
        </pc:spChg>
        <pc:spChg chg="del">
          <ac:chgData name="Harshraj Vijaysinh Jadeja" userId="f2de95da-44e2-464c-9b0b-c1e0e2c1c431" providerId="ADAL" clId="{BC802F74-A20A-9D4C-BA7A-6F21D7B28533}" dt="2024-02-29T03:42:37.109" v="707" actId="478"/>
          <ac:spMkLst>
            <pc:docMk/>
            <pc:sldMk cId="3928160558" sldId="601"/>
            <ac:spMk id="14" creationId="{5A3A8F78-BAB1-7081-1218-5142099B357C}"/>
          </ac:spMkLst>
        </pc:spChg>
        <pc:spChg chg="del">
          <ac:chgData name="Harshraj Vijaysinh Jadeja" userId="f2de95da-44e2-464c-9b0b-c1e0e2c1c431" providerId="ADAL" clId="{BC802F74-A20A-9D4C-BA7A-6F21D7B28533}" dt="2024-02-29T03:42:40.410" v="709" actId="478"/>
          <ac:spMkLst>
            <pc:docMk/>
            <pc:sldMk cId="3928160558" sldId="601"/>
            <ac:spMk id="16" creationId="{4E0FC66D-6D48-7ED1-79E8-096645F67455}"/>
          </ac:spMkLst>
        </pc:spChg>
        <pc:spChg chg="add mod">
          <ac:chgData name="Harshraj Vijaysinh Jadeja" userId="f2de95da-44e2-464c-9b0b-c1e0e2c1c431" providerId="ADAL" clId="{BC802F74-A20A-9D4C-BA7A-6F21D7B28533}" dt="2024-02-29T03:41:36.202" v="700"/>
          <ac:spMkLst>
            <pc:docMk/>
            <pc:sldMk cId="3928160558" sldId="601"/>
            <ac:spMk id="17" creationId="{6898E65F-1CA8-A5A3-40AB-67FBD23DDCB2}"/>
          </ac:spMkLst>
        </pc:spChg>
        <pc:spChg chg="mod">
          <ac:chgData name="Harshraj Vijaysinh Jadeja" userId="f2de95da-44e2-464c-9b0b-c1e0e2c1c431" providerId="ADAL" clId="{BC802F74-A20A-9D4C-BA7A-6F21D7B28533}" dt="2024-02-29T03:42:46.411" v="711" actId="207"/>
          <ac:spMkLst>
            <pc:docMk/>
            <pc:sldMk cId="3928160558" sldId="601"/>
            <ac:spMk id="19" creationId="{D123C82C-3976-98F2-A543-F1355E79B8DE}"/>
          </ac:spMkLst>
        </pc:spChg>
        <pc:spChg chg="mod">
          <ac:chgData name="Harshraj Vijaysinh Jadeja" userId="f2de95da-44e2-464c-9b0b-c1e0e2c1c431" providerId="ADAL" clId="{BC802F74-A20A-9D4C-BA7A-6F21D7B28533}" dt="2024-02-29T03:42:46.411" v="711" actId="207"/>
          <ac:spMkLst>
            <pc:docMk/>
            <pc:sldMk cId="3928160558" sldId="601"/>
            <ac:spMk id="20" creationId="{8ED5879C-AF97-3B68-1209-460E1326185C}"/>
          </ac:spMkLst>
        </pc:spChg>
        <pc:spChg chg="add mod">
          <ac:chgData name="Harshraj Vijaysinh Jadeja" userId="f2de95da-44e2-464c-9b0b-c1e0e2c1c431" providerId="ADAL" clId="{BC802F74-A20A-9D4C-BA7A-6F21D7B28533}" dt="2024-02-29T03:42:46.411" v="711" actId="207"/>
          <ac:spMkLst>
            <pc:docMk/>
            <pc:sldMk cId="3928160558" sldId="601"/>
            <ac:spMk id="21" creationId="{E2C8904D-8107-8D6E-7FAD-C8A400138E8D}"/>
          </ac:spMkLst>
        </pc:spChg>
        <pc:spChg chg="add mod">
          <ac:chgData name="Harshraj Vijaysinh Jadeja" userId="f2de95da-44e2-464c-9b0b-c1e0e2c1c431" providerId="ADAL" clId="{BC802F74-A20A-9D4C-BA7A-6F21D7B28533}" dt="2024-02-29T03:42:46.411" v="711" actId="207"/>
          <ac:spMkLst>
            <pc:docMk/>
            <pc:sldMk cId="3928160558" sldId="601"/>
            <ac:spMk id="22" creationId="{4EFA791E-0CD8-9D28-0968-4E290C25BF2C}"/>
          </ac:spMkLst>
        </pc:spChg>
        <pc:spChg chg="mod">
          <ac:chgData name="Harshraj Vijaysinh Jadeja" userId="f2de95da-44e2-464c-9b0b-c1e0e2c1c431" providerId="ADAL" clId="{BC802F74-A20A-9D4C-BA7A-6F21D7B28533}" dt="2024-02-29T03:42:46.411" v="711" actId="207"/>
          <ac:spMkLst>
            <pc:docMk/>
            <pc:sldMk cId="3928160558" sldId="601"/>
            <ac:spMk id="25" creationId="{3C58A642-A968-4DA9-DC5A-7B4827E4267A}"/>
          </ac:spMkLst>
        </pc:spChg>
        <pc:spChg chg="mod">
          <ac:chgData name="Harshraj Vijaysinh Jadeja" userId="f2de95da-44e2-464c-9b0b-c1e0e2c1c431" providerId="ADAL" clId="{BC802F74-A20A-9D4C-BA7A-6F21D7B28533}" dt="2024-02-29T03:43:21.913" v="715" actId="1076"/>
          <ac:spMkLst>
            <pc:docMk/>
            <pc:sldMk cId="3928160558" sldId="601"/>
            <ac:spMk id="26" creationId="{2EAC3AB5-E649-5E31-7839-8A6B1085027E}"/>
          </ac:spMkLst>
        </pc:spChg>
        <pc:spChg chg="add mod">
          <ac:chgData name="Harshraj Vijaysinh Jadeja" userId="f2de95da-44e2-464c-9b0b-c1e0e2c1c431" providerId="ADAL" clId="{BC802F74-A20A-9D4C-BA7A-6F21D7B28533}" dt="2024-02-29T03:42:57.296" v="713" actId="208"/>
          <ac:spMkLst>
            <pc:docMk/>
            <pc:sldMk cId="3928160558" sldId="601"/>
            <ac:spMk id="27" creationId="{93D7D25C-AF72-B5E8-2956-2945332060B4}"/>
          </ac:spMkLst>
        </pc:spChg>
        <pc:spChg chg="add mod">
          <ac:chgData name="Harshraj Vijaysinh Jadeja" userId="f2de95da-44e2-464c-9b0b-c1e0e2c1c431" providerId="ADAL" clId="{BC802F74-A20A-9D4C-BA7A-6F21D7B28533}" dt="2024-02-29T03:42:57.296" v="713" actId="208"/>
          <ac:spMkLst>
            <pc:docMk/>
            <pc:sldMk cId="3928160558" sldId="601"/>
            <ac:spMk id="28" creationId="{9E5895E6-616B-A5FC-9D61-9DAB98331268}"/>
          </ac:spMkLst>
        </pc:spChg>
        <pc:spChg chg="add mod">
          <ac:chgData name="Harshraj Vijaysinh Jadeja" userId="f2de95da-44e2-464c-9b0b-c1e0e2c1c431" providerId="ADAL" clId="{BC802F74-A20A-9D4C-BA7A-6F21D7B28533}" dt="2024-02-29T03:42:57.296" v="713" actId="208"/>
          <ac:spMkLst>
            <pc:docMk/>
            <pc:sldMk cId="3928160558" sldId="601"/>
            <ac:spMk id="29" creationId="{5E61035E-5D09-8CE5-29F5-3C05DA696783}"/>
          </ac:spMkLst>
        </pc:spChg>
        <pc:grpChg chg="del">
          <ac:chgData name="Harshraj Vijaysinh Jadeja" userId="f2de95da-44e2-464c-9b0b-c1e0e2c1c431" providerId="ADAL" clId="{BC802F74-A20A-9D4C-BA7A-6F21D7B28533}" dt="2024-02-29T03:42:28.744" v="701" actId="478"/>
          <ac:grpSpMkLst>
            <pc:docMk/>
            <pc:sldMk cId="3928160558" sldId="601"/>
            <ac:grpSpMk id="5" creationId="{CE32B836-9427-7587-BDF2-0A1516284D54}"/>
          </ac:grpSpMkLst>
        </pc:grpChg>
        <pc:grpChg chg="del">
          <ac:chgData name="Harshraj Vijaysinh Jadeja" userId="f2de95da-44e2-464c-9b0b-c1e0e2c1c431" providerId="ADAL" clId="{BC802F74-A20A-9D4C-BA7A-6F21D7B28533}" dt="2024-02-29T03:42:33.749" v="704" actId="478"/>
          <ac:grpSpMkLst>
            <pc:docMk/>
            <pc:sldMk cId="3928160558" sldId="601"/>
            <ac:grpSpMk id="11" creationId="{B57E7832-2DCC-CA63-F271-25CDF036BB39}"/>
          </ac:grpSpMkLst>
        </pc:grpChg>
        <pc:grpChg chg="add mod">
          <ac:chgData name="Harshraj Vijaysinh Jadeja" userId="f2de95da-44e2-464c-9b0b-c1e0e2c1c431" providerId="ADAL" clId="{BC802F74-A20A-9D4C-BA7A-6F21D7B28533}" dt="2024-02-29T03:42:42.220" v="710"/>
          <ac:grpSpMkLst>
            <pc:docMk/>
            <pc:sldMk cId="3928160558" sldId="601"/>
            <ac:grpSpMk id="18" creationId="{0FB40211-DBD0-9939-4B8F-2ED5E0B91699}"/>
          </ac:grpSpMkLst>
        </pc:grpChg>
        <pc:grpChg chg="add mod">
          <ac:chgData name="Harshraj Vijaysinh Jadeja" userId="f2de95da-44e2-464c-9b0b-c1e0e2c1c431" providerId="ADAL" clId="{BC802F74-A20A-9D4C-BA7A-6F21D7B28533}" dt="2024-02-29T03:42:42.220" v="710"/>
          <ac:grpSpMkLst>
            <pc:docMk/>
            <pc:sldMk cId="3928160558" sldId="601"/>
            <ac:grpSpMk id="24" creationId="{C83C3B4E-6FD4-E193-58D1-192E1EF49E9D}"/>
          </ac:grpSpMkLst>
        </pc:grpChg>
        <pc:picChg chg="del">
          <ac:chgData name="Harshraj Vijaysinh Jadeja" userId="f2de95da-44e2-464c-9b0b-c1e0e2c1c431" providerId="ADAL" clId="{BC802F74-A20A-9D4C-BA7A-6F21D7B28533}" dt="2024-02-29T03:42:30.208" v="702" actId="478"/>
          <ac:picMkLst>
            <pc:docMk/>
            <pc:sldMk cId="3928160558" sldId="601"/>
            <ac:picMk id="9" creationId="{C5D8A996-604C-F0AD-D737-DB420CC11092}"/>
          </ac:picMkLst>
        </pc:picChg>
        <pc:picChg chg="del">
          <ac:chgData name="Harshraj Vijaysinh Jadeja" userId="f2de95da-44e2-464c-9b0b-c1e0e2c1c431" providerId="ADAL" clId="{BC802F74-A20A-9D4C-BA7A-6F21D7B28533}" dt="2024-02-29T03:42:34.515" v="705" actId="478"/>
          <ac:picMkLst>
            <pc:docMk/>
            <pc:sldMk cId="3928160558" sldId="601"/>
            <ac:picMk id="15" creationId="{821F30D6-E952-B343-8DEE-ED3F7A0CA11C}"/>
          </ac:picMkLst>
        </pc:picChg>
        <pc:picChg chg="add mod">
          <ac:chgData name="Harshraj Vijaysinh Jadeja" userId="f2de95da-44e2-464c-9b0b-c1e0e2c1c431" providerId="ADAL" clId="{BC802F74-A20A-9D4C-BA7A-6F21D7B28533}" dt="2024-02-29T03:43:02.918" v="714" actId="207"/>
          <ac:picMkLst>
            <pc:docMk/>
            <pc:sldMk cId="3928160558" sldId="601"/>
            <ac:picMk id="23" creationId="{74ACF33B-F940-4947-C6D4-181F8EB98B0D}"/>
          </ac:picMkLst>
        </pc:picChg>
      </pc:sldChg>
      <pc:sldChg chg="addSp delSp modSp add mod ord">
        <pc:chgData name="Harshraj Vijaysinh Jadeja" userId="f2de95da-44e2-464c-9b0b-c1e0e2c1c431" providerId="ADAL" clId="{BC802F74-A20A-9D4C-BA7A-6F21D7B28533}" dt="2024-02-29T04:28:37.845" v="1552" actId="20578"/>
        <pc:sldMkLst>
          <pc:docMk/>
          <pc:sldMk cId="3502079018" sldId="602"/>
        </pc:sldMkLst>
        <pc:spChg chg="del">
          <ac:chgData name="Harshraj Vijaysinh Jadeja" userId="f2de95da-44e2-464c-9b0b-c1e0e2c1c431" providerId="ADAL" clId="{BC802F74-A20A-9D4C-BA7A-6F21D7B28533}" dt="2024-02-29T04:26:02.028" v="1519" actId="478"/>
          <ac:spMkLst>
            <pc:docMk/>
            <pc:sldMk cId="3502079018" sldId="602"/>
            <ac:spMk id="2" creationId="{FFDF9EFA-5ABE-4ECB-ADBD-91B5ECEE65D8}"/>
          </ac:spMkLst>
        </pc:spChg>
        <pc:spChg chg="del">
          <ac:chgData name="Harshraj Vijaysinh Jadeja" userId="f2de95da-44e2-464c-9b0b-c1e0e2c1c431" providerId="ADAL" clId="{BC802F74-A20A-9D4C-BA7A-6F21D7B28533}" dt="2024-02-29T04:26:02.028" v="1519" actId="478"/>
          <ac:spMkLst>
            <pc:docMk/>
            <pc:sldMk cId="3502079018" sldId="602"/>
            <ac:spMk id="3" creationId="{DBCA0E04-4DB1-2161-DCD5-9BCA6FCDF9F7}"/>
          </ac:spMkLst>
        </pc:spChg>
        <pc:spChg chg="add mod">
          <ac:chgData name="Harshraj Vijaysinh Jadeja" userId="f2de95da-44e2-464c-9b0b-c1e0e2c1c431" providerId="ADAL" clId="{BC802F74-A20A-9D4C-BA7A-6F21D7B28533}" dt="2024-02-29T04:27:27.542" v="1539" actId="1076"/>
          <ac:spMkLst>
            <pc:docMk/>
            <pc:sldMk cId="3502079018" sldId="602"/>
            <ac:spMk id="4" creationId="{445D2FC5-0127-C3D1-ABE5-3A3EB6991DAC}"/>
          </ac:spMkLst>
        </pc:spChg>
        <pc:spChg chg="add mod">
          <ac:chgData name="Harshraj Vijaysinh Jadeja" userId="f2de95da-44e2-464c-9b0b-c1e0e2c1c431" providerId="ADAL" clId="{BC802F74-A20A-9D4C-BA7A-6F21D7B28533}" dt="2024-02-29T04:26:59.758" v="1532" actId="122"/>
          <ac:spMkLst>
            <pc:docMk/>
            <pc:sldMk cId="3502079018" sldId="602"/>
            <ac:spMk id="8" creationId="{BD1DBF78-5F29-586B-022B-4E59B7F9D7CE}"/>
          </ac:spMkLst>
        </pc:spChg>
        <pc:spChg chg="add mod">
          <ac:chgData name="Harshraj Vijaysinh Jadeja" userId="f2de95da-44e2-464c-9b0b-c1e0e2c1c431" providerId="ADAL" clId="{BC802F74-A20A-9D4C-BA7A-6F21D7B28533}" dt="2024-02-29T04:27:57.064" v="1548" actId="1076"/>
          <ac:spMkLst>
            <pc:docMk/>
            <pc:sldMk cId="3502079018" sldId="602"/>
            <ac:spMk id="9" creationId="{A6549480-1105-F862-FB09-EF0FCD8308D5}"/>
          </ac:spMkLst>
        </pc:spChg>
        <pc:spChg chg="add mod">
          <ac:chgData name="Harshraj Vijaysinh Jadeja" userId="f2de95da-44e2-464c-9b0b-c1e0e2c1c431" providerId="ADAL" clId="{BC802F74-A20A-9D4C-BA7A-6F21D7B28533}" dt="2024-02-29T04:28:25.037" v="1551" actId="207"/>
          <ac:spMkLst>
            <pc:docMk/>
            <pc:sldMk cId="3502079018" sldId="602"/>
            <ac:spMk id="10" creationId="{54D8DB94-7BE6-5DAF-E0A9-C0A057326964}"/>
          </ac:spMkLst>
        </pc:spChg>
        <pc:spChg chg="del">
          <ac:chgData name="Harshraj Vijaysinh Jadeja" userId="f2de95da-44e2-464c-9b0b-c1e0e2c1c431" providerId="ADAL" clId="{BC802F74-A20A-9D4C-BA7A-6F21D7B28533}" dt="2024-02-29T04:26:02.028" v="1519" actId="478"/>
          <ac:spMkLst>
            <pc:docMk/>
            <pc:sldMk cId="3502079018" sldId="602"/>
            <ac:spMk id="16" creationId="{4E0FC66D-6D48-7ED1-79E8-096645F67455}"/>
          </ac:spMkLst>
        </pc:spChg>
        <pc:spChg chg="del">
          <ac:chgData name="Harshraj Vijaysinh Jadeja" userId="f2de95da-44e2-464c-9b0b-c1e0e2c1c431" providerId="ADAL" clId="{BC802F74-A20A-9D4C-BA7A-6F21D7B28533}" dt="2024-02-29T04:26:02.028" v="1519" actId="478"/>
          <ac:spMkLst>
            <pc:docMk/>
            <pc:sldMk cId="3502079018" sldId="602"/>
            <ac:spMk id="17" creationId="{3AF970A1-6D8F-D561-8FF3-8492ECBECEE6}"/>
          </ac:spMkLst>
        </pc:spChg>
        <pc:spChg chg="del">
          <ac:chgData name="Harshraj Vijaysinh Jadeja" userId="f2de95da-44e2-464c-9b0b-c1e0e2c1c431" providerId="ADAL" clId="{BC802F74-A20A-9D4C-BA7A-6F21D7B28533}" dt="2024-02-29T04:26:02.028" v="1519" actId="478"/>
          <ac:spMkLst>
            <pc:docMk/>
            <pc:sldMk cId="3502079018" sldId="602"/>
            <ac:spMk id="21" creationId="{0C2BBC4D-1CB4-41B8-5919-B714FC7CE0A6}"/>
          </ac:spMkLst>
        </pc:spChg>
        <pc:spChg chg="del">
          <ac:chgData name="Harshraj Vijaysinh Jadeja" userId="f2de95da-44e2-464c-9b0b-c1e0e2c1c431" providerId="ADAL" clId="{BC802F74-A20A-9D4C-BA7A-6F21D7B28533}" dt="2024-02-29T04:26:02.028" v="1519" actId="478"/>
          <ac:spMkLst>
            <pc:docMk/>
            <pc:sldMk cId="3502079018" sldId="602"/>
            <ac:spMk id="22" creationId="{85E24752-614B-3914-3297-C04E66C1299F}"/>
          </ac:spMkLst>
        </pc:spChg>
        <pc:spChg chg="del">
          <ac:chgData name="Harshraj Vijaysinh Jadeja" userId="f2de95da-44e2-464c-9b0b-c1e0e2c1c431" providerId="ADAL" clId="{BC802F74-A20A-9D4C-BA7A-6F21D7B28533}" dt="2024-02-29T04:26:02.028" v="1519" actId="478"/>
          <ac:spMkLst>
            <pc:docMk/>
            <pc:sldMk cId="3502079018" sldId="602"/>
            <ac:spMk id="141" creationId="{00000000-0000-0000-0000-000000000000}"/>
          </ac:spMkLst>
        </pc:spChg>
        <pc:picChg chg="add mod">
          <ac:chgData name="Harshraj Vijaysinh Jadeja" userId="f2de95da-44e2-464c-9b0b-c1e0e2c1c431" providerId="ADAL" clId="{BC802F74-A20A-9D4C-BA7A-6F21D7B28533}" dt="2024-02-29T04:27:37.267" v="1542" actId="1076"/>
          <ac:picMkLst>
            <pc:docMk/>
            <pc:sldMk cId="3502079018" sldId="602"/>
            <ac:picMk id="5" creationId="{F84517A6-0A3A-744C-B7DC-A12F2E861519}"/>
          </ac:picMkLst>
        </pc:picChg>
        <pc:picChg chg="add mod">
          <ac:chgData name="Harshraj Vijaysinh Jadeja" userId="f2de95da-44e2-464c-9b0b-c1e0e2c1c431" providerId="ADAL" clId="{BC802F74-A20A-9D4C-BA7A-6F21D7B28533}" dt="2024-02-29T04:27:50.881" v="1547" actId="1076"/>
          <ac:picMkLst>
            <pc:docMk/>
            <pc:sldMk cId="3502079018" sldId="602"/>
            <ac:picMk id="6" creationId="{D91C67AE-6A3A-9266-FA21-E89CF0A2780A}"/>
          </ac:picMkLst>
        </pc:picChg>
        <pc:picChg chg="del">
          <ac:chgData name="Harshraj Vijaysinh Jadeja" userId="f2de95da-44e2-464c-9b0b-c1e0e2c1c431" providerId="ADAL" clId="{BC802F74-A20A-9D4C-BA7A-6F21D7B28533}" dt="2024-02-29T04:26:02.028" v="1519" actId="478"/>
          <ac:picMkLst>
            <pc:docMk/>
            <pc:sldMk cId="3502079018" sldId="602"/>
            <ac:picMk id="23" creationId="{4AD65836-2B98-33D0-9B8D-4BBC1EEAD55D}"/>
          </ac:picMkLst>
        </pc:picChg>
        <pc:picChg chg="del">
          <ac:chgData name="Harshraj Vijaysinh Jadeja" userId="f2de95da-44e2-464c-9b0b-c1e0e2c1c431" providerId="ADAL" clId="{BC802F74-A20A-9D4C-BA7A-6F21D7B28533}" dt="2024-02-29T04:26:02.028" v="1519" actId="478"/>
          <ac:picMkLst>
            <pc:docMk/>
            <pc:sldMk cId="3502079018" sldId="602"/>
            <ac:picMk id="24" creationId="{651D523F-60AD-1313-9E2B-57B544EB3ED2}"/>
          </ac:picMkLst>
        </pc:picChg>
        <pc:cxnChg chg="add del mod">
          <ac:chgData name="Harshraj Vijaysinh Jadeja" userId="f2de95da-44e2-464c-9b0b-c1e0e2c1c431" providerId="ADAL" clId="{BC802F74-A20A-9D4C-BA7A-6F21D7B28533}" dt="2024-02-29T04:27:06.977" v="1535" actId="478"/>
          <ac:cxnSpMkLst>
            <pc:docMk/>
            <pc:sldMk cId="3502079018" sldId="602"/>
            <ac:cxnSpMk id="7" creationId="{D0F89F62-904C-C866-3CA7-A82794F953F0}"/>
          </ac:cxnSpMkLst>
        </pc:cxnChg>
        <pc:cxnChg chg="del">
          <ac:chgData name="Harshraj Vijaysinh Jadeja" userId="f2de95da-44e2-464c-9b0b-c1e0e2c1c431" providerId="ADAL" clId="{BC802F74-A20A-9D4C-BA7A-6F21D7B28533}" dt="2024-02-29T04:26:02.028" v="1519" actId="478"/>
          <ac:cxnSpMkLst>
            <pc:docMk/>
            <pc:sldMk cId="3502079018" sldId="602"/>
            <ac:cxnSpMk id="142" creationId="{00000000-0000-0000-0000-000000000000}"/>
          </ac:cxnSpMkLst>
        </pc:cxnChg>
      </pc:sldChg>
      <pc:sldChg chg="addSp delSp modSp add del mod">
        <pc:chgData name="Harshraj Vijaysinh Jadeja" userId="f2de95da-44e2-464c-9b0b-c1e0e2c1c431" providerId="ADAL" clId="{BC802F74-A20A-9D4C-BA7A-6F21D7B28533}" dt="2024-03-01T01:59:30.808" v="2473" actId="2696"/>
        <pc:sldMkLst>
          <pc:docMk/>
          <pc:sldMk cId="588964843" sldId="603"/>
        </pc:sldMkLst>
        <pc:spChg chg="del">
          <ac:chgData name="Harshraj Vijaysinh Jadeja" userId="f2de95da-44e2-464c-9b0b-c1e0e2c1c431" providerId="ADAL" clId="{BC802F74-A20A-9D4C-BA7A-6F21D7B28533}" dt="2024-02-29T05:03:15.243" v="1791" actId="478"/>
          <ac:spMkLst>
            <pc:docMk/>
            <pc:sldMk cId="588964843" sldId="603"/>
            <ac:spMk id="2" creationId="{FFDF9EFA-5ABE-4ECB-ADBD-91B5ECEE65D8}"/>
          </ac:spMkLst>
        </pc:spChg>
        <pc:spChg chg="del">
          <ac:chgData name="Harshraj Vijaysinh Jadeja" userId="f2de95da-44e2-464c-9b0b-c1e0e2c1c431" providerId="ADAL" clId="{BC802F74-A20A-9D4C-BA7A-6F21D7B28533}" dt="2024-02-29T05:03:15.243" v="1791" actId="478"/>
          <ac:spMkLst>
            <pc:docMk/>
            <pc:sldMk cId="588964843" sldId="603"/>
            <ac:spMk id="3" creationId="{DBCA0E04-4DB1-2161-DCD5-9BCA6FCDF9F7}"/>
          </ac:spMkLst>
        </pc:spChg>
        <pc:spChg chg="add mod">
          <ac:chgData name="Harshraj Vijaysinh Jadeja" userId="f2de95da-44e2-464c-9b0b-c1e0e2c1c431" providerId="ADAL" clId="{BC802F74-A20A-9D4C-BA7A-6F21D7B28533}" dt="2024-02-29T05:05:11.464" v="1843" actId="208"/>
          <ac:spMkLst>
            <pc:docMk/>
            <pc:sldMk cId="588964843" sldId="603"/>
            <ac:spMk id="4" creationId="{E39189EB-8407-CA77-7823-D42A2D9BF8D2}"/>
          </ac:spMkLst>
        </pc:spChg>
        <pc:spChg chg="add mod">
          <ac:chgData name="Harshraj Vijaysinh Jadeja" userId="f2de95da-44e2-464c-9b0b-c1e0e2c1c431" providerId="ADAL" clId="{BC802F74-A20A-9D4C-BA7A-6F21D7B28533}" dt="2024-02-29T05:04:32.380" v="1835" actId="1036"/>
          <ac:spMkLst>
            <pc:docMk/>
            <pc:sldMk cId="588964843" sldId="603"/>
            <ac:spMk id="5" creationId="{FE8830F8-267C-07B6-46C5-98B4182CF825}"/>
          </ac:spMkLst>
        </pc:spChg>
        <pc:spChg chg="del">
          <ac:chgData name="Harshraj Vijaysinh Jadeja" userId="f2de95da-44e2-464c-9b0b-c1e0e2c1c431" providerId="ADAL" clId="{BC802F74-A20A-9D4C-BA7A-6F21D7B28533}" dt="2024-02-29T05:03:15.243" v="1791" actId="478"/>
          <ac:spMkLst>
            <pc:docMk/>
            <pc:sldMk cId="588964843" sldId="603"/>
            <ac:spMk id="16" creationId="{4E0FC66D-6D48-7ED1-79E8-096645F67455}"/>
          </ac:spMkLst>
        </pc:spChg>
        <pc:spChg chg="del">
          <ac:chgData name="Harshraj Vijaysinh Jadeja" userId="f2de95da-44e2-464c-9b0b-c1e0e2c1c431" providerId="ADAL" clId="{BC802F74-A20A-9D4C-BA7A-6F21D7B28533}" dt="2024-02-29T05:03:15.243" v="1791" actId="478"/>
          <ac:spMkLst>
            <pc:docMk/>
            <pc:sldMk cId="588964843" sldId="603"/>
            <ac:spMk id="17" creationId="{3AF970A1-6D8F-D561-8FF3-8492ECBECEE6}"/>
          </ac:spMkLst>
        </pc:spChg>
        <pc:spChg chg="del">
          <ac:chgData name="Harshraj Vijaysinh Jadeja" userId="f2de95da-44e2-464c-9b0b-c1e0e2c1c431" providerId="ADAL" clId="{BC802F74-A20A-9D4C-BA7A-6F21D7B28533}" dt="2024-02-29T05:03:15.243" v="1791" actId="478"/>
          <ac:spMkLst>
            <pc:docMk/>
            <pc:sldMk cId="588964843" sldId="603"/>
            <ac:spMk id="21" creationId="{0C2BBC4D-1CB4-41B8-5919-B714FC7CE0A6}"/>
          </ac:spMkLst>
        </pc:spChg>
        <pc:spChg chg="del">
          <ac:chgData name="Harshraj Vijaysinh Jadeja" userId="f2de95da-44e2-464c-9b0b-c1e0e2c1c431" providerId="ADAL" clId="{BC802F74-A20A-9D4C-BA7A-6F21D7B28533}" dt="2024-02-29T05:03:15.243" v="1791" actId="478"/>
          <ac:spMkLst>
            <pc:docMk/>
            <pc:sldMk cId="588964843" sldId="603"/>
            <ac:spMk id="22" creationId="{85E24752-614B-3914-3297-C04E66C1299F}"/>
          </ac:spMkLst>
        </pc:spChg>
        <pc:spChg chg="mod">
          <ac:chgData name="Harshraj Vijaysinh Jadeja" userId="f2de95da-44e2-464c-9b0b-c1e0e2c1c431" providerId="ADAL" clId="{BC802F74-A20A-9D4C-BA7A-6F21D7B28533}" dt="2024-02-29T05:02:47.337" v="1790" actId="20577"/>
          <ac:spMkLst>
            <pc:docMk/>
            <pc:sldMk cId="588964843" sldId="603"/>
            <ac:spMk id="141" creationId="{00000000-0000-0000-0000-000000000000}"/>
          </ac:spMkLst>
        </pc:spChg>
        <pc:picChg chg="add mod">
          <ac:chgData name="Harshraj Vijaysinh Jadeja" userId="f2de95da-44e2-464c-9b0b-c1e0e2c1c431" providerId="ADAL" clId="{BC802F74-A20A-9D4C-BA7A-6F21D7B28533}" dt="2024-02-29T05:04:51.894" v="1839" actId="1076"/>
          <ac:picMkLst>
            <pc:docMk/>
            <pc:sldMk cId="588964843" sldId="603"/>
            <ac:picMk id="6" creationId="{B899160D-0C7F-F879-0A94-10E91961118D}"/>
          </ac:picMkLst>
        </pc:picChg>
        <pc:picChg chg="add mod">
          <ac:chgData name="Harshraj Vijaysinh Jadeja" userId="f2de95da-44e2-464c-9b0b-c1e0e2c1c431" providerId="ADAL" clId="{BC802F74-A20A-9D4C-BA7A-6F21D7B28533}" dt="2024-02-29T05:05:01.611" v="1842" actId="1076"/>
          <ac:picMkLst>
            <pc:docMk/>
            <pc:sldMk cId="588964843" sldId="603"/>
            <ac:picMk id="7" creationId="{81F04A77-3918-8C95-7449-0DDA68D74BA6}"/>
          </ac:picMkLst>
        </pc:picChg>
        <pc:picChg chg="del">
          <ac:chgData name="Harshraj Vijaysinh Jadeja" userId="f2de95da-44e2-464c-9b0b-c1e0e2c1c431" providerId="ADAL" clId="{BC802F74-A20A-9D4C-BA7A-6F21D7B28533}" dt="2024-02-29T05:03:15.243" v="1791" actId="478"/>
          <ac:picMkLst>
            <pc:docMk/>
            <pc:sldMk cId="588964843" sldId="603"/>
            <ac:picMk id="23" creationId="{4AD65836-2B98-33D0-9B8D-4BBC1EEAD55D}"/>
          </ac:picMkLst>
        </pc:picChg>
        <pc:picChg chg="del">
          <ac:chgData name="Harshraj Vijaysinh Jadeja" userId="f2de95da-44e2-464c-9b0b-c1e0e2c1c431" providerId="ADAL" clId="{BC802F74-A20A-9D4C-BA7A-6F21D7B28533}" dt="2024-02-29T05:03:15.243" v="1791" actId="478"/>
          <ac:picMkLst>
            <pc:docMk/>
            <pc:sldMk cId="588964843" sldId="603"/>
            <ac:picMk id="24" creationId="{651D523F-60AD-1313-9E2B-57B544EB3ED2}"/>
          </ac:picMkLst>
        </pc:picChg>
        <pc:cxnChg chg="mod">
          <ac:chgData name="Harshraj Vijaysinh Jadeja" userId="f2de95da-44e2-464c-9b0b-c1e0e2c1c431" providerId="ADAL" clId="{BC802F74-A20A-9D4C-BA7A-6F21D7B28533}" dt="2024-02-29T05:03:58.616" v="1802" actId="1076"/>
          <ac:cxnSpMkLst>
            <pc:docMk/>
            <pc:sldMk cId="588964843" sldId="603"/>
            <ac:cxnSpMk id="133" creationId="{00000000-0000-0000-0000-000000000000}"/>
          </ac:cxnSpMkLst>
        </pc:cxnChg>
        <pc:cxnChg chg="mod">
          <ac:chgData name="Harshraj Vijaysinh Jadeja" userId="f2de95da-44e2-464c-9b0b-c1e0e2c1c431" providerId="ADAL" clId="{BC802F74-A20A-9D4C-BA7A-6F21D7B28533}" dt="2024-02-29T05:03:58.616" v="1802" actId="1076"/>
          <ac:cxnSpMkLst>
            <pc:docMk/>
            <pc:sldMk cId="588964843" sldId="603"/>
            <ac:cxnSpMk id="134" creationId="{00000000-0000-0000-0000-000000000000}"/>
          </ac:cxnSpMkLst>
        </pc:cxnChg>
      </pc:sldChg>
      <pc:sldChg chg="addSp delSp modSp add mod ord">
        <pc:chgData name="Harshraj Vijaysinh Jadeja" userId="f2de95da-44e2-464c-9b0b-c1e0e2c1c431" providerId="ADAL" clId="{BC802F74-A20A-9D4C-BA7A-6F21D7B28533}" dt="2024-03-01T02:34:08.831" v="3150" actId="20577"/>
        <pc:sldMkLst>
          <pc:docMk/>
          <pc:sldMk cId="2303023189" sldId="604"/>
        </pc:sldMkLst>
        <pc:spChg chg="del">
          <ac:chgData name="Harshraj Vijaysinh Jadeja" userId="f2de95da-44e2-464c-9b0b-c1e0e2c1c431" providerId="ADAL" clId="{BC802F74-A20A-9D4C-BA7A-6F21D7B28533}" dt="2024-02-29T04:34:14.074" v="1555" actId="478"/>
          <ac:spMkLst>
            <pc:docMk/>
            <pc:sldMk cId="2303023189" sldId="604"/>
            <ac:spMk id="2" creationId="{FFDF9EFA-5ABE-4ECB-ADBD-91B5ECEE65D8}"/>
          </ac:spMkLst>
        </pc:spChg>
        <pc:spChg chg="del">
          <ac:chgData name="Harshraj Vijaysinh Jadeja" userId="f2de95da-44e2-464c-9b0b-c1e0e2c1c431" providerId="ADAL" clId="{BC802F74-A20A-9D4C-BA7A-6F21D7B28533}" dt="2024-02-29T04:34:14.074" v="1555" actId="478"/>
          <ac:spMkLst>
            <pc:docMk/>
            <pc:sldMk cId="2303023189" sldId="604"/>
            <ac:spMk id="3" creationId="{DBCA0E04-4DB1-2161-DCD5-9BCA6FCDF9F7}"/>
          </ac:spMkLst>
        </pc:spChg>
        <pc:spChg chg="add mod">
          <ac:chgData name="Harshraj Vijaysinh Jadeja" userId="f2de95da-44e2-464c-9b0b-c1e0e2c1c431" providerId="ADAL" clId="{BC802F74-A20A-9D4C-BA7A-6F21D7B28533}" dt="2024-03-01T02:32:50.931" v="3132" actId="1036"/>
          <ac:spMkLst>
            <pc:docMk/>
            <pc:sldMk cId="2303023189" sldId="604"/>
            <ac:spMk id="6" creationId="{55CA047C-18A0-7937-43F4-C2363A509435}"/>
          </ac:spMkLst>
        </pc:spChg>
        <pc:spChg chg="add mod">
          <ac:chgData name="Harshraj Vijaysinh Jadeja" userId="f2de95da-44e2-464c-9b0b-c1e0e2c1c431" providerId="ADAL" clId="{BC802F74-A20A-9D4C-BA7A-6F21D7B28533}" dt="2024-03-01T02:32:43.381" v="3115" actId="403"/>
          <ac:spMkLst>
            <pc:docMk/>
            <pc:sldMk cId="2303023189" sldId="604"/>
            <ac:spMk id="7" creationId="{3B27D686-EAD2-D603-12FA-4F0067F88179}"/>
          </ac:spMkLst>
        </pc:spChg>
        <pc:spChg chg="del">
          <ac:chgData name="Harshraj Vijaysinh Jadeja" userId="f2de95da-44e2-464c-9b0b-c1e0e2c1c431" providerId="ADAL" clId="{BC802F74-A20A-9D4C-BA7A-6F21D7B28533}" dt="2024-02-29T04:34:14.074" v="1555" actId="478"/>
          <ac:spMkLst>
            <pc:docMk/>
            <pc:sldMk cId="2303023189" sldId="604"/>
            <ac:spMk id="16" creationId="{4E0FC66D-6D48-7ED1-79E8-096645F67455}"/>
          </ac:spMkLst>
        </pc:spChg>
        <pc:spChg chg="del">
          <ac:chgData name="Harshraj Vijaysinh Jadeja" userId="f2de95da-44e2-464c-9b0b-c1e0e2c1c431" providerId="ADAL" clId="{BC802F74-A20A-9D4C-BA7A-6F21D7B28533}" dt="2024-02-29T04:34:14.074" v="1555" actId="478"/>
          <ac:spMkLst>
            <pc:docMk/>
            <pc:sldMk cId="2303023189" sldId="604"/>
            <ac:spMk id="17" creationId="{3AF970A1-6D8F-D561-8FF3-8492ECBECEE6}"/>
          </ac:spMkLst>
        </pc:spChg>
        <pc:spChg chg="del">
          <ac:chgData name="Harshraj Vijaysinh Jadeja" userId="f2de95da-44e2-464c-9b0b-c1e0e2c1c431" providerId="ADAL" clId="{BC802F74-A20A-9D4C-BA7A-6F21D7B28533}" dt="2024-02-29T04:34:14.074" v="1555" actId="478"/>
          <ac:spMkLst>
            <pc:docMk/>
            <pc:sldMk cId="2303023189" sldId="604"/>
            <ac:spMk id="21" creationId="{0C2BBC4D-1CB4-41B8-5919-B714FC7CE0A6}"/>
          </ac:spMkLst>
        </pc:spChg>
        <pc:spChg chg="del">
          <ac:chgData name="Harshraj Vijaysinh Jadeja" userId="f2de95da-44e2-464c-9b0b-c1e0e2c1c431" providerId="ADAL" clId="{BC802F74-A20A-9D4C-BA7A-6F21D7B28533}" dt="2024-02-29T04:34:14.074" v="1555" actId="478"/>
          <ac:spMkLst>
            <pc:docMk/>
            <pc:sldMk cId="2303023189" sldId="604"/>
            <ac:spMk id="22" creationId="{85E24752-614B-3914-3297-C04E66C1299F}"/>
          </ac:spMkLst>
        </pc:spChg>
        <pc:spChg chg="mod">
          <ac:chgData name="Harshraj Vijaysinh Jadeja" userId="f2de95da-44e2-464c-9b0b-c1e0e2c1c431" providerId="ADAL" clId="{BC802F74-A20A-9D4C-BA7A-6F21D7B28533}" dt="2024-03-01T02:34:08.831" v="3150" actId="20577"/>
          <ac:spMkLst>
            <pc:docMk/>
            <pc:sldMk cId="2303023189" sldId="604"/>
            <ac:spMk id="132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2-29T04:34:14.074" v="1555" actId="478"/>
          <ac:spMkLst>
            <pc:docMk/>
            <pc:sldMk cId="2303023189" sldId="604"/>
            <ac:spMk id="141" creationId="{00000000-0000-0000-0000-000000000000}"/>
          </ac:spMkLst>
        </pc:spChg>
        <pc:picChg chg="add del mod">
          <ac:chgData name="Harshraj Vijaysinh Jadeja" userId="f2de95da-44e2-464c-9b0b-c1e0e2c1c431" providerId="ADAL" clId="{BC802F74-A20A-9D4C-BA7A-6F21D7B28533}" dt="2024-02-29T04:57:54.399" v="1732" actId="478"/>
          <ac:picMkLst>
            <pc:docMk/>
            <pc:sldMk cId="2303023189" sldId="604"/>
            <ac:picMk id="5" creationId="{411A0F5C-964B-0138-AED2-24D8341BB62B}"/>
          </ac:picMkLst>
        </pc:picChg>
        <pc:picChg chg="add del mod modCrop">
          <ac:chgData name="Harshraj Vijaysinh Jadeja" userId="f2de95da-44e2-464c-9b0b-c1e0e2c1c431" providerId="ADAL" clId="{BC802F74-A20A-9D4C-BA7A-6F21D7B28533}" dt="2024-02-29T04:59:19.663" v="1752" actId="478"/>
          <ac:picMkLst>
            <pc:docMk/>
            <pc:sldMk cId="2303023189" sldId="604"/>
            <ac:picMk id="9" creationId="{99337F8A-B30B-4671-06C3-CF16B5EB21AA}"/>
          </ac:picMkLst>
        </pc:picChg>
        <pc:picChg chg="add mod">
          <ac:chgData name="Harshraj Vijaysinh Jadeja" userId="f2de95da-44e2-464c-9b0b-c1e0e2c1c431" providerId="ADAL" clId="{BC802F74-A20A-9D4C-BA7A-6F21D7B28533}" dt="2024-03-01T02:32:50.931" v="3132" actId="1036"/>
          <ac:picMkLst>
            <pc:docMk/>
            <pc:sldMk cId="2303023189" sldId="604"/>
            <ac:picMk id="11" creationId="{08291E03-B998-3B4D-2D77-2143C70ACBE2}"/>
          </ac:picMkLst>
        </pc:picChg>
        <pc:picChg chg="del">
          <ac:chgData name="Harshraj Vijaysinh Jadeja" userId="f2de95da-44e2-464c-9b0b-c1e0e2c1c431" providerId="ADAL" clId="{BC802F74-A20A-9D4C-BA7A-6F21D7B28533}" dt="2024-02-29T04:34:14.074" v="1555" actId="478"/>
          <ac:picMkLst>
            <pc:docMk/>
            <pc:sldMk cId="2303023189" sldId="604"/>
            <ac:picMk id="23" creationId="{4AD65836-2B98-33D0-9B8D-4BBC1EEAD55D}"/>
          </ac:picMkLst>
        </pc:picChg>
        <pc:picChg chg="del">
          <ac:chgData name="Harshraj Vijaysinh Jadeja" userId="f2de95da-44e2-464c-9b0b-c1e0e2c1c431" providerId="ADAL" clId="{BC802F74-A20A-9D4C-BA7A-6F21D7B28533}" dt="2024-02-29T04:34:14.074" v="1555" actId="478"/>
          <ac:picMkLst>
            <pc:docMk/>
            <pc:sldMk cId="2303023189" sldId="604"/>
            <ac:picMk id="24" creationId="{651D523F-60AD-1313-9E2B-57B544EB3ED2}"/>
          </ac:picMkLst>
        </pc:picChg>
        <pc:cxnChg chg="del">
          <ac:chgData name="Harshraj Vijaysinh Jadeja" userId="f2de95da-44e2-464c-9b0b-c1e0e2c1c431" providerId="ADAL" clId="{BC802F74-A20A-9D4C-BA7A-6F21D7B28533}" dt="2024-02-29T04:34:14.074" v="1555" actId="478"/>
          <ac:cxnSpMkLst>
            <pc:docMk/>
            <pc:sldMk cId="2303023189" sldId="604"/>
            <ac:cxnSpMk id="142" creationId="{00000000-0000-0000-0000-000000000000}"/>
          </ac:cxnSpMkLst>
        </pc:cxnChg>
      </pc:sldChg>
      <pc:sldChg chg="addSp delSp modSp add mod">
        <pc:chgData name="Harshraj Vijaysinh Jadeja" userId="f2de95da-44e2-464c-9b0b-c1e0e2c1c431" providerId="ADAL" clId="{BC802F74-A20A-9D4C-BA7A-6F21D7B28533}" dt="2024-03-01T02:42:34.381" v="3243" actId="20577"/>
        <pc:sldMkLst>
          <pc:docMk/>
          <pc:sldMk cId="2550321215" sldId="605"/>
        </pc:sldMkLst>
        <pc:spChg chg="mod">
          <ac:chgData name="Harshraj Vijaysinh Jadeja" userId="f2de95da-44e2-464c-9b0b-c1e0e2c1c431" providerId="ADAL" clId="{BC802F74-A20A-9D4C-BA7A-6F21D7B28533}" dt="2024-03-01T01:56:23.700" v="2417" actId="1036"/>
          <ac:spMkLst>
            <pc:docMk/>
            <pc:sldMk cId="2550321215" sldId="605"/>
            <ac:spMk id="4" creationId="{E39189EB-8407-CA77-7823-D42A2D9BF8D2}"/>
          </ac:spMkLst>
        </pc:spChg>
        <pc:spChg chg="mod">
          <ac:chgData name="Harshraj Vijaysinh Jadeja" userId="f2de95da-44e2-464c-9b0b-c1e0e2c1c431" providerId="ADAL" clId="{BC802F74-A20A-9D4C-BA7A-6F21D7B28533}" dt="2024-03-01T01:56:23.700" v="2417" actId="1036"/>
          <ac:spMkLst>
            <pc:docMk/>
            <pc:sldMk cId="2550321215" sldId="605"/>
            <ac:spMk id="5" creationId="{FE8830F8-267C-07B6-46C5-98B4182CF825}"/>
          </ac:spMkLst>
        </pc:spChg>
        <pc:spChg chg="add mod">
          <ac:chgData name="Harshraj Vijaysinh Jadeja" userId="f2de95da-44e2-464c-9b0b-c1e0e2c1c431" providerId="ADAL" clId="{BC802F74-A20A-9D4C-BA7A-6F21D7B28533}" dt="2024-03-01T01:56:53.334" v="2425" actId="1037"/>
          <ac:spMkLst>
            <pc:docMk/>
            <pc:sldMk cId="2550321215" sldId="605"/>
            <ac:spMk id="8" creationId="{3CDDDF7C-7612-C130-E5AD-455B39D6E661}"/>
          </ac:spMkLst>
        </pc:spChg>
        <pc:spChg chg="add mod">
          <ac:chgData name="Harshraj Vijaysinh Jadeja" userId="f2de95da-44e2-464c-9b0b-c1e0e2c1c431" providerId="ADAL" clId="{BC802F74-A20A-9D4C-BA7A-6F21D7B28533}" dt="2024-03-01T01:56:53.334" v="2425" actId="1037"/>
          <ac:spMkLst>
            <pc:docMk/>
            <pc:sldMk cId="2550321215" sldId="605"/>
            <ac:spMk id="9" creationId="{B592CD53-C52D-761B-4A9F-09AA0D661CFF}"/>
          </ac:spMkLst>
        </pc:spChg>
        <pc:spChg chg="add mod">
          <ac:chgData name="Harshraj Vijaysinh Jadeja" userId="f2de95da-44e2-464c-9b0b-c1e0e2c1c431" providerId="ADAL" clId="{BC802F74-A20A-9D4C-BA7A-6F21D7B28533}" dt="2024-03-01T01:56:23.700" v="2417" actId="1036"/>
          <ac:spMkLst>
            <pc:docMk/>
            <pc:sldMk cId="2550321215" sldId="605"/>
            <ac:spMk id="10" creationId="{2B84D489-EBCC-3CEB-B487-E94A291E47F7}"/>
          </ac:spMkLst>
        </pc:spChg>
        <pc:spChg chg="add mod">
          <ac:chgData name="Harshraj Vijaysinh Jadeja" userId="f2de95da-44e2-464c-9b0b-c1e0e2c1c431" providerId="ADAL" clId="{BC802F74-A20A-9D4C-BA7A-6F21D7B28533}" dt="2024-03-01T01:56:23.700" v="2417" actId="1036"/>
          <ac:spMkLst>
            <pc:docMk/>
            <pc:sldMk cId="2550321215" sldId="605"/>
            <ac:spMk id="11" creationId="{585076A3-1F1C-C026-A9BA-6A56A2B2E01E}"/>
          </ac:spMkLst>
        </pc:spChg>
        <pc:spChg chg="add del mod">
          <ac:chgData name="Harshraj Vijaysinh Jadeja" userId="f2de95da-44e2-464c-9b0b-c1e0e2c1c431" providerId="ADAL" clId="{BC802F74-A20A-9D4C-BA7A-6F21D7B28533}" dt="2024-03-01T01:53:18.313" v="2352" actId="478"/>
          <ac:spMkLst>
            <pc:docMk/>
            <pc:sldMk cId="2550321215" sldId="605"/>
            <ac:spMk id="12" creationId="{EA33DB75-8283-36EA-E20C-BA4535404F34}"/>
          </ac:spMkLst>
        </pc:spChg>
        <pc:spChg chg="add mod">
          <ac:chgData name="Harshraj Vijaysinh Jadeja" userId="f2de95da-44e2-464c-9b0b-c1e0e2c1c431" providerId="ADAL" clId="{BC802F74-A20A-9D4C-BA7A-6F21D7B28533}" dt="2024-03-01T01:56:37.861" v="2419" actId="2085"/>
          <ac:spMkLst>
            <pc:docMk/>
            <pc:sldMk cId="2550321215" sldId="605"/>
            <ac:spMk id="13" creationId="{456F6999-8915-FDBA-046E-E7F536EB83F2}"/>
          </ac:spMkLst>
        </pc:spChg>
        <pc:spChg chg="add mod">
          <ac:chgData name="Harshraj Vijaysinh Jadeja" userId="f2de95da-44e2-464c-9b0b-c1e0e2c1c431" providerId="ADAL" clId="{BC802F74-A20A-9D4C-BA7A-6F21D7B28533}" dt="2024-03-01T01:56:23.700" v="2417" actId="1036"/>
          <ac:spMkLst>
            <pc:docMk/>
            <pc:sldMk cId="2550321215" sldId="605"/>
            <ac:spMk id="14" creationId="{D72FF823-707B-6C50-E29D-0AD73FAD0D45}"/>
          </ac:spMkLst>
        </pc:spChg>
        <pc:spChg chg="mod">
          <ac:chgData name="Harshraj Vijaysinh Jadeja" userId="f2de95da-44e2-464c-9b0b-c1e0e2c1c431" providerId="ADAL" clId="{BC802F74-A20A-9D4C-BA7A-6F21D7B28533}" dt="2024-03-01T02:28:30.201" v="3097" actId="1076"/>
          <ac:spMkLst>
            <pc:docMk/>
            <pc:sldMk cId="2550321215" sldId="605"/>
            <ac:spMk id="30" creationId="{E0C7A8F9-D438-5D2C-B4A8-2E1F1873E816}"/>
          </ac:spMkLst>
        </pc:spChg>
        <pc:spChg chg="mod">
          <ac:chgData name="Harshraj Vijaysinh Jadeja" userId="f2de95da-44e2-464c-9b0b-c1e0e2c1c431" providerId="ADAL" clId="{BC802F74-A20A-9D4C-BA7A-6F21D7B28533}" dt="2024-03-01T02:28:30.201" v="3097" actId="1076"/>
          <ac:spMkLst>
            <pc:docMk/>
            <pc:sldMk cId="2550321215" sldId="605"/>
            <ac:spMk id="31" creationId="{57B89835-43F8-CADB-9785-4AD1FA778B28}"/>
          </ac:spMkLst>
        </pc:spChg>
        <pc:spChg chg="mod">
          <ac:chgData name="Harshraj Vijaysinh Jadeja" userId="f2de95da-44e2-464c-9b0b-c1e0e2c1c431" providerId="ADAL" clId="{BC802F74-A20A-9D4C-BA7A-6F21D7B28533}" dt="2024-03-01T02:28:37.085" v="3104" actId="1037"/>
          <ac:spMkLst>
            <pc:docMk/>
            <pc:sldMk cId="2550321215" sldId="605"/>
            <ac:spMk id="32" creationId="{A0DECAEB-E03F-614A-EB1F-2B7065884812}"/>
          </ac:spMkLst>
        </pc:spChg>
        <pc:spChg chg="mod">
          <ac:chgData name="Harshraj Vijaysinh Jadeja" userId="f2de95da-44e2-464c-9b0b-c1e0e2c1c431" providerId="ADAL" clId="{BC802F74-A20A-9D4C-BA7A-6F21D7B28533}" dt="2024-03-01T02:28:37.085" v="3104" actId="1037"/>
          <ac:spMkLst>
            <pc:docMk/>
            <pc:sldMk cId="2550321215" sldId="605"/>
            <ac:spMk id="33" creationId="{AD218D55-74DC-6227-E08B-E533479A7DEB}"/>
          </ac:spMkLst>
        </pc:spChg>
        <pc:spChg chg="mod">
          <ac:chgData name="Harshraj Vijaysinh Jadeja" userId="f2de95da-44e2-464c-9b0b-c1e0e2c1c431" providerId="ADAL" clId="{BC802F74-A20A-9D4C-BA7A-6F21D7B28533}" dt="2024-03-01T02:28:37.085" v="3104" actId="1037"/>
          <ac:spMkLst>
            <pc:docMk/>
            <pc:sldMk cId="2550321215" sldId="605"/>
            <ac:spMk id="34" creationId="{B56E4207-4A75-C912-D123-D449AF3050F9}"/>
          </ac:spMkLst>
        </pc:spChg>
        <pc:spChg chg="mod">
          <ac:chgData name="Harshraj Vijaysinh Jadeja" userId="f2de95da-44e2-464c-9b0b-c1e0e2c1c431" providerId="ADAL" clId="{BC802F74-A20A-9D4C-BA7A-6F21D7B28533}" dt="2024-03-01T02:28:37.085" v="3104" actId="1037"/>
          <ac:spMkLst>
            <pc:docMk/>
            <pc:sldMk cId="2550321215" sldId="605"/>
            <ac:spMk id="35" creationId="{765EE31A-5362-F53C-DC3D-FB8159FEE892}"/>
          </ac:spMkLst>
        </pc:spChg>
        <pc:spChg chg="mod">
          <ac:chgData name="Harshraj Vijaysinh Jadeja" userId="f2de95da-44e2-464c-9b0b-c1e0e2c1c431" providerId="ADAL" clId="{BC802F74-A20A-9D4C-BA7A-6F21D7B28533}" dt="2024-03-01T02:24:21.578" v="2990" actId="20577"/>
          <ac:spMkLst>
            <pc:docMk/>
            <pc:sldMk cId="2550321215" sldId="605"/>
            <ac:spMk id="36" creationId="{EB89F264-5E1E-2C64-C9F8-5EACAF6DCB70}"/>
          </ac:spMkLst>
        </pc:spChg>
        <pc:spChg chg="mod">
          <ac:chgData name="Harshraj Vijaysinh Jadeja" userId="f2de95da-44e2-464c-9b0b-c1e0e2c1c431" providerId="ADAL" clId="{BC802F74-A20A-9D4C-BA7A-6F21D7B28533}" dt="2024-03-01T02:42:34.381" v="3243" actId="20577"/>
          <ac:spMkLst>
            <pc:docMk/>
            <pc:sldMk cId="2550321215" sldId="605"/>
            <ac:spMk id="41" creationId="{5EC962EB-20FD-F3E1-188B-0CFC74C242EA}"/>
          </ac:spMkLst>
        </pc:spChg>
        <pc:spChg chg="mod">
          <ac:chgData name="Harshraj Vijaysinh Jadeja" userId="f2de95da-44e2-464c-9b0b-c1e0e2c1c431" providerId="ADAL" clId="{BC802F74-A20A-9D4C-BA7A-6F21D7B28533}" dt="2024-03-01T02:42:00.426" v="3223" actId="20577"/>
          <ac:spMkLst>
            <pc:docMk/>
            <pc:sldMk cId="2550321215" sldId="605"/>
            <ac:spMk id="43" creationId="{D16C6F89-C840-6F04-E88A-7E63C2F26022}"/>
          </ac:spMkLst>
        </pc:spChg>
        <pc:spChg chg="mod">
          <ac:chgData name="Harshraj Vijaysinh Jadeja" userId="f2de95da-44e2-464c-9b0b-c1e0e2c1c431" providerId="ADAL" clId="{BC802F74-A20A-9D4C-BA7A-6F21D7B28533}" dt="2024-03-01T02:33:54.600" v="3144" actId="20577"/>
          <ac:spMkLst>
            <pc:docMk/>
            <pc:sldMk cId="2550321215" sldId="605"/>
            <ac:spMk id="132" creationId="{00000000-0000-0000-0000-000000000000}"/>
          </ac:spMkLst>
        </pc:spChg>
        <pc:spChg chg="mod">
          <ac:chgData name="Harshraj Vijaysinh Jadeja" userId="f2de95da-44e2-464c-9b0b-c1e0e2c1c431" providerId="ADAL" clId="{BC802F74-A20A-9D4C-BA7A-6F21D7B28533}" dt="2024-03-01T01:59:15.638" v="2472" actId="122"/>
          <ac:spMkLst>
            <pc:docMk/>
            <pc:sldMk cId="2550321215" sldId="605"/>
            <ac:spMk id="141" creationId="{00000000-0000-0000-0000-000000000000}"/>
          </ac:spMkLst>
        </pc:spChg>
        <pc:picChg chg="add del mod modCrop">
          <ac:chgData name="Harshraj Vijaysinh Jadeja" userId="f2de95da-44e2-464c-9b0b-c1e0e2c1c431" providerId="ADAL" clId="{BC802F74-A20A-9D4C-BA7A-6F21D7B28533}" dt="2024-03-01T01:11:47.849" v="1888" actId="478"/>
          <ac:picMkLst>
            <pc:docMk/>
            <pc:sldMk cId="2550321215" sldId="605"/>
            <ac:picMk id="3" creationId="{408EA3B8-35F1-A116-EFA7-F5EA94B20FCF}"/>
          </ac:picMkLst>
        </pc:picChg>
        <pc:picChg chg="del">
          <ac:chgData name="Harshraj Vijaysinh Jadeja" userId="f2de95da-44e2-464c-9b0b-c1e0e2c1c431" providerId="ADAL" clId="{BC802F74-A20A-9D4C-BA7A-6F21D7B28533}" dt="2024-03-01T00:58:53.892" v="1845" actId="478"/>
          <ac:picMkLst>
            <pc:docMk/>
            <pc:sldMk cId="2550321215" sldId="605"/>
            <ac:picMk id="6" creationId="{B899160D-0C7F-F879-0A94-10E91961118D}"/>
          </ac:picMkLst>
        </pc:picChg>
        <pc:picChg chg="del">
          <ac:chgData name="Harshraj Vijaysinh Jadeja" userId="f2de95da-44e2-464c-9b0b-c1e0e2c1c431" providerId="ADAL" clId="{BC802F74-A20A-9D4C-BA7A-6F21D7B28533}" dt="2024-03-01T01:30:48.350" v="1889" actId="478"/>
          <ac:picMkLst>
            <pc:docMk/>
            <pc:sldMk cId="2550321215" sldId="605"/>
            <ac:picMk id="7" creationId="{81F04A77-3918-8C95-7449-0DDA68D74BA6}"/>
          </ac:picMkLst>
        </pc:picChg>
        <pc:picChg chg="add mod">
          <ac:chgData name="Harshraj Vijaysinh Jadeja" userId="f2de95da-44e2-464c-9b0b-c1e0e2c1c431" providerId="ADAL" clId="{BC802F74-A20A-9D4C-BA7A-6F21D7B28533}" dt="2024-03-01T01:56:23.700" v="2417" actId="1036"/>
          <ac:picMkLst>
            <pc:docMk/>
            <pc:sldMk cId="2550321215" sldId="605"/>
            <ac:picMk id="16" creationId="{95A69282-EC6F-1453-A864-8CD40E214220}"/>
          </ac:picMkLst>
        </pc:picChg>
        <pc:picChg chg="add mod">
          <ac:chgData name="Harshraj Vijaysinh Jadeja" userId="f2de95da-44e2-464c-9b0b-c1e0e2c1c431" providerId="ADAL" clId="{BC802F74-A20A-9D4C-BA7A-6F21D7B28533}" dt="2024-03-01T01:56:23.700" v="2417" actId="1036"/>
          <ac:picMkLst>
            <pc:docMk/>
            <pc:sldMk cId="2550321215" sldId="605"/>
            <ac:picMk id="17" creationId="{65254032-3A34-E36A-B587-98168B7FE51D}"/>
          </ac:picMkLst>
        </pc:picChg>
        <pc:picChg chg="del">
          <ac:chgData name="Harshraj Vijaysinh Jadeja" userId="f2de95da-44e2-464c-9b0b-c1e0e2c1c431" providerId="ADAL" clId="{BC802F74-A20A-9D4C-BA7A-6F21D7B28533}" dt="2024-03-01T02:24:41.611" v="2991" actId="478"/>
          <ac:picMkLst>
            <pc:docMk/>
            <pc:sldMk cId="2550321215" sldId="605"/>
            <ac:picMk id="38" creationId="{8A27CAE3-79E1-3CA2-501A-258D10933029}"/>
          </ac:picMkLst>
        </pc:picChg>
        <pc:picChg chg="mod">
          <ac:chgData name="Harshraj Vijaysinh Jadeja" userId="f2de95da-44e2-464c-9b0b-c1e0e2c1c431" providerId="ADAL" clId="{BC802F74-A20A-9D4C-BA7A-6F21D7B28533}" dt="2024-03-01T02:28:37.085" v="3104" actId="1037"/>
          <ac:picMkLst>
            <pc:docMk/>
            <pc:sldMk cId="2550321215" sldId="605"/>
            <ac:picMk id="39" creationId="{456B70C1-BD1A-21E9-EDCD-E390248A6C5F}"/>
          </ac:picMkLst>
        </pc:picChg>
        <pc:picChg chg="add del mod">
          <ac:chgData name="Harshraj Vijaysinh Jadeja" userId="f2de95da-44e2-464c-9b0b-c1e0e2c1c431" providerId="ADAL" clId="{BC802F74-A20A-9D4C-BA7A-6F21D7B28533}" dt="2024-03-01T02:28:40.042" v="3105" actId="478"/>
          <ac:picMkLst>
            <pc:docMk/>
            <pc:sldMk cId="2550321215" sldId="605"/>
            <ac:picMk id="44" creationId="{11FB21A8-B5F7-E1D5-961C-871BF69F3A10}"/>
          </ac:picMkLst>
        </pc:picChg>
        <pc:picChg chg="add mod">
          <ac:chgData name="Harshraj Vijaysinh Jadeja" userId="f2de95da-44e2-464c-9b0b-c1e0e2c1c431" providerId="ADAL" clId="{BC802F74-A20A-9D4C-BA7A-6F21D7B28533}" dt="2024-03-01T02:29:01.411" v="3110" actId="1076"/>
          <ac:picMkLst>
            <pc:docMk/>
            <pc:sldMk cId="2550321215" sldId="605"/>
            <ac:picMk id="46" creationId="{81EA60B1-1A0D-43D2-6DC4-83B2A76C19ED}"/>
          </ac:picMkLst>
        </pc:picChg>
      </pc:sldChg>
      <pc:sldChg chg="modSp add del mod ord">
        <pc:chgData name="Harshraj Vijaysinh Jadeja" userId="f2de95da-44e2-464c-9b0b-c1e0e2c1c431" providerId="ADAL" clId="{BC802F74-A20A-9D4C-BA7A-6F21D7B28533}" dt="2024-03-01T02:02:13.624" v="2476" actId="2696"/>
        <pc:sldMkLst>
          <pc:docMk/>
          <pc:sldMk cId="3013721054" sldId="606"/>
        </pc:sldMkLst>
        <pc:spChg chg="mod">
          <ac:chgData name="Harshraj Vijaysinh Jadeja" userId="f2de95da-44e2-464c-9b0b-c1e0e2c1c431" providerId="ADAL" clId="{BC802F74-A20A-9D4C-BA7A-6F21D7B28533}" dt="2024-03-01T01:11:26.206" v="1887" actId="20577"/>
          <ac:spMkLst>
            <pc:docMk/>
            <pc:sldMk cId="3013721054" sldId="606"/>
            <ac:spMk id="7" creationId="{3B27D686-EAD2-D603-12FA-4F0067F88179}"/>
          </ac:spMkLst>
        </pc:spChg>
      </pc:sldChg>
      <pc:sldChg chg="delSp modSp add del mod">
        <pc:chgData name="Harshraj Vijaysinh Jadeja" userId="f2de95da-44e2-464c-9b0b-c1e0e2c1c431" providerId="ADAL" clId="{BC802F74-A20A-9D4C-BA7A-6F21D7B28533}" dt="2024-03-01T01:59:35.311" v="2474" actId="2696"/>
        <pc:sldMkLst>
          <pc:docMk/>
          <pc:sldMk cId="1910698140" sldId="607"/>
        </pc:sldMkLst>
        <pc:spChg chg="del">
          <ac:chgData name="Harshraj Vijaysinh Jadeja" userId="f2de95da-44e2-464c-9b0b-c1e0e2c1c431" providerId="ADAL" clId="{BC802F74-A20A-9D4C-BA7A-6F21D7B28533}" dt="2024-03-01T01:33:19.436" v="1893" actId="478"/>
          <ac:spMkLst>
            <pc:docMk/>
            <pc:sldMk cId="1910698140" sldId="607"/>
            <ac:spMk id="4" creationId="{E39189EB-8407-CA77-7823-D42A2D9BF8D2}"/>
          </ac:spMkLst>
        </pc:spChg>
        <pc:spChg chg="mod">
          <ac:chgData name="Harshraj Vijaysinh Jadeja" userId="f2de95da-44e2-464c-9b0b-c1e0e2c1c431" providerId="ADAL" clId="{BC802F74-A20A-9D4C-BA7A-6F21D7B28533}" dt="2024-03-01T01:36:55.073" v="1929" actId="1076"/>
          <ac:spMkLst>
            <pc:docMk/>
            <pc:sldMk cId="1910698140" sldId="607"/>
            <ac:spMk id="5" creationId="{FE8830F8-267C-07B6-46C5-98B4182CF825}"/>
          </ac:spMkLst>
        </pc:spChg>
      </pc:sldChg>
      <pc:sldChg chg="addSp modSp mod modNotesTx">
        <pc:chgData name="Harshraj Vijaysinh Jadeja" userId="f2de95da-44e2-464c-9b0b-c1e0e2c1c431" providerId="ADAL" clId="{BC802F74-A20A-9D4C-BA7A-6F21D7B28533}" dt="2024-03-01T03:36:49.960" v="3673" actId="1076"/>
        <pc:sldMkLst>
          <pc:docMk/>
          <pc:sldMk cId="66812011" sldId="608"/>
        </pc:sldMkLst>
        <pc:spChg chg="mod">
          <ac:chgData name="Harshraj Vijaysinh Jadeja" userId="f2de95da-44e2-464c-9b0b-c1e0e2c1c431" providerId="ADAL" clId="{BC802F74-A20A-9D4C-BA7A-6F21D7B28533}" dt="2024-03-01T02:33:40.008" v="3138" actId="20577"/>
          <ac:spMkLst>
            <pc:docMk/>
            <pc:sldMk cId="66812011" sldId="608"/>
            <ac:spMk id="78" creationId="{00000000-0000-0000-0000-000000000000}"/>
          </ac:spMkLst>
        </pc:spChg>
        <pc:picChg chg="add mod">
          <ac:chgData name="Harshraj Vijaysinh Jadeja" userId="f2de95da-44e2-464c-9b0b-c1e0e2c1c431" providerId="ADAL" clId="{BC802F74-A20A-9D4C-BA7A-6F21D7B28533}" dt="2024-03-01T03:36:49.960" v="3673" actId="1076"/>
          <ac:picMkLst>
            <pc:docMk/>
            <pc:sldMk cId="66812011" sldId="608"/>
            <ac:picMk id="9" creationId="{D501F07F-E15E-2100-4722-4713DBE4B45F}"/>
          </ac:picMkLst>
        </pc:picChg>
      </pc:sldChg>
      <pc:sldChg chg="addSp delSp modSp add del mod">
        <pc:chgData name="Harshraj Vijaysinh Jadeja" userId="f2de95da-44e2-464c-9b0b-c1e0e2c1c431" providerId="ADAL" clId="{BC802F74-A20A-9D4C-BA7A-6F21D7B28533}" dt="2024-03-01T03:01:36.873" v="3280" actId="2696"/>
        <pc:sldMkLst>
          <pc:docMk/>
          <pc:sldMk cId="637987698" sldId="609"/>
        </pc:sldMkLst>
        <pc:picChg chg="add mod">
          <ac:chgData name="Harshraj Vijaysinh Jadeja" userId="f2de95da-44e2-464c-9b0b-c1e0e2c1c431" providerId="ADAL" clId="{BC802F74-A20A-9D4C-BA7A-6F21D7B28533}" dt="2024-03-01T02:48:16.678" v="3279" actId="1076"/>
          <ac:picMkLst>
            <pc:docMk/>
            <pc:sldMk cId="637987698" sldId="609"/>
            <ac:picMk id="5" creationId="{72202141-80EE-D8E0-7CBB-6AF07F73438A}"/>
          </ac:picMkLst>
        </pc:picChg>
        <pc:picChg chg="del">
          <ac:chgData name="Harshraj Vijaysinh Jadeja" userId="f2de95da-44e2-464c-9b0b-c1e0e2c1c431" providerId="ADAL" clId="{BC802F74-A20A-9D4C-BA7A-6F21D7B28533}" dt="2024-03-01T02:48:08.776" v="3277" actId="478"/>
          <ac:picMkLst>
            <pc:docMk/>
            <pc:sldMk cId="637987698" sldId="609"/>
            <ac:picMk id="4098" creationId="{B471CD0B-4C97-553A-35D4-48DE37668B20}"/>
          </ac:picMkLst>
        </pc:picChg>
      </pc:sldChg>
      <pc:sldChg chg="add">
        <pc:chgData name="Harshraj Vijaysinh Jadeja" userId="f2de95da-44e2-464c-9b0b-c1e0e2c1c431" providerId="ADAL" clId="{BC802F74-A20A-9D4C-BA7A-6F21D7B28533}" dt="2024-03-01T02:00:00.809" v="2475" actId="2890"/>
        <pc:sldMkLst>
          <pc:docMk/>
          <pc:sldMk cId="1559922183" sldId="609"/>
        </pc:sldMkLst>
      </pc:sldChg>
      <pc:sldChg chg="addSp delSp modSp add mod">
        <pc:chgData name="Harshraj Vijaysinh Jadeja" userId="f2de95da-44e2-464c-9b0b-c1e0e2c1c431" providerId="ADAL" clId="{BC802F74-A20A-9D4C-BA7A-6F21D7B28533}" dt="2024-03-01T02:45:20.133" v="3275" actId="2085"/>
        <pc:sldMkLst>
          <pc:docMk/>
          <pc:sldMk cId="2512100861" sldId="609"/>
        </pc:sldMkLst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2" creationId="{A3B81C92-380A-1023-081E-0A4369AB84B8}"/>
          </ac:spMkLst>
        </pc:spChg>
        <pc:spChg chg="del">
          <ac:chgData name="Harshraj Vijaysinh Jadeja" userId="f2de95da-44e2-464c-9b0b-c1e0e2c1c431" providerId="ADAL" clId="{BC802F74-A20A-9D4C-BA7A-6F21D7B28533}" dt="2024-03-01T02:44:02.126" v="3245" actId="478"/>
          <ac:spMkLst>
            <pc:docMk/>
            <pc:sldMk cId="2512100861" sldId="609"/>
            <ac:spMk id="3" creationId="{E3075F3C-85FB-5D8F-2867-AB934218ED85}"/>
          </ac:spMkLst>
        </pc:spChg>
        <pc:spChg chg="add mod">
          <ac:chgData name="Harshraj Vijaysinh Jadeja" userId="f2de95da-44e2-464c-9b0b-c1e0e2c1c431" providerId="ADAL" clId="{BC802F74-A20A-9D4C-BA7A-6F21D7B28533}" dt="2024-03-01T02:45:20.133" v="3275" actId="2085"/>
          <ac:spMkLst>
            <pc:docMk/>
            <pc:sldMk cId="2512100861" sldId="609"/>
            <ac:spMk id="4" creationId="{690796B6-2EE6-973C-404E-88A9244FA88F}"/>
          </ac:spMkLst>
        </pc:spChg>
        <pc:spChg chg="del">
          <ac:chgData name="Harshraj Vijaysinh Jadeja" userId="f2de95da-44e2-464c-9b0b-c1e0e2c1c431" providerId="ADAL" clId="{BC802F74-A20A-9D4C-BA7A-6F21D7B28533}" dt="2024-03-01T02:44:02.126" v="3245" actId="478"/>
          <ac:spMkLst>
            <pc:docMk/>
            <pc:sldMk cId="2512100861" sldId="609"/>
            <ac:spMk id="5" creationId="{78B6D944-5ACC-66AC-354D-123B9FB34961}"/>
          </ac:spMkLst>
        </pc:spChg>
        <pc:spChg chg="del">
          <ac:chgData name="Harshraj Vijaysinh Jadeja" userId="f2de95da-44e2-464c-9b0b-c1e0e2c1c431" providerId="ADAL" clId="{BC802F74-A20A-9D4C-BA7A-6F21D7B28533}" dt="2024-03-01T02:44:02.126" v="3245" actId="478"/>
          <ac:spMkLst>
            <pc:docMk/>
            <pc:sldMk cId="2512100861" sldId="609"/>
            <ac:spMk id="6" creationId="{9A711F5D-8A0F-914A-CEDD-2A48231A0D78}"/>
          </ac:spMkLst>
        </pc:spChg>
        <pc:spChg chg="del">
          <ac:chgData name="Harshraj Vijaysinh Jadeja" userId="f2de95da-44e2-464c-9b0b-c1e0e2c1c431" providerId="ADAL" clId="{BC802F74-A20A-9D4C-BA7A-6F21D7B28533}" dt="2024-03-01T02:44:02.126" v="3245" actId="478"/>
          <ac:spMkLst>
            <pc:docMk/>
            <pc:sldMk cId="2512100861" sldId="609"/>
            <ac:spMk id="7" creationId="{5FA2CB8C-23DB-D3E6-C26D-33E1B72B0FA2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9" creationId="{4B2A7D2B-CC50-FD06-EC01-C2F71D074CEE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10" creationId="{B70B5EAB-C7CE-F8DE-6459-ADA401482F3D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11" creationId="{E5AD1407-F641-6B50-7CE0-3E17E962A34F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13" creationId="{019EF5AA-4EE7-67B0-5541-3EAF5CC160C4}"/>
          </ac:spMkLst>
        </pc:spChg>
        <pc:spChg chg="del">
          <ac:chgData name="Harshraj Vijaysinh Jadeja" userId="f2de95da-44e2-464c-9b0b-c1e0e2c1c431" providerId="ADAL" clId="{BC802F74-A20A-9D4C-BA7A-6F21D7B28533}" dt="2024-03-01T02:44:02.126" v="3245" actId="478"/>
          <ac:spMkLst>
            <pc:docMk/>
            <pc:sldMk cId="2512100861" sldId="609"/>
            <ac:spMk id="14" creationId="{0CF19120-4873-184D-36CE-0C1E7024CC39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15" creationId="{AE8C82CA-9295-9AA3-50CD-3E83E9590350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17" creationId="{5C8124C7-87FB-4410-7172-8B2AFF1EA696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18" creationId="{D34396B6-E7D4-5ECC-A58D-D2A31DBD40CD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19" creationId="{B9426A52-5C9A-DABB-F2DD-8157068E9077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86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3-01T02:44:02.126" v="3245" actId="478"/>
          <ac:spMkLst>
            <pc:docMk/>
            <pc:sldMk cId="2512100861" sldId="609"/>
            <ac:spMk id="90" creationId="{00000000-0000-0000-0000-000000000000}"/>
          </ac:spMkLst>
        </pc:spChg>
        <pc:spChg chg="del">
          <ac:chgData name="Harshraj Vijaysinh Jadeja" userId="f2de95da-44e2-464c-9b0b-c1e0e2c1c431" providerId="ADAL" clId="{BC802F74-A20A-9D4C-BA7A-6F21D7B28533}" dt="2024-03-01T02:44:05.223" v="3246" actId="478"/>
          <ac:spMkLst>
            <pc:docMk/>
            <pc:sldMk cId="2512100861" sldId="609"/>
            <ac:spMk id="91" creationId="{00000000-0000-0000-0000-000000000000}"/>
          </ac:spMkLst>
        </pc:spChg>
        <pc:picChg chg="del">
          <ac:chgData name="Harshraj Vijaysinh Jadeja" userId="f2de95da-44e2-464c-9b0b-c1e0e2c1c431" providerId="ADAL" clId="{BC802F74-A20A-9D4C-BA7A-6F21D7B28533}" dt="2024-03-01T02:44:02.126" v="3245" actId="478"/>
          <ac:picMkLst>
            <pc:docMk/>
            <pc:sldMk cId="2512100861" sldId="609"/>
            <ac:picMk id="22" creationId="{AF488981-613E-442A-8F65-010236E8DAAD}"/>
          </ac:picMkLst>
        </pc:picChg>
        <pc:picChg chg="del">
          <ac:chgData name="Harshraj Vijaysinh Jadeja" userId="f2de95da-44e2-464c-9b0b-c1e0e2c1c431" providerId="ADAL" clId="{BC802F74-A20A-9D4C-BA7A-6F21D7B28533}" dt="2024-03-01T02:44:02.126" v="3245" actId="478"/>
          <ac:picMkLst>
            <pc:docMk/>
            <pc:sldMk cId="2512100861" sldId="609"/>
            <ac:picMk id="24" creationId="{BE763119-7799-4164-3AA5-155CDF374562}"/>
          </ac:picMkLst>
        </pc:picChg>
        <pc:picChg chg="del">
          <ac:chgData name="Harshraj Vijaysinh Jadeja" userId="f2de95da-44e2-464c-9b0b-c1e0e2c1c431" providerId="ADAL" clId="{BC802F74-A20A-9D4C-BA7A-6F21D7B28533}" dt="2024-03-01T02:44:02.126" v="3245" actId="478"/>
          <ac:picMkLst>
            <pc:docMk/>
            <pc:sldMk cId="2512100861" sldId="609"/>
            <ac:picMk id="26" creationId="{48E2C298-1F03-3BBB-1900-3082526E292D}"/>
          </ac:picMkLst>
        </pc:picChg>
        <pc:picChg chg="del">
          <ac:chgData name="Harshraj Vijaysinh Jadeja" userId="f2de95da-44e2-464c-9b0b-c1e0e2c1c431" providerId="ADAL" clId="{BC802F74-A20A-9D4C-BA7A-6F21D7B28533}" dt="2024-03-01T02:44:02.126" v="3245" actId="478"/>
          <ac:picMkLst>
            <pc:docMk/>
            <pc:sldMk cId="2512100861" sldId="609"/>
            <ac:picMk id="28" creationId="{5B800022-D326-8BEB-E749-C273D9655783}"/>
          </ac:picMkLst>
        </pc:picChg>
        <pc:picChg chg="del">
          <ac:chgData name="Harshraj Vijaysinh Jadeja" userId="f2de95da-44e2-464c-9b0b-c1e0e2c1c431" providerId="ADAL" clId="{BC802F74-A20A-9D4C-BA7A-6F21D7B28533}" dt="2024-03-01T02:44:05.223" v="3246" actId="478"/>
          <ac:picMkLst>
            <pc:docMk/>
            <pc:sldMk cId="2512100861" sldId="609"/>
            <ac:picMk id="30" creationId="{79C903C0-89FF-E572-A472-F2BDA67049B6}"/>
          </ac:picMkLst>
        </pc:picChg>
        <pc:cxnChg chg="del mod">
          <ac:chgData name="Harshraj Vijaysinh Jadeja" userId="f2de95da-44e2-464c-9b0b-c1e0e2c1c431" providerId="ADAL" clId="{BC802F74-A20A-9D4C-BA7A-6F21D7B28533}" dt="2024-03-01T02:44:05.223" v="3246" actId="478"/>
          <ac:cxnSpMkLst>
            <pc:docMk/>
            <pc:sldMk cId="2512100861" sldId="609"/>
            <ac:cxnSpMk id="87" creationId="{00000000-0000-0000-0000-000000000000}"/>
          </ac:cxnSpMkLst>
        </pc:cxnChg>
        <pc:cxnChg chg="del">
          <ac:chgData name="Harshraj Vijaysinh Jadeja" userId="f2de95da-44e2-464c-9b0b-c1e0e2c1c431" providerId="ADAL" clId="{BC802F74-A20A-9D4C-BA7A-6F21D7B28533}" dt="2024-03-01T02:44:05.223" v="3246" actId="478"/>
          <ac:cxnSpMkLst>
            <pc:docMk/>
            <pc:sldMk cId="2512100861" sldId="609"/>
            <ac:cxnSpMk id="88" creationId="{00000000-0000-0000-0000-000000000000}"/>
          </ac:cxnSpMkLst>
        </pc:cxnChg>
      </pc:sldChg>
    </pc:docChg>
  </pc:docChgLst>
  <pc:docChgLst>
    <pc:chgData name="Aravind Teja Chikoti" userId="82c9204e-dd24-4bbb-b39d-43cf2f724745" providerId="ADAL" clId="{E6C77DC9-7829-4987-899B-633C8B8109A3}"/>
    <pc:docChg chg="undo redo custSel modSld">
      <pc:chgData name="Aravind Teja Chikoti" userId="82c9204e-dd24-4bbb-b39d-43cf2f724745" providerId="ADAL" clId="{E6C77DC9-7829-4987-899B-633C8B8109A3}" dt="2024-03-01T03:44:11.568" v="5" actId="478"/>
      <pc:docMkLst>
        <pc:docMk/>
      </pc:docMkLst>
      <pc:sldChg chg="addSp delSp modSp mod addAnim delAnim">
        <pc:chgData name="Aravind Teja Chikoti" userId="82c9204e-dd24-4bbb-b39d-43cf2f724745" providerId="ADAL" clId="{E6C77DC9-7829-4987-899B-633C8B8109A3}" dt="2024-03-01T03:44:11.568" v="5" actId="478"/>
        <pc:sldMkLst>
          <pc:docMk/>
          <pc:sldMk cId="0" sldId="259"/>
        </pc:sldMkLst>
        <pc:picChg chg="add del mod">
          <ac:chgData name="Aravind Teja Chikoti" userId="82c9204e-dd24-4bbb-b39d-43cf2f724745" providerId="ADAL" clId="{E6C77DC9-7829-4987-899B-633C8B8109A3}" dt="2024-03-01T03:44:11.568" v="5" actId="478"/>
          <ac:picMkLst>
            <pc:docMk/>
            <pc:sldMk cId="0" sldId="259"/>
            <ac:picMk id="12" creationId="{12066F48-A0BF-6E8D-8D8D-3EF9FB8B136A}"/>
          </ac:picMkLst>
        </pc:picChg>
      </pc:sldChg>
      <pc:sldChg chg="addSp delSp modSp mod">
        <pc:chgData name="Aravind Teja Chikoti" userId="82c9204e-dd24-4bbb-b39d-43cf2f724745" providerId="ADAL" clId="{E6C77DC9-7829-4987-899B-633C8B8109A3}" dt="2024-03-01T03:43:58.471" v="3" actId="34307"/>
        <pc:sldMkLst>
          <pc:docMk/>
          <pc:sldMk cId="2303023189" sldId="604"/>
        </pc:sldMkLst>
        <pc:picChg chg="add del mod">
          <ac:chgData name="Aravind Teja Chikoti" userId="82c9204e-dd24-4bbb-b39d-43cf2f724745" providerId="ADAL" clId="{E6C77DC9-7829-4987-899B-633C8B8109A3}" dt="2024-03-01T03:43:58.471" v="3" actId="34307"/>
          <ac:picMkLst>
            <pc:docMk/>
            <pc:sldMk cId="2303023189" sldId="604"/>
            <ac:picMk id="9" creationId="{07466C4D-B9D1-ABA3-7649-1CE55775C165}"/>
          </ac:picMkLst>
        </pc:picChg>
      </pc:sldChg>
    </pc:docChg>
  </pc:docChgLst>
  <pc:docChgLst>
    <pc:chgData name="Aravind Teja" userId="8bc6962eae9cc470" providerId="LiveId" clId="{07A472FA-E767-4092-A482-9C3B42D832D6}"/>
    <pc:docChg chg="modSld">
      <pc:chgData name="Aravind Teja" userId="8bc6962eae9cc470" providerId="LiveId" clId="{07A472FA-E767-4092-A482-9C3B42D832D6}" dt="2024-03-25T03:52:46.107" v="2" actId="20577"/>
      <pc:docMkLst>
        <pc:docMk/>
      </pc:docMkLst>
      <pc:sldChg chg="modNotesTx">
        <pc:chgData name="Aravind Teja" userId="8bc6962eae9cc470" providerId="LiveId" clId="{07A472FA-E767-4092-A482-9C3B42D832D6}" dt="2024-03-25T03:52:46.107" v="2" actId="20577"/>
        <pc:sldMkLst>
          <pc:docMk/>
          <pc:sldMk cId="0" sldId="256"/>
        </pc:sldMkLst>
      </pc:sldChg>
      <pc:sldChg chg="modNotesTx">
        <pc:chgData name="Aravind Teja" userId="8bc6962eae9cc470" providerId="LiveId" clId="{07A472FA-E767-4092-A482-9C3B42D832D6}" dt="2024-03-25T03:52:06.193" v="0" actId="20577"/>
        <pc:sldMkLst>
          <pc:docMk/>
          <pc:sldMk cId="1670079098" sldId="265"/>
        </pc:sldMkLst>
      </pc:sldChg>
      <pc:sldChg chg="modNotesTx">
        <pc:chgData name="Aravind Teja" userId="8bc6962eae9cc470" providerId="LiveId" clId="{07A472FA-E767-4092-A482-9C3B42D832D6}" dt="2024-03-25T03:52:27.358" v="1" actId="20577"/>
        <pc:sldMkLst>
          <pc:docMk/>
          <pc:sldMk cId="66812011" sldId="6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70319e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70319e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370319e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370319e8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70319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370319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70319e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70319e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52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70319e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70319e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70319e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70319e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85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1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69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70319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70319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sv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837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BC6D5F4A-6F88-265E-5681-6BCBA490704A}"/>
              </a:ext>
            </a:extLst>
          </p:cNvPr>
          <p:cNvSpPr txBox="1"/>
          <p:nvPr/>
        </p:nvSpPr>
        <p:spPr>
          <a:xfrm>
            <a:off x="1039091" y="3518260"/>
            <a:ext cx="1672936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55131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GAME ON: </a:t>
            </a:r>
            <a:r>
              <a:rPr lang="en-US" sz="5400" b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Unveiling the future of Women’s Basketball ticket sales with predictive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0D4CA-E21C-EB11-8862-04DFACE0CF28}"/>
              </a:ext>
            </a:extLst>
          </p:cNvPr>
          <p:cNvSpPr txBox="1"/>
          <p:nvPr/>
        </p:nvSpPr>
        <p:spPr>
          <a:xfrm>
            <a:off x="13681362" y="7172584"/>
            <a:ext cx="1059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55131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Data Jedi</a:t>
            </a:r>
            <a:endParaRPr lang="en-US" sz="4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Akanksha Singh</a:t>
            </a:r>
          </a:p>
          <a:p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Aravind Teja Chikoti</a:t>
            </a:r>
            <a:b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Harshraj</a:t>
            </a:r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 Jadeja</a:t>
            </a:r>
            <a:b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Santosh Pawan </a:t>
            </a:r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Kurada</a:t>
            </a:r>
            <a:endParaRPr lang="en-US" sz="2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Sathwik</a:t>
            </a:r>
            <a:r>
              <a:rPr lang="en-US" sz="2800" b="1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2800" b="1" err="1">
                <a:latin typeface="Malgun Gothic" panose="020B0503020000020004" pitchFamily="34" charset="-127"/>
                <a:ea typeface="Malgun Gothic" panose="020B0503020000020004" pitchFamily="34" charset="-127"/>
              </a:rPr>
              <a:t>Kanukuntla</a:t>
            </a:r>
            <a:endParaRPr lang="en-US" sz="2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86"/>
    </mc:Choice>
    <mc:Fallback xmlns="">
      <p:transition spd="slow" advTm="259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9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87" name="Google Shape;87;p16"/>
          <p:cNvCxnSpPr>
            <a:stCxn id="86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1007596" y="4568103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Introduce loyalty programs that reward customers for purchasing through the primary market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93432" y="4014135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Loyalty &amp; Rewards program</a:t>
            </a:r>
          </a:p>
        </p:txBody>
      </p:sp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A3B81C92-380A-1023-081E-0A4369AB84B8}"/>
              </a:ext>
            </a:extLst>
          </p:cNvPr>
          <p:cNvSpPr txBox="1"/>
          <p:nvPr/>
        </p:nvSpPr>
        <p:spPr>
          <a:xfrm>
            <a:off x="1950760" y="981477"/>
            <a:ext cx="1647998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Recommendations | Enhancing Ticket sales</a:t>
            </a:r>
            <a:endParaRPr sz="48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3075F3C-85FB-5D8F-2867-AB934218ED85}"/>
              </a:ext>
            </a:extLst>
          </p:cNvPr>
          <p:cNvSpPr/>
          <p:nvPr/>
        </p:nvSpPr>
        <p:spPr>
          <a:xfrm>
            <a:off x="573108" y="2915662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78B6D944-5ACC-66AC-354D-123B9FB34961}"/>
              </a:ext>
            </a:extLst>
          </p:cNvPr>
          <p:cNvSpPr txBox="1"/>
          <p:nvPr/>
        </p:nvSpPr>
        <p:spPr>
          <a:xfrm>
            <a:off x="6851974" y="4568103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 predictive insights to better plan event logistics, including venue selection &amp; staffing levels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6" name="Google Shape;91;p16">
            <a:extLst>
              <a:ext uri="{FF2B5EF4-FFF2-40B4-BE49-F238E27FC236}">
                <a16:creationId xmlns:a16="http://schemas.microsoft.com/office/drawing/2014/main" id="{9A711F5D-8A0F-914A-CEDD-2A48231A0D78}"/>
              </a:ext>
            </a:extLst>
          </p:cNvPr>
          <p:cNvSpPr txBox="1"/>
          <p:nvPr/>
        </p:nvSpPr>
        <p:spPr>
          <a:xfrm>
            <a:off x="6417486" y="4014135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Data Driven Event Management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2CB8C-23DB-D3E6-C26D-33E1B72B0FA2}"/>
              </a:ext>
            </a:extLst>
          </p:cNvPr>
          <p:cNvSpPr/>
          <p:nvPr/>
        </p:nvSpPr>
        <p:spPr>
          <a:xfrm>
            <a:off x="6417486" y="2915662"/>
            <a:ext cx="4742809" cy="280323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4B2A7D2B-CC50-FD06-EC01-C2F71D074CEE}"/>
              </a:ext>
            </a:extLst>
          </p:cNvPr>
          <p:cNvSpPr txBox="1"/>
          <p:nvPr/>
        </p:nvSpPr>
        <p:spPr>
          <a:xfrm>
            <a:off x="13036345" y="4568103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Include economic trends, social media sentiment analysis, etc. to improve model performance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0" name="Google Shape;91;p16">
            <a:extLst>
              <a:ext uri="{FF2B5EF4-FFF2-40B4-BE49-F238E27FC236}">
                <a16:creationId xmlns:a16="http://schemas.microsoft.com/office/drawing/2014/main" id="{B70B5EAB-C7CE-F8DE-6459-ADA401482F3D}"/>
              </a:ext>
            </a:extLst>
          </p:cNvPr>
          <p:cNvSpPr txBox="1"/>
          <p:nvPr/>
        </p:nvSpPr>
        <p:spPr>
          <a:xfrm>
            <a:off x="12422181" y="4014135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Use External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AD1407-F641-6B50-7CE0-3E17E962A34F}"/>
              </a:ext>
            </a:extLst>
          </p:cNvPr>
          <p:cNvSpPr/>
          <p:nvPr/>
        </p:nvSpPr>
        <p:spPr>
          <a:xfrm>
            <a:off x="12601857" y="2915662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90;p16">
            <a:extLst>
              <a:ext uri="{FF2B5EF4-FFF2-40B4-BE49-F238E27FC236}">
                <a16:creationId xmlns:a16="http://schemas.microsoft.com/office/drawing/2014/main" id="{019EF5AA-4EE7-67B0-5541-3EAF5CC160C4}"/>
              </a:ext>
            </a:extLst>
          </p:cNvPr>
          <p:cNvSpPr txBox="1"/>
          <p:nvPr/>
        </p:nvSpPr>
        <p:spPr>
          <a:xfrm>
            <a:off x="3986943" y="7858684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Implement mechanisms to capture customer feedback post event to refine the model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4" name="Google Shape;91;p16">
            <a:extLst>
              <a:ext uri="{FF2B5EF4-FFF2-40B4-BE49-F238E27FC236}">
                <a16:creationId xmlns:a16="http://schemas.microsoft.com/office/drawing/2014/main" id="{0CF19120-4873-184D-36CE-0C1E7024CC39}"/>
              </a:ext>
            </a:extLst>
          </p:cNvPr>
          <p:cNvSpPr txBox="1"/>
          <p:nvPr/>
        </p:nvSpPr>
        <p:spPr>
          <a:xfrm>
            <a:off x="3372779" y="7304716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Feedback Loops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E8C82CA-9295-9AA3-50CD-3E83E9590350}"/>
              </a:ext>
            </a:extLst>
          </p:cNvPr>
          <p:cNvSpPr/>
          <p:nvPr/>
        </p:nvSpPr>
        <p:spPr>
          <a:xfrm>
            <a:off x="3552455" y="6206243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90;p16">
            <a:extLst>
              <a:ext uri="{FF2B5EF4-FFF2-40B4-BE49-F238E27FC236}">
                <a16:creationId xmlns:a16="http://schemas.microsoft.com/office/drawing/2014/main" id="{5C8124C7-87FB-4410-7172-8B2AFF1EA696}"/>
              </a:ext>
            </a:extLst>
          </p:cNvPr>
          <p:cNvSpPr txBox="1"/>
          <p:nvPr/>
        </p:nvSpPr>
        <p:spPr>
          <a:xfrm>
            <a:off x="10190751" y="7858684"/>
            <a:ext cx="366316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Understanding customer's likelihood to purchase can help representatives provide tailored assistance</a:t>
            </a:r>
            <a:endParaRPr lang="en-US" sz="16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8" name="Google Shape;91;p16">
            <a:extLst>
              <a:ext uri="{FF2B5EF4-FFF2-40B4-BE49-F238E27FC236}">
                <a16:creationId xmlns:a16="http://schemas.microsoft.com/office/drawing/2014/main" id="{D34396B6-E7D4-5ECC-A58D-D2A31DBD40CD}"/>
              </a:ext>
            </a:extLst>
          </p:cNvPr>
          <p:cNvSpPr txBox="1"/>
          <p:nvPr/>
        </p:nvSpPr>
        <p:spPr>
          <a:xfrm>
            <a:off x="9576587" y="7304716"/>
            <a:ext cx="4891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ulius Sans One"/>
                <a:sym typeface="Julius Sans One"/>
              </a:rPr>
              <a:t>Enhance Customer Service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9426A52-5C9A-DABB-F2DD-8157068E9077}"/>
              </a:ext>
            </a:extLst>
          </p:cNvPr>
          <p:cNvSpPr/>
          <p:nvPr/>
        </p:nvSpPr>
        <p:spPr>
          <a:xfrm>
            <a:off x="9756263" y="6206243"/>
            <a:ext cx="4587827" cy="280323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Trophy with solid fill">
            <a:extLst>
              <a:ext uri="{FF2B5EF4-FFF2-40B4-BE49-F238E27FC236}">
                <a16:creationId xmlns:a16="http://schemas.microsoft.com/office/drawing/2014/main" id="{AF488981-613E-442A-8F65-010236E8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9825" y="3017637"/>
            <a:ext cx="914400" cy="914400"/>
          </a:xfrm>
          <a:prstGeom prst="rect">
            <a:avLst/>
          </a:prstGeom>
        </p:spPr>
      </p:pic>
      <p:pic>
        <p:nvPicPr>
          <p:cNvPr id="24" name="Graphic 23" descr="Statistics with solid fill">
            <a:extLst>
              <a:ext uri="{FF2B5EF4-FFF2-40B4-BE49-F238E27FC236}">
                <a16:creationId xmlns:a16="http://schemas.microsoft.com/office/drawing/2014/main" id="{BE763119-7799-4164-3AA5-155CDF374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6354" y="3104467"/>
            <a:ext cx="914400" cy="914400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48E2C298-1F03-3BBB-1900-3082526E2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4502" y="6385539"/>
            <a:ext cx="914400" cy="914400"/>
          </a:xfrm>
          <a:prstGeom prst="rect">
            <a:avLst/>
          </a:prstGeom>
        </p:spPr>
      </p:pic>
      <p:pic>
        <p:nvPicPr>
          <p:cNvPr id="28" name="Graphic 27" descr="Arrow circle with solid fill">
            <a:extLst>
              <a:ext uri="{FF2B5EF4-FFF2-40B4-BE49-F238E27FC236}">
                <a16:creationId xmlns:a16="http://schemas.microsoft.com/office/drawing/2014/main" id="{5B800022-D326-8BEB-E749-C273D96557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548" y="6385539"/>
            <a:ext cx="914400" cy="914400"/>
          </a:xfrm>
          <a:prstGeom prst="rect">
            <a:avLst/>
          </a:prstGeom>
        </p:spPr>
      </p:pic>
      <p:pic>
        <p:nvPicPr>
          <p:cNvPr id="30" name="Graphic 29" descr="Disk with solid fill">
            <a:extLst>
              <a:ext uri="{FF2B5EF4-FFF2-40B4-BE49-F238E27FC236}">
                <a16:creationId xmlns:a16="http://schemas.microsoft.com/office/drawing/2014/main" id="{79C903C0-89FF-E572-A472-F2BDA67049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40844" y="314110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4"/>
    </mc:Choice>
    <mc:Fallback xmlns="">
      <p:transition spd="slow" advTm="24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10</a:t>
            </a:r>
            <a:endParaRPr lang="ru"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CA047C-18A0-7937-43F4-C2363A509435}"/>
              </a:ext>
            </a:extLst>
          </p:cNvPr>
          <p:cNvSpPr/>
          <p:nvPr/>
        </p:nvSpPr>
        <p:spPr>
          <a:xfrm>
            <a:off x="12143874" y="2980102"/>
            <a:ext cx="5069305" cy="4884726"/>
          </a:xfrm>
          <a:prstGeom prst="round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Benefits to NCAA</a:t>
            </a:r>
          </a:p>
          <a:p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Real-time sales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Fan-Insights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Goal-Setting &amp;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Community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Optimize Pricing &amp;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Real-Time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Enhanced User Experience</a:t>
            </a:r>
          </a:p>
        </p:txBody>
      </p:sp>
      <p:pic>
        <p:nvPicPr>
          <p:cNvPr id="11" name="Picture 10" descr="A person holding a phone&#10;&#10;Description automatically generated">
            <a:extLst>
              <a:ext uri="{FF2B5EF4-FFF2-40B4-BE49-F238E27FC236}">
                <a16:creationId xmlns:a16="http://schemas.microsoft.com/office/drawing/2014/main" id="{08291E03-B998-3B4D-2D77-2143C70A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21" y="2687757"/>
            <a:ext cx="9571477" cy="5469415"/>
          </a:xfrm>
          <a:prstGeom prst="rect">
            <a:avLst/>
          </a:prstGeom>
        </p:spPr>
      </p:pic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DE5EB837-0A74-7202-0D11-5FCB70F9D70B}"/>
              </a:ext>
            </a:extLst>
          </p:cNvPr>
          <p:cNvSpPr txBox="1"/>
          <p:nvPr/>
        </p:nvSpPr>
        <p:spPr>
          <a:xfrm>
            <a:off x="834189" y="981477"/>
            <a:ext cx="1759655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Future scope | app-based tracker</a:t>
            </a:r>
            <a:endParaRPr sz="48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  <p:extLst>
      <p:ext uri="{BB962C8B-B14F-4D97-AF65-F5344CB8AC3E}">
        <p14:creationId xmlns:p14="http://schemas.microsoft.com/office/powerpoint/2010/main" val="230302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650" y="174812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26270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250" y="254765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875" y="30562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275" y="322450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50" y="4889217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150" y="431987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375" y="57867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4075" y="192015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500" y="291652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600" y="240795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4625" y="26270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8875" y="30562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3675" y="456377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7375" y="479035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6900" y="391290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7375" y="359915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213" y="2812325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600" y="33001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1725" y="5665504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5450" y="5072350"/>
            <a:ext cx="609600" cy="9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7750" y="2916529"/>
            <a:ext cx="311150" cy="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1725" y="1992029"/>
            <a:ext cx="311150" cy="5085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D2935499-49AE-30ED-AF70-7B5CCF717950}"/>
              </a:ext>
            </a:extLst>
          </p:cNvPr>
          <p:cNvSpPr txBox="1"/>
          <p:nvPr/>
        </p:nvSpPr>
        <p:spPr>
          <a:xfrm>
            <a:off x="2552222" y="551746"/>
            <a:ext cx="1647998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To a future of woman basketball dominance</a:t>
            </a:r>
            <a:endParaRPr sz="48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" name="Google Shape;141;p18">
            <a:extLst>
              <a:ext uri="{FF2B5EF4-FFF2-40B4-BE49-F238E27FC236}">
                <a16:creationId xmlns:a16="http://schemas.microsoft.com/office/drawing/2014/main" id="{BED61BE3-B99A-EDD9-F2F8-6ABD051824DF}"/>
              </a:ext>
            </a:extLst>
          </p:cNvPr>
          <p:cNvSpPr txBox="1"/>
          <p:nvPr/>
        </p:nvSpPr>
        <p:spPr>
          <a:xfrm>
            <a:off x="6762737" y="8067145"/>
            <a:ext cx="5157013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THANK YOU!</a:t>
            </a:r>
            <a:endParaRPr sz="5400"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492375" y="3679980"/>
            <a:ext cx="63975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"I think the beauty of women's basketball is seeing the passion, the teamwork, the camaraderie, and the pure joy of playing the game. It's not just about the sport; it's about lifting each other up and proving every day that we belong on this court just as much as anyone else."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2492375" y="2608550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3317675" y="6022051"/>
            <a:ext cx="55722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Sue Bird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(WNBA </a:t>
            </a:r>
            <a:r>
              <a:rPr lang="en-US" sz="3000" b="1">
                <a:solidFill>
                  <a:srgbClr val="E4E5EA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Player</a:t>
            </a:r>
            <a:r>
              <a:rPr lang="en-US" sz="3000" b="1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)</a:t>
            </a:r>
            <a:endParaRPr sz="3000" b="1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01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68" name="Google Shape;68;p14"/>
          <p:cNvCxnSpPr>
            <a:stCxn id="67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erson in a basketball uniform dribbling a basketball&#10;&#10;Description automatically generated">
            <a:extLst>
              <a:ext uri="{FF2B5EF4-FFF2-40B4-BE49-F238E27FC236}">
                <a16:creationId xmlns:a16="http://schemas.microsoft.com/office/drawing/2014/main" id="{6BAA4A9E-5A3E-0807-9D93-E6FC4142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062" y="2560721"/>
            <a:ext cx="7748337" cy="5165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85" y="0"/>
            <a:ext cx="2230180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49" name="Google Shape;149;p19"/>
          <p:cNvCxnSpPr>
            <a:stCxn id="148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9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11437401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12107617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12777834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13448051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14118267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14788484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15458701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16128917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16799134" y="1299875"/>
            <a:ext cx="0" cy="46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11450888" y="5537575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11450888" y="5107750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11450888" y="4677924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11450888" y="4248099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11450888" y="3818274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11450888" y="3388448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11450888" y="2958623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11450888" y="2528798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11450888" y="2098973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11450888" y="1669147"/>
            <a:ext cx="532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 txBox="1"/>
          <p:nvPr/>
        </p:nvSpPr>
        <p:spPr>
          <a:xfrm>
            <a:off x="10715625" y="5537575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0715626" y="5107766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10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0715626" y="4677920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0715625" y="4248111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0715626" y="3818302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40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0715626" y="3388456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50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0715626" y="3019184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60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0715626" y="2589339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70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0715625" y="2159530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80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0715626" y="1729720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90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0715626" y="1299875"/>
            <a:ext cx="600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100</a:t>
            </a:r>
            <a:endParaRPr sz="1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1445875" y="1778000"/>
            <a:ext cx="5349875" cy="2777475"/>
          </a:xfrm>
          <a:custGeom>
            <a:avLst/>
            <a:gdLst/>
            <a:ahLst/>
            <a:cxnLst/>
            <a:rect l="l" t="t" r="r" b="b"/>
            <a:pathLst>
              <a:path w="213995" h="111099" extrusionOk="0">
                <a:moveTo>
                  <a:pt x="0" y="99695"/>
                </a:moveTo>
                <a:cubicBezTo>
                  <a:pt x="4551" y="101177"/>
                  <a:pt x="18309" y="117158"/>
                  <a:pt x="27305" y="108585"/>
                </a:cubicBezTo>
                <a:cubicBezTo>
                  <a:pt x="36301" y="100013"/>
                  <a:pt x="45191" y="57044"/>
                  <a:pt x="53975" y="48260"/>
                </a:cubicBezTo>
                <a:cubicBezTo>
                  <a:pt x="62759" y="39476"/>
                  <a:pt x="71120" y="47519"/>
                  <a:pt x="80010" y="55880"/>
                </a:cubicBezTo>
                <a:cubicBezTo>
                  <a:pt x="88900" y="64241"/>
                  <a:pt x="98319" y="92181"/>
                  <a:pt x="107315" y="98425"/>
                </a:cubicBezTo>
                <a:cubicBezTo>
                  <a:pt x="116311" y="104669"/>
                  <a:pt x="124989" y="104775"/>
                  <a:pt x="133985" y="93345"/>
                </a:cubicBezTo>
                <a:cubicBezTo>
                  <a:pt x="142981" y="81915"/>
                  <a:pt x="152294" y="40005"/>
                  <a:pt x="161290" y="29845"/>
                </a:cubicBezTo>
                <a:cubicBezTo>
                  <a:pt x="170286" y="19685"/>
                  <a:pt x="179176" y="37359"/>
                  <a:pt x="187960" y="32385"/>
                </a:cubicBezTo>
                <a:cubicBezTo>
                  <a:pt x="196744" y="27411"/>
                  <a:pt x="209656" y="5398"/>
                  <a:pt x="213995" y="0"/>
                </a:cubicBezTo>
              </a:path>
            </a:pathLst>
          </a:custGeom>
          <a:noFill/>
          <a:ln w="3810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" name="Google Shape;182;p19"/>
          <p:cNvSpPr/>
          <p:nvPr/>
        </p:nvSpPr>
        <p:spPr>
          <a:xfrm>
            <a:off x="8312162" y="1536837"/>
            <a:ext cx="1790700" cy="1790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 rot="5557985" flipH="1">
            <a:off x="8453008" y="1677784"/>
            <a:ext cx="1508493" cy="1508493"/>
          </a:xfrm>
          <a:prstGeom prst="blockArc">
            <a:avLst>
              <a:gd name="adj1" fmla="val 5692644"/>
              <a:gd name="adj2" fmla="val 299094"/>
              <a:gd name="adj3" fmla="val 424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560527" y="2062723"/>
            <a:ext cx="129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30</a:t>
            </a: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%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8312162" y="4116287"/>
            <a:ext cx="1790700" cy="1790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5557985" flipH="1">
            <a:off x="8453008" y="4257234"/>
            <a:ext cx="1508493" cy="1508493"/>
          </a:xfrm>
          <a:prstGeom prst="blockArc">
            <a:avLst>
              <a:gd name="adj1" fmla="val 15978697"/>
              <a:gd name="adj2" fmla="val 299094"/>
              <a:gd name="adj3" fmla="val 424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8560527" y="4642173"/>
            <a:ext cx="129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</a:t>
            </a:r>
            <a:r>
              <a:rPr lang="en-US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5</a:t>
            </a: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%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117400" y="1654875"/>
            <a:ext cx="50283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viewership for the Women's NCAA Basketball Tournament has seen an increase, with the championship game's viewership rising by over 30% in recent years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117400" y="4388247"/>
            <a:ext cx="50283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number of women participating in NCAA basketball has grown by approximately 25% since the early 2000s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1385050" y="6504450"/>
            <a:ext cx="54528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Women's NCAA Tournament has seen a surge in its economic impact, with host cities reporting over $20 million in revenue from the event, underscoring the significant financial contribution of women's basketball to local economies.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8312162" y="7174974"/>
            <a:ext cx="1790700" cy="1790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5557985" flipH="1">
            <a:off x="8453008" y="7315921"/>
            <a:ext cx="1508493" cy="1508493"/>
          </a:xfrm>
          <a:prstGeom prst="blockArc">
            <a:avLst>
              <a:gd name="adj1" fmla="val 10959006"/>
              <a:gd name="adj2" fmla="val 299094"/>
              <a:gd name="adj3" fmla="val 424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8560527" y="7700860"/>
            <a:ext cx="129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6</a:t>
            </a:r>
            <a:r>
              <a:rPr lang="ru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%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147587" y="7342086"/>
            <a:ext cx="50283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Approximately 6% of NCAA Division I women's basketball players go on to compete professionally, either in the WNBA or overseas</a:t>
            </a:r>
            <a:endParaRPr sz="20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1112500" y="6619875"/>
            <a:ext cx="285900" cy="2063700"/>
          </a:xfrm>
          <a:prstGeom prst="rect">
            <a:avLst/>
          </a:prstGeom>
          <a:solidFill>
            <a:srgbClr val="A5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5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 rot="10800000" flipH="1">
            <a:off x="3619450" y="24187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8"/>
          <p:cNvCxnSpPr/>
          <p:nvPr/>
        </p:nvCxnSpPr>
        <p:spPr>
          <a:xfrm rot="10800000" flipH="1">
            <a:off x="12112575" y="24187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8"/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The ‘ why ’ of prediction</a:t>
            </a:r>
          </a:p>
        </p:txBody>
      </p:sp>
      <p:sp>
        <p:nvSpPr>
          <p:cNvPr id="3" name="Google Shape;182;p19">
            <a:extLst>
              <a:ext uri="{FF2B5EF4-FFF2-40B4-BE49-F238E27FC236}">
                <a16:creationId xmlns:a16="http://schemas.microsoft.com/office/drawing/2014/main" id="{5323FD9F-A4D1-8FBE-FD4F-4E5C2D792D34}"/>
              </a:ext>
            </a:extLst>
          </p:cNvPr>
          <p:cNvSpPr/>
          <p:nvPr/>
        </p:nvSpPr>
        <p:spPr>
          <a:xfrm>
            <a:off x="1326887" y="1657197"/>
            <a:ext cx="4680816" cy="4639733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3;p19">
            <a:extLst>
              <a:ext uri="{FF2B5EF4-FFF2-40B4-BE49-F238E27FC236}">
                <a16:creationId xmlns:a16="http://schemas.microsoft.com/office/drawing/2014/main" id="{07FB8A77-0BE2-0F8D-7D9B-6E1A04B8339B}"/>
              </a:ext>
            </a:extLst>
          </p:cNvPr>
          <p:cNvSpPr/>
          <p:nvPr/>
        </p:nvSpPr>
        <p:spPr>
          <a:xfrm rot="5400000" flipH="1">
            <a:off x="1579345" y="1932124"/>
            <a:ext cx="4178804" cy="4204684"/>
          </a:xfrm>
          <a:prstGeom prst="blockArc">
            <a:avLst>
              <a:gd name="adj1" fmla="val 5692644"/>
              <a:gd name="adj2" fmla="val 1297551"/>
              <a:gd name="adj3" fmla="val 28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1992B-1133-C87F-2216-36E1B69294F5}"/>
              </a:ext>
            </a:extLst>
          </p:cNvPr>
          <p:cNvSpPr txBox="1"/>
          <p:nvPr/>
        </p:nvSpPr>
        <p:spPr>
          <a:xfrm>
            <a:off x="2465028" y="6411734"/>
            <a:ext cx="240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D7EE-6892-EEDD-0A7B-A681D3AFE947}"/>
              </a:ext>
            </a:extLst>
          </p:cNvPr>
          <p:cNvSpPr txBox="1"/>
          <p:nvPr/>
        </p:nvSpPr>
        <p:spPr>
          <a:xfrm>
            <a:off x="7643825" y="3762029"/>
            <a:ext cx="294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Stakeholders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8EA65-3F6B-F104-5482-270E0ACBE52F}"/>
              </a:ext>
            </a:extLst>
          </p:cNvPr>
          <p:cNvSpPr txBox="1"/>
          <p:nvPr/>
        </p:nvSpPr>
        <p:spPr>
          <a:xfrm>
            <a:off x="2188681" y="2741803"/>
            <a:ext cx="3398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Develop predictive models using Division I Women’s Basketball customer data, supplemented with external datasets, to accurately forecast whether a customer will purchase a ticket and through which market (primary or secondary). </a:t>
            </a:r>
            <a:endParaRPr lang="en-US" sz="18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Google Shape;182;p19">
            <a:extLst>
              <a:ext uri="{FF2B5EF4-FFF2-40B4-BE49-F238E27FC236}">
                <a16:creationId xmlns:a16="http://schemas.microsoft.com/office/drawing/2014/main" id="{18F017C0-DE3A-FF23-1AC7-71E65B0F2CCC}"/>
              </a:ext>
            </a:extLst>
          </p:cNvPr>
          <p:cNvSpPr/>
          <p:nvPr/>
        </p:nvSpPr>
        <p:spPr>
          <a:xfrm>
            <a:off x="6698190" y="4552294"/>
            <a:ext cx="4680816" cy="4639733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3;p19">
            <a:extLst>
              <a:ext uri="{FF2B5EF4-FFF2-40B4-BE49-F238E27FC236}">
                <a16:creationId xmlns:a16="http://schemas.microsoft.com/office/drawing/2014/main" id="{E128556D-62B9-A988-F2AC-930DE95805A4}"/>
              </a:ext>
            </a:extLst>
          </p:cNvPr>
          <p:cNvSpPr/>
          <p:nvPr/>
        </p:nvSpPr>
        <p:spPr>
          <a:xfrm rot="5400000" flipH="1">
            <a:off x="6950648" y="4827221"/>
            <a:ext cx="4178804" cy="4204684"/>
          </a:xfrm>
          <a:prstGeom prst="blockArc">
            <a:avLst>
              <a:gd name="adj1" fmla="val 5692644"/>
              <a:gd name="adj2" fmla="val 1297551"/>
              <a:gd name="adj3" fmla="val 28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2;p19">
            <a:extLst>
              <a:ext uri="{FF2B5EF4-FFF2-40B4-BE49-F238E27FC236}">
                <a16:creationId xmlns:a16="http://schemas.microsoft.com/office/drawing/2014/main" id="{D6D19F53-768A-13DF-B725-E7658766E5B5}"/>
              </a:ext>
            </a:extLst>
          </p:cNvPr>
          <p:cNvSpPr/>
          <p:nvPr/>
        </p:nvSpPr>
        <p:spPr>
          <a:xfrm>
            <a:off x="12112574" y="1524000"/>
            <a:ext cx="4680816" cy="4639733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3;p19">
            <a:extLst>
              <a:ext uri="{FF2B5EF4-FFF2-40B4-BE49-F238E27FC236}">
                <a16:creationId xmlns:a16="http://schemas.microsoft.com/office/drawing/2014/main" id="{4A83A4EF-F822-8C05-A9D6-0B12FE54F996}"/>
              </a:ext>
            </a:extLst>
          </p:cNvPr>
          <p:cNvSpPr/>
          <p:nvPr/>
        </p:nvSpPr>
        <p:spPr>
          <a:xfrm rot="5400000" flipH="1">
            <a:off x="12365032" y="1798927"/>
            <a:ext cx="4178804" cy="4204684"/>
          </a:xfrm>
          <a:prstGeom prst="blockArc">
            <a:avLst>
              <a:gd name="adj1" fmla="val 5692644"/>
              <a:gd name="adj2" fmla="val 1297551"/>
              <a:gd name="adj3" fmla="val 28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CA271-C12E-4D25-6E48-64B920791E91}"/>
              </a:ext>
            </a:extLst>
          </p:cNvPr>
          <p:cNvSpPr txBox="1"/>
          <p:nvPr/>
        </p:nvSpPr>
        <p:spPr>
          <a:xfrm>
            <a:off x="13608923" y="6330797"/>
            <a:ext cx="294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Target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99E8C-01CD-D41A-2923-55ACF8A1B233}"/>
              </a:ext>
            </a:extLst>
          </p:cNvPr>
          <p:cNvSpPr txBox="1"/>
          <p:nvPr/>
        </p:nvSpPr>
        <p:spPr>
          <a:xfrm>
            <a:off x="7488565" y="5348769"/>
            <a:ext cx="36656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sz="1800" b="1" i="0" u="sng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NCAA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Increased Revenue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Customer Insights</a:t>
            </a:r>
            <a:endParaRPr lang="en-US" sz="1800">
              <a:solidFill>
                <a:srgbClr val="ECECEC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Operational Efficiency</a:t>
            </a:r>
          </a:p>
          <a:p>
            <a:pPr algn="l">
              <a:buClr>
                <a:schemeClr val="bg1"/>
              </a:buClr>
            </a:pPr>
            <a:r>
              <a:rPr lang="en-US" sz="1800" b="1" i="0" u="sng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For Customers: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Improved Experience</a:t>
            </a:r>
            <a:endParaRPr lang="en-US" sz="1800">
              <a:solidFill>
                <a:srgbClr val="ECECEC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Accessibility</a:t>
            </a:r>
            <a:r>
              <a:rPr lang="en-US" sz="1800">
                <a:solidFill>
                  <a:srgbClr val="ECECE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to tickets</a:t>
            </a:r>
          </a:p>
          <a:p>
            <a:pPr algn="l">
              <a:buClr>
                <a:schemeClr val="bg1"/>
              </a:buClr>
            </a:pPr>
            <a:r>
              <a:rPr lang="en-US" sz="1800" b="1" u="sng">
                <a:solidFill>
                  <a:srgbClr val="ECECE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 Sponsors &amp; Partners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Brand Exposure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Data-Driven Partnerships</a:t>
            </a:r>
            <a:endParaRPr lang="en-US" sz="18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25BC4-63C7-CF42-939E-8F137BDF4745}"/>
              </a:ext>
            </a:extLst>
          </p:cNvPr>
          <p:cNvSpPr txBox="1"/>
          <p:nvPr/>
        </p:nvSpPr>
        <p:spPr>
          <a:xfrm>
            <a:off x="12969517" y="2874370"/>
            <a:ext cx="3398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Activity Types: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No Activity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Primary Purchase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Secondary Purchase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Other Secondary Activity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Multiple Activities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Transfer Recipient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4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05" name="Google Shape;105;p17"/>
          <p:cNvCxnSpPr>
            <a:stCxn id="104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7"/>
          <p:cNvCxnSpPr>
            <a:cxnSpLocks/>
            <a:endCxn id="30" idx="6"/>
          </p:cNvCxnSpPr>
          <p:nvPr/>
        </p:nvCxnSpPr>
        <p:spPr>
          <a:xfrm>
            <a:off x="2230500" y="4905375"/>
            <a:ext cx="14182004" cy="49885"/>
          </a:xfrm>
          <a:prstGeom prst="straightConnector1">
            <a:avLst/>
          </a:prstGeom>
          <a:noFill/>
          <a:ln w="149225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 rot="10800000" flipH="1">
            <a:off x="2742400" y="36573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1382854" y="5869675"/>
            <a:ext cx="2730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Exploratory Data Analysis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 flipH="1">
            <a:off x="8060525" y="36573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7778700" y="6030817"/>
            <a:ext cx="2730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Model Building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rot="10800000" flipH="1">
            <a:off x="13896325" y="36573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7"/>
          <p:cNvSpPr txBox="1"/>
          <p:nvPr/>
        </p:nvSpPr>
        <p:spPr>
          <a:xfrm>
            <a:off x="14180300" y="5788879"/>
            <a:ext cx="2730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Future Scope &amp; Learning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5401463" y="52272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/>
          <p:nvPr/>
        </p:nvCxnSpPr>
        <p:spPr>
          <a:xfrm rot="10800000" flipH="1">
            <a:off x="10719575" y="52272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4444154" y="2139645"/>
            <a:ext cx="335930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Data Preprocessing</a:t>
            </a:r>
            <a:endParaRPr sz="2400" b="1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ost"/>
              <a:sym typeface="Jos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1004478" y="2243681"/>
            <a:ext cx="3274642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Jost"/>
                <a:sym typeface="Jost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69C68-02D8-8517-9FC2-4B6CDF0BB2B5}"/>
              </a:ext>
            </a:extLst>
          </p:cNvPr>
          <p:cNvSpPr txBox="1"/>
          <p:nvPr/>
        </p:nvSpPr>
        <p:spPr>
          <a:xfrm>
            <a:off x="1377100" y="6807386"/>
            <a:ext cx="30280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Scrutinize the customer data, along with external datasets, to understand patterns and trends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42ED7-8C1D-3322-F986-37261DCC8682}"/>
              </a:ext>
            </a:extLst>
          </p:cNvPr>
          <p:cNvSpPr txBox="1"/>
          <p:nvPr/>
        </p:nvSpPr>
        <p:spPr>
          <a:xfrm>
            <a:off x="4807019" y="2707842"/>
            <a:ext cx="2996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Cleanse and prepare the data for modeling by handling missing values, encoding categorical variables, and normalizing the data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6D09B-74E3-BC91-DA57-78174F621084}"/>
              </a:ext>
            </a:extLst>
          </p:cNvPr>
          <p:cNvSpPr txBox="1"/>
          <p:nvPr/>
        </p:nvSpPr>
        <p:spPr>
          <a:xfrm>
            <a:off x="7897797" y="6718562"/>
            <a:ext cx="29964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Construct and train predictive models using machine learning algorithms to forecast customer behavior 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EB370-4EBB-296D-4EDB-BCE264D2EE3D}"/>
              </a:ext>
            </a:extLst>
          </p:cNvPr>
          <p:cNvSpPr txBox="1"/>
          <p:nvPr/>
        </p:nvSpPr>
        <p:spPr>
          <a:xfrm>
            <a:off x="11234959" y="2782835"/>
            <a:ext cx="34951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Based on model outcomes, suggest targeted strategies to maximize ticket sales through the appropriate markets. 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0F708-CBE5-5647-FBC5-5866CA6EC0C2}"/>
              </a:ext>
            </a:extLst>
          </p:cNvPr>
          <p:cNvSpPr txBox="1"/>
          <p:nvPr/>
        </p:nvSpPr>
        <p:spPr>
          <a:xfrm>
            <a:off x="14292420" y="6782633"/>
            <a:ext cx="3008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ECECE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Reflect on the model's performance to identify opportunities for improvement. 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E73BCC-6914-5BBD-695E-23AFBB378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1875496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58A4A3D-7507-7D5D-AAEB-217F25E39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8493125" y="4236902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8F82B34-3B3A-2113-8E07-6E4480BC9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5349479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22D9EFE-94B4-A3AC-FFB8-9DCDFC03F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11808822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BD025A-760E-5C6A-2172-1F5CEF3251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3" t="12894" r="21145" b="16790"/>
          <a:stretch/>
        </p:blipFill>
        <p:spPr>
          <a:xfrm>
            <a:off x="14952468" y="4250644"/>
            <a:ext cx="1460036" cy="14092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Google Shape;141;p18">
            <a:extLst>
              <a:ext uri="{FF2B5EF4-FFF2-40B4-BE49-F238E27FC236}">
                <a16:creationId xmlns:a16="http://schemas.microsoft.com/office/drawing/2014/main" id="{DDD57ABE-902A-BCDF-16AE-4FD313E785A8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SOLUTION APPROACH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 rot="10800000" flipH="1">
            <a:off x="9903950" y="2629788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5;p2">
            <a:extLst>
              <a:ext uri="{FF2B5EF4-FFF2-40B4-BE49-F238E27FC236}">
                <a16:creationId xmlns:a16="http://schemas.microsoft.com/office/drawing/2014/main" id="{B976E2F3-9640-1550-D82B-D70D81A7B7DF}"/>
              </a:ext>
            </a:extLst>
          </p:cNvPr>
          <p:cNvSpPr txBox="1"/>
          <p:nvPr/>
        </p:nvSpPr>
        <p:spPr>
          <a:xfrm>
            <a:off x="11483976" y="3125939"/>
            <a:ext cx="36114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No. of Rows &amp; Columns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200k Rows &amp; 25 Features</a:t>
            </a:r>
          </a:p>
        </p:txBody>
      </p:sp>
      <p:sp>
        <p:nvSpPr>
          <p:cNvPr id="10" name="Google Shape;115;p2">
            <a:extLst>
              <a:ext uri="{FF2B5EF4-FFF2-40B4-BE49-F238E27FC236}">
                <a16:creationId xmlns:a16="http://schemas.microsoft.com/office/drawing/2014/main" id="{96BCE2CD-F4B5-9D1D-D38C-60F474030CE6}"/>
              </a:ext>
            </a:extLst>
          </p:cNvPr>
          <p:cNvSpPr txBox="1"/>
          <p:nvPr/>
        </p:nvSpPr>
        <p:spPr>
          <a:xfrm>
            <a:off x="12365182" y="5504635"/>
            <a:ext cx="3330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6</a:t>
            </a:r>
            <a:endParaRPr lang="en-US" sz="20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Unique Activity Types</a:t>
            </a:r>
          </a:p>
        </p:txBody>
      </p:sp>
      <p:sp>
        <p:nvSpPr>
          <p:cNvPr id="14" name="Google Shape;115;p2">
            <a:extLst>
              <a:ext uri="{FF2B5EF4-FFF2-40B4-BE49-F238E27FC236}">
                <a16:creationId xmlns:a16="http://schemas.microsoft.com/office/drawing/2014/main" id="{B515D050-5E3B-69FC-EF50-F4E26CF76653}"/>
              </a:ext>
            </a:extLst>
          </p:cNvPr>
          <p:cNvSpPr txBox="1"/>
          <p:nvPr/>
        </p:nvSpPr>
        <p:spPr>
          <a:xfrm>
            <a:off x="12128836" y="8095241"/>
            <a:ext cx="36114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23+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Teams Accounted For</a:t>
            </a:r>
            <a:endParaRPr lang="en-US" sz="20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</p:txBody>
      </p:sp>
      <p:sp>
        <p:nvSpPr>
          <p:cNvPr id="16" name="Google Shape;115;p2">
            <a:extLst>
              <a:ext uri="{FF2B5EF4-FFF2-40B4-BE49-F238E27FC236}">
                <a16:creationId xmlns:a16="http://schemas.microsoft.com/office/drawing/2014/main" id="{A61EBE8B-EEBE-F645-82C9-595B1845D54F}"/>
              </a:ext>
            </a:extLst>
          </p:cNvPr>
          <p:cNvSpPr txBox="1"/>
          <p:nvPr/>
        </p:nvSpPr>
        <p:spPr>
          <a:xfrm>
            <a:off x="10076237" y="6849092"/>
            <a:ext cx="3330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Level of data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Record ID</a:t>
            </a:r>
          </a:p>
        </p:txBody>
      </p:sp>
      <p:sp>
        <p:nvSpPr>
          <p:cNvPr id="17" name="Google Shape;115;p2">
            <a:extLst>
              <a:ext uri="{FF2B5EF4-FFF2-40B4-BE49-F238E27FC236}">
                <a16:creationId xmlns:a16="http://schemas.microsoft.com/office/drawing/2014/main" id="{8966F877-016B-8670-355C-B845E63A292E}"/>
              </a:ext>
            </a:extLst>
          </p:cNvPr>
          <p:cNvSpPr txBox="1"/>
          <p:nvPr/>
        </p:nvSpPr>
        <p:spPr>
          <a:xfrm>
            <a:off x="10367371" y="4315287"/>
            <a:ext cx="3330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10+</a:t>
            </a:r>
            <a:endParaRPr lang="en-US" sz="20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  <a:sym typeface="Malgun Gothic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  <a:sym typeface="Malgun Gothic"/>
              </a:rPr>
              <a:t>Additional Features</a:t>
            </a:r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B74F8990-B0C3-FD86-3EEA-3180C8662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85503" y="2809947"/>
            <a:ext cx="1357605" cy="1357605"/>
          </a:xfrm>
          <a:prstGeom prst="rect">
            <a:avLst/>
          </a:prstGeom>
        </p:spPr>
      </p:pic>
      <p:pic>
        <p:nvPicPr>
          <p:cNvPr id="21" name="Graphic 20" descr="Filter with solid fill">
            <a:extLst>
              <a:ext uri="{FF2B5EF4-FFF2-40B4-BE49-F238E27FC236}">
                <a16:creationId xmlns:a16="http://schemas.microsoft.com/office/drawing/2014/main" id="{FD42D591-9959-B6AE-58B7-FAEC3BCDD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77380" y="5196993"/>
            <a:ext cx="1357605" cy="1357605"/>
          </a:xfrm>
          <a:prstGeom prst="rect">
            <a:avLst/>
          </a:prstGeom>
        </p:spPr>
      </p:pic>
      <p:pic>
        <p:nvPicPr>
          <p:cNvPr id="23" name="Graphic 22" descr="Research with solid fill">
            <a:extLst>
              <a:ext uri="{FF2B5EF4-FFF2-40B4-BE49-F238E27FC236}">
                <a16:creationId xmlns:a16="http://schemas.microsoft.com/office/drawing/2014/main" id="{C956C518-232B-F836-B847-D553323CD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5251" y="4092190"/>
            <a:ext cx="1357605" cy="1357605"/>
          </a:xfrm>
          <a:prstGeom prst="rect">
            <a:avLst/>
          </a:prstGeom>
        </p:spPr>
      </p:pic>
      <p:pic>
        <p:nvPicPr>
          <p:cNvPr id="25" name="Graphic 24" descr="Business Growth with solid fill">
            <a:extLst>
              <a:ext uri="{FF2B5EF4-FFF2-40B4-BE49-F238E27FC236}">
                <a16:creationId xmlns:a16="http://schemas.microsoft.com/office/drawing/2014/main" id="{AD280B03-54A1-3B47-634C-C472286C1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26690" y="7818137"/>
            <a:ext cx="1138944" cy="1138944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43C0595D-C6D1-A002-9FF4-366BCC65B4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2109" y="6577303"/>
            <a:ext cx="1093563" cy="1093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AA8DD-CF08-266A-53F3-F0F1EFC9DB5C}"/>
              </a:ext>
            </a:extLst>
          </p:cNvPr>
          <p:cNvSpPr txBox="1"/>
          <p:nvPr/>
        </p:nvSpPr>
        <p:spPr>
          <a:xfrm>
            <a:off x="11741727" y="27224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66AC7-C8E7-8BF7-1670-CD17386A51C7}"/>
              </a:ext>
            </a:extLst>
          </p:cNvPr>
          <p:cNvSpPr txBox="1"/>
          <p:nvPr/>
        </p:nvSpPr>
        <p:spPr>
          <a:xfrm>
            <a:off x="12365182" y="2888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8" name="Google Shape;78;p15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5</a:t>
            </a:r>
            <a:endParaRPr sz="2700">
              <a:solidFill>
                <a:srgbClr val="A52727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79" name="Google Shape;79;p15"/>
          <p:cNvCxnSpPr>
            <a:stCxn id="78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199BC43D-2415-222A-CFBC-9CFB402CA87A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Dataset information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pic>
        <p:nvPicPr>
          <p:cNvPr id="4098" name="Picture 2" descr="MAA Blog: Math and Data on the NBA Court — MATH VALUES">
            <a:extLst>
              <a:ext uri="{FF2B5EF4-FFF2-40B4-BE49-F238E27FC236}">
                <a16:creationId xmlns:a16="http://schemas.microsoft.com/office/drawing/2014/main" id="{B471CD0B-4C97-553A-35D4-48DE37668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2"/>
          <a:stretch/>
        </p:blipFill>
        <p:spPr bwMode="auto">
          <a:xfrm>
            <a:off x="1502729" y="2907429"/>
            <a:ext cx="6358186" cy="4574701"/>
          </a:xfrm>
          <a:prstGeom prst="rect">
            <a:avLst/>
          </a:prstGeom>
          <a:solidFill>
            <a:srgbClr val="121012"/>
          </a:solidFill>
        </p:spPr>
      </p:pic>
    </p:spTree>
    <p:extLst>
      <p:ext uri="{BB962C8B-B14F-4D97-AF65-F5344CB8AC3E}">
        <p14:creationId xmlns:p14="http://schemas.microsoft.com/office/powerpoint/2010/main" val="668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3"/>
    </mc:Choice>
    <mc:Fallback xmlns="">
      <p:transition spd="slow" advTm="201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6</a:t>
            </a:r>
            <a:endParaRPr lang="ru"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6778625" y="10960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DF9EFA-5ABE-4ECB-ADBD-91B5ECEE65D8}"/>
              </a:ext>
            </a:extLst>
          </p:cNvPr>
          <p:cNvSpPr/>
          <p:nvPr/>
        </p:nvSpPr>
        <p:spPr>
          <a:xfrm>
            <a:off x="1088360" y="3361472"/>
            <a:ext cx="16519748" cy="5860452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A0E04-4DB1-2161-DCD5-9BCA6FCDF9F7}"/>
              </a:ext>
            </a:extLst>
          </p:cNvPr>
          <p:cNvSpPr>
            <a:spLocks/>
          </p:cNvSpPr>
          <p:nvPr/>
        </p:nvSpPr>
        <p:spPr>
          <a:xfrm>
            <a:off x="1088361" y="3546836"/>
            <a:ext cx="0" cy="4389120"/>
          </a:xfrm>
          <a:prstGeom prst="rect">
            <a:avLst/>
          </a:prstGeom>
          <a:solidFill>
            <a:srgbClr val="015B8B">
              <a:alpha val="1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B4AB6-D533-B201-89E6-BCCD379C8978}"/>
              </a:ext>
            </a:extLst>
          </p:cNvPr>
          <p:cNvSpPr/>
          <p:nvPr/>
        </p:nvSpPr>
        <p:spPr>
          <a:xfrm>
            <a:off x="1088363" y="2585189"/>
            <a:ext cx="16519755" cy="480060"/>
          </a:xfrm>
          <a:prstGeom prst="rect">
            <a:avLst/>
          </a:prstGeom>
          <a:solidFill>
            <a:schemeClr val="tx1">
              <a:lumMod val="85000"/>
              <a:lumOff val="15000"/>
              <a:alpha val="618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Layer 1 | Null Imputation &amp; Feature Engineering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32B836-9427-7587-BDF2-0A1516284D54}"/>
              </a:ext>
            </a:extLst>
          </p:cNvPr>
          <p:cNvGrpSpPr/>
          <p:nvPr/>
        </p:nvGrpSpPr>
        <p:grpSpPr>
          <a:xfrm>
            <a:off x="1414383" y="3581893"/>
            <a:ext cx="5843637" cy="1071848"/>
            <a:chOff x="532203" y="2408807"/>
            <a:chExt cx="1292660" cy="714565"/>
          </a:xfrm>
          <a:solidFill>
            <a:schemeClr val="tx1">
              <a:lumMod val="85000"/>
              <a:lumOff val="15000"/>
              <a:alpha val="71000"/>
            </a:schemeClr>
          </a:solidFill>
        </p:grpSpPr>
        <p:sp>
          <p:nvSpPr>
            <p:cNvPr id="6" name="Rectangle: Rounded Corners 177">
              <a:extLst>
                <a:ext uri="{FF2B5EF4-FFF2-40B4-BE49-F238E27FC236}">
                  <a16:creationId xmlns:a16="http://schemas.microsoft.com/office/drawing/2014/main" id="{AE5BD268-D87C-54C4-1586-DB18BB8608BA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grpFill/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F480CD-7349-02FF-0B52-E8F6160DC817}"/>
                </a:ext>
              </a:extLst>
            </p:cNvPr>
            <p:cNvSpPr txBox="1"/>
            <p:nvPr/>
          </p:nvSpPr>
          <p:spPr>
            <a:xfrm>
              <a:off x="808073" y="2602382"/>
              <a:ext cx="90351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yuthaya" pitchFamily="2" charset="-34"/>
                </a:rPr>
                <a:t>Feature Engineering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43854A-F60F-201F-8E69-2200EE590A30}"/>
              </a:ext>
            </a:extLst>
          </p:cNvPr>
          <p:cNvSpPr txBox="1"/>
          <p:nvPr/>
        </p:nvSpPr>
        <p:spPr>
          <a:xfrm>
            <a:off x="1918712" y="5012446"/>
            <a:ext cx="5843633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15B8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Duration for all events, purchases and actions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College Basketball Rankings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Engagement Score (Based on the email engagements of customers)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Temporal attributes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8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Consumer information by </a:t>
            </a:r>
            <a:r>
              <a:rPr lang="en-US" sz="2400" b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zipcode</a:t>
            </a:r>
            <a:endParaRPr lang="en-US" sz="24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C5D8A996-604C-F0AD-D737-DB420CC11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5985" y="3681065"/>
            <a:ext cx="747105" cy="7471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E7832-2DCC-CA63-F271-25CDF036BB39}"/>
              </a:ext>
            </a:extLst>
          </p:cNvPr>
          <p:cNvGrpSpPr/>
          <p:nvPr/>
        </p:nvGrpSpPr>
        <p:grpSpPr>
          <a:xfrm>
            <a:off x="11277633" y="3554275"/>
            <a:ext cx="5843637" cy="1071848"/>
            <a:chOff x="532203" y="2408807"/>
            <a:chExt cx="1292660" cy="714565"/>
          </a:xfrm>
          <a:solidFill>
            <a:schemeClr val="tx1">
              <a:lumMod val="85000"/>
              <a:lumOff val="15000"/>
              <a:alpha val="71000"/>
            </a:schemeClr>
          </a:solidFill>
        </p:grpSpPr>
        <p:sp>
          <p:nvSpPr>
            <p:cNvPr id="12" name="Rectangle: Rounded Corners 177">
              <a:extLst>
                <a:ext uri="{FF2B5EF4-FFF2-40B4-BE49-F238E27FC236}">
                  <a16:creationId xmlns:a16="http://schemas.microsoft.com/office/drawing/2014/main" id="{DE059BE9-A532-4720-156A-6903AF5D85F5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grpFill/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52E7C-2BD6-9C2A-E37A-A3A505BB85AC}"/>
                </a:ext>
              </a:extLst>
            </p:cNvPr>
            <p:cNvSpPr txBox="1"/>
            <p:nvPr/>
          </p:nvSpPr>
          <p:spPr>
            <a:xfrm>
              <a:off x="669123" y="2612736"/>
              <a:ext cx="90351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yuthaya" pitchFamily="2" charset="-34"/>
                </a:rPr>
                <a:t>Null Imputation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3A8F78-BAB1-7081-1218-5142099B357C}"/>
              </a:ext>
            </a:extLst>
          </p:cNvPr>
          <p:cNvSpPr txBox="1"/>
          <p:nvPr/>
        </p:nvSpPr>
        <p:spPr>
          <a:xfrm>
            <a:off x="11477281" y="5006842"/>
            <a:ext cx="5444336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15B8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Unknown for Categorical Columns (Nulls, ‘</a:t>
            </a:r>
            <a:r>
              <a:rPr lang="en-US" sz="2400" b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Unk</a:t>
            </a: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’, ’NA’)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US" sz="2400" b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400" b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Median imputation for Numerical columns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821F30D6-E952-B343-8DEE-ED3F7A0CA1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0056" y="3716645"/>
            <a:ext cx="747105" cy="74710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FC66D-6D48-7ED1-79E8-096645F67455}"/>
              </a:ext>
            </a:extLst>
          </p:cNvPr>
          <p:cNvSpPr/>
          <p:nvPr/>
        </p:nvSpPr>
        <p:spPr>
          <a:xfrm>
            <a:off x="2015985" y="8469570"/>
            <a:ext cx="15212088" cy="6356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All the features have been scaled using Standard Scaler separately for test and train dataset</a:t>
            </a:r>
          </a:p>
        </p:txBody>
      </p:sp>
      <p:sp>
        <p:nvSpPr>
          <p:cNvPr id="10" name="Google Shape;141;p18">
            <a:extLst>
              <a:ext uri="{FF2B5EF4-FFF2-40B4-BE49-F238E27FC236}">
                <a16:creationId xmlns:a16="http://schemas.microsoft.com/office/drawing/2014/main" id="{12E4263A-A4A9-CB07-AD60-DFC9C2596360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Data preprocessing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  <p:extLst>
      <p:ext uri="{BB962C8B-B14F-4D97-AF65-F5344CB8AC3E}">
        <p14:creationId xmlns:p14="http://schemas.microsoft.com/office/powerpoint/2010/main" val="167007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11400" y="9196675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7</a:t>
            </a:r>
            <a:endParaRPr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stCxn id="132" idx="1"/>
          </p:cNvCxnSpPr>
          <p:nvPr/>
        </p:nvCxnSpPr>
        <p:spPr>
          <a:xfrm rot="10800000">
            <a:off x="8016900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9576588" y="9496825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6778625" y="10960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DF9EFA-5ABE-4ECB-ADBD-91B5ECEE65D8}"/>
              </a:ext>
            </a:extLst>
          </p:cNvPr>
          <p:cNvSpPr/>
          <p:nvPr/>
        </p:nvSpPr>
        <p:spPr>
          <a:xfrm>
            <a:off x="1088360" y="3361472"/>
            <a:ext cx="16519748" cy="5860452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A0E04-4DB1-2161-DCD5-9BCA6FCDF9F7}"/>
              </a:ext>
            </a:extLst>
          </p:cNvPr>
          <p:cNvSpPr>
            <a:spLocks/>
          </p:cNvSpPr>
          <p:nvPr/>
        </p:nvSpPr>
        <p:spPr>
          <a:xfrm>
            <a:off x="1088361" y="3546836"/>
            <a:ext cx="0" cy="4389120"/>
          </a:xfrm>
          <a:prstGeom prst="rect">
            <a:avLst/>
          </a:prstGeom>
          <a:solidFill>
            <a:srgbClr val="015B8B">
              <a:alpha val="1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970A1-6D8F-D561-8FF3-8492ECBECEE6}"/>
              </a:ext>
            </a:extLst>
          </p:cNvPr>
          <p:cNvSpPr/>
          <p:nvPr/>
        </p:nvSpPr>
        <p:spPr>
          <a:xfrm>
            <a:off x="1088363" y="2585189"/>
            <a:ext cx="16519755" cy="480060"/>
          </a:xfrm>
          <a:prstGeom prst="rect">
            <a:avLst/>
          </a:prstGeom>
          <a:solidFill>
            <a:schemeClr val="tx1">
              <a:lumMod val="85000"/>
              <a:lumOff val="15000"/>
              <a:alpha val="71999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Layer 2 | Dropping columns with high multicollinearity</a:t>
            </a:r>
          </a:p>
        </p:txBody>
      </p:sp>
      <p:sp>
        <p:nvSpPr>
          <p:cNvPr id="21" name="Rectangle: Rounded Corners 177">
            <a:extLst>
              <a:ext uri="{FF2B5EF4-FFF2-40B4-BE49-F238E27FC236}">
                <a16:creationId xmlns:a16="http://schemas.microsoft.com/office/drawing/2014/main" id="{0C2BBC4D-1CB4-41B8-5919-B714FC7CE0A6}"/>
              </a:ext>
            </a:extLst>
          </p:cNvPr>
          <p:cNvSpPr/>
          <p:nvPr/>
        </p:nvSpPr>
        <p:spPr>
          <a:xfrm>
            <a:off x="3776174" y="3689163"/>
            <a:ext cx="3002451" cy="617201"/>
          </a:xfrm>
          <a:prstGeom prst="round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 w="3175">
            <a:solidFill>
              <a:srgbClr val="000B3A">
                <a:alpha val="4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Before</a:t>
            </a:r>
          </a:p>
        </p:txBody>
      </p:sp>
      <p:sp>
        <p:nvSpPr>
          <p:cNvPr id="22" name="Rectangle: Rounded Corners 177">
            <a:extLst>
              <a:ext uri="{FF2B5EF4-FFF2-40B4-BE49-F238E27FC236}">
                <a16:creationId xmlns:a16="http://schemas.microsoft.com/office/drawing/2014/main" id="{85E24752-614B-3914-3297-C04E66C1299F}"/>
              </a:ext>
            </a:extLst>
          </p:cNvPr>
          <p:cNvSpPr/>
          <p:nvPr/>
        </p:nvSpPr>
        <p:spPr>
          <a:xfrm>
            <a:off x="12196991" y="3622821"/>
            <a:ext cx="3002451" cy="617201"/>
          </a:xfrm>
          <a:prstGeom prst="round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 w="3175">
            <a:solidFill>
              <a:srgbClr val="000B3A">
                <a:alpha val="4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After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D65836-2B98-33D0-9B8D-4BBC1EEAD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9"/>
          <a:stretch/>
        </p:blipFill>
        <p:spPr>
          <a:xfrm>
            <a:off x="10207492" y="4544915"/>
            <a:ext cx="6761299" cy="34935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1D523F-60AD-1313-9E2B-57B544EB3E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36"/>
          <a:stretch/>
        </p:blipFill>
        <p:spPr>
          <a:xfrm>
            <a:off x="2943276" y="4498012"/>
            <a:ext cx="4668245" cy="3587369"/>
          </a:xfrm>
          <a:prstGeom prst="rect">
            <a:avLst/>
          </a:prstGeom>
        </p:spPr>
      </p:pic>
      <p:sp>
        <p:nvSpPr>
          <p:cNvPr id="4" name="Google Shape;141;p18">
            <a:extLst>
              <a:ext uri="{FF2B5EF4-FFF2-40B4-BE49-F238E27FC236}">
                <a16:creationId xmlns:a16="http://schemas.microsoft.com/office/drawing/2014/main" id="{BE83AFC0-ABB0-088F-D74A-586C1A13219E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Data preprocessing</a:t>
            </a:r>
            <a:endParaRPr sz="48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DBF4D-8C95-637B-58B2-474797246930}"/>
              </a:ext>
            </a:extLst>
          </p:cNvPr>
          <p:cNvSpPr/>
          <p:nvPr/>
        </p:nvSpPr>
        <p:spPr>
          <a:xfrm>
            <a:off x="2015985" y="8469570"/>
            <a:ext cx="15212088" cy="635621"/>
          </a:xfrm>
          <a:prstGeom prst="roundRect">
            <a:avLst/>
          </a:prstGeom>
          <a:noFill/>
          <a:ln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The VIF significantly reduced after columns like “</a:t>
            </a:r>
            <a:r>
              <a:rPr lang="en-US" sz="210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CustomerInstitutionAffinity</a:t>
            </a:r>
            <a:r>
              <a:rPr lang="en-US" sz="21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” were dropped</a:t>
            </a:r>
          </a:p>
        </p:txBody>
      </p:sp>
    </p:spTree>
    <p:extLst>
      <p:ext uri="{BB962C8B-B14F-4D97-AF65-F5344CB8AC3E}">
        <p14:creationId xmlns:p14="http://schemas.microsoft.com/office/powerpoint/2010/main" val="303614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8758552" y="9277318"/>
            <a:ext cx="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0</a:t>
            </a:r>
            <a:r>
              <a:rPr lang="en-US" sz="2700">
                <a:solidFill>
                  <a:srgbClr val="A52727"/>
                </a:solidFill>
                <a:latin typeface="Julius Sans One"/>
                <a:ea typeface="Malgun Gothic" panose="020B0503020000020004" pitchFamily="34" charset="-127"/>
                <a:cs typeface="Julius Sans One"/>
                <a:sym typeface="Julius Sans One"/>
              </a:rPr>
              <a:t>8</a:t>
            </a:r>
            <a:endParaRPr lang="ru" sz="2700">
              <a:solidFill>
                <a:srgbClr val="A52727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Julius Sans One"/>
              <a:sym typeface="Julius Sans One"/>
            </a:endParaRPr>
          </a:p>
        </p:txBody>
      </p:sp>
      <p:cxnSp>
        <p:nvCxnSpPr>
          <p:cNvPr id="133" name="Google Shape;133;p18"/>
          <p:cNvCxnSpPr>
            <a:cxnSpLocks/>
            <a:stCxn id="132" idx="1"/>
          </p:cNvCxnSpPr>
          <p:nvPr/>
        </p:nvCxnSpPr>
        <p:spPr>
          <a:xfrm rot="10800000">
            <a:off x="8064052" y="9577468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>
            <a:cxnSpLocks/>
          </p:cNvCxnSpPr>
          <p:nvPr/>
        </p:nvCxnSpPr>
        <p:spPr>
          <a:xfrm rot="10800000">
            <a:off x="9607359" y="9577468"/>
            <a:ext cx="694500" cy="0"/>
          </a:xfrm>
          <a:prstGeom prst="straightConnector1">
            <a:avLst/>
          </a:prstGeom>
          <a:noFill/>
          <a:ln w="19050" cap="flat" cmpd="sng">
            <a:solidFill>
              <a:srgbClr val="A527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6778625" y="1096075"/>
            <a:ext cx="865200" cy="865200"/>
          </a:xfrm>
          <a:prstGeom prst="straightConnector1">
            <a:avLst/>
          </a:prstGeom>
          <a:noFill/>
          <a:ln w="19050" cap="flat" cmpd="sng">
            <a:solidFill>
              <a:srgbClr val="6B080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9189EB-8407-CA77-7823-D42A2D9BF8D2}"/>
              </a:ext>
            </a:extLst>
          </p:cNvPr>
          <p:cNvSpPr/>
          <p:nvPr/>
        </p:nvSpPr>
        <p:spPr>
          <a:xfrm>
            <a:off x="1036142" y="6937695"/>
            <a:ext cx="2758046" cy="1936978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830F8-267C-07B6-46C5-98B4182CF825}"/>
              </a:ext>
            </a:extLst>
          </p:cNvPr>
          <p:cNvSpPr txBox="1"/>
          <p:nvPr/>
        </p:nvSpPr>
        <p:spPr>
          <a:xfrm>
            <a:off x="1201363" y="7076193"/>
            <a:ext cx="2758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CatBoost</a:t>
            </a:r>
            <a:endParaRPr lang="en-US" sz="18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endParaRPr lang="en-US" sz="2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500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0.05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Depth - 6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DDDF7C-7612-C130-E5AD-455B39D6E661}"/>
              </a:ext>
            </a:extLst>
          </p:cNvPr>
          <p:cNvSpPr/>
          <p:nvPr/>
        </p:nvSpPr>
        <p:spPr>
          <a:xfrm>
            <a:off x="4933990" y="6937695"/>
            <a:ext cx="2758046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2CD53-C52D-761B-4A9F-09AA0D661CFF}"/>
              </a:ext>
            </a:extLst>
          </p:cNvPr>
          <p:cNvSpPr txBox="1"/>
          <p:nvPr/>
        </p:nvSpPr>
        <p:spPr>
          <a:xfrm>
            <a:off x="5108061" y="6974570"/>
            <a:ext cx="253384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XGBoost</a:t>
            </a:r>
            <a:endParaRPr lang="en-US" sz="18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endParaRPr lang="en-US" sz="2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Estimators – 100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0.1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Eval Metric – log loss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84D489-EBCC-3CEB-B487-E94A291E47F7}"/>
              </a:ext>
            </a:extLst>
          </p:cNvPr>
          <p:cNvSpPr/>
          <p:nvPr/>
        </p:nvSpPr>
        <p:spPr>
          <a:xfrm>
            <a:off x="8910668" y="6937695"/>
            <a:ext cx="2758047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076A3-1F1C-C026-A9BA-6A56A2B2E01E}"/>
              </a:ext>
            </a:extLst>
          </p:cNvPr>
          <p:cNvSpPr txBox="1"/>
          <p:nvPr/>
        </p:nvSpPr>
        <p:spPr>
          <a:xfrm>
            <a:off x="9142083" y="6995059"/>
            <a:ext cx="358406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Random Forest</a:t>
            </a:r>
          </a:p>
          <a:p>
            <a:pPr>
              <a:buClr>
                <a:schemeClr val="bg1"/>
              </a:buClr>
            </a:pPr>
            <a:endParaRPr lang="en-US" sz="16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150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0.05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8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 Split – 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samples leaf - 1 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6F6999-8915-FDBA-046E-E7F536EB83F2}"/>
              </a:ext>
            </a:extLst>
          </p:cNvPr>
          <p:cNvSpPr/>
          <p:nvPr/>
        </p:nvSpPr>
        <p:spPr>
          <a:xfrm>
            <a:off x="1036142" y="6123961"/>
            <a:ext cx="10632573" cy="5709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Model 2 - Ensemble (Soft Voting)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2FF823-707B-6C50-E29D-0AD73FAD0D45}"/>
              </a:ext>
            </a:extLst>
          </p:cNvPr>
          <p:cNvSpPr/>
          <p:nvPr/>
        </p:nvSpPr>
        <p:spPr>
          <a:xfrm>
            <a:off x="860431" y="5977733"/>
            <a:ext cx="11128762" cy="3075709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6" name="Graphic 15" descr="Badge Follow with solid fill">
            <a:extLst>
              <a:ext uri="{FF2B5EF4-FFF2-40B4-BE49-F238E27FC236}">
                <a16:creationId xmlns:a16="http://schemas.microsoft.com/office/drawing/2014/main" id="{95A69282-EC6F-1453-A864-8CD40E214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932" y="7670577"/>
            <a:ext cx="692806" cy="692806"/>
          </a:xfrm>
          <a:prstGeom prst="rect">
            <a:avLst/>
          </a:prstGeom>
        </p:spPr>
      </p:pic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65254032-3A34-E36A-B587-98168B7FE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4152" y="7448983"/>
            <a:ext cx="914400" cy="914400"/>
          </a:xfrm>
          <a:prstGeom prst="rect">
            <a:avLst/>
          </a:prstGeom>
        </p:spPr>
      </p:pic>
      <p:sp>
        <p:nvSpPr>
          <p:cNvPr id="2" name="Google Shape;141;p18">
            <a:extLst>
              <a:ext uri="{FF2B5EF4-FFF2-40B4-BE49-F238E27FC236}">
                <a16:creationId xmlns:a16="http://schemas.microsoft.com/office/drawing/2014/main" id="{39BB10DF-F403-89A1-3546-730BE25B960B}"/>
              </a:ext>
            </a:extLst>
          </p:cNvPr>
          <p:cNvSpPr txBox="1"/>
          <p:nvPr/>
        </p:nvSpPr>
        <p:spPr>
          <a:xfrm>
            <a:off x="4537284" y="1003660"/>
            <a:ext cx="916093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Julius Sans One"/>
                <a:sym typeface="Julius Sans One"/>
              </a:rPr>
              <a:t>PREDICTIVE MODELING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C7A8F9-D438-5D2C-B4A8-2E1F1873E816}"/>
              </a:ext>
            </a:extLst>
          </p:cNvPr>
          <p:cNvSpPr/>
          <p:nvPr/>
        </p:nvSpPr>
        <p:spPr>
          <a:xfrm>
            <a:off x="13841097" y="3044579"/>
            <a:ext cx="2758046" cy="1936978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89835-43F8-CADB-9785-4AD1FA778B28}"/>
              </a:ext>
            </a:extLst>
          </p:cNvPr>
          <p:cNvSpPr txBox="1"/>
          <p:nvPr/>
        </p:nvSpPr>
        <p:spPr>
          <a:xfrm>
            <a:off x="14006318" y="3183077"/>
            <a:ext cx="2758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Logistic Regression</a:t>
            </a:r>
          </a:p>
          <a:p>
            <a:r>
              <a:rPr lang="en-US" sz="1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(meta learner)</a:t>
            </a:r>
          </a:p>
          <a:p>
            <a:endParaRPr lang="en-US" sz="15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800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C – 1.0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DECAEB-E03F-614A-EB1F-2B7065884812}"/>
              </a:ext>
            </a:extLst>
          </p:cNvPr>
          <p:cNvSpPr/>
          <p:nvPr/>
        </p:nvSpPr>
        <p:spPr>
          <a:xfrm>
            <a:off x="6188526" y="3065088"/>
            <a:ext cx="2758046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18D55-74DC-6227-E08B-E533479A7DEB}"/>
              </a:ext>
            </a:extLst>
          </p:cNvPr>
          <p:cNvSpPr txBox="1"/>
          <p:nvPr/>
        </p:nvSpPr>
        <p:spPr>
          <a:xfrm>
            <a:off x="6362597" y="3101963"/>
            <a:ext cx="25338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XGBoost</a:t>
            </a:r>
          </a:p>
          <a:p>
            <a:r>
              <a:rPr lang="en-US" sz="1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(base learner)</a:t>
            </a:r>
          </a:p>
          <a:p>
            <a:endParaRPr lang="en-US" sz="15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Estimators – 100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0.1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Eval Metric – log loss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6E4207-4A75-C912-D123-D449AF3050F9}"/>
              </a:ext>
            </a:extLst>
          </p:cNvPr>
          <p:cNvSpPr/>
          <p:nvPr/>
        </p:nvSpPr>
        <p:spPr>
          <a:xfrm>
            <a:off x="10165204" y="3065088"/>
            <a:ext cx="2758047" cy="1936977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5EE31A-5362-F53C-DC3D-FB8159FEE892}"/>
              </a:ext>
            </a:extLst>
          </p:cNvPr>
          <p:cNvSpPr txBox="1"/>
          <p:nvPr/>
        </p:nvSpPr>
        <p:spPr>
          <a:xfrm>
            <a:off x="10396620" y="3122452"/>
            <a:ext cx="267874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Random Forest</a:t>
            </a:r>
          </a:p>
          <a:p>
            <a:pPr>
              <a:buClr>
                <a:schemeClr val="bg1"/>
              </a:buClr>
            </a:pPr>
            <a:r>
              <a:rPr lang="en-US" sz="16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(base learner)</a:t>
            </a:r>
          </a:p>
          <a:p>
            <a:pPr>
              <a:buClr>
                <a:schemeClr val="bg1"/>
              </a:buClr>
            </a:pPr>
            <a:endParaRPr lang="en-US" sz="16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Iterations – 150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Learning Rate – 0.05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Max Depth – 8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 Split – 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yuthaya" pitchFamily="2" charset="-34"/>
              </a:rPr>
              <a:t>Min samples leaf - 1 </a:t>
            </a:r>
            <a:endParaRPr lang="en-US" sz="1600" b="0" i="0">
              <a:solidFill>
                <a:schemeClr val="bg2">
                  <a:lumMod val="7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yuthaya" pitchFamily="2" charset="-34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89F264-5E1E-2C64-C9F8-5EACAF6DCB70}"/>
              </a:ext>
            </a:extLst>
          </p:cNvPr>
          <p:cNvSpPr/>
          <p:nvPr/>
        </p:nvSpPr>
        <p:spPr>
          <a:xfrm>
            <a:off x="6056761" y="2251354"/>
            <a:ext cx="10632573" cy="5709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Model 1 – Stacking Classifier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D6377F-2CF9-12E9-2FA3-AE357AD9D1F4}"/>
              </a:ext>
            </a:extLst>
          </p:cNvPr>
          <p:cNvSpPr/>
          <p:nvPr/>
        </p:nvSpPr>
        <p:spPr>
          <a:xfrm>
            <a:off x="5881050" y="2105126"/>
            <a:ext cx="11128762" cy="3075709"/>
          </a:xfrm>
          <a:prstGeom prst="round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9" name="Graphic 38" descr="Badge Follow with solid fill">
            <a:extLst>
              <a:ext uri="{FF2B5EF4-FFF2-40B4-BE49-F238E27FC236}">
                <a16:creationId xmlns:a16="http://schemas.microsoft.com/office/drawing/2014/main" id="{456B70C1-BD1A-21E9-EDCD-E390248A6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8688" y="3576376"/>
            <a:ext cx="914400" cy="914400"/>
          </a:xfrm>
          <a:prstGeom prst="rect">
            <a:avLst/>
          </a:prstGeom>
        </p:spPr>
      </p:pic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5EC962EB-20FD-F3E1-188B-0CFC74C242EA}"/>
              </a:ext>
            </a:extLst>
          </p:cNvPr>
          <p:cNvSpPr/>
          <p:nvPr/>
        </p:nvSpPr>
        <p:spPr>
          <a:xfrm>
            <a:off x="12462655" y="7007825"/>
            <a:ext cx="4789203" cy="1614064"/>
          </a:xfrm>
          <a:prstGeom prst="snip2Diag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Validation Accuracy: 99.004 %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Public leaderboard Accuracy: 98.508 %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Precision: 70.985 %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Recall: 67.983 %</a:t>
            </a:r>
          </a:p>
        </p:txBody>
      </p:sp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D16C6F89-C840-6F04-E88A-7E63C2F26022}"/>
              </a:ext>
            </a:extLst>
          </p:cNvPr>
          <p:cNvSpPr/>
          <p:nvPr/>
        </p:nvSpPr>
        <p:spPr>
          <a:xfrm>
            <a:off x="682973" y="2677725"/>
            <a:ext cx="4913896" cy="166847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Validation Accuracy: 99.100 %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Public leaderboard Accuracy: 98.575 %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Precision: 71.031 %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Recall: 69.673 %</a:t>
            </a:r>
          </a:p>
        </p:txBody>
      </p:sp>
      <p:pic>
        <p:nvPicPr>
          <p:cNvPr id="46" name="Graphic 45" descr="Back with solid fill">
            <a:extLst>
              <a:ext uri="{FF2B5EF4-FFF2-40B4-BE49-F238E27FC236}">
                <a16:creationId xmlns:a16="http://schemas.microsoft.com/office/drawing/2014/main" id="{81EA60B1-1A0D-43D2-6DC4-83B2A76C1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17147" y="3639787"/>
            <a:ext cx="723563" cy="7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12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824</Words>
  <Application>Microsoft Office PowerPoint</Application>
  <PresentationFormat>Custom</PresentationFormat>
  <Paragraphs>180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Jost</vt:lpstr>
      <vt:lpstr>Arial</vt:lpstr>
      <vt:lpstr>Julius Sans One</vt:lpstr>
      <vt:lpstr>Malgun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Aravind Teja</cp:lastModifiedBy>
  <cp:revision>2</cp:revision>
  <dcterms:modified xsi:type="dcterms:W3CDTF">2024-03-25T03:52:53Z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2024-02-29T02:42:16Z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d8b18723-d1bc-4fe1-8674-bf71e3d345f9</vt:lpwstr>
  </property>
  <property fmtid="{D5CDD505-2E9C-101B-9397-08002B2CF9AE}" pid="8" name="MSIP_Label_4044bd30-2ed7-4c9d-9d12-46200872a97b_ContentBits">
    <vt:lpwstr>0</vt:lpwstr>
  </property>
</Properties>
</file>