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4" r:id="rId4"/>
    <p:sldMasterId id="214748372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Spline Sans"/>
      <p:regular r:id="rId21"/>
      <p:bold r:id="rId22"/>
    </p:embeddedFont>
    <p:embeddedFont>
      <p:font typeface="Barlow ExtraLight"/>
      <p:regular r:id="rId23"/>
      <p:bold r:id="rId24"/>
      <p:italic r:id="rId25"/>
      <p:boldItalic r:id="rId26"/>
    </p:embeddedFont>
    <p:embeddedFont>
      <p:font typeface="Lexend Light"/>
      <p:regular r:id="rId27"/>
      <p:bold r:id="rId28"/>
    </p:embeddedFont>
    <p:embeddedFont>
      <p:font typeface="Hepta Slab Medium"/>
      <p:regular r:id="rId29"/>
      <p:bold r:id="rId30"/>
    </p:embeddedFont>
    <p:embeddedFont>
      <p:font typeface="Hepta Slab Light"/>
      <p:regular r:id="rId31"/>
      <p:bold r:id="rId32"/>
    </p:embeddedFont>
    <p:embeddedFont>
      <p:font typeface="Hepta Slab"/>
      <p:regular r:id="rId33"/>
      <p:bold r:id="rId34"/>
    </p:embeddedFont>
    <p:embeddedFont>
      <p:font typeface="Barlow Medium"/>
      <p:regular r:id="rId35"/>
      <p:bold r:id="rId36"/>
      <p:italic r:id="rId37"/>
      <p:boldItalic r:id="rId38"/>
    </p:embeddedFont>
    <p:embeddedFont>
      <p:font typeface="Lexend"/>
      <p:regular r:id="rId39"/>
      <p:bold r:id="rId40"/>
    </p:embeddedFont>
    <p:embeddedFont>
      <p:font typeface="Barlow Light"/>
      <p:regular r:id="rId41"/>
      <p:bold r:id="rId42"/>
      <p:italic r:id="rId43"/>
      <p:boldItalic r:id="rId44"/>
    </p:embeddedFont>
    <p:embeddedFont>
      <p:font typeface="Barlow"/>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exend-bold.fntdata"/><Relationship Id="rId20" Type="http://schemas.openxmlformats.org/officeDocument/2006/relationships/slide" Target="slides/slide14.xml"/><Relationship Id="rId42" Type="http://schemas.openxmlformats.org/officeDocument/2006/relationships/font" Target="fonts/BarlowLight-bold.fntdata"/><Relationship Id="rId41" Type="http://schemas.openxmlformats.org/officeDocument/2006/relationships/font" Target="fonts/BarlowLight-regular.fntdata"/><Relationship Id="rId22" Type="http://schemas.openxmlformats.org/officeDocument/2006/relationships/font" Target="fonts/SplineSans-bold.fntdata"/><Relationship Id="rId44" Type="http://schemas.openxmlformats.org/officeDocument/2006/relationships/font" Target="fonts/BarlowLight-boldItalic.fntdata"/><Relationship Id="rId21" Type="http://schemas.openxmlformats.org/officeDocument/2006/relationships/font" Target="fonts/SplineSans-regular.fntdata"/><Relationship Id="rId43" Type="http://schemas.openxmlformats.org/officeDocument/2006/relationships/font" Target="fonts/BarlowLight-italic.fntdata"/><Relationship Id="rId24" Type="http://schemas.openxmlformats.org/officeDocument/2006/relationships/font" Target="fonts/BarlowExtraLight-bold.fntdata"/><Relationship Id="rId46" Type="http://schemas.openxmlformats.org/officeDocument/2006/relationships/font" Target="fonts/Barlow-bold.fntdata"/><Relationship Id="rId23" Type="http://schemas.openxmlformats.org/officeDocument/2006/relationships/font" Target="fonts/BarlowExtraLight-regular.fntdata"/><Relationship Id="rId45" Type="http://schemas.openxmlformats.org/officeDocument/2006/relationships/font" Target="fonts/Barl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BarlowExtraLight-boldItalic.fntdata"/><Relationship Id="rId48" Type="http://schemas.openxmlformats.org/officeDocument/2006/relationships/font" Target="fonts/Barlow-boldItalic.fntdata"/><Relationship Id="rId25" Type="http://schemas.openxmlformats.org/officeDocument/2006/relationships/font" Target="fonts/BarlowExtraLight-italic.fntdata"/><Relationship Id="rId47" Type="http://schemas.openxmlformats.org/officeDocument/2006/relationships/font" Target="fonts/Barlow-italic.fntdata"/><Relationship Id="rId28" Type="http://schemas.openxmlformats.org/officeDocument/2006/relationships/font" Target="fonts/LexendLight-bold.fntdata"/><Relationship Id="rId27" Type="http://schemas.openxmlformats.org/officeDocument/2006/relationships/font" Target="fonts/LexendLigh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ptaSlab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ptaSlabLight-regular.fntdata"/><Relationship Id="rId30" Type="http://schemas.openxmlformats.org/officeDocument/2006/relationships/font" Target="fonts/HeptaSlabMedium-bold.fntdata"/><Relationship Id="rId11" Type="http://schemas.openxmlformats.org/officeDocument/2006/relationships/slide" Target="slides/slide5.xml"/><Relationship Id="rId33" Type="http://schemas.openxmlformats.org/officeDocument/2006/relationships/font" Target="fonts/HeptaSlab-regular.fntdata"/><Relationship Id="rId10" Type="http://schemas.openxmlformats.org/officeDocument/2006/relationships/slide" Target="slides/slide4.xml"/><Relationship Id="rId32" Type="http://schemas.openxmlformats.org/officeDocument/2006/relationships/font" Target="fonts/HeptaSlabLight-bold.fntdata"/><Relationship Id="rId13" Type="http://schemas.openxmlformats.org/officeDocument/2006/relationships/slide" Target="slides/slide7.xml"/><Relationship Id="rId35" Type="http://schemas.openxmlformats.org/officeDocument/2006/relationships/font" Target="fonts/BarlowMedium-regular.fntdata"/><Relationship Id="rId12" Type="http://schemas.openxmlformats.org/officeDocument/2006/relationships/slide" Target="slides/slide6.xml"/><Relationship Id="rId34" Type="http://schemas.openxmlformats.org/officeDocument/2006/relationships/font" Target="fonts/HeptaSlab-bold.fntdata"/><Relationship Id="rId15" Type="http://schemas.openxmlformats.org/officeDocument/2006/relationships/slide" Target="slides/slide9.xml"/><Relationship Id="rId37" Type="http://schemas.openxmlformats.org/officeDocument/2006/relationships/font" Target="fonts/BarlowMedium-italic.fntdata"/><Relationship Id="rId14" Type="http://schemas.openxmlformats.org/officeDocument/2006/relationships/slide" Target="slides/slide8.xml"/><Relationship Id="rId36" Type="http://schemas.openxmlformats.org/officeDocument/2006/relationships/font" Target="fonts/BarlowMedium-bold.fntdata"/><Relationship Id="rId17" Type="http://schemas.openxmlformats.org/officeDocument/2006/relationships/slide" Target="slides/slide11.xml"/><Relationship Id="rId39" Type="http://schemas.openxmlformats.org/officeDocument/2006/relationships/font" Target="fonts/Lexend-regular.fntdata"/><Relationship Id="rId16" Type="http://schemas.openxmlformats.org/officeDocument/2006/relationships/slide" Target="slides/slide10.xml"/><Relationship Id="rId38" Type="http://schemas.openxmlformats.org/officeDocument/2006/relationships/font" Target="fonts/BarlowMedium-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345fcdebe86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1" name="Google Shape;821;g345fcdebe86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34879a2c4d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34879a2c4d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345fcdebe86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345fcdebe86_0_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345fcdebe86_0_1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345fcdebe86_0_1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34879a2c4d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34879a2c4d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345fcdebe86_0_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345fcdebe86_0_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345fcdebe86_0_9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345fcdebe86_0_9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345fcdebe86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345fcdebe86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345fcdebe86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345fcdebe86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345fcdebe86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345fcdebe86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345fcdebe86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345fcdebe86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34879a2c4d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34879a2c4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g345fcdebe86_0_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345fcdebe86_0_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345fcdebe86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345fcdebe86_0_1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2">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1" name="Google Shape;11;p2"/>
          <p:cNvGrpSpPr/>
          <p:nvPr/>
        </p:nvGrpSpPr>
        <p:grpSpPr>
          <a:xfrm>
            <a:off x="0" y="-125"/>
            <a:ext cx="9144300" cy="5143500"/>
            <a:chOff x="0" y="-125"/>
            <a:chExt cx="9144300" cy="5143500"/>
          </a:xfrm>
        </p:grpSpPr>
        <p:sp>
          <p:nvSpPr>
            <p:cNvPr id="12" name="Google Shape;12;p2"/>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3" name="Google Shape;13;p2"/>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4" name="Google Shape;14;p2"/>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5" name="Google Shape;15;p2"/>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grpSp>
        <p:nvGrpSpPr>
          <p:cNvPr id="16" name="Google Shape;16;p2"/>
          <p:cNvGrpSpPr/>
          <p:nvPr/>
        </p:nvGrpSpPr>
        <p:grpSpPr>
          <a:xfrm>
            <a:off x="537556" y="689375"/>
            <a:ext cx="8068563" cy="3764713"/>
            <a:chOff x="537556" y="689375"/>
            <a:chExt cx="8068563" cy="3764713"/>
          </a:xfrm>
        </p:grpSpPr>
        <p:sp>
          <p:nvSpPr>
            <p:cNvPr id="17" name="Google Shape;17;p2"/>
            <p:cNvSpPr/>
            <p:nvPr/>
          </p:nvSpPr>
          <p:spPr>
            <a:xfrm>
              <a:off x="161340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8" name="Google Shape;18;p2"/>
            <p:cNvSpPr/>
            <p:nvPr/>
          </p:nvSpPr>
          <p:spPr>
            <a:xfrm>
              <a:off x="32276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 name="Google Shape;19;p2"/>
            <p:cNvSpPr/>
            <p:nvPr/>
          </p:nvSpPr>
          <p:spPr>
            <a:xfrm>
              <a:off x="37652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 name="Google Shape;20;p2"/>
            <p:cNvSpPr/>
            <p:nvPr/>
          </p:nvSpPr>
          <p:spPr>
            <a:xfrm>
              <a:off x="26894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 name="Google Shape;21;p2"/>
            <p:cNvSpPr/>
            <p:nvPr/>
          </p:nvSpPr>
          <p:spPr>
            <a:xfrm>
              <a:off x="21518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2" name="Google Shape;22;p2"/>
            <p:cNvSpPr/>
            <p:nvPr/>
          </p:nvSpPr>
          <p:spPr>
            <a:xfrm>
              <a:off x="53792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3" name="Google Shape;23;p2"/>
            <p:cNvSpPr/>
            <p:nvPr/>
          </p:nvSpPr>
          <p:spPr>
            <a:xfrm>
              <a:off x="59168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4" name="Google Shape;24;p2"/>
            <p:cNvSpPr/>
            <p:nvPr/>
          </p:nvSpPr>
          <p:spPr>
            <a:xfrm>
              <a:off x="48410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 name="Google Shape;25;p2"/>
            <p:cNvSpPr/>
            <p:nvPr/>
          </p:nvSpPr>
          <p:spPr>
            <a:xfrm>
              <a:off x="43034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 name="Google Shape;26;p2"/>
            <p:cNvSpPr/>
            <p:nvPr/>
          </p:nvSpPr>
          <p:spPr>
            <a:xfrm>
              <a:off x="699235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 name="Google Shape;27;p2"/>
            <p:cNvSpPr/>
            <p:nvPr/>
          </p:nvSpPr>
          <p:spPr>
            <a:xfrm>
              <a:off x="6454750"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 name="Google Shape;28;p2"/>
            <p:cNvSpPr/>
            <p:nvPr/>
          </p:nvSpPr>
          <p:spPr>
            <a:xfrm>
              <a:off x="161340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 name="Google Shape;29;p2"/>
            <p:cNvSpPr/>
            <p:nvPr/>
          </p:nvSpPr>
          <p:spPr>
            <a:xfrm>
              <a:off x="37652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 name="Google Shape;30;p2"/>
            <p:cNvSpPr/>
            <p:nvPr/>
          </p:nvSpPr>
          <p:spPr>
            <a:xfrm>
              <a:off x="26894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 name="Google Shape;31;p2"/>
            <p:cNvSpPr/>
            <p:nvPr/>
          </p:nvSpPr>
          <p:spPr>
            <a:xfrm>
              <a:off x="21518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 name="Google Shape;32;p2"/>
            <p:cNvSpPr/>
            <p:nvPr/>
          </p:nvSpPr>
          <p:spPr>
            <a:xfrm>
              <a:off x="32276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 name="Google Shape;33;p2"/>
            <p:cNvSpPr/>
            <p:nvPr/>
          </p:nvSpPr>
          <p:spPr>
            <a:xfrm>
              <a:off x="59168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 name="Google Shape;34;p2"/>
            <p:cNvSpPr/>
            <p:nvPr/>
          </p:nvSpPr>
          <p:spPr>
            <a:xfrm>
              <a:off x="48410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 name="Google Shape;35;p2"/>
            <p:cNvSpPr/>
            <p:nvPr/>
          </p:nvSpPr>
          <p:spPr>
            <a:xfrm>
              <a:off x="43034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 name="Google Shape;36;p2"/>
            <p:cNvSpPr/>
            <p:nvPr/>
          </p:nvSpPr>
          <p:spPr>
            <a:xfrm>
              <a:off x="53792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7" name="Google Shape;37;p2"/>
            <p:cNvSpPr/>
            <p:nvPr/>
          </p:nvSpPr>
          <p:spPr>
            <a:xfrm>
              <a:off x="699235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 name="Google Shape;38;p2"/>
            <p:cNvSpPr/>
            <p:nvPr/>
          </p:nvSpPr>
          <p:spPr>
            <a:xfrm>
              <a:off x="6454750"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 name="Google Shape;39;p2"/>
            <p:cNvSpPr/>
            <p:nvPr/>
          </p:nvSpPr>
          <p:spPr>
            <a:xfrm>
              <a:off x="537600" y="28405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0" name="Google Shape;40;p2"/>
            <p:cNvSpPr/>
            <p:nvPr/>
          </p:nvSpPr>
          <p:spPr>
            <a:xfrm>
              <a:off x="53760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1" name="Google Shape;41;p2"/>
            <p:cNvSpPr/>
            <p:nvPr/>
          </p:nvSpPr>
          <p:spPr>
            <a:xfrm>
              <a:off x="806815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2" name="Google Shape;42;p2"/>
            <p:cNvSpPr/>
            <p:nvPr/>
          </p:nvSpPr>
          <p:spPr>
            <a:xfrm>
              <a:off x="8068150" y="2840650"/>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3" name="Google Shape;43;p2"/>
            <p:cNvSpPr/>
            <p:nvPr/>
          </p:nvSpPr>
          <p:spPr>
            <a:xfrm>
              <a:off x="161340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4" name="Google Shape;44;p2"/>
            <p:cNvSpPr/>
            <p:nvPr/>
          </p:nvSpPr>
          <p:spPr>
            <a:xfrm>
              <a:off x="32276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5" name="Google Shape;45;p2"/>
            <p:cNvSpPr/>
            <p:nvPr/>
          </p:nvSpPr>
          <p:spPr>
            <a:xfrm>
              <a:off x="26894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6" name="Google Shape;46;p2"/>
            <p:cNvSpPr/>
            <p:nvPr/>
          </p:nvSpPr>
          <p:spPr>
            <a:xfrm>
              <a:off x="21518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7" name="Google Shape;47;p2"/>
            <p:cNvSpPr/>
            <p:nvPr/>
          </p:nvSpPr>
          <p:spPr>
            <a:xfrm>
              <a:off x="37652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8" name="Google Shape;48;p2"/>
            <p:cNvSpPr/>
            <p:nvPr/>
          </p:nvSpPr>
          <p:spPr>
            <a:xfrm rot="-5400000">
              <a:off x="537556" y="68961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9" name="Google Shape;49;p2"/>
            <p:cNvSpPr/>
            <p:nvPr/>
          </p:nvSpPr>
          <p:spPr>
            <a:xfrm>
              <a:off x="53792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0" name="Google Shape;50;p2"/>
            <p:cNvSpPr/>
            <p:nvPr/>
          </p:nvSpPr>
          <p:spPr>
            <a:xfrm>
              <a:off x="48410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1" name="Google Shape;51;p2"/>
            <p:cNvSpPr/>
            <p:nvPr/>
          </p:nvSpPr>
          <p:spPr>
            <a:xfrm>
              <a:off x="43034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2" name="Google Shape;52;p2"/>
            <p:cNvSpPr/>
            <p:nvPr/>
          </p:nvSpPr>
          <p:spPr>
            <a:xfrm>
              <a:off x="59168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3" name="Google Shape;53;p2"/>
            <p:cNvSpPr/>
            <p:nvPr/>
          </p:nvSpPr>
          <p:spPr>
            <a:xfrm>
              <a:off x="699235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4" name="Google Shape;54;p2"/>
            <p:cNvSpPr/>
            <p:nvPr/>
          </p:nvSpPr>
          <p:spPr>
            <a:xfrm>
              <a:off x="6454750"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5" name="Google Shape;55;p2"/>
            <p:cNvSpPr/>
            <p:nvPr/>
          </p:nvSpPr>
          <p:spPr>
            <a:xfrm>
              <a:off x="161340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6" name="Google Shape;56;p2"/>
            <p:cNvSpPr/>
            <p:nvPr/>
          </p:nvSpPr>
          <p:spPr>
            <a:xfrm>
              <a:off x="32276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7" name="Google Shape;57;p2"/>
            <p:cNvSpPr/>
            <p:nvPr/>
          </p:nvSpPr>
          <p:spPr>
            <a:xfrm>
              <a:off x="37652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8" name="Google Shape;58;p2"/>
            <p:cNvSpPr/>
            <p:nvPr/>
          </p:nvSpPr>
          <p:spPr>
            <a:xfrm>
              <a:off x="26894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59" name="Google Shape;59;p2"/>
            <p:cNvSpPr/>
            <p:nvPr/>
          </p:nvSpPr>
          <p:spPr>
            <a:xfrm>
              <a:off x="21518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0" name="Google Shape;60;p2"/>
            <p:cNvSpPr/>
            <p:nvPr/>
          </p:nvSpPr>
          <p:spPr>
            <a:xfrm>
              <a:off x="53792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1" name="Google Shape;61;p2"/>
            <p:cNvSpPr/>
            <p:nvPr/>
          </p:nvSpPr>
          <p:spPr>
            <a:xfrm>
              <a:off x="59168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2" name="Google Shape;62;p2"/>
            <p:cNvSpPr/>
            <p:nvPr/>
          </p:nvSpPr>
          <p:spPr>
            <a:xfrm>
              <a:off x="48410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3" name="Google Shape;63;p2"/>
            <p:cNvSpPr/>
            <p:nvPr/>
          </p:nvSpPr>
          <p:spPr>
            <a:xfrm>
              <a:off x="43034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4" name="Google Shape;64;p2"/>
            <p:cNvSpPr/>
            <p:nvPr/>
          </p:nvSpPr>
          <p:spPr>
            <a:xfrm>
              <a:off x="699235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5" name="Google Shape;65;p2"/>
            <p:cNvSpPr/>
            <p:nvPr/>
          </p:nvSpPr>
          <p:spPr>
            <a:xfrm>
              <a:off x="6454750"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6" name="Google Shape;66;p2"/>
            <p:cNvSpPr/>
            <p:nvPr/>
          </p:nvSpPr>
          <p:spPr>
            <a:xfrm>
              <a:off x="537600" y="23026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7" name="Google Shape;67;p2"/>
            <p:cNvSpPr/>
            <p:nvPr/>
          </p:nvSpPr>
          <p:spPr>
            <a:xfrm>
              <a:off x="8068150" y="2302800"/>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8" name="Google Shape;68;p2"/>
            <p:cNvSpPr/>
            <p:nvPr/>
          </p:nvSpPr>
          <p:spPr>
            <a:xfrm rot="5400000">
              <a:off x="537644" y="68961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69" name="Google Shape;69;p2"/>
            <p:cNvSpPr/>
            <p:nvPr/>
          </p:nvSpPr>
          <p:spPr>
            <a:xfrm rot="5400000">
              <a:off x="7530319" y="337826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0" name="Google Shape;70;p2"/>
            <p:cNvSpPr/>
            <p:nvPr/>
          </p:nvSpPr>
          <p:spPr>
            <a:xfrm rot="-5400000">
              <a:off x="7530231" y="337826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1" name="Google Shape;71;p2"/>
            <p:cNvSpPr/>
            <p:nvPr/>
          </p:nvSpPr>
          <p:spPr>
            <a:xfrm rot="10800000">
              <a:off x="537600" y="3377763"/>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2" name="Google Shape;72;p2"/>
            <p:cNvSpPr/>
            <p:nvPr/>
          </p:nvSpPr>
          <p:spPr>
            <a:xfrm>
              <a:off x="537600" y="3377675"/>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3" name="Google Shape;73;p2"/>
            <p:cNvSpPr/>
            <p:nvPr/>
          </p:nvSpPr>
          <p:spPr>
            <a:xfrm>
              <a:off x="7530275" y="689375"/>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74" name="Google Shape;74;p2"/>
            <p:cNvSpPr/>
            <p:nvPr/>
          </p:nvSpPr>
          <p:spPr>
            <a:xfrm rot="10800000">
              <a:off x="7530275" y="689463"/>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75" name="Google Shape;75;p2"/>
          <p:cNvSpPr txBox="1"/>
          <p:nvPr>
            <p:ph type="title"/>
          </p:nvPr>
        </p:nvSpPr>
        <p:spPr>
          <a:xfrm>
            <a:off x="1241550" y="1973150"/>
            <a:ext cx="6660900" cy="792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6" name="Google Shape;76;p2"/>
          <p:cNvSpPr txBox="1"/>
          <p:nvPr>
            <p:ph idx="1" type="subTitle"/>
          </p:nvPr>
        </p:nvSpPr>
        <p:spPr>
          <a:xfrm>
            <a:off x="1810800" y="2904800"/>
            <a:ext cx="5522700" cy="305400"/>
          </a:xfrm>
          <a:prstGeom prst="rect">
            <a:avLst/>
          </a:prstGeom>
        </p:spPr>
        <p:txBody>
          <a:bodyPr anchorCtr="0" anchor="ctr"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SECTION_HEADER_3">
    <p:spTree>
      <p:nvGrpSpPr>
        <p:cNvPr id="204" name="Shape 204"/>
        <p:cNvGrpSpPr/>
        <p:nvPr/>
      </p:nvGrpSpPr>
      <p:grpSpPr>
        <a:xfrm>
          <a:off x="0" y="0"/>
          <a:ext cx="0" cy="0"/>
          <a:chOff x="0" y="0"/>
          <a:chExt cx="0" cy="0"/>
        </a:xfrm>
      </p:grpSpPr>
      <p:sp>
        <p:nvSpPr>
          <p:cNvPr id="205" name="Google Shape;205;p11"/>
          <p:cNvSpPr/>
          <p:nvPr/>
        </p:nvSpPr>
        <p:spPr>
          <a:xfrm>
            <a:off x="0" y="1370900"/>
            <a:ext cx="4569600" cy="1870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6" name="Google Shape;20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07" name="Google Shape;207;p11"/>
          <p:cNvSpPr/>
          <p:nvPr/>
        </p:nvSpPr>
        <p:spPr>
          <a:xfrm>
            <a:off x="4569600" y="1370900"/>
            <a:ext cx="4574400" cy="1870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8" name="Google Shape;208;p11"/>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09" name="Google Shape;209;p11"/>
          <p:cNvSpPr/>
          <p:nvPr/>
        </p:nvSpPr>
        <p:spPr>
          <a:xfrm>
            <a:off x="0" y="3241100"/>
            <a:ext cx="4569600" cy="190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0" name="Google Shape;210;p11"/>
          <p:cNvSpPr txBox="1"/>
          <p:nvPr>
            <p:ph idx="1" type="subTitle"/>
          </p:nvPr>
        </p:nvSpPr>
        <p:spPr>
          <a:xfrm>
            <a:off x="452100" y="353060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11" name="Google Shape;211;p11"/>
          <p:cNvSpPr txBox="1"/>
          <p:nvPr>
            <p:ph idx="2" type="body"/>
          </p:nvPr>
        </p:nvSpPr>
        <p:spPr>
          <a:xfrm>
            <a:off x="452100" y="415380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12" name="Google Shape;212;p11"/>
          <p:cNvSpPr/>
          <p:nvPr/>
        </p:nvSpPr>
        <p:spPr>
          <a:xfrm>
            <a:off x="4569600" y="3241100"/>
            <a:ext cx="4574400" cy="1902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3" name="Google Shape;213;p11"/>
          <p:cNvSpPr txBox="1"/>
          <p:nvPr>
            <p:ph idx="3" type="subTitle"/>
          </p:nvPr>
        </p:nvSpPr>
        <p:spPr>
          <a:xfrm>
            <a:off x="452100" y="154045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14" name="Google Shape;214;p11"/>
          <p:cNvSpPr txBox="1"/>
          <p:nvPr>
            <p:ph idx="4" type="body"/>
          </p:nvPr>
        </p:nvSpPr>
        <p:spPr>
          <a:xfrm>
            <a:off x="452100" y="216365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15" name="Google Shape;215;p11"/>
          <p:cNvSpPr txBox="1"/>
          <p:nvPr>
            <p:ph idx="5" type="subTitle"/>
          </p:nvPr>
        </p:nvSpPr>
        <p:spPr>
          <a:xfrm>
            <a:off x="4979100" y="154045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16" name="Google Shape;216;p11"/>
          <p:cNvSpPr txBox="1"/>
          <p:nvPr>
            <p:ph idx="6" type="body"/>
          </p:nvPr>
        </p:nvSpPr>
        <p:spPr>
          <a:xfrm>
            <a:off x="4979100" y="216365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17" name="Google Shape;217;p11"/>
          <p:cNvSpPr txBox="1"/>
          <p:nvPr>
            <p:ph idx="7" type="subTitle"/>
          </p:nvPr>
        </p:nvSpPr>
        <p:spPr>
          <a:xfrm>
            <a:off x="4979100" y="3459750"/>
            <a:ext cx="3755400" cy="4824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18" name="Google Shape;218;p11"/>
          <p:cNvSpPr txBox="1"/>
          <p:nvPr>
            <p:ph idx="8" type="body"/>
          </p:nvPr>
        </p:nvSpPr>
        <p:spPr>
          <a:xfrm>
            <a:off x="4979100" y="4082950"/>
            <a:ext cx="3755400" cy="84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SECTION_HEADER_2">
    <p:spTree>
      <p:nvGrpSpPr>
        <p:cNvPr id="219" name="Shape 219"/>
        <p:cNvGrpSpPr/>
        <p:nvPr/>
      </p:nvGrpSpPr>
      <p:grpSpPr>
        <a:xfrm>
          <a:off x="0" y="0"/>
          <a:ext cx="0" cy="0"/>
          <a:chOff x="0" y="0"/>
          <a:chExt cx="0" cy="0"/>
        </a:xfrm>
      </p:grpSpPr>
      <p:sp>
        <p:nvSpPr>
          <p:cNvPr id="220" name="Google Shape;220;p12"/>
          <p:cNvSpPr/>
          <p:nvPr/>
        </p:nvSpPr>
        <p:spPr>
          <a:xfrm>
            <a:off x="0" y="1370900"/>
            <a:ext cx="30480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21" name="Google Shape;22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22" name="Google Shape;222;p12"/>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23" name="Google Shape;223;p12"/>
          <p:cNvSpPr/>
          <p:nvPr/>
        </p:nvSpPr>
        <p:spPr>
          <a:xfrm>
            <a:off x="3048000" y="1370900"/>
            <a:ext cx="3048000" cy="377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24" name="Google Shape;224;p12"/>
          <p:cNvSpPr/>
          <p:nvPr/>
        </p:nvSpPr>
        <p:spPr>
          <a:xfrm>
            <a:off x="6096000" y="1370900"/>
            <a:ext cx="30480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25" name="Google Shape;225;p12"/>
          <p:cNvSpPr txBox="1"/>
          <p:nvPr>
            <p:ph idx="1" type="subTitle"/>
          </p:nvPr>
        </p:nvSpPr>
        <p:spPr>
          <a:xfrm>
            <a:off x="338225" y="1677650"/>
            <a:ext cx="2321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26" name="Google Shape;226;p12"/>
          <p:cNvSpPr txBox="1"/>
          <p:nvPr>
            <p:ph idx="2" type="body"/>
          </p:nvPr>
        </p:nvSpPr>
        <p:spPr>
          <a:xfrm>
            <a:off x="338225" y="2505325"/>
            <a:ext cx="2321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7" name="Google Shape;227;p12"/>
          <p:cNvSpPr txBox="1"/>
          <p:nvPr>
            <p:ph idx="3" type="subTitle"/>
          </p:nvPr>
        </p:nvSpPr>
        <p:spPr>
          <a:xfrm>
            <a:off x="3411300" y="1677650"/>
            <a:ext cx="2321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28" name="Google Shape;228;p12"/>
          <p:cNvSpPr txBox="1"/>
          <p:nvPr>
            <p:ph idx="4" type="body"/>
          </p:nvPr>
        </p:nvSpPr>
        <p:spPr>
          <a:xfrm>
            <a:off x="3411300" y="2505325"/>
            <a:ext cx="2321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29" name="Google Shape;229;p12"/>
          <p:cNvSpPr txBox="1"/>
          <p:nvPr>
            <p:ph idx="5" type="subTitle"/>
          </p:nvPr>
        </p:nvSpPr>
        <p:spPr>
          <a:xfrm>
            <a:off x="6484375" y="1677650"/>
            <a:ext cx="2321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30" name="Google Shape;230;p12"/>
          <p:cNvSpPr txBox="1"/>
          <p:nvPr>
            <p:ph idx="6" type="body"/>
          </p:nvPr>
        </p:nvSpPr>
        <p:spPr>
          <a:xfrm>
            <a:off x="6484375" y="2505325"/>
            <a:ext cx="2321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body and image">
  <p:cSld name="SECTION_HEADER_1">
    <p:spTree>
      <p:nvGrpSpPr>
        <p:cNvPr id="231" name="Shape 231"/>
        <p:cNvGrpSpPr/>
        <p:nvPr/>
      </p:nvGrpSpPr>
      <p:grpSpPr>
        <a:xfrm>
          <a:off x="0" y="0"/>
          <a:ext cx="0" cy="0"/>
          <a:chOff x="0" y="0"/>
          <a:chExt cx="0" cy="0"/>
        </a:xfrm>
      </p:grpSpPr>
      <p:sp>
        <p:nvSpPr>
          <p:cNvPr id="232" name="Google Shape;232;p13"/>
          <p:cNvSpPr/>
          <p:nvPr/>
        </p:nvSpPr>
        <p:spPr>
          <a:xfrm>
            <a:off x="0" y="1374200"/>
            <a:ext cx="4569600" cy="3769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33" name="Google Shape;23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4" name="Google Shape;234;p13"/>
          <p:cNvSpPr/>
          <p:nvPr>
            <p:ph idx="2" type="pic"/>
          </p:nvPr>
        </p:nvSpPr>
        <p:spPr>
          <a:xfrm>
            <a:off x="4569600" y="1374200"/>
            <a:ext cx="4574400" cy="3769200"/>
          </a:xfrm>
          <a:prstGeom prst="rect">
            <a:avLst/>
          </a:prstGeom>
          <a:noFill/>
          <a:ln>
            <a:noFill/>
          </a:ln>
        </p:spPr>
      </p:sp>
      <p:sp>
        <p:nvSpPr>
          <p:cNvPr id="235" name="Google Shape;235;p13"/>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36" name="Google Shape;236;p13"/>
          <p:cNvSpPr txBox="1"/>
          <p:nvPr>
            <p:ph idx="1" type="body"/>
          </p:nvPr>
        </p:nvSpPr>
        <p:spPr>
          <a:xfrm>
            <a:off x="452100" y="1869650"/>
            <a:ext cx="3755400" cy="277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7" name="Google Shape;237;p13"/>
          <p:cNvSpPr txBox="1"/>
          <p:nvPr>
            <p:ph idx="3" type="body"/>
          </p:nvPr>
        </p:nvSpPr>
        <p:spPr>
          <a:xfrm>
            <a:off x="43356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SECTION_HEADER_1_1">
    <p:spTree>
      <p:nvGrpSpPr>
        <p:cNvPr id="238" name="Shape 238"/>
        <p:cNvGrpSpPr/>
        <p:nvPr/>
      </p:nvGrpSpPr>
      <p:grpSpPr>
        <a:xfrm>
          <a:off x="0" y="0"/>
          <a:ext cx="0" cy="0"/>
          <a:chOff x="0" y="0"/>
          <a:chExt cx="0" cy="0"/>
        </a:xfrm>
      </p:grpSpPr>
      <p:sp>
        <p:nvSpPr>
          <p:cNvPr id="239" name="Google Shape;23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0" name="Google Shape;240;p14"/>
          <p:cNvSpPr/>
          <p:nvPr>
            <p:ph idx="2" type="pic"/>
          </p:nvPr>
        </p:nvSpPr>
        <p:spPr>
          <a:xfrm>
            <a:off x="0" y="1374200"/>
            <a:ext cx="9144000" cy="3791400"/>
          </a:xfrm>
          <a:prstGeom prst="rect">
            <a:avLst/>
          </a:prstGeom>
          <a:noFill/>
          <a:ln>
            <a:noFill/>
          </a:ln>
        </p:spPr>
      </p:sp>
      <p:sp>
        <p:nvSpPr>
          <p:cNvPr id="241" name="Google Shape;241;p14"/>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body and image " type="tx">
  <p:cSld name="TITLE_AND_BODY">
    <p:spTree>
      <p:nvGrpSpPr>
        <p:cNvPr id="242" name="Shape 242"/>
        <p:cNvGrpSpPr/>
        <p:nvPr/>
      </p:nvGrpSpPr>
      <p:grpSpPr>
        <a:xfrm>
          <a:off x="0" y="0"/>
          <a:ext cx="0" cy="0"/>
          <a:chOff x="0" y="0"/>
          <a:chExt cx="0" cy="0"/>
        </a:xfrm>
      </p:grpSpPr>
      <p:sp>
        <p:nvSpPr>
          <p:cNvPr id="243" name="Google Shape;24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4" name="Google Shape;244;p15"/>
          <p:cNvSpPr/>
          <p:nvPr/>
        </p:nvSpPr>
        <p:spPr>
          <a:xfrm>
            <a:off x="0" y="1370900"/>
            <a:ext cx="49071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45" name="Google Shape;245;p15"/>
          <p:cNvSpPr txBox="1"/>
          <p:nvPr>
            <p:ph idx="1" type="body"/>
          </p:nvPr>
        </p:nvSpPr>
        <p:spPr>
          <a:xfrm>
            <a:off x="43356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246" name="Google Shape;246;p15"/>
          <p:cNvSpPr txBox="1"/>
          <p:nvPr>
            <p:ph idx="2" type="subTitle"/>
          </p:nvPr>
        </p:nvSpPr>
        <p:spPr>
          <a:xfrm>
            <a:off x="4521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47" name="Google Shape;247;p15"/>
          <p:cNvSpPr txBox="1"/>
          <p:nvPr>
            <p:ph idx="3" type="body"/>
          </p:nvPr>
        </p:nvSpPr>
        <p:spPr>
          <a:xfrm>
            <a:off x="4521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8" name="Google Shape;248;p15"/>
          <p:cNvSpPr/>
          <p:nvPr>
            <p:ph idx="4" type="pic"/>
          </p:nvPr>
        </p:nvSpPr>
        <p:spPr>
          <a:xfrm>
            <a:off x="4907150" y="0"/>
            <a:ext cx="4236900" cy="5153400"/>
          </a:xfrm>
          <a:prstGeom prst="rect">
            <a:avLst/>
          </a:prstGeom>
          <a:noFill/>
          <a:ln>
            <a:noFill/>
          </a:ln>
        </p:spPr>
      </p:sp>
      <p:sp>
        <p:nvSpPr>
          <p:cNvPr id="249" name="Google Shape;249;p15"/>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TITLE_AND_BODY_1">
    <p:spTree>
      <p:nvGrpSpPr>
        <p:cNvPr id="250" name="Shape 250"/>
        <p:cNvGrpSpPr/>
        <p:nvPr/>
      </p:nvGrpSpPr>
      <p:grpSpPr>
        <a:xfrm>
          <a:off x="0" y="0"/>
          <a:ext cx="0" cy="0"/>
          <a:chOff x="0" y="0"/>
          <a:chExt cx="0" cy="0"/>
        </a:xfrm>
      </p:grpSpPr>
      <p:sp>
        <p:nvSpPr>
          <p:cNvPr id="251" name="Google Shape;25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2" name="Google Shape;252;p16"/>
          <p:cNvSpPr/>
          <p:nvPr/>
        </p:nvSpPr>
        <p:spPr>
          <a:xfrm>
            <a:off x="0" y="1370900"/>
            <a:ext cx="49071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3" name="Google Shape;253;p16"/>
          <p:cNvSpPr/>
          <p:nvPr/>
        </p:nvSpPr>
        <p:spPr>
          <a:xfrm>
            <a:off x="4909625" y="-100"/>
            <a:ext cx="4234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4" name="Google Shape;254;p16"/>
          <p:cNvSpPr txBox="1"/>
          <p:nvPr>
            <p:ph idx="1" type="subTitle"/>
          </p:nvPr>
        </p:nvSpPr>
        <p:spPr>
          <a:xfrm>
            <a:off x="4521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55" name="Google Shape;255;p16"/>
          <p:cNvSpPr txBox="1"/>
          <p:nvPr>
            <p:ph idx="2" type="body"/>
          </p:nvPr>
        </p:nvSpPr>
        <p:spPr>
          <a:xfrm>
            <a:off x="4521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6" name="Google Shape;256;p16"/>
          <p:cNvSpPr txBox="1"/>
          <p:nvPr>
            <p:ph idx="3" type="body"/>
          </p:nvPr>
        </p:nvSpPr>
        <p:spPr>
          <a:xfrm>
            <a:off x="43356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257" name="Google Shape;257;p16"/>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woColTx">
  <p:cSld name="TITLE_AND_TWO_COLUMNS">
    <p:spTree>
      <p:nvGrpSpPr>
        <p:cNvPr id="258" name="Shape 258"/>
        <p:cNvGrpSpPr/>
        <p:nvPr/>
      </p:nvGrpSpPr>
      <p:grpSpPr>
        <a:xfrm>
          <a:off x="0" y="0"/>
          <a:ext cx="0" cy="0"/>
          <a:chOff x="0" y="0"/>
          <a:chExt cx="0" cy="0"/>
        </a:xfrm>
      </p:grpSpPr>
      <p:sp>
        <p:nvSpPr>
          <p:cNvPr id="259" name="Google Shape;259;p17"/>
          <p:cNvSpPr txBox="1"/>
          <p:nvPr>
            <p:ph idx="12" type="sldNum"/>
          </p:nvPr>
        </p:nvSpPr>
        <p:spPr>
          <a:xfrm>
            <a:off x="8472458" y="4663217"/>
            <a:ext cx="548700" cy="3936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260" name="Google Shape;260;p17"/>
          <p:cNvGrpSpPr/>
          <p:nvPr/>
        </p:nvGrpSpPr>
        <p:grpSpPr>
          <a:xfrm>
            <a:off x="-300" y="-104"/>
            <a:ext cx="9144304" cy="5143511"/>
            <a:chOff x="-300" y="-104"/>
            <a:chExt cx="9144304" cy="5143511"/>
          </a:xfrm>
        </p:grpSpPr>
        <p:sp>
          <p:nvSpPr>
            <p:cNvPr id="261" name="Google Shape;261;p17"/>
            <p:cNvSpPr/>
            <p:nvPr/>
          </p:nvSpPr>
          <p:spPr>
            <a:xfrm>
              <a:off x="0" y="463580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2" name="Google Shape;262;p17"/>
            <p:cNvSpPr/>
            <p:nvPr/>
          </p:nvSpPr>
          <p:spPr>
            <a:xfrm rot="-5400000">
              <a:off x="15235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17"/>
            <p:cNvSpPr/>
            <p:nvPr/>
          </p:nvSpPr>
          <p:spPr>
            <a:xfrm rot="-5400000">
              <a:off x="5074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4" name="Google Shape;264;p17"/>
            <p:cNvSpPr/>
            <p:nvPr/>
          </p:nvSpPr>
          <p:spPr>
            <a:xfrm rot="-5400000">
              <a:off x="10155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5" name="Google Shape;265;p17"/>
            <p:cNvSpPr/>
            <p:nvPr/>
          </p:nvSpPr>
          <p:spPr>
            <a:xfrm rot="-5400000">
              <a:off x="20316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6" name="Google Shape;266;p17"/>
            <p:cNvSpPr/>
            <p:nvPr/>
          </p:nvSpPr>
          <p:spPr>
            <a:xfrm rot="-5400000">
              <a:off x="35557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7" name="Google Shape;267;p17"/>
            <p:cNvSpPr/>
            <p:nvPr/>
          </p:nvSpPr>
          <p:spPr>
            <a:xfrm rot="-5400000">
              <a:off x="25396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p17"/>
            <p:cNvSpPr/>
            <p:nvPr/>
          </p:nvSpPr>
          <p:spPr>
            <a:xfrm rot="-5400000">
              <a:off x="30477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69" name="Google Shape;269;p17"/>
            <p:cNvSpPr/>
            <p:nvPr/>
          </p:nvSpPr>
          <p:spPr>
            <a:xfrm rot="-5400000">
              <a:off x="40638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0" name="Google Shape;270;p17"/>
            <p:cNvSpPr/>
            <p:nvPr/>
          </p:nvSpPr>
          <p:spPr>
            <a:xfrm rot="-5400000">
              <a:off x="45718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17"/>
            <p:cNvSpPr/>
            <p:nvPr/>
          </p:nvSpPr>
          <p:spPr>
            <a:xfrm rot="-5400000">
              <a:off x="50799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2" name="Google Shape;272;p17"/>
            <p:cNvSpPr/>
            <p:nvPr/>
          </p:nvSpPr>
          <p:spPr>
            <a:xfrm rot="-5400000">
              <a:off x="55879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17"/>
            <p:cNvSpPr/>
            <p:nvPr/>
          </p:nvSpPr>
          <p:spPr>
            <a:xfrm rot="-5400000">
              <a:off x="60960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4" name="Google Shape;274;p17"/>
            <p:cNvSpPr/>
            <p:nvPr/>
          </p:nvSpPr>
          <p:spPr>
            <a:xfrm rot="-5400000">
              <a:off x="66040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17"/>
            <p:cNvSpPr/>
            <p:nvPr/>
          </p:nvSpPr>
          <p:spPr>
            <a:xfrm rot="-5400000">
              <a:off x="71121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6" name="Google Shape;276;p17"/>
            <p:cNvSpPr/>
            <p:nvPr/>
          </p:nvSpPr>
          <p:spPr>
            <a:xfrm rot="-5400000">
              <a:off x="76201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7" name="Google Shape;277;p17"/>
            <p:cNvSpPr/>
            <p:nvPr/>
          </p:nvSpPr>
          <p:spPr>
            <a:xfrm rot="-5400000">
              <a:off x="81282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78" name="Google Shape;278;p17"/>
            <p:cNvSpPr/>
            <p:nvPr/>
          </p:nvSpPr>
          <p:spPr>
            <a:xfrm rot="-5400000">
              <a:off x="86362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9" name="Google Shape;279;p17"/>
            <p:cNvSpPr/>
            <p:nvPr/>
          </p:nvSpPr>
          <p:spPr>
            <a:xfrm>
              <a:off x="-300" y="103015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0" name="Google Shape;280;p17"/>
            <p:cNvSpPr/>
            <p:nvPr/>
          </p:nvSpPr>
          <p:spPr>
            <a:xfrm>
              <a:off x="-300" y="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1" name="Google Shape;281;p17"/>
            <p:cNvSpPr/>
            <p:nvPr/>
          </p:nvSpPr>
          <p:spPr>
            <a:xfrm>
              <a:off x="-300" y="504275"/>
              <a:ext cx="507900" cy="525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2" name="Google Shape;282;p17"/>
            <p:cNvSpPr/>
            <p:nvPr/>
          </p:nvSpPr>
          <p:spPr>
            <a:xfrm>
              <a:off x="-300" y="154522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3" name="Google Shape;283;p17"/>
            <p:cNvSpPr/>
            <p:nvPr/>
          </p:nvSpPr>
          <p:spPr>
            <a:xfrm>
              <a:off x="-300" y="3090456"/>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17"/>
            <p:cNvSpPr/>
            <p:nvPr/>
          </p:nvSpPr>
          <p:spPr>
            <a:xfrm>
              <a:off x="-300" y="2060304"/>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17"/>
            <p:cNvSpPr/>
            <p:nvPr/>
          </p:nvSpPr>
          <p:spPr>
            <a:xfrm>
              <a:off x="-300" y="2575380"/>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6" name="Google Shape;286;p17"/>
            <p:cNvSpPr/>
            <p:nvPr/>
          </p:nvSpPr>
          <p:spPr>
            <a:xfrm>
              <a:off x="-300" y="360553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7" name="Google Shape;287;p17"/>
            <p:cNvSpPr/>
            <p:nvPr/>
          </p:nvSpPr>
          <p:spPr>
            <a:xfrm>
              <a:off x="-300" y="412060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8" name="Google Shape;288;p17"/>
            <p:cNvSpPr/>
            <p:nvPr/>
          </p:nvSpPr>
          <p:spPr>
            <a:xfrm>
              <a:off x="507600" y="5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9" name="Google Shape;289;p17"/>
            <p:cNvSpPr/>
            <p:nvPr/>
          </p:nvSpPr>
          <p:spPr>
            <a:xfrm rot="-5400000">
              <a:off x="20311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0" name="Google Shape;290;p17"/>
            <p:cNvSpPr/>
            <p:nvPr/>
          </p:nvSpPr>
          <p:spPr>
            <a:xfrm rot="-5400000">
              <a:off x="10150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17"/>
            <p:cNvSpPr/>
            <p:nvPr/>
          </p:nvSpPr>
          <p:spPr>
            <a:xfrm rot="-5400000">
              <a:off x="15231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2" name="Google Shape;292;p17"/>
            <p:cNvSpPr/>
            <p:nvPr/>
          </p:nvSpPr>
          <p:spPr>
            <a:xfrm rot="-5400000">
              <a:off x="25392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3" name="Google Shape;293;p17"/>
            <p:cNvSpPr/>
            <p:nvPr/>
          </p:nvSpPr>
          <p:spPr>
            <a:xfrm rot="-5400000">
              <a:off x="40633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Google Shape;294;p17"/>
            <p:cNvSpPr/>
            <p:nvPr/>
          </p:nvSpPr>
          <p:spPr>
            <a:xfrm rot="-5400000">
              <a:off x="30472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17"/>
            <p:cNvSpPr/>
            <p:nvPr/>
          </p:nvSpPr>
          <p:spPr>
            <a:xfrm rot="-5400000">
              <a:off x="35553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6" name="Google Shape;296;p17"/>
            <p:cNvSpPr/>
            <p:nvPr/>
          </p:nvSpPr>
          <p:spPr>
            <a:xfrm rot="-5400000">
              <a:off x="45714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7" name="Google Shape;297;p17"/>
            <p:cNvSpPr/>
            <p:nvPr/>
          </p:nvSpPr>
          <p:spPr>
            <a:xfrm rot="-5400000">
              <a:off x="50794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8" name="Google Shape;298;p17"/>
            <p:cNvSpPr/>
            <p:nvPr/>
          </p:nvSpPr>
          <p:spPr>
            <a:xfrm rot="-5400000">
              <a:off x="55875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9" name="Google Shape;299;p17"/>
            <p:cNvSpPr/>
            <p:nvPr/>
          </p:nvSpPr>
          <p:spPr>
            <a:xfrm rot="-5400000">
              <a:off x="60955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0" name="Google Shape;300;p17"/>
            <p:cNvSpPr/>
            <p:nvPr/>
          </p:nvSpPr>
          <p:spPr>
            <a:xfrm rot="-5400000">
              <a:off x="66036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1" name="Google Shape;301;p17"/>
            <p:cNvSpPr/>
            <p:nvPr/>
          </p:nvSpPr>
          <p:spPr>
            <a:xfrm rot="-5400000">
              <a:off x="71116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2" name="Google Shape;302;p17"/>
            <p:cNvSpPr/>
            <p:nvPr/>
          </p:nvSpPr>
          <p:spPr>
            <a:xfrm rot="-5400000">
              <a:off x="76197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3" name="Google Shape;303;p17"/>
            <p:cNvSpPr/>
            <p:nvPr/>
          </p:nvSpPr>
          <p:spPr>
            <a:xfrm rot="-5400000">
              <a:off x="81277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4" name="Google Shape;304;p17"/>
            <p:cNvSpPr/>
            <p:nvPr/>
          </p:nvSpPr>
          <p:spPr>
            <a:xfrm rot="-5400000">
              <a:off x="8635804" y="-238"/>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5" name="Google Shape;305;p17"/>
            <p:cNvSpPr/>
            <p:nvPr/>
          </p:nvSpPr>
          <p:spPr>
            <a:xfrm rot="10800000">
              <a:off x="8636100" y="360553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17"/>
            <p:cNvSpPr/>
            <p:nvPr/>
          </p:nvSpPr>
          <p:spPr>
            <a:xfrm rot="10800000">
              <a:off x="8636100" y="412060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7" name="Google Shape;307;p17"/>
            <p:cNvSpPr/>
            <p:nvPr/>
          </p:nvSpPr>
          <p:spPr>
            <a:xfrm rot="10800000">
              <a:off x="8636100" y="3090456"/>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08" name="Google Shape;308;p17"/>
            <p:cNvSpPr/>
            <p:nvPr/>
          </p:nvSpPr>
          <p:spPr>
            <a:xfrm rot="10800000">
              <a:off x="8636100" y="154522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9" name="Google Shape;309;p17"/>
            <p:cNvSpPr/>
            <p:nvPr/>
          </p:nvSpPr>
          <p:spPr>
            <a:xfrm rot="10800000">
              <a:off x="8636100" y="257538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 name="Google Shape;310;p17"/>
            <p:cNvSpPr/>
            <p:nvPr/>
          </p:nvSpPr>
          <p:spPr>
            <a:xfrm rot="10800000">
              <a:off x="8636100" y="2060304"/>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1" name="Google Shape;311;p17"/>
            <p:cNvSpPr/>
            <p:nvPr/>
          </p:nvSpPr>
          <p:spPr>
            <a:xfrm rot="10800000">
              <a:off x="8636100" y="103015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2" name="Google Shape;312;p17"/>
            <p:cNvSpPr/>
            <p:nvPr/>
          </p:nvSpPr>
          <p:spPr>
            <a:xfrm rot="10800000">
              <a:off x="8636100" y="504275"/>
              <a:ext cx="507900" cy="525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13" name="Google Shape;313;p17"/>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TITLE_AND_TWO_COLUMNS_1">
    <p:spTree>
      <p:nvGrpSpPr>
        <p:cNvPr id="314" name="Shape 314"/>
        <p:cNvGrpSpPr/>
        <p:nvPr/>
      </p:nvGrpSpPr>
      <p:grpSpPr>
        <a:xfrm>
          <a:off x="0" y="0"/>
          <a:ext cx="0" cy="0"/>
          <a:chOff x="0" y="0"/>
          <a:chExt cx="0" cy="0"/>
        </a:xfrm>
      </p:grpSpPr>
      <p:sp>
        <p:nvSpPr>
          <p:cNvPr id="315" name="Google Shape;315;p18"/>
          <p:cNvSpPr txBox="1"/>
          <p:nvPr>
            <p:ph idx="12" type="sldNum"/>
          </p:nvPr>
        </p:nvSpPr>
        <p:spPr>
          <a:xfrm>
            <a:off x="8472458" y="4663217"/>
            <a:ext cx="548700" cy="3936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16" name="Google Shape;316;p18"/>
          <p:cNvGrpSpPr/>
          <p:nvPr/>
        </p:nvGrpSpPr>
        <p:grpSpPr>
          <a:xfrm>
            <a:off x="-300" y="-104"/>
            <a:ext cx="9144304" cy="5143511"/>
            <a:chOff x="-300" y="-104"/>
            <a:chExt cx="9144304" cy="5143511"/>
          </a:xfrm>
        </p:grpSpPr>
        <p:sp>
          <p:nvSpPr>
            <p:cNvPr id="317" name="Google Shape;317;p18"/>
            <p:cNvSpPr/>
            <p:nvPr/>
          </p:nvSpPr>
          <p:spPr>
            <a:xfrm>
              <a:off x="0" y="463580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8" name="Google Shape;318;p18"/>
            <p:cNvSpPr/>
            <p:nvPr/>
          </p:nvSpPr>
          <p:spPr>
            <a:xfrm rot="-5400000">
              <a:off x="15235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9" name="Google Shape;319;p18"/>
            <p:cNvSpPr/>
            <p:nvPr/>
          </p:nvSpPr>
          <p:spPr>
            <a:xfrm rot="-5400000">
              <a:off x="5074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18"/>
            <p:cNvSpPr/>
            <p:nvPr/>
          </p:nvSpPr>
          <p:spPr>
            <a:xfrm rot="-5400000">
              <a:off x="10155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1" name="Google Shape;321;p18"/>
            <p:cNvSpPr/>
            <p:nvPr/>
          </p:nvSpPr>
          <p:spPr>
            <a:xfrm rot="-5400000">
              <a:off x="2031603"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2" name="Google Shape;322;p18"/>
            <p:cNvSpPr/>
            <p:nvPr/>
          </p:nvSpPr>
          <p:spPr>
            <a:xfrm rot="-5400000">
              <a:off x="35557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 name="Google Shape;323;p18"/>
            <p:cNvSpPr/>
            <p:nvPr/>
          </p:nvSpPr>
          <p:spPr>
            <a:xfrm rot="-5400000">
              <a:off x="2539653"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4" name="Google Shape;324;p18"/>
            <p:cNvSpPr/>
            <p:nvPr/>
          </p:nvSpPr>
          <p:spPr>
            <a:xfrm rot="-5400000">
              <a:off x="30477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5" name="Google Shape;325;p18"/>
            <p:cNvSpPr/>
            <p:nvPr/>
          </p:nvSpPr>
          <p:spPr>
            <a:xfrm rot="-5400000">
              <a:off x="40638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6" name="Google Shape;326;p18"/>
            <p:cNvSpPr/>
            <p:nvPr/>
          </p:nvSpPr>
          <p:spPr>
            <a:xfrm rot="-5400000">
              <a:off x="45718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7" name="Google Shape;327;p18"/>
            <p:cNvSpPr/>
            <p:nvPr/>
          </p:nvSpPr>
          <p:spPr>
            <a:xfrm rot="-5400000">
              <a:off x="50799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8" name="Google Shape;328;p18"/>
            <p:cNvSpPr/>
            <p:nvPr/>
          </p:nvSpPr>
          <p:spPr>
            <a:xfrm rot="-5400000">
              <a:off x="55879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9" name="Google Shape;329;p18"/>
            <p:cNvSpPr/>
            <p:nvPr/>
          </p:nvSpPr>
          <p:spPr>
            <a:xfrm rot="-5400000">
              <a:off x="60960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0" name="Google Shape;330;p18"/>
            <p:cNvSpPr/>
            <p:nvPr/>
          </p:nvSpPr>
          <p:spPr>
            <a:xfrm rot="-5400000">
              <a:off x="66040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 name="Google Shape;331;p18"/>
            <p:cNvSpPr/>
            <p:nvPr/>
          </p:nvSpPr>
          <p:spPr>
            <a:xfrm rot="-5400000">
              <a:off x="71121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2" name="Google Shape;332;p18"/>
            <p:cNvSpPr/>
            <p:nvPr/>
          </p:nvSpPr>
          <p:spPr>
            <a:xfrm rot="-5400000">
              <a:off x="76201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3" name="Google Shape;333;p18"/>
            <p:cNvSpPr/>
            <p:nvPr/>
          </p:nvSpPr>
          <p:spPr>
            <a:xfrm rot="-5400000">
              <a:off x="8128204" y="4635496"/>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4" name="Google Shape;334;p18"/>
            <p:cNvSpPr/>
            <p:nvPr/>
          </p:nvSpPr>
          <p:spPr>
            <a:xfrm rot="-5400000">
              <a:off x="8636254" y="4635496"/>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5" name="Google Shape;335;p18"/>
            <p:cNvSpPr/>
            <p:nvPr/>
          </p:nvSpPr>
          <p:spPr>
            <a:xfrm>
              <a:off x="-300" y="103015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6" name="Google Shape;336;p18"/>
            <p:cNvSpPr/>
            <p:nvPr/>
          </p:nvSpPr>
          <p:spPr>
            <a:xfrm>
              <a:off x="-300" y="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7" name="Google Shape;337;p18"/>
            <p:cNvSpPr/>
            <p:nvPr/>
          </p:nvSpPr>
          <p:spPr>
            <a:xfrm>
              <a:off x="-300" y="504275"/>
              <a:ext cx="507900" cy="525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8" name="Google Shape;338;p18"/>
            <p:cNvSpPr/>
            <p:nvPr/>
          </p:nvSpPr>
          <p:spPr>
            <a:xfrm>
              <a:off x="-300" y="154522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9" name="Google Shape;339;p18"/>
            <p:cNvSpPr/>
            <p:nvPr/>
          </p:nvSpPr>
          <p:spPr>
            <a:xfrm>
              <a:off x="-300" y="3090456"/>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0" name="Google Shape;340;p18"/>
            <p:cNvSpPr/>
            <p:nvPr/>
          </p:nvSpPr>
          <p:spPr>
            <a:xfrm>
              <a:off x="-300" y="2060304"/>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1" name="Google Shape;341;p18"/>
            <p:cNvSpPr/>
            <p:nvPr/>
          </p:nvSpPr>
          <p:spPr>
            <a:xfrm>
              <a:off x="-300" y="2575380"/>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2" name="Google Shape;342;p18"/>
            <p:cNvSpPr/>
            <p:nvPr/>
          </p:nvSpPr>
          <p:spPr>
            <a:xfrm>
              <a:off x="-300" y="360553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3" name="Google Shape;343;p18"/>
            <p:cNvSpPr/>
            <p:nvPr/>
          </p:nvSpPr>
          <p:spPr>
            <a:xfrm>
              <a:off x="-300" y="412060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4" name="Google Shape;344;p18"/>
            <p:cNvSpPr/>
            <p:nvPr/>
          </p:nvSpPr>
          <p:spPr>
            <a:xfrm>
              <a:off x="507600" y="57"/>
              <a:ext cx="507300" cy="507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5" name="Google Shape;345;p18"/>
            <p:cNvSpPr/>
            <p:nvPr/>
          </p:nvSpPr>
          <p:spPr>
            <a:xfrm rot="-5400000">
              <a:off x="20311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6" name="Google Shape;346;p18"/>
            <p:cNvSpPr/>
            <p:nvPr/>
          </p:nvSpPr>
          <p:spPr>
            <a:xfrm rot="-5400000">
              <a:off x="10150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7" name="Google Shape;347;p18"/>
            <p:cNvSpPr/>
            <p:nvPr/>
          </p:nvSpPr>
          <p:spPr>
            <a:xfrm rot="-5400000">
              <a:off x="15231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8" name="Google Shape;348;p18"/>
            <p:cNvSpPr/>
            <p:nvPr/>
          </p:nvSpPr>
          <p:spPr>
            <a:xfrm rot="-5400000">
              <a:off x="2539203"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49" name="Google Shape;349;p18"/>
            <p:cNvSpPr/>
            <p:nvPr/>
          </p:nvSpPr>
          <p:spPr>
            <a:xfrm rot="-5400000">
              <a:off x="40633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18"/>
            <p:cNvSpPr/>
            <p:nvPr/>
          </p:nvSpPr>
          <p:spPr>
            <a:xfrm rot="-5400000">
              <a:off x="3047253"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18"/>
            <p:cNvSpPr/>
            <p:nvPr/>
          </p:nvSpPr>
          <p:spPr>
            <a:xfrm rot="-5400000">
              <a:off x="35553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2" name="Google Shape;352;p18"/>
            <p:cNvSpPr/>
            <p:nvPr/>
          </p:nvSpPr>
          <p:spPr>
            <a:xfrm rot="-5400000">
              <a:off x="45714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3" name="Google Shape;353;p18"/>
            <p:cNvSpPr/>
            <p:nvPr/>
          </p:nvSpPr>
          <p:spPr>
            <a:xfrm rot="-5400000">
              <a:off x="50794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4" name="Google Shape;354;p18"/>
            <p:cNvSpPr/>
            <p:nvPr/>
          </p:nvSpPr>
          <p:spPr>
            <a:xfrm rot="-5400000">
              <a:off x="55875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5" name="Google Shape;355;p18"/>
            <p:cNvSpPr/>
            <p:nvPr/>
          </p:nvSpPr>
          <p:spPr>
            <a:xfrm rot="-5400000">
              <a:off x="60955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18"/>
            <p:cNvSpPr/>
            <p:nvPr/>
          </p:nvSpPr>
          <p:spPr>
            <a:xfrm rot="-5400000">
              <a:off x="66036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7" name="Google Shape;357;p18"/>
            <p:cNvSpPr/>
            <p:nvPr/>
          </p:nvSpPr>
          <p:spPr>
            <a:xfrm rot="-5400000">
              <a:off x="71116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8" name="Google Shape;358;p18"/>
            <p:cNvSpPr/>
            <p:nvPr/>
          </p:nvSpPr>
          <p:spPr>
            <a:xfrm rot="-5400000">
              <a:off x="7619704" y="-254"/>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59" name="Google Shape;359;p18"/>
            <p:cNvSpPr/>
            <p:nvPr/>
          </p:nvSpPr>
          <p:spPr>
            <a:xfrm rot="-5400000">
              <a:off x="8127754" y="-254"/>
              <a:ext cx="507600" cy="507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0" name="Google Shape;360;p18"/>
            <p:cNvSpPr/>
            <p:nvPr/>
          </p:nvSpPr>
          <p:spPr>
            <a:xfrm rot="-5400000">
              <a:off x="8635804" y="-238"/>
              <a:ext cx="507600" cy="5079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1" name="Google Shape;361;p18"/>
            <p:cNvSpPr/>
            <p:nvPr/>
          </p:nvSpPr>
          <p:spPr>
            <a:xfrm rot="10800000">
              <a:off x="8636100" y="3605532"/>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 name="Google Shape;362;p18"/>
            <p:cNvSpPr/>
            <p:nvPr/>
          </p:nvSpPr>
          <p:spPr>
            <a:xfrm rot="10800000">
              <a:off x="8636100" y="4120608"/>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3" name="Google Shape;363;p18"/>
            <p:cNvSpPr/>
            <p:nvPr/>
          </p:nvSpPr>
          <p:spPr>
            <a:xfrm rot="10800000">
              <a:off x="8636100" y="3090456"/>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4" name="Google Shape;364;p18"/>
            <p:cNvSpPr/>
            <p:nvPr/>
          </p:nvSpPr>
          <p:spPr>
            <a:xfrm rot="10800000">
              <a:off x="8636100" y="1545228"/>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 name="Google Shape;365;p18"/>
            <p:cNvSpPr/>
            <p:nvPr/>
          </p:nvSpPr>
          <p:spPr>
            <a:xfrm rot="10800000">
              <a:off x="8636100" y="2575380"/>
              <a:ext cx="507900" cy="5151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18"/>
            <p:cNvSpPr/>
            <p:nvPr/>
          </p:nvSpPr>
          <p:spPr>
            <a:xfrm rot="10800000">
              <a:off x="8636100" y="2060304"/>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7" name="Google Shape;367;p18"/>
            <p:cNvSpPr/>
            <p:nvPr/>
          </p:nvSpPr>
          <p:spPr>
            <a:xfrm rot="10800000">
              <a:off x="8636100" y="1030152"/>
              <a:ext cx="507900" cy="5151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68" name="Google Shape;368;p18"/>
            <p:cNvSpPr/>
            <p:nvPr/>
          </p:nvSpPr>
          <p:spPr>
            <a:xfrm rot="10800000">
              <a:off x="8636100" y="504275"/>
              <a:ext cx="507900" cy="525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69" name="Google Shape;369;p18"/>
          <p:cNvSpPr txBox="1"/>
          <p:nvPr>
            <p:ph type="title"/>
          </p:nvPr>
        </p:nvSpPr>
        <p:spPr>
          <a:xfrm>
            <a:off x="1319000" y="942200"/>
            <a:ext cx="6660900" cy="112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0" name="Google Shape;370;p18"/>
          <p:cNvSpPr txBox="1"/>
          <p:nvPr>
            <p:ph idx="1" type="body"/>
          </p:nvPr>
        </p:nvSpPr>
        <p:spPr>
          <a:xfrm>
            <a:off x="885050" y="2505325"/>
            <a:ext cx="7528800" cy="172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TITLE_ONLY_3">
    <p:spTree>
      <p:nvGrpSpPr>
        <p:cNvPr id="371" name="Shape 371"/>
        <p:cNvGrpSpPr/>
        <p:nvPr/>
      </p:nvGrpSpPr>
      <p:grpSpPr>
        <a:xfrm>
          <a:off x="0" y="0"/>
          <a:ext cx="0" cy="0"/>
          <a:chOff x="0" y="0"/>
          <a:chExt cx="0" cy="0"/>
        </a:xfrm>
      </p:grpSpPr>
      <p:sp>
        <p:nvSpPr>
          <p:cNvPr id="372" name="Google Shape;37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73" name="Google Shape;373;p19"/>
          <p:cNvGrpSpPr/>
          <p:nvPr/>
        </p:nvGrpSpPr>
        <p:grpSpPr>
          <a:xfrm>
            <a:off x="0" y="-125"/>
            <a:ext cx="9144300" cy="5143500"/>
            <a:chOff x="0" y="-125"/>
            <a:chExt cx="9144300" cy="5143500"/>
          </a:xfrm>
        </p:grpSpPr>
        <p:sp>
          <p:nvSpPr>
            <p:cNvPr id="374" name="Google Shape;374;p19"/>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75" name="Google Shape;375;p19"/>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76" name="Google Shape;376;p19"/>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77" name="Google Shape;377;p19"/>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378" name="Google Shape;378;p19"/>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ONLY_3_1">
    <p:spTree>
      <p:nvGrpSpPr>
        <p:cNvPr id="379" name="Shape 379"/>
        <p:cNvGrpSpPr/>
        <p:nvPr/>
      </p:nvGrpSpPr>
      <p:grpSpPr>
        <a:xfrm>
          <a:off x="0" y="0"/>
          <a:ext cx="0" cy="0"/>
          <a:chOff x="0" y="0"/>
          <a:chExt cx="0" cy="0"/>
        </a:xfrm>
      </p:grpSpPr>
      <p:sp>
        <p:nvSpPr>
          <p:cNvPr id="380" name="Google Shape;38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81" name="Google Shape;381;p20"/>
          <p:cNvGrpSpPr/>
          <p:nvPr/>
        </p:nvGrpSpPr>
        <p:grpSpPr>
          <a:xfrm>
            <a:off x="0" y="-125"/>
            <a:ext cx="9144300" cy="5143500"/>
            <a:chOff x="0" y="-125"/>
            <a:chExt cx="9144300" cy="5143500"/>
          </a:xfrm>
        </p:grpSpPr>
        <p:sp>
          <p:nvSpPr>
            <p:cNvPr id="382" name="Google Shape;382;p20"/>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83" name="Google Shape;383;p20"/>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84" name="Google Shape;384;p20"/>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85" name="Google Shape;385;p20"/>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386" name="Google Shape;386;p20"/>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7" name="Google Shape;387;p20"/>
          <p:cNvSpPr txBox="1"/>
          <p:nvPr>
            <p:ph idx="1" type="body"/>
          </p:nvPr>
        </p:nvSpPr>
        <p:spPr>
          <a:xfrm>
            <a:off x="599900" y="149267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_1">
    <p:spTree>
      <p:nvGrpSpPr>
        <p:cNvPr id="77" name="Shape 77"/>
        <p:cNvGrpSpPr/>
        <p:nvPr/>
      </p:nvGrpSpPr>
      <p:grpSpPr>
        <a:xfrm>
          <a:off x="0" y="0"/>
          <a:ext cx="0" cy="0"/>
          <a:chOff x="0" y="0"/>
          <a:chExt cx="0" cy="0"/>
        </a:xfrm>
      </p:grpSpPr>
      <p:sp>
        <p:nvSpPr>
          <p:cNvPr id="78" name="Google Shape;78;p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9" name="Google Shape;79;p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0" name="Google Shape;8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ONLY_3_1_1">
    <p:spTree>
      <p:nvGrpSpPr>
        <p:cNvPr id="388" name="Shape 388"/>
        <p:cNvGrpSpPr/>
        <p:nvPr/>
      </p:nvGrpSpPr>
      <p:grpSpPr>
        <a:xfrm>
          <a:off x="0" y="0"/>
          <a:ext cx="0" cy="0"/>
          <a:chOff x="0" y="0"/>
          <a:chExt cx="0" cy="0"/>
        </a:xfrm>
      </p:grpSpPr>
      <p:sp>
        <p:nvSpPr>
          <p:cNvPr id="389" name="Google Shape;38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90" name="Google Shape;390;p21"/>
          <p:cNvGrpSpPr/>
          <p:nvPr/>
        </p:nvGrpSpPr>
        <p:grpSpPr>
          <a:xfrm>
            <a:off x="0" y="-125"/>
            <a:ext cx="9144300" cy="5143500"/>
            <a:chOff x="0" y="-125"/>
            <a:chExt cx="9144300" cy="5143500"/>
          </a:xfrm>
        </p:grpSpPr>
        <p:sp>
          <p:nvSpPr>
            <p:cNvPr id="391" name="Google Shape;391;p21"/>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92" name="Google Shape;392;p21"/>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93" name="Google Shape;393;p21"/>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94" name="Google Shape;394;p21"/>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395" name="Google Shape;395;p21"/>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96" name="Google Shape;396;p21"/>
          <p:cNvSpPr txBox="1"/>
          <p:nvPr>
            <p:ph idx="1" type="body"/>
          </p:nvPr>
        </p:nvSpPr>
        <p:spPr>
          <a:xfrm>
            <a:off x="599900" y="149267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7" name="Google Shape;397;p21"/>
          <p:cNvSpPr txBox="1"/>
          <p:nvPr>
            <p:ph idx="2" type="body"/>
          </p:nvPr>
        </p:nvSpPr>
        <p:spPr>
          <a:xfrm>
            <a:off x="4853300" y="149267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_ONLY_2">
    <p:spTree>
      <p:nvGrpSpPr>
        <p:cNvPr id="398" name="Shape 398"/>
        <p:cNvGrpSpPr/>
        <p:nvPr/>
      </p:nvGrpSpPr>
      <p:grpSpPr>
        <a:xfrm>
          <a:off x="0" y="0"/>
          <a:ext cx="0" cy="0"/>
          <a:chOff x="0" y="0"/>
          <a:chExt cx="0" cy="0"/>
        </a:xfrm>
      </p:grpSpPr>
      <p:sp>
        <p:nvSpPr>
          <p:cNvPr id="399" name="Google Shape;39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00" name="Google Shape;400;p22"/>
          <p:cNvGrpSpPr/>
          <p:nvPr/>
        </p:nvGrpSpPr>
        <p:grpSpPr>
          <a:xfrm>
            <a:off x="0" y="-125"/>
            <a:ext cx="9144300" cy="5143500"/>
            <a:chOff x="0" y="-125"/>
            <a:chExt cx="9144300" cy="5143500"/>
          </a:xfrm>
        </p:grpSpPr>
        <p:sp>
          <p:nvSpPr>
            <p:cNvPr id="401" name="Google Shape;401;p22"/>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02" name="Google Shape;402;p22"/>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03" name="Google Shape;403;p22"/>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04" name="Google Shape;404;p22"/>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TITLE_ONLY_2_1">
    <p:spTree>
      <p:nvGrpSpPr>
        <p:cNvPr id="405" name="Shape 405"/>
        <p:cNvGrpSpPr/>
        <p:nvPr/>
      </p:nvGrpSpPr>
      <p:grpSpPr>
        <a:xfrm>
          <a:off x="0" y="0"/>
          <a:ext cx="0" cy="0"/>
          <a:chOff x="0" y="0"/>
          <a:chExt cx="0" cy="0"/>
        </a:xfrm>
      </p:grpSpPr>
      <p:sp>
        <p:nvSpPr>
          <p:cNvPr id="406" name="Google Shape;406;p23"/>
          <p:cNvSpPr/>
          <p:nvPr>
            <p:ph idx="2" type="pic"/>
          </p:nvPr>
        </p:nvSpPr>
        <p:spPr>
          <a:xfrm>
            <a:off x="86925" y="86600"/>
            <a:ext cx="8970600" cy="4970100"/>
          </a:xfrm>
          <a:prstGeom prst="rect">
            <a:avLst/>
          </a:prstGeom>
          <a:noFill/>
          <a:ln>
            <a:noFill/>
          </a:ln>
        </p:spPr>
      </p:sp>
      <p:sp>
        <p:nvSpPr>
          <p:cNvPr id="407" name="Google Shape;40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08" name="Google Shape;408;p23"/>
          <p:cNvGrpSpPr/>
          <p:nvPr/>
        </p:nvGrpSpPr>
        <p:grpSpPr>
          <a:xfrm>
            <a:off x="0" y="-125"/>
            <a:ext cx="9144300" cy="5143500"/>
            <a:chOff x="0" y="-125"/>
            <a:chExt cx="9144300" cy="5143500"/>
          </a:xfrm>
        </p:grpSpPr>
        <p:sp>
          <p:nvSpPr>
            <p:cNvPr id="409" name="Google Shape;409;p23"/>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10" name="Google Shape;410;p23"/>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11" name="Google Shape;411;p23"/>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12" name="Google Shape;412;p23"/>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TITLE_ONLY_2_1_1">
    <p:spTree>
      <p:nvGrpSpPr>
        <p:cNvPr id="413" name="Shape 413"/>
        <p:cNvGrpSpPr/>
        <p:nvPr/>
      </p:nvGrpSpPr>
      <p:grpSpPr>
        <a:xfrm>
          <a:off x="0" y="0"/>
          <a:ext cx="0" cy="0"/>
          <a:chOff x="0" y="0"/>
          <a:chExt cx="0" cy="0"/>
        </a:xfrm>
      </p:grpSpPr>
      <p:grpSp>
        <p:nvGrpSpPr>
          <p:cNvPr id="414" name="Google Shape;414;p24"/>
          <p:cNvGrpSpPr/>
          <p:nvPr/>
        </p:nvGrpSpPr>
        <p:grpSpPr>
          <a:xfrm>
            <a:off x="0" y="-125"/>
            <a:ext cx="9144300" cy="5143500"/>
            <a:chOff x="0" y="-125"/>
            <a:chExt cx="9144300" cy="5143500"/>
          </a:xfrm>
        </p:grpSpPr>
        <p:sp>
          <p:nvSpPr>
            <p:cNvPr id="415" name="Google Shape;415;p24"/>
            <p:cNvSpPr/>
            <p:nvPr/>
          </p:nvSpPr>
          <p:spPr>
            <a:xfrm>
              <a:off x="0" y="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16" name="Google Shape;416;p24"/>
            <p:cNvSpPr/>
            <p:nvPr/>
          </p:nvSpPr>
          <p:spPr>
            <a:xfrm>
              <a:off x="0" y="5051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17" name="Google Shape;417;p24"/>
            <p:cNvSpPr/>
            <p:nvPr/>
          </p:nvSpPr>
          <p:spPr>
            <a:xfrm rot="-5400000">
              <a:off x="-25260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18" name="Google Shape;418;p24"/>
            <p:cNvSpPr/>
            <p:nvPr/>
          </p:nvSpPr>
          <p:spPr>
            <a:xfrm rot="-5400000">
              <a:off x="6526800" y="2525875"/>
              <a:ext cx="51435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19" name="Google Shape;41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20" name="Google Shape;420;p24"/>
          <p:cNvSpPr/>
          <p:nvPr/>
        </p:nvSpPr>
        <p:spPr>
          <a:xfrm>
            <a:off x="93700" y="1076175"/>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1" name="Google Shape;421;p24"/>
          <p:cNvSpPr/>
          <p:nvPr/>
        </p:nvSpPr>
        <p:spPr>
          <a:xfrm>
            <a:off x="3085137" y="1076175"/>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2" name="Google Shape;422;p24"/>
          <p:cNvSpPr/>
          <p:nvPr/>
        </p:nvSpPr>
        <p:spPr>
          <a:xfrm>
            <a:off x="6076575" y="1076175"/>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3" name="Google Shape;423;p24"/>
          <p:cNvSpPr/>
          <p:nvPr/>
        </p:nvSpPr>
        <p:spPr>
          <a:xfrm>
            <a:off x="93700" y="2403242"/>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4" name="Google Shape;424;p24"/>
          <p:cNvSpPr/>
          <p:nvPr/>
        </p:nvSpPr>
        <p:spPr>
          <a:xfrm>
            <a:off x="3085137" y="2403242"/>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5" name="Google Shape;425;p24"/>
          <p:cNvSpPr/>
          <p:nvPr/>
        </p:nvSpPr>
        <p:spPr>
          <a:xfrm>
            <a:off x="6076575" y="2403242"/>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6" name="Google Shape;426;p24"/>
          <p:cNvSpPr/>
          <p:nvPr/>
        </p:nvSpPr>
        <p:spPr>
          <a:xfrm>
            <a:off x="93700" y="3729768"/>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7" name="Google Shape;427;p24"/>
          <p:cNvSpPr/>
          <p:nvPr/>
        </p:nvSpPr>
        <p:spPr>
          <a:xfrm>
            <a:off x="3085137" y="3729768"/>
            <a:ext cx="2991600" cy="132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8" name="Google Shape;428;p24"/>
          <p:cNvSpPr/>
          <p:nvPr/>
        </p:nvSpPr>
        <p:spPr>
          <a:xfrm>
            <a:off x="6076575" y="3729768"/>
            <a:ext cx="2991600" cy="13272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Light"/>
              <a:ea typeface="Lexend Light"/>
              <a:cs typeface="Lexend Light"/>
              <a:sym typeface="Lexend Light"/>
            </a:endParaRPr>
          </a:p>
        </p:txBody>
      </p:sp>
      <p:sp>
        <p:nvSpPr>
          <p:cNvPr id="429" name="Google Shape;429;p24"/>
          <p:cNvSpPr txBox="1"/>
          <p:nvPr>
            <p:ph type="title"/>
          </p:nvPr>
        </p:nvSpPr>
        <p:spPr>
          <a:xfrm>
            <a:off x="408650" y="19395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430" name="Google Shape;430;p24"/>
          <p:cNvSpPr/>
          <p:nvPr>
            <p:ph idx="2" type="pic"/>
          </p:nvPr>
        </p:nvSpPr>
        <p:spPr>
          <a:xfrm>
            <a:off x="205750" y="1171125"/>
            <a:ext cx="2745900" cy="1122000"/>
          </a:xfrm>
          <a:prstGeom prst="rect">
            <a:avLst/>
          </a:prstGeom>
          <a:noFill/>
          <a:ln>
            <a:noFill/>
          </a:ln>
        </p:spPr>
      </p:sp>
      <p:sp>
        <p:nvSpPr>
          <p:cNvPr id="431" name="Google Shape;431;p24"/>
          <p:cNvSpPr/>
          <p:nvPr>
            <p:ph idx="3" type="pic"/>
          </p:nvPr>
        </p:nvSpPr>
        <p:spPr>
          <a:xfrm>
            <a:off x="3207988" y="1171125"/>
            <a:ext cx="2745900" cy="1122000"/>
          </a:xfrm>
          <a:prstGeom prst="rect">
            <a:avLst/>
          </a:prstGeom>
          <a:noFill/>
          <a:ln>
            <a:noFill/>
          </a:ln>
        </p:spPr>
      </p:sp>
      <p:sp>
        <p:nvSpPr>
          <p:cNvPr id="432" name="Google Shape;432;p24"/>
          <p:cNvSpPr/>
          <p:nvPr>
            <p:ph idx="4" type="pic"/>
          </p:nvPr>
        </p:nvSpPr>
        <p:spPr>
          <a:xfrm>
            <a:off x="6210188" y="1171125"/>
            <a:ext cx="2745900" cy="1122000"/>
          </a:xfrm>
          <a:prstGeom prst="rect">
            <a:avLst/>
          </a:prstGeom>
          <a:noFill/>
          <a:ln>
            <a:noFill/>
          </a:ln>
        </p:spPr>
      </p:sp>
      <p:sp>
        <p:nvSpPr>
          <p:cNvPr id="433" name="Google Shape;433;p24"/>
          <p:cNvSpPr/>
          <p:nvPr>
            <p:ph idx="5" type="pic"/>
          </p:nvPr>
        </p:nvSpPr>
        <p:spPr>
          <a:xfrm>
            <a:off x="205750" y="2505575"/>
            <a:ext cx="2745900" cy="1122000"/>
          </a:xfrm>
          <a:prstGeom prst="rect">
            <a:avLst/>
          </a:prstGeom>
          <a:noFill/>
          <a:ln>
            <a:noFill/>
          </a:ln>
        </p:spPr>
      </p:sp>
      <p:sp>
        <p:nvSpPr>
          <p:cNvPr id="434" name="Google Shape;434;p24"/>
          <p:cNvSpPr/>
          <p:nvPr>
            <p:ph idx="6" type="pic"/>
          </p:nvPr>
        </p:nvSpPr>
        <p:spPr>
          <a:xfrm>
            <a:off x="3207988" y="2505575"/>
            <a:ext cx="2745900" cy="1122000"/>
          </a:xfrm>
          <a:prstGeom prst="rect">
            <a:avLst/>
          </a:prstGeom>
          <a:noFill/>
          <a:ln>
            <a:noFill/>
          </a:ln>
        </p:spPr>
      </p:sp>
      <p:sp>
        <p:nvSpPr>
          <p:cNvPr id="435" name="Google Shape;435;p24"/>
          <p:cNvSpPr/>
          <p:nvPr>
            <p:ph idx="7" type="pic"/>
          </p:nvPr>
        </p:nvSpPr>
        <p:spPr>
          <a:xfrm>
            <a:off x="6210188" y="2505575"/>
            <a:ext cx="2745900" cy="1122000"/>
          </a:xfrm>
          <a:prstGeom prst="rect">
            <a:avLst/>
          </a:prstGeom>
          <a:noFill/>
          <a:ln>
            <a:noFill/>
          </a:ln>
        </p:spPr>
      </p:sp>
      <p:sp>
        <p:nvSpPr>
          <p:cNvPr id="436" name="Google Shape;436;p24"/>
          <p:cNvSpPr/>
          <p:nvPr>
            <p:ph idx="8" type="pic"/>
          </p:nvPr>
        </p:nvSpPr>
        <p:spPr>
          <a:xfrm>
            <a:off x="205750" y="3840575"/>
            <a:ext cx="2745900" cy="1122000"/>
          </a:xfrm>
          <a:prstGeom prst="rect">
            <a:avLst/>
          </a:prstGeom>
          <a:noFill/>
          <a:ln>
            <a:noFill/>
          </a:ln>
        </p:spPr>
      </p:sp>
      <p:sp>
        <p:nvSpPr>
          <p:cNvPr id="437" name="Google Shape;437;p24"/>
          <p:cNvSpPr/>
          <p:nvPr>
            <p:ph idx="9" type="pic"/>
          </p:nvPr>
        </p:nvSpPr>
        <p:spPr>
          <a:xfrm>
            <a:off x="3207988" y="3840575"/>
            <a:ext cx="2745900" cy="1122000"/>
          </a:xfrm>
          <a:prstGeom prst="rect">
            <a:avLst/>
          </a:prstGeom>
          <a:noFill/>
          <a:ln>
            <a:noFill/>
          </a:ln>
        </p:spPr>
      </p:sp>
      <p:sp>
        <p:nvSpPr>
          <p:cNvPr id="438" name="Google Shape;438;p24"/>
          <p:cNvSpPr/>
          <p:nvPr>
            <p:ph idx="13" type="pic"/>
          </p:nvPr>
        </p:nvSpPr>
        <p:spPr>
          <a:xfrm>
            <a:off x="6210188" y="3840575"/>
            <a:ext cx="2745900" cy="1122000"/>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ONLY_1">
    <p:spTree>
      <p:nvGrpSpPr>
        <p:cNvPr id="439" name="Shape 439"/>
        <p:cNvGrpSpPr/>
        <p:nvPr/>
      </p:nvGrpSpPr>
      <p:grpSpPr>
        <a:xfrm>
          <a:off x="0" y="0"/>
          <a:ext cx="0" cy="0"/>
          <a:chOff x="0" y="0"/>
          <a:chExt cx="0" cy="0"/>
        </a:xfrm>
      </p:grpSpPr>
      <p:sp>
        <p:nvSpPr>
          <p:cNvPr id="440" name="Google Shape;440;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41" name="Google Shape;441;p25"/>
          <p:cNvGrpSpPr/>
          <p:nvPr/>
        </p:nvGrpSpPr>
        <p:grpSpPr>
          <a:xfrm>
            <a:off x="0" y="-125"/>
            <a:ext cx="9144300" cy="5143500"/>
            <a:chOff x="0" y="-125"/>
            <a:chExt cx="9144300" cy="5143500"/>
          </a:xfrm>
        </p:grpSpPr>
        <p:sp>
          <p:nvSpPr>
            <p:cNvPr id="442" name="Google Shape;442;p25"/>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43" name="Google Shape;443;p25"/>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44" name="Google Shape;444;p25"/>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45" name="Google Shape;445;p25"/>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46" name="Google Shape;446;p25"/>
          <p:cNvSpPr txBox="1"/>
          <p:nvPr>
            <p:ph type="title"/>
          </p:nvPr>
        </p:nvSpPr>
        <p:spPr>
          <a:xfrm>
            <a:off x="433550" y="541825"/>
            <a:ext cx="8316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TITLE_ONLY_1_1_2">
    <p:spTree>
      <p:nvGrpSpPr>
        <p:cNvPr id="447" name="Shape 447"/>
        <p:cNvGrpSpPr/>
        <p:nvPr/>
      </p:nvGrpSpPr>
      <p:grpSpPr>
        <a:xfrm>
          <a:off x="0" y="0"/>
          <a:ext cx="0" cy="0"/>
          <a:chOff x="0" y="0"/>
          <a:chExt cx="0" cy="0"/>
        </a:xfrm>
      </p:grpSpPr>
      <p:sp>
        <p:nvSpPr>
          <p:cNvPr id="448" name="Google Shape;448;p26"/>
          <p:cNvSpPr/>
          <p:nvPr/>
        </p:nvSpPr>
        <p:spPr>
          <a:xfrm>
            <a:off x="332700" y="1182025"/>
            <a:ext cx="4239300" cy="1205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200">
                <a:solidFill>
                  <a:schemeClr val="accent1"/>
                </a:solidFill>
                <a:latin typeface="Lexend Light"/>
                <a:ea typeface="Lexend Light"/>
                <a:cs typeface="Lexend Light"/>
                <a:sym typeface="Lexend Light"/>
              </a:rPr>
              <a:t>Lorem ipsum dolor sit amet, consectetur adipiscing elit. Nunc vitae ultricies tortor. Pellentesque rhoncus congue mauris, vitae pretium congue nibh rutrum eget.</a:t>
            </a:r>
            <a:endParaRPr sz="1200">
              <a:solidFill>
                <a:schemeClr val="accent1"/>
              </a:solidFill>
              <a:latin typeface="Lexend Light"/>
              <a:ea typeface="Lexend Light"/>
              <a:cs typeface="Lexend Light"/>
              <a:sym typeface="Lexend Light"/>
            </a:endParaRPr>
          </a:p>
        </p:txBody>
      </p:sp>
      <p:sp>
        <p:nvSpPr>
          <p:cNvPr id="449" name="Google Shape;44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50" name="Google Shape;450;p26"/>
          <p:cNvSpPr txBox="1"/>
          <p:nvPr>
            <p:ph type="title"/>
          </p:nvPr>
        </p:nvSpPr>
        <p:spPr>
          <a:xfrm>
            <a:off x="265500" y="297100"/>
            <a:ext cx="8471100" cy="737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51" name="Google Shape;451;p26"/>
          <p:cNvSpPr txBox="1"/>
          <p:nvPr>
            <p:ph idx="1" type="subTitle"/>
          </p:nvPr>
        </p:nvSpPr>
        <p:spPr>
          <a:xfrm>
            <a:off x="464700" y="1297480"/>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grpSp>
        <p:nvGrpSpPr>
          <p:cNvPr id="452" name="Google Shape;452;p26"/>
          <p:cNvGrpSpPr/>
          <p:nvPr/>
        </p:nvGrpSpPr>
        <p:grpSpPr>
          <a:xfrm>
            <a:off x="0" y="-125"/>
            <a:ext cx="9144300" cy="5143500"/>
            <a:chOff x="0" y="-125"/>
            <a:chExt cx="9144300" cy="5143500"/>
          </a:xfrm>
        </p:grpSpPr>
        <p:sp>
          <p:nvSpPr>
            <p:cNvPr id="453" name="Google Shape;453;p26"/>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54" name="Google Shape;454;p26"/>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55" name="Google Shape;455;p26"/>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56" name="Google Shape;456;p26"/>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57" name="Google Shape;457;p26"/>
          <p:cNvSpPr/>
          <p:nvPr/>
        </p:nvSpPr>
        <p:spPr>
          <a:xfrm>
            <a:off x="4572000" y="1182025"/>
            <a:ext cx="4239300" cy="12678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accent1"/>
              </a:solidFill>
              <a:latin typeface="Lexend Light"/>
              <a:ea typeface="Lexend Light"/>
              <a:cs typeface="Lexend Light"/>
              <a:sym typeface="Lexend Light"/>
            </a:endParaRPr>
          </a:p>
        </p:txBody>
      </p:sp>
      <p:sp>
        <p:nvSpPr>
          <p:cNvPr id="458" name="Google Shape;458;p26"/>
          <p:cNvSpPr txBox="1"/>
          <p:nvPr>
            <p:ph idx="2" type="subTitle"/>
          </p:nvPr>
        </p:nvSpPr>
        <p:spPr>
          <a:xfrm>
            <a:off x="4724550" y="1297480"/>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59" name="Google Shape;459;p26"/>
          <p:cNvSpPr/>
          <p:nvPr/>
        </p:nvSpPr>
        <p:spPr>
          <a:xfrm>
            <a:off x="332700" y="2386993"/>
            <a:ext cx="4239300" cy="12051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accent1"/>
              </a:solidFill>
              <a:latin typeface="Lexend Light"/>
              <a:ea typeface="Lexend Light"/>
              <a:cs typeface="Lexend Light"/>
              <a:sym typeface="Lexend Light"/>
            </a:endParaRPr>
          </a:p>
        </p:txBody>
      </p:sp>
      <p:sp>
        <p:nvSpPr>
          <p:cNvPr id="460" name="Google Shape;460;p26"/>
          <p:cNvSpPr txBox="1"/>
          <p:nvPr>
            <p:ph idx="3" type="subTitle"/>
          </p:nvPr>
        </p:nvSpPr>
        <p:spPr>
          <a:xfrm>
            <a:off x="464700" y="2502449"/>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61" name="Google Shape;461;p26"/>
          <p:cNvSpPr/>
          <p:nvPr/>
        </p:nvSpPr>
        <p:spPr>
          <a:xfrm>
            <a:off x="4572000" y="2386993"/>
            <a:ext cx="4239300" cy="1205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200">
                <a:solidFill>
                  <a:schemeClr val="accent1"/>
                </a:solidFill>
                <a:latin typeface="Lexend Light"/>
                <a:ea typeface="Lexend Light"/>
                <a:cs typeface="Lexend Light"/>
                <a:sym typeface="Lexend Light"/>
              </a:rPr>
              <a:t>Lorem ipsum dolor sit amet, consectetur adipiscing elit. Nunc vitae ultricies tortor. Pellentesque rhoncus congue mauris, vitae pretium congue nibh rutrum eget.</a:t>
            </a:r>
            <a:endParaRPr sz="1200">
              <a:solidFill>
                <a:schemeClr val="accent1"/>
              </a:solidFill>
              <a:latin typeface="Lexend Light"/>
              <a:ea typeface="Lexend Light"/>
              <a:cs typeface="Lexend Light"/>
              <a:sym typeface="Lexend Light"/>
            </a:endParaRPr>
          </a:p>
        </p:txBody>
      </p:sp>
      <p:sp>
        <p:nvSpPr>
          <p:cNvPr id="462" name="Google Shape;462;p26"/>
          <p:cNvSpPr txBox="1"/>
          <p:nvPr>
            <p:ph idx="4" type="subTitle"/>
          </p:nvPr>
        </p:nvSpPr>
        <p:spPr>
          <a:xfrm>
            <a:off x="4704000" y="2502449"/>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63" name="Google Shape;463;p26"/>
          <p:cNvSpPr/>
          <p:nvPr/>
        </p:nvSpPr>
        <p:spPr>
          <a:xfrm>
            <a:off x="332700" y="3591961"/>
            <a:ext cx="4239300" cy="1205100"/>
          </a:xfrm>
          <a:prstGeom prst="rect">
            <a:avLst/>
          </a:prstGeom>
          <a:solidFill>
            <a:schemeClr val="accent1"/>
          </a:solidFill>
          <a:ln cap="flat" cmpd="sng" w="19050">
            <a:solidFill>
              <a:schemeClr val="accent1"/>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rPr lang="en" sz="1200">
                <a:solidFill>
                  <a:schemeClr val="accent1"/>
                </a:solidFill>
                <a:latin typeface="Lexend Light"/>
                <a:ea typeface="Lexend Light"/>
                <a:cs typeface="Lexend Light"/>
                <a:sym typeface="Lexend Light"/>
              </a:rPr>
              <a:t>Lorem ipsum dolor sit amet, consectetur adipiscing elit. Nunc vitae ultricies tortor. Pellentesque rhoncus congue mauris, vitae pretium congue nibh rutrum eget.</a:t>
            </a:r>
            <a:endParaRPr sz="1200">
              <a:solidFill>
                <a:schemeClr val="accent1"/>
              </a:solidFill>
              <a:latin typeface="Lexend Light"/>
              <a:ea typeface="Lexend Light"/>
              <a:cs typeface="Lexend Light"/>
              <a:sym typeface="Lexend Light"/>
            </a:endParaRPr>
          </a:p>
        </p:txBody>
      </p:sp>
      <p:sp>
        <p:nvSpPr>
          <p:cNvPr id="464" name="Google Shape;464;p26"/>
          <p:cNvSpPr txBox="1"/>
          <p:nvPr>
            <p:ph idx="5" type="subTitle"/>
          </p:nvPr>
        </p:nvSpPr>
        <p:spPr>
          <a:xfrm>
            <a:off x="464700" y="3707417"/>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65" name="Google Shape;465;p26"/>
          <p:cNvSpPr/>
          <p:nvPr/>
        </p:nvSpPr>
        <p:spPr>
          <a:xfrm>
            <a:off x="4572000" y="3591961"/>
            <a:ext cx="4239300" cy="1205100"/>
          </a:xfrm>
          <a:prstGeom prst="rect">
            <a:avLst/>
          </a:prstGeom>
          <a:solidFill>
            <a:schemeClr val="accent2"/>
          </a:solidFill>
          <a:ln cap="flat" cmpd="sng" w="19050">
            <a:solidFill>
              <a:schemeClr val="accent2"/>
            </a:solidFill>
            <a:prstDash val="solid"/>
            <a:round/>
            <a:headEnd len="sm" w="sm" type="none"/>
            <a:tailEnd len="sm" w="sm" type="none"/>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accent1"/>
              </a:solidFill>
              <a:latin typeface="Lexend Light"/>
              <a:ea typeface="Lexend Light"/>
              <a:cs typeface="Lexend Light"/>
              <a:sym typeface="Lexend Light"/>
            </a:endParaRPr>
          </a:p>
        </p:txBody>
      </p:sp>
      <p:sp>
        <p:nvSpPr>
          <p:cNvPr id="466" name="Google Shape;466;p26"/>
          <p:cNvSpPr txBox="1"/>
          <p:nvPr>
            <p:ph idx="6" type="subTitle"/>
          </p:nvPr>
        </p:nvSpPr>
        <p:spPr>
          <a:xfrm>
            <a:off x="4724550" y="3707417"/>
            <a:ext cx="3934200" cy="974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TITLE_ONLY_1_1_1">
    <p:spTree>
      <p:nvGrpSpPr>
        <p:cNvPr id="467" name="Shape 467"/>
        <p:cNvGrpSpPr/>
        <p:nvPr/>
      </p:nvGrpSpPr>
      <p:grpSpPr>
        <a:xfrm>
          <a:off x="0" y="0"/>
          <a:ext cx="0" cy="0"/>
          <a:chOff x="0" y="0"/>
          <a:chExt cx="0" cy="0"/>
        </a:xfrm>
      </p:grpSpPr>
      <p:sp>
        <p:nvSpPr>
          <p:cNvPr id="468" name="Google Shape;468;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69" name="Google Shape;469;p27"/>
          <p:cNvGrpSpPr/>
          <p:nvPr/>
        </p:nvGrpSpPr>
        <p:grpSpPr>
          <a:xfrm>
            <a:off x="0" y="-125"/>
            <a:ext cx="9144300" cy="5143500"/>
            <a:chOff x="0" y="-125"/>
            <a:chExt cx="9144300" cy="5143500"/>
          </a:xfrm>
        </p:grpSpPr>
        <p:sp>
          <p:nvSpPr>
            <p:cNvPr id="470" name="Google Shape;470;p27"/>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71" name="Google Shape;471;p27"/>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72" name="Google Shape;472;p27"/>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473" name="Google Shape;473;p27"/>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sp>
        <p:nvSpPr>
          <p:cNvPr id="474" name="Google Shape;474;p27"/>
          <p:cNvSpPr txBox="1"/>
          <p:nvPr>
            <p:ph idx="1" type="body"/>
          </p:nvPr>
        </p:nvSpPr>
        <p:spPr>
          <a:xfrm>
            <a:off x="261775" y="4039275"/>
            <a:ext cx="5958300" cy="838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lanation 1">
  <p:cSld name="ONE_COLUMN_TEXT">
    <p:bg>
      <p:bgPr>
        <a:solidFill>
          <a:schemeClr val="dk2"/>
        </a:solidFill>
      </p:bgPr>
    </p:bg>
    <p:spTree>
      <p:nvGrpSpPr>
        <p:cNvPr id="475" name="Shape 475"/>
        <p:cNvGrpSpPr/>
        <p:nvPr/>
      </p:nvGrpSpPr>
      <p:grpSpPr>
        <a:xfrm>
          <a:off x="0" y="0"/>
          <a:ext cx="0" cy="0"/>
          <a:chOff x="0" y="0"/>
          <a:chExt cx="0" cy="0"/>
        </a:xfrm>
      </p:grpSpPr>
      <p:sp>
        <p:nvSpPr>
          <p:cNvPr id="476" name="Google Shape;47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77" name="Google Shape;477;p28"/>
          <p:cNvSpPr/>
          <p:nvPr/>
        </p:nvSpPr>
        <p:spPr>
          <a:xfrm>
            <a:off x="0" y="1765150"/>
            <a:ext cx="9144000" cy="3378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478" name="Google Shape;478;p28"/>
          <p:cNvSpPr txBox="1"/>
          <p:nvPr>
            <p:ph idx="1" type="body"/>
          </p:nvPr>
        </p:nvSpPr>
        <p:spPr>
          <a:xfrm>
            <a:off x="43355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479" name="Google Shape;479;p28"/>
          <p:cNvSpPr txBox="1"/>
          <p:nvPr>
            <p:ph idx="2" type="subTitle"/>
          </p:nvPr>
        </p:nvSpPr>
        <p:spPr>
          <a:xfrm>
            <a:off x="433550" y="2197100"/>
            <a:ext cx="7148400" cy="4827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400"/>
              <a:buFont typeface="Spline Sans"/>
              <a:buNone/>
              <a:defRPr b="1" sz="2400">
                <a:latin typeface="Spline Sans"/>
                <a:ea typeface="Spline Sans"/>
                <a:cs typeface="Spline Sans"/>
                <a:sym typeface="Spline Sans"/>
              </a:defRPr>
            </a:lvl2pPr>
            <a:lvl3pPr lvl="2">
              <a:spcBef>
                <a:spcPts val="0"/>
              </a:spcBef>
              <a:spcAft>
                <a:spcPts val="0"/>
              </a:spcAft>
              <a:buSzPts val="2400"/>
              <a:buFont typeface="Spline Sans"/>
              <a:buNone/>
              <a:defRPr b="1" sz="2400">
                <a:latin typeface="Spline Sans"/>
                <a:ea typeface="Spline Sans"/>
                <a:cs typeface="Spline Sans"/>
                <a:sym typeface="Spline Sans"/>
              </a:defRPr>
            </a:lvl3pPr>
            <a:lvl4pPr lvl="3">
              <a:spcBef>
                <a:spcPts val="0"/>
              </a:spcBef>
              <a:spcAft>
                <a:spcPts val="0"/>
              </a:spcAft>
              <a:buSzPts val="2400"/>
              <a:buFont typeface="Spline Sans"/>
              <a:buNone/>
              <a:defRPr b="1" sz="2400">
                <a:latin typeface="Spline Sans"/>
                <a:ea typeface="Spline Sans"/>
                <a:cs typeface="Spline Sans"/>
                <a:sym typeface="Spline Sans"/>
              </a:defRPr>
            </a:lvl4pPr>
            <a:lvl5pPr lvl="4">
              <a:spcBef>
                <a:spcPts val="0"/>
              </a:spcBef>
              <a:spcAft>
                <a:spcPts val="0"/>
              </a:spcAft>
              <a:buSzPts val="2400"/>
              <a:buFont typeface="Spline Sans"/>
              <a:buNone/>
              <a:defRPr b="1" sz="2400">
                <a:latin typeface="Spline Sans"/>
                <a:ea typeface="Spline Sans"/>
                <a:cs typeface="Spline Sans"/>
                <a:sym typeface="Spline Sans"/>
              </a:defRPr>
            </a:lvl5pPr>
            <a:lvl6pPr lvl="5">
              <a:spcBef>
                <a:spcPts val="0"/>
              </a:spcBef>
              <a:spcAft>
                <a:spcPts val="0"/>
              </a:spcAft>
              <a:buSzPts val="2400"/>
              <a:buFont typeface="Spline Sans"/>
              <a:buNone/>
              <a:defRPr b="1" sz="2400">
                <a:latin typeface="Spline Sans"/>
                <a:ea typeface="Spline Sans"/>
                <a:cs typeface="Spline Sans"/>
                <a:sym typeface="Spline Sans"/>
              </a:defRPr>
            </a:lvl6pPr>
            <a:lvl7pPr lvl="6">
              <a:spcBef>
                <a:spcPts val="0"/>
              </a:spcBef>
              <a:spcAft>
                <a:spcPts val="0"/>
              </a:spcAft>
              <a:buSzPts val="2400"/>
              <a:buFont typeface="Spline Sans"/>
              <a:buNone/>
              <a:defRPr b="1" sz="2400">
                <a:latin typeface="Spline Sans"/>
                <a:ea typeface="Spline Sans"/>
                <a:cs typeface="Spline Sans"/>
                <a:sym typeface="Spline Sans"/>
              </a:defRPr>
            </a:lvl7pPr>
            <a:lvl8pPr lvl="7">
              <a:spcBef>
                <a:spcPts val="0"/>
              </a:spcBef>
              <a:spcAft>
                <a:spcPts val="0"/>
              </a:spcAft>
              <a:buSzPts val="2400"/>
              <a:buFont typeface="Spline Sans"/>
              <a:buNone/>
              <a:defRPr b="1" sz="2400">
                <a:latin typeface="Spline Sans"/>
                <a:ea typeface="Spline Sans"/>
                <a:cs typeface="Spline Sans"/>
                <a:sym typeface="Spline Sans"/>
              </a:defRPr>
            </a:lvl8pPr>
            <a:lvl9pPr lvl="8">
              <a:spcBef>
                <a:spcPts val="0"/>
              </a:spcBef>
              <a:spcAft>
                <a:spcPts val="0"/>
              </a:spcAft>
              <a:buSzPts val="2400"/>
              <a:buFont typeface="Spline Sans"/>
              <a:buNone/>
              <a:defRPr b="1" sz="2400">
                <a:latin typeface="Spline Sans"/>
                <a:ea typeface="Spline Sans"/>
                <a:cs typeface="Spline Sans"/>
                <a:sym typeface="Spline Sans"/>
              </a:defRPr>
            </a:lvl9pPr>
          </a:lstStyle>
          <a:p/>
        </p:txBody>
      </p:sp>
      <p:sp>
        <p:nvSpPr>
          <p:cNvPr id="480" name="Google Shape;480;p28"/>
          <p:cNvSpPr txBox="1"/>
          <p:nvPr>
            <p:ph idx="3" type="body"/>
          </p:nvPr>
        </p:nvSpPr>
        <p:spPr>
          <a:xfrm>
            <a:off x="433550" y="2914750"/>
            <a:ext cx="7148400" cy="174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1" name="Google Shape;481;p28"/>
          <p:cNvSpPr txBox="1"/>
          <p:nvPr>
            <p:ph idx="4" type="body"/>
          </p:nvPr>
        </p:nvSpPr>
        <p:spPr>
          <a:xfrm>
            <a:off x="1181100" y="689575"/>
            <a:ext cx="6934200" cy="1079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82" name="Google Shape;482;p28"/>
          <p:cNvSpPr/>
          <p:nvPr/>
        </p:nvSpPr>
        <p:spPr>
          <a:xfrm>
            <a:off x="537600" y="689575"/>
            <a:ext cx="537900" cy="10791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latin typeface="Spline Sans"/>
              <a:ea typeface="Spline Sans"/>
              <a:cs typeface="Spline Sans"/>
              <a:sym typeface="Spline Sans"/>
            </a:endParaRPr>
          </a:p>
        </p:txBody>
      </p:sp>
      <p:sp>
        <p:nvSpPr>
          <p:cNvPr id="483" name="Google Shape;483;p28"/>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800"/>
              <a:buFont typeface="Spline Sans"/>
              <a:buNone/>
              <a:defRPr b="1">
                <a:latin typeface="Spline Sans"/>
                <a:ea typeface="Spline Sans"/>
                <a:cs typeface="Spline Sans"/>
                <a:sym typeface="Spline Sans"/>
              </a:defRPr>
            </a:lvl2pPr>
            <a:lvl3pPr lvl="2">
              <a:spcBef>
                <a:spcPts val="0"/>
              </a:spcBef>
              <a:spcAft>
                <a:spcPts val="0"/>
              </a:spcAft>
              <a:buSzPts val="2800"/>
              <a:buFont typeface="Spline Sans"/>
              <a:buNone/>
              <a:defRPr b="1">
                <a:latin typeface="Spline Sans"/>
                <a:ea typeface="Spline Sans"/>
                <a:cs typeface="Spline Sans"/>
                <a:sym typeface="Spline Sans"/>
              </a:defRPr>
            </a:lvl3pPr>
            <a:lvl4pPr lvl="3">
              <a:spcBef>
                <a:spcPts val="0"/>
              </a:spcBef>
              <a:spcAft>
                <a:spcPts val="0"/>
              </a:spcAft>
              <a:buSzPts val="2800"/>
              <a:buFont typeface="Spline Sans"/>
              <a:buNone/>
              <a:defRPr b="1">
                <a:latin typeface="Spline Sans"/>
                <a:ea typeface="Spline Sans"/>
                <a:cs typeface="Spline Sans"/>
                <a:sym typeface="Spline Sans"/>
              </a:defRPr>
            </a:lvl4pPr>
            <a:lvl5pPr lvl="4">
              <a:spcBef>
                <a:spcPts val="0"/>
              </a:spcBef>
              <a:spcAft>
                <a:spcPts val="0"/>
              </a:spcAft>
              <a:buSzPts val="2800"/>
              <a:buFont typeface="Spline Sans"/>
              <a:buNone/>
              <a:defRPr b="1">
                <a:latin typeface="Spline Sans"/>
                <a:ea typeface="Spline Sans"/>
                <a:cs typeface="Spline Sans"/>
                <a:sym typeface="Spline Sans"/>
              </a:defRPr>
            </a:lvl5pPr>
            <a:lvl6pPr lvl="5">
              <a:spcBef>
                <a:spcPts val="0"/>
              </a:spcBef>
              <a:spcAft>
                <a:spcPts val="0"/>
              </a:spcAft>
              <a:buSzPts val="2800"/>
              <a:buFont typeface="Spline Sans"/>
              <a:buNone/>
              <a:defRPr b="1">
                <a:latin typeface="Spline Sans"/>
                <a:ea typeface="Spline Sans"/>
                <a:cs typeface="Spline Sans"/>
                <a:sym typeface="Spline Sans"/>
              </a:defRPr>
            </a:lvl6pPr>
            <a:lvl7pPr lvl="6">
              <a:spcBef>
                <a:spcPts val="0"/>
              </a:spcBef>
              <a:spcAft>
                <a:spcPts val="0"/>
              </a:spcAft>
              <a:buSzPts val="2800"/>
              <a:buFont typeface="Spline Sans"/>
              <a:buNone/>
              <a:defRPr b="1">
                <a:latin typeface="Spline Sans"/>
                <a:ea typeface="Spline Sans"/>
                <a:cs typeface="Spline Sans"/>
                <a:sym typeface="Spline Sans"/>
              </a:defRPr>
            </a:lvl7pPr>
            <a:lvl8pPr lvl="7">
              <a:spcBef>
                <a:spcPts val="0"/>
              </a:spcBef>
              <a:spcAft>
                <a:spcPts val="0"/>
              </a:spcAft>
              <a:buSzPts val="2800"/>
              <a:buFont typeface="Spline Sans"/>
              <a:buNone/>
              <a:defRPr b="1">
                <a:latin typeface="Spline Sans"/>
                <a:ea typeface="Spline Sans"/>
                <a:cs typeface="Spline Sans"/>
                <a:sym typeface="Spline Sans"/>
              </a:defRPr>
            </a:lvl8pPr>
            <a:lvl9pPr lvl="8">
              <a:spcBef>
                <a:spcPts val="0"/>
              </a:spcBef>
              <a:spcAft>
                <a:spcPts val="0"/>
              </a:spcAft>
              <a:buSzPts val="2800"/>
              <a:buFont typeface="Spline Sans"/>
              <a:buNone/>
              <a:defRPr b="1">
                <a:latin typeface="Spline Sans"/>
                <a:ea typeface="Spline Sans"/>
                <a:cs typeface="Spline Sans"/>
                <a:sym typeface="Spline Sans"/>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lanation 2">
  <p:cSld name="ONE_COLUMN_TEXT_1">
    <p:bg>
      <p:bgPr>
        <a:solidFill>
          <a:schemeClr val="dk2"/>
        </a:solidFill>
      </p:bgPr>
    </p:bg>
    <p:spTree>
      <p:nvGrpSpPr>
        <p:cNvPr id="484" name="Shape 484"/>
        <p:cNvGrpSpPr/>
        <p:nvPr/>
      </p:nvGrpSpPr>
      <p:grpSpPr>
        <a:xfrm>
          <a:off x="0" y="0"/>
          <a:ext cx="0" cy="0"/>
          <a:chOff x="0" y="0"/>
          <a:chExt cx="0" cy="0"/>
        </a:xfrm>
      </p:grpSpPr>
      <p:sp>
        <p:nvSpPr>
          <p:cNvPr id="485" name="Google Shape;485;p29"/>
          <p:cNvSpPr/>
          <p:nvPr/>
        </p:nvSpPr>
        <p:spPr>
          <a:xfrm>
            <a:off x="0" y="1227375"/>
            <a:ext cx="9144000" cy="391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6" name="Google Shape;48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87" name="Google Shape;487;p29"/>
          <p:cNvSpPr txBox="1"/>
          <p:nvPr>
            <p:ph idx="1" type="body"/>
          </p:nvPr>
        </p:nvSpPr>
        <p:spPr>
          <a:xfrm>
            <a:off x="433550" y="295600"/>
            <a:ext cx="1803300" cy="167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488" name="Google Shape;488;p29"/>
          <p:cNvSpPr txBox="1"/>
          <p:nvPr>
            <p:ph idx="2" type="subTitle"/>
          </p:nvPr>
        </p:nvSpPr>
        <p:spPr>
          <a:xfrm>
            <a:off x="433550" y="1673375"/>
            <a:ext cx="4100400" cy="482700"/>
          </a:xfrm>
          <a:prstGeom prst="rect">
            <a:avLst/>
          </a:prstGeom>
        </p:spPr>
        <p:txBody>
          <a:bodyPr anchorCtr="0" anchor="t" bIns="91425" lIns="91425" spcFirstLastPara="1" rIns="91425" wrap="square" tIns="91425">
            <a:noAutofit/>
          </a:bodyPr>
          <a:lstStyle>
            <a:lvl1pPr lvl="0">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400"/>
              <a:buFont typeface="Spline Sans"/>
              <a:buNone/>
              <a:defRPr b="1" sz="2400">
                <a:latin typeface="Spline Sans"/>
                <a:ea typeface="Spline Sans"/>
                <a:cs typeface="Spline Sans"/>
                <a:sym typeface="Spline Sans"/>
              </a:defRPr>
            </a:lvl2pPr>
            <a:lvl3pPr lvl="2">
              <a:spcBef>
                <a:spcPts val="0"/>
              </a:spcBef>
              <a:spcAft>
                <a:spcPts val="0"/>
              </a:spcAft>
              <a:buSzPts val="2400"/>
              <a:buFont typeface="Spline Sans"/>
              <a:buNone/>
              <a:defRPr b="1" sz="2400">
                <a:latin typeface="Spline Sans"/>
                <a:ea typeface="Spline Sans"/>
                <a:cs typeface="Spline Sans"/>
                <a:sym typeface="Spline Sans"/>
              </a:defRPr>
            </a:lvl3pPr>
            <a:lvl4pPr lvl="3">
              <a:spcBef>
                <a:spcPts val="0"/>
              </a:spcBef>
              <a:spcAft>
                <a:spcPts val="0"/>
              </a:spcAft>
              <a:buSzPts val="2400"/>
              <a:buFont typeface="Spline Sans"/>
              <a:buNone/>
              <a:defRPr b="1" sz="2400">
                <a:latin typeface="Spline Sans"/>
                <a:ea typeface="Spline Sans"/>
                <a:cs typeface="Spline Sans"/>
                <a:sym typeface="Spline Sans"/>
              </a:defRPr>
            </a:lvl4pPr>
            <a:lvl5pPr lvl="4">
              <a:spcBef>
                <a:spcPts val="0"/>
              </a:spcBef>
              <a:spcAft>
                <a:spcPts val="0"/>
              </a:spcAft>
              <a:buSzPts val="2400"/>
              <a:buFont typeface="Spline Sans"/>
              <a:buNone/>
              <a:defRPr b="1" sz="2400">
                <a:latin typeface="Spline Sans"/>
                <a:ea typeface="Spline Sans"/>
                <a:cs typeface="Spline Sans"/>
                <a:sym typeface="Spline Sans"/>
              </a:defRPr>
            </a:lvl5pPr>
            <a:lvl6pPr lvl="5">
              <a:spcBef>
                <a:spcPts val="0"/>
              </a:spcBef>
              <a:spcAft>
                <a:spcPts val="0"/>
              </a:spcAft>
              <a:buSzPts val="2400"/>
              <a:buFont typeface="Spline Sans"/>
              <a:buNone/>
              <a:defRPr b="1" sz="2400">
                <a:latin typeface="Spline Sans"/>
                <a:ea typeface="Spline Sans"/>
                <a:cs typeface="Spline Sans"/>
                <a:sym typeface="Spline Sans"/>
              </a:defRPr>
            </a:lvl6pPr>
            <a:lvl7pPr lvl="6">
              <a:spcBef>
                <a:spcPts val="0"/>
              </a:spcBef>
              <a:spcAft>
                <a:spcPts val="0"/>
              </a:spcAft>
              <a:buSzPts val="2400"/>
              <a:buFont typeface="Spline Sans"/>
              <a:buNone/>
              <a:defRPr b="1" sz="2400">
                <a:latin typeface="Spline Sans"/>
                <a:ea typeface="Spline Sans"/>
                <a:cs typeface="Spline Sans"/>
                <a:sym typeface="Spline Sans"/>
              </a:defRPr>
            </a:lvl7pPr>
            <a:lvl8pPr lvl="7">
              <a:spcBef>
                <a:spcPts val="0"/>
              </a:spcBef>
              <a:spcAft>
                <a:spcPts val="0"/>
              </a:spcAft>
              <a:buSzPts val="2400"/>
              <a:buFont typeface="Spline Sans"/>
              <a:buNone/>
              <a:defRPr b="1" sz="2400">
                <a:latin typeface="Spline Sans"/>
                <a:ea typeface="Spline Sans"/>
                <a:cs typeface="Spline Sans"/>
                <a:sym typeface="Spline Sans"/>
              </a:defRPr>
            </a:lvl8pPr>
            <a:lvl9pPr lvl="8">
              <a:spcBef>
                <a:spcPts val="0"/>
              </a:spcBef>
              <a:spcAft>
                <a:spcPts val="0"/>
              </a:spcAft>
              <a:buSzPts val="2400"/>
              <a:buFont typeface="Spline Sans"/>
              <a:buNone/>
              <a:defRPr b="1" sz="2400">
                <a:latin typeface="Spline Sans"/>
                <a:ea typeface="Spline Sans"/>
                <a:cs typeface="Spline Sans"/>
                <a:sym typeface="Spline Sans"/>
              </a:defRPr>
            </a:lvl9pPr>
          </a:lstStyle>
          <a:p/>
        </p:txBody>
      </p:sp>
      <p:sp>
        <p:nvSpPr>
          <p:cNvPr id="489" name="Google Shape;489;p29"/>
          <p:cNvSpPr txBox="1"/>
          <p:nvPr>
            <p:ph idx="3" type="body"/>
          </p:nvPr>
        </p:nvSpPr>
        <p:spPr>
          <a:xfrm>
            <a:off x="433550" y="2391025"/>
            <a:ext cx="3795600" cy="2382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90" name="Google Shape;490;p29"/>
          <p:cNvSpPr txBox="1"/>
          <p:nvPr>
            <p:ph idx="4" type="body"/>
          </p:nvPr>
        </p:nvSpPr>
        <p:spPr>
          <a:xfrm>
            <a:off x="1181100" y="692750"/>
            <a:ext cx="6934200" cy="5379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1" name="Google Shape;491;p29"/>
          <p:cNvSpPr/>
          <p:nvPr/>
        </p:nvSpPr>
        <p:spPr>
          <a:xfrm>
            <a:off x="537600" y="689575"/>
            <a:ext cx="537900" cy="537900"/>
          </a:xfrm>
          <a:prstGeom prst="rect">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2400">
              <a:solidFill>
                <a:schemeClr val="dk1"/>
              </a:solidFill>
              <a:latin typeface="Spline Sans"/>
              <a:ea typeface="Spline Sans"/>
              <a:cs typeface="Spline Sans"/>
              <a:sym typeface="Spline Sans"/>
            </a:endParaRPr>
          </a:p>
        </p:txBody>
      </p:sp>
      <p:sp>
        <p:nvSpPr>
          <p:cNvPr id="492" name="Google Shape;492;p29"/>
          <p:cNvSpPr txBox="1"/>
          <p:nvPr>
            <p:ph idx="5" type="subTitle"/>
          </p:nvPr>
        </p:nvSpPr>
        <p:spPr>
          <a:xfrm>
            <a:off x="532075" y="679900"/>
            <a:ext cx="548700" cy="550800"/>
          </a:xfrm>
          <a:prstGeom prst="rect">
            <a:avLst/>
          </a:prstGeom>
        </p:spPr>
        <p:txBody>
          <a:bodyPr anchorCtr="0" anchor="ctr" bIns="91425" lIns="91425" spcFirstLastPara="1" rIns="91425" wrap="square" tIns="91425">
            <a:noAutofit/>
          </a:bodyPr>
          <a:lstStyle>
            <a:lvl1pPr lvl="0" algn="ctr">
              <a:spcBef>
                <a:spcPts val="0"/>
              </a:spcBef>
              <a:spcAft>
                <a:spcPts val="0"/>
              </a:spcAft>
              <a:buSzPts val="2400"/>
              <a:buFont typeface="Spline Sans"/>
              <a:buNone/>
              <a:defRPr b="1" sz="2400">
                <a:latin typeface="Spline Sans"/>
                <a:ea typeface="Spline Sans"/>
                <a:cs typeface="Spline Sans"/>
                <a:sym typeface="Spline Sans"/>
              </a:defRPr>
            </a:lvl1pPr>
            <a:lvl2pPr lvl="1">
              <a:spcBef>
                <a:spcPts val="0"/>
              </a:spcBef>
              <a:spcAft>
                <a:spcPts val="0"/>
              </a:spcAft>
              <a:buSzPts val="2800"/>
              <a:buFont typeface="Spline Sans"/>
              <a:buNone/>
              <a:defRPr b="1">
                <a:latin typeface="Spline Sans"/>
                <a:ea typeface="Spline Sans"/>
                <a:cs typeface="Spline Sans"/>
                <a:sym typeface="Spline Sans"/>
              </a:defRPr>
            </a:lvl2pPr>
            <a:lvl3pPr lvl="2">
              <a:spcBef>
                <a:spcPts val="0"/>
              </a:spcBef>
              <a:spcAft>
                <a:spcPts val="0"/>
              </a:spcAft>
              <a:buSzPts val="2800"/>
              <a:buFont typeface="Spline Sans"/>
              <a:buNone/>
              <a:defRPr b="1">
                <a:latin typeface="Spline Sans"/>
                <a:ea typeface="Spline Sans"/>
                <a:cs typeface="Spline Sans"/>
                <a:sym typeface="Spline Sans"/>
              </a:defRPr>
            </a:lvl3pPr>
            <a:lvl4pPr lvl="3">
              <a:spcBef>
                <a:spcPts val="0"/>
              </a:spcBef>
              <a:spcAft>
                <a:spcPts val="0"/>
              </a:spcAft>
              <a:buSzPts val="2800"/>
              <a:buFont typeface="Spline Sans"/>
              <a:buNone/>
              <a:defRPr b="1">
                <a:latin typeface="Spline Sans"/>
                <a:ea typeface="Spline Sans"/>
                <a:cs typeface="Spline Sans"/>
                <a:sym typeface="Spline Sans"/>
              </a:defRPr>
            </a:lvl4pPr>
            <a:lvl5pPr lvl="4">
              <a:spcBef>
                <a:spcPts val="0"/>
              </a:spcBef>
              <a:spcAft>
                <a:spcPts val="0"/>
              </a:spcAft>
              <a:buSzPts val="2800"/>
              <a:buFont typeface="Spline Sans"/>
              <a:buNone/>
              <a:defRPr b="1">
                <a:latin typeface="Spline Sans"/>
                <a:ea typeface="Spline Sans"/>
                <a:cs typeface="Spline Sans"/>
                <a:sym typeface="Spline Sans"/>
              </a:defRPr>
            </a:lvl5pPr>
            <a:lvl6pPr lvl="5">
              <a:spcBef>
                <a:spcPts val="0"/>
              </a:spcBef>
              <a:spcAft>
                <a:spcPts val="0"/>
              </a:spcAft>
              <a:buSzPts val="2800"/>
              <a:buFont typeface="Spline Sans"/>
              <a:buNone/>
              <a:defRPr b="1">
                <a:latin typeface="Spline Sans"/>
                <a:ea typeface="Spline Sans"/>
                <a:cs typeface="Spline Sans"/>
                <a:sym typeface="Spline Sans"/>
              </a:defRPr>
            </a:lvl6pPr>
            <a:lvl7pPr lvl="6">
              <a:spcBef>
                <a:spcPts val="0"/>
              </a:spcBef>
              <a:spcAft>
                <a:spcPts val="0"/>
              </a:spcAft>
              <a:buSzPts val="2800"/>
              <a:buFont typeface="Spline Sans"/>
              <a:buNone/>
              <a:defRPr b="1">
                <a:latin typeface="Spline Sans"/>
                <a:ea typeface="Spline Sans"/>
                <a:cs typeface="Spline Sans"/>
                <a:sym typeface="Spline Sans"/>
              </a:defRPr>
            </a:lvl7pPr>
            <a:lvl8pPr lvl="7">
              <a:spcBef>
                <a:spcPts val="0"/>
              </a:spcBef>
              <a:spcAft>
                <a:spcPts val="0"/>
              </a:spcAft>
              <a:buSzPts val="2800"/>
              <a:buFont typeface="Spline Sans"/>
              <a:buNone/>
              <a:defRPr b="1">
                <a:latin typeface="Spline Sans"/>
                <a:ea typeface="Spline Sans"/>
                <a:cs typeface="Spline Sans"/>
                <a:sym typeface="Spline Sans"/>
              </a:defRPr>
            </a:lvl8pPr>
            <a:lvl9pPr lvl="8">
              <a:spcBef>
                <a:spcPts val="0"/>
              </a:spcBef>
              <a:spcAft>
                <a:spcPts val="0"/>
              </a:spcAft>
              <a:buSzPts val="2800"/>
              <a:buFont typeface="Spline Sans"/>
              <a:buNone/>
              <a:defRPr b="1">
                <a:latin typeface="Spline Sans"/>
                <a:ea typeface="Spline Sans"/>
                <a:cs typeface="Spline Sans"/>
                <a:sym typeface="Spline Sans"/>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MAIN_POINT">
    <p:spTree>
      <p:nvGrpSpPr>
        <p:cNvPr id="493" name="Shape 493"/>
        <p:cNvGrpSpPr/>
        <p:nvPr/>
      </p:nvGrpSpPr>
      <p:grpSpPr>
        <a:xfrm>
          <a:off x="0" y="0"/>
          <a:ext cx="0" cy="0"/>
          <a:chOff x="0" y="0"/>
          <a:chExt cx="0" cy="0"/>
        </a:xfrm>
      </p:grpSpPr>
      <p:sp>
        <p:nvSpPr>
          <p:cNvPr id="494" name="Google Shape;49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95" name="Google Shape;495;p30"/>
          <p:cNvSpPr txBox="1"/>
          <p:nvPr>
            <p:ph type="title"/>
          </p:nvPr>
        </p:nvSpPr>
        <p:spPr>
          <a:xfrm>
            <a:off x="408650" y="463000"/>
            <a:ext cx="44196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81" name="Shape 81"/>
        <p:cNvGrpSpPr/>
        <p:nvPr/>
      </p:nvGrpSpPr>
      <p:grpSpPr>
        <a:xfrm>
          <a:off x="0" y="0"/>
          <a:ext cx="0" cy="0"/>
          <a:chOff x="0" y="0"/>
          <a:chExt cx="0" cy="0"/>
        </a:xfrm>
      </p:grpSpPr>
      <p:sp>
        <p:nvSpPr>
          <p:cNvPr id="82" name="Google Shape;82;p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3" name="Google Shape;8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SECTION_TITLE_AND_DESCRIPTION">
    <p:spTree>
      <p:nvGrpSpPr>
        <p:cNvPr id="496" name="Shape 496"/>
        <p:cNvGrpSpPr/>
        <p:nvPr/>
      </p:nvGrpSpPr>
      <p:grpSpPr>
        <a:xfrm>
          <a:off x="0" y="0"/>
          <a:ext cx="0" cy="0"/>
          <a:chOff x="0" y="0"/>
          <a:chExt cx="0" cy="0"/>
        </a:xfrm>
      </p:grpSpPr>
      <p:sp>
        <p:nvSpPr>
          <p:cNvPr id="497" name="Google Shape;497;p3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9" name="Google Shape;499;p31"/>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00" name="Google Shape;50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1" name="Shape 501"/>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06" name="Shape 506"/>
        <p:cNvGrpSpPr/>
        <p:nvPr/>
      </p:nvGrpSpPr>
      <p:grpSpPr>
        <a:xfrm>
          <a:off x="0" y="0"/>
          <a:ext cx="0" cy="0"/>
          <a:chOff x="0" y="0"/>
          <a:chExt cx="0" cy="0"/>
        </a:xfrm>
      </p:grpSpPr>
      <p:sp>
        <p:nvSpPr>
          <p:cNvPr id="507" name="Google Shape;507;p3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08" name="Google Shape;508;p3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09" name="Google Shape;509;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10" name="Shape 510"/>
        <p:cNvGrpSpPr/>
        <p:nvPr/>
      </p:nvGrpSpPr>
      <p:grpSpPr>
        <a:xfrm>
          <a:off x="0" y="0"/>
          <a:ext cx="0" cy="0"/>
          <a:chOff x="0" y="0"/>
          <a:chExt cx="0" cy="0"/>
        </a:xfrm>
      </p:grpSpPr>
      <p:sp>
        <p:nvSpPr>
          <p:cNvPr id="511" name="Google Shape;511;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12" name="Google Shape;512;p3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513" name="Shape 513"/>
        <p:cNvGrpSpPr/>
        <p:nvPr/>
      </p:nvGrpSpPr>
      <p:grpSpPr>
        <a:xfrm>
          <a:off x="0" y="0"/>
          <a:ext cx="0" cy="0"/>
          <a:chOff x="0" y="0"/>
          <a:chExt cx="0" cy="0"/>
        </a:xfrm>
      </p:grpSpPr>
      <p:sp>
        <p:nvSpPr>
          <p:cNvPr id="514" name="Google Shape;514;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5" name="Google Shape;51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516" name="Google Shape;516;p3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517" name="Shape 517"/>
        <p:cNvGrpSpPr/>
        <p:nvPr/>
      </p:nvGrpSpPr>
      <p:grpSpPr>
        <a:xfrm>
          <a:off x="0" y="0"/>
          <a:ext cx="0" cy="0"/>
          <a:chOff x="0" y="0"/>
          <a:chExt cx="0" cy="0"/>
        </a:xfrm>
      </p:grpSpPr>
      <p:sp>
        <p:nvSpPr>
          <p:cNvPr id="518" name="Google Shape;51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9" name="Google Shape;519;p3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20" name="Google Shape;520;p3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21" name="Google Shape;521;p3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522" name="Shape 522"/>
        <p:cNvGrpSpPr/>
        <p:nvPr/>
      </p:nvGrpSpPr>
      <p:grpSpPr>
        <a:xfrm>
          <a:off x="0" y="0"/>
          <a:ext cx="0" cy="0"/>
          <a:chOff x="0" y="0"/>
          <a:chExt cx="0" cy="0"/>
        </a:xfrm>
      </p:grpSpPr>
      <p:sp>
        <p:nvSpPr>
          <p:cNvPr id="523" name="Google Shape;52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4" name="Google Shape;524;p3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525" name="Shape 525"/>
        <p:cNvGrpSpPr/>
        <p:nvPr/>
      </p:nvGrpSpPr>
      <p:grpSpPr>
        <a:xfrm>
          <a:off x="0" y="0"/>
          <a:ext cx="0" cy="0"/>
          <a:chOff x="0" y="0"/>
          <a:chExt cx="0" cy="0"/>
        </a:xfrm>
      </p:grpSpPr>
      <p:sp>
        <p:nvSpPr>
          <p:cNvPr id="526" name="Google Shape;526;p3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27" name="Google Shape;527;p3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28" name="Google Shape;528;p3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529" name="Shape 529"/>
        <p:cNvGrpSpPr/>
        <p:nvPr/>
      </p:nvGrpSpPr>
      <p:grpSpPr>
        <a:xfrm>
          <a:off x="0" y="0"/>
          <a:ext cx="0" cy="0"/>
          <a:chOff x="0" y="0"/>
          <a:chExt cx="0" cy="0"/>
        </a:xfrm>
      </p:grpSpPr>
      <p:sp>
        <p:nvSpPr>
          <p:cNvPr id="530" name="Google Shape;530;p4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31" name="Google Shape;531;p4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532" name="Shape 532"/>
        <p:cNvGrpSpPr/>
        <p:nvPr/>
      </p:nvGrpSpPr>
      <p:grpSpPr>
        <a:xfrm>
          <a:off x="0" y="0"/>
          <a:ext cx="0" cy="0"/>
          <a:chOff x="0" y="0"/>
          <a:chExt cx="0" cy="0"/>
        </a:xfrm>
      </p:grpSpPr>
      <p:sp>
        <p:nvSpPr>
          <p:cNvPr id="533" name="Google Shape;533;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4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35" name="Google Shape;535;p4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36" name="Google Shape;536;p4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537" name="Google Shape;537;p4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4" name="Shape 84"/>
        <p:cNvGrpSpPr/>
        <p:nvPr/>
      </p:nvGrpSpPr>
      <p:grpSpPr>
        <a:xfrm>
          <a:off x="0" y="0"/>
          <a:ext cx="0" cy="0"/>
          <a:chOff x="0" y="0"/>
          <a:chExt cx="0" cy="0"/>
        </a:xfrm>
      </p:grpSpPr>
      <p:sp>
        <p:nvSpPr>
          <p:cNvPr id="85" name="Google Shape;85;p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7" name="Google Shape;87;p5"/>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8" name="Google Shape;88;p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89" name="Google Shape;8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538" name="Shape 538"/>
        <p:cNvGrpSpPr/>
        <p:nvPr/>
      </p:nvGrpSpPr>
      <p:grpSpPr>
        <a:xfrm>
          <a:off x="0" y="0"/>
          <a:ext cx="0" cy="0"/>
          <a:chOff x="0" y="0"/>
          <a:chExt cx="0" cy="0"/>
        </a:xfrm>
      </p:grpSpPr>
      <p:sp>
        <p:nvSpPr>
          <p:cNvPr id="539" name="Google Shape;539;p4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540" name="Google Shape;540;p4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541" name="Shape 541"/>
        <p:cNvGrpSpPr/>
        <p:nvPr/>
      </p:nvGrpSpPr>
      <p:grpSpPr>
        <a:xfrm>
          <a:off x="0" y="0"/>
          <a:ext cx="0" cy="0"/>
          <a:chOff x="0" y="0"/>
          <a:chExt cx="0" cy="0"/>
        </a:xfrm>
      </p:grpSpPr>
      <p:sp>
        <p:nvSpPr>
          <p:cNvPr id="542" name="Google Shape;542;p4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3" name="Google Shape;543;p4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544" name="Google Shape;544;p4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545" name="Shape 545"/>
        <p:cNvGrpSpPr/>
        <p:nvPr/>
      </p:nvGrpSpPr>
      <p:grpSpPr>
        <a:xfrm>
          <a:off x="0" y="0"/>
          <a:ext cx="0" cy="0"/>
          <a:chOff x="0" y="0"/>
          <a:chExt cx="0" cy="0"/>
        </a:xfrm>
      </p:grpSpPr>
      <p:sp>
        <p:nvSpPr>
          <p:cNvPr id="546" name="Google Shape;546;p4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47" name="Shape 547"/>
        <p:cNvGrpSpPr/>
        <p:nvPr/>
      </p:nvGrpSpPr>
      <p:grpSpPr>
        <a:xfrm>
          <a:off x="0" y="0"/>
          <a:ext cx="0" cy="0"/>
          <a:chOff x="0" y="0"/>
          <a:chExt cx="0" cy="0"/>
        </a:xfrm>
      </p:grpSpPr>
      <p:sp>
        <p:nvSpPr>
          <p:cNvPr id="548" name="Google Shape;548;p4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9" name="Google Shape;549;p4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50" name="Google Shape;550;p4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1" name="Google Shape;551;p4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2" name="Google Shape;552;p4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3" name="Google Shape;553;p4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4" name="Google Shape;554;p4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5" name="Google Shape;555;p4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56" name="Shape 556"/>
        <p:cNvGrpSpPr/>
        <p:nvPr/>
      </p:nvGrpSpPr>
      <p:grpSpPr>
        <a:xfrm>
          <a:off x="0" y="0"/>
          <a:ext cx="0" cy="0"/>
          <a:chOff x="0" y="0"/>
          <a:chExt cx="0" cy="0"/>
        </a:xfrm>
      </p:grpSpPr>
      <p:sp>
        <p:nvSpPr>
          <p:cNvPr id="557" name="Google Shape;55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8" name="Google Shape;558;p4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559" name="Google Shape;559;p46"/>
          <p:cNvSpPr/>
          <p:nvPr>
            <p:ph idx="2" type="pic"/>
          </p:nvPr>
        </p:nvSpPr>
        <p:spPr>
          <a:xfrm>
            <a:off x="4992024" y="1152775"/>
            <a:ext cx="3840300" cy="3416400"/>
          </a:xfrm>
          <a:prstGeom prst="rect">
            <a:avLst/>
          </a:prstGeom>
          <a:noFill/>
          <a:ln>
            <a:noFill/>
          </a:ln>
        </p:spPr>
      </p:sp>
      <p:sp>
        <p:nvSpPr>
          <p:cNvPr id="560" name="Google Shape;560;p4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561" name="Shape 561"/>
        <p:cNvGrpSpPr/>
        <p:nvPr/>
      </p:nvGrpSpPr>
      <p:grpSpPr>
        <a:xfrm>
          <a:off x="0" y="0"/>
          <a:ext cx="0" cy="0"/>
          <a:chOff x="0" y="0"/>
          <a:chExt cx="0" cy="0"/>
        </a:xfrm>
      </p:grpSpPr>
      <p:sp>
        <p:nvSpPr>
          <p:cNvPr id="562" name="Google Shape;562;p4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3" name="Google Shape;563;p4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64" name="Google Shape;564;p4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565" name="Google Shape;565;p4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566" name="Google Shape;566;p4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7" name="Google Shape;567;p4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568" name="Shape 568"/>
        <p:cNvGrpSpPr/>
        <p:nvPr/>
      </p:nvGrpSpPr>
      <p:grpSpPr>
        <a:xfrm>
          <a:off x="0" y="0"/>
          <a:ext cx="0" cy="0"/>
          <a:chOff x="0" y="0"/>
          <a:chExt cx="0" cy="0"/>
        </a:xfrm>
      </p:grpSpPr>
      <p:sp>
        <p:nvSpPr>
          <p:cNvPr id="569" name="Google Shape;569;p4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0" name="Google Shape;570;p4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571" name="Google Shape;571;p4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572" name="Google Shape;572;p4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573" name="Google Shape;573;p4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74" name="Google Shape;574;p4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5" name="Google Shape;575;p4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6" name="Google Shape;576;p4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577" name="Shape 577"/>
        <p:cNvGrpSpPr/>
        <p:nvPr/>
      </p:nvGrpSpPr>
      <p:grpSpPr>
        <a:xfrm>
          <a:off x="0" y="0"/>
          <a:ext cx="0" cy="0"/>
          <a:chOff x="0" y="0"/>
          <a:chExt cx="0" cy="0"/>
        </a:xfrm>
      </p:grpSpPr>
      <p:sp>
        <p:nvSpPr>
          <p:cNvPr id="578" name="Google Shape;578;p4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9" name="Google Shape;579;p4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580" name="Google Shape;580;p4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581" name="Google Shape;581;p4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582" name="Google Shape;582;p4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583" name="Google Shape;583;p4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84" name="Google Shape;584;p4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5" name="Google Shape;585;p4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6" name="Google Shape;586;p4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7" name="Google Shape;587;p4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588" name="Shape 588"/>
        <p:cNvGrpSpPr/>
        <p:nvPr/>
      </p:nvGrpSpPr>
      <p:grpSpPr>
        <a:xfrm>
          <a:off x="0" y="0"/>
          <a:ext cx="0" cy="0"/>
          <a:chOff x="0" y="0"/>
          <a:chExt cx="0" cy="0"/>
        </a:xfrm>
      </p:grpSpPr>
      <p:sp>
        <p:nvSpPr>
          <p:cNvPr id="589" name="Google Shape;58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0" name="Google Shape;590;p5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91" name="Google Shape;591;p5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592" name="Shape 592"/>
        <p:cNvGrpSpPr/>
        <p:nvPr/>
      </p:nvGrpSpPr>
      <p:grpSpPr>
        <a:xfrm>
          <a:off x="0" y="0"/>
          <a:ext cx="0" cy="0"/>
          <a:chOff x="0" y="0"/>
          <a:chExt cx="0" cy="0"/>
        </a:xfrm>
      </p:grpSpPr>
      <p:sp>
        <p:nvSpPr>
          <p:cNvPr id="593" name="Google Shape;593;p5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94" name="Google Shape;594;p51"/>
          <p:cNvSpPr/>
          <p:nvPr>
            <p:ph idx="2" type="pic"/>
          </p:nvPr>
        </p:nvSpPr>
        <p:spPr>
          <a:xfrm>
            <a:off x="4804825" y="1133300"/>
            <a:ext cx="4027500" cy="2392800"/>
          </a:xfrm>
          <a:prstGeom prst="rect">
            <a:avLst/>
          </a:prstGeom>
          <a:noFill/>
          <a:ln>
            <a:noFill/>
          </a:ln>
        </p:spPr>
      </p:sp>
      <p:sp>
        <p:nvSpPr>
          <p:cNvPr id="595" name="Google Shape;595;p51"/>
          <p:cNvSpPr/>
          <p:nvPr>
            <p:ph idx="3" type="pic"/>
          </p:nvPr>
        </p:nvSpPr>
        <p:spPr>
          <a:xfrm>
            <a:off x="311725" y="1133300"/>
            <a:ext cx="4027500" cy="2392800"/>
          </a:xfrm>
          <a:prstGeom prst="rect">
            <a:avLst/>
          </a:prstGeom>
          <a:noFill/>
          <a:ln>
            <a:noFill/>
          </a:ln>
        </p:spPr>
      </p:sp>
      <p:sp>
        <p:nvSpPr>
          <p:cNvPr id="596" name="Google Shape;596;p5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97" name="Google Shape;597;p5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98" name="Google Shape;598;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9" name="Google Shape;599;p5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00" name="Google Shape;600;p5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90" name="Shape 90"/>
        <p:cNvGrpSpPr/>
        <p:nvPr/>
      </p:nvGrpSpPr>
      <p:grpSpPr>
        <a:xfrm>
          <a:off x="0" y="0"/>
          <a:ext cx="0" cy="0"/>
          <a:chOff x="0" y="0"/>
          <a:chExt cx="0" cy="0"/>
        </a:xfrm>
      </p:grpSpPr>
      <p:sp>
        <p:nvSpPr>
          <p:cNvPr id="91" name="Google Shape;91;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92" name="Google Shape;92;p6"/>
          <p:cNvSpPr txBox="1"/>
          <p:nvPr>
            <p:ph idx="1" type="body"/>
          </p:nvPr>
        </p:nvSpPr>
        <p:spPr>
          <a:xfrm>
            <a:off x="311700" y="1152475"/>
            <a:ext cx="4473900" cy="3416400"/>
          </a:xfrm>
          <a:prstGeom prst="rect">
            <a:avLst/>
          </a:prstGeom>
        </p:spPr>
        <p:txBody>
          <a:bodyPr anchorCtr="0" anchor="t" bIns="91425" lIns="91425" spcFirstLastPara="1" rIns="953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93" name="Google Shape;93;p6"/>
          <p:cNvSpPr/>
          <p:nvPr>
            <p:ph idx="2" type="pic"/>
          </p:nvPr>
        </p:nvSpPr>
        <p:spPr>
          <a:xfrm>
            <a:off x="4992024" y="1152775"/>
            <a:ext cx="3840300" cy="3416400"/>
          </a:xfrm>
          <a:prstGeom prst="rect">
            <a:avLst/>
          </a:prstGeom>
          <a:noFill/>
          <a:ln>
            <a:noFill/>
          </a:ln>
        </p:spPr>
      </p:sp>
      <p:sp>
        <p:nvSpPr>
          <p:cNvPr id="94" name="Google Shape;94;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601" name="Shape 601"/>
        <p:cNvGrpSpPr/>
        <p:nvPr/>
      </p:nvGrpSpPr>
      <p:grpSpPr>
        <a:xfrm>
          <a:off x="0" y="0"/>
          <a:ext cx="0" cy="0"/>
          <a:chOff x="0" y="0"/>
          <a:chExt cx="0" cy="0"/>
        </a:xfrm>
      </p:grpSpPr>
      <p:sp>
        <p:nvSpPr>
          <p:cNvPr id="602" name="Google Shape;602;p5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03" name="Google Shape;603;p52"/>
          <p:cNvSpPr/>
          <p:nvPr>
            <p:ph idx="2" type="pic"/>
          </p:nvPr>
        </p:nvSpPr>
        <p:spPr>
          <a:xfrm>
            <a:off x="6205225" y="1128325"/>
            <a:ext cx="2627100" cy="2273100"/>
          </a:xfrm>
          <a:prstGeom prst="rect">
            <a:avLst/>
          </a:prstGeom>
          <a:noFill/>
          <a:ln>
            <a:noFill/>
          </a:ln>
        </p:spPr>
      </p:sp>
      <p:sp>
        <p:nvSpPr>
          <p:cNvPr id="604" name="Google Shape;604;p52"/>
          <p:cNvSpPr/>
          <p:nvPr>
            <p:ph idx="3" type="pic"/>
          </p:nvPr>
        </p:nvSpPr>
        <p:spPr>
          <a:xfrm>
            <a:off x="311725" y="1128325"/>
            <a:ext cx="2627100" cy="2273100"/>
          </a:xfrm>
          <a:prstGeom prst="rect">
            <a:avLst/>
          </a:prstGeom>
          <a:noFill/>
          <a:ln>
            <a:noFill/>
          </a:ln>
        </p:spPr>
      </p:sp>
      <p:sp>
        <p:nvSpPr>
          <p:cNvPr id="605" name="Google Shape;605;p5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06" name="Google Shape;606;p52"/>
          <p:cNvSpPr/>
          <p:nvPr>
            <p:ph idx="5" type="pic"/>
          </p:nvPr>
        </p:nvSpPr>
        <p:spPr>
          <a:xfrm>
            <a:off x="3255250" y="1128325"/>
            <a:ext cx="2627100" cy="2273100"/>
          </a:xfrm>
          <a:prstGeom prst="rect">
            <a:avLst/>
          </a:prstGeom>
          <a:noFill/>
          <a:ln>
            <a:noFill/>
          </a:ln>
        </p:spPr>
      </p:sp>
      <p:sp>
        <p:nvSpPr>
          <p:cNvPr id="607" name="Google Shape;607;p5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08" name="Google Shape;608;p5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09" name="Google Shape;609;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0" name="Google Shape;610;p5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11" name="Google Shape;611;p5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12" name="Google Shape;612;p5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613" name="Shape 613"/>
        <p:cNvGrpSpPr/>
        <p:nvPr/>
      </p:nvGrpSpPr>
      <p:grpSpPr>
        <a:xfrm>
          <a:off x="0" y="0"/>
          <a:ext cx="0" cy="0"/>
          <a:chOff x="0" y="0"/>
          <a:chExt cx="0" cy="0"/>
        </a:xfrm>
      </p:grpSpPr>
      <p:sp>
        <p:nvSpPr>
          <p:cNvPr id="614" name="Google Shape;614;p53"/>
          <p:cNvSpPr/>
          <p:nvPr>
            <p:ph idx="2" type="pic"/>
          </p:nvPr>
        </p:nvSpPr>
        <p:spPr>
          <a:xfrm>
            <a:off x="311700" y="445025"/>
            <a:ext cx="8520600" cy="4218300"/>
          </a:xfrm>
          <a:prstGeom prst="rect">
            <a:avLst/>
          </a:prstGeom>
          <a:noFill/>
          <a:ln>
            <a:noFill/>
          </a:ln>
        </p:spPr>
      </p:sp>
      <p:sp>
        <p:nvSpPr>
          <p:cNvPr id="615" name="Google Shape;615;p5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616" name="Shape 616"/>
        <p:cNvGrpSpPr/>
        <p:nvPr/>
      </p:nvGrpSpPr>
      <p:grpSpPr>
        <a:xfrm>
          <a:off x="0" y="0"/>
          <a:ext cx="0" cy="0"/>
          <a:chOff x="0" y="0"/>
          <a:chExt cx="0" cy="0"/>
        </a:xfrm>
      </p:grpSpPr>
      <p:sp>
        <p:nvSpPr>
          <p:cNvPr id="617" name="Google Shape;617;p5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18" name="Google Shape;618;p54"/>
          <p:cNvSpPr/>
          <p:nvPr>
            <p:ph idx="2" type="pic"/>
          </p:nvPr>
        </p:nvSpPr>
        <p:spPr>
          <a:xfrm>
            <a:off x="3389600" y="118913"/>
            <a:ext cx="1643700" cy="1535100"/>
          </a:xfrm>
          <a:prstGeom prst="rect">
            <a:avLst/>
          </a:prstGeom>
          <a:noFill/>
          <a:ln>
            <a:noFill/>
          </a:ln>
        </p:spPr>
      </p:sp>
      <p:sp>
        <p:nvSpPr>
          <p:cNvPr id="619" name="Google Shape;619;p54"/>
          <p:cNvSpPr/>
          <p:nvPr>
            <p:ph idx="3" type="pic"/>
          </p:nvPr>
        </p:nvSpPr>
        <p:spPr>
          <a:xfrm>
            <a:off x="5195935" y="118913"/>
            <a:ext cx="1643700" cy="1535100"/>
          </a:xfrm>
          <a:prstGeom prst="rect">
            <a:avLst/>
          </a:prstGeom>
          <a:noFill/>
          <a:ln>
            <a:noFill/>
          </a:ln>
        </p:spPr>
      </p:sp>
      <p:sp>
        <p:nvSpPr>
          <p:cNvPr id="620" name="Google Shape;620;p54"/>
          <p:cNvSpPr/>
          <p:nvPr>
            <p:ph idx="4" type="pic"/>
          </p:nvPr>
        </p:nvSpPr>
        <p:spPr>
          <a:xfrm>
            <a:off x="7002270" y="118913"/>
            <a:ext cx="1643700" cy="1535100"/>
          </a:xfrm>
          <a:prstGeom prst="rect">
            <a:avLst/>
          </a:prstGeom>
          <a:noFill/>
          <a:ln>
            <a:noFill/>
          </a:ln>
        </p:spPr>
      </p:sp>
      <p:sp>
        <p:nvSpPr>
          <p:cNvPr id="621" name="Google Shape;621;p54"/>
          <p:cNvSpPr/>
          <p:nvPr>
            <p:ph idx="5" type="pic"/>
          </p:nvPr>
        </p:nvSpPr>
        <p:spPr>
          <a:xfrm>
            <a:off x="3389588" y="1804212"/>
            <a:ext cx="1643700" cy="1535100"/>
          </a:xfrm>
          <a:prstGeom prst="rect">
            <a:avLst/>
          </a:prstGeom>
          <a:noFill/>
          <a:ln>
            <a:noFill/>
          </a:ln>
        </p:spPr>
      </p:sp>
      <p:sp>
        <p:nvSpPr>
          <p:cNvPr id="622" name="Google Shape;622;p54"/>
          <p:cNvSpPr/>
          <p:nvPr>
            <p:ph idx="6" type="pic"/>
          </p:nvPr>
        </p:nvSpPr>
        <p:spPr>
          <a:xfrm>
            <a:off x="5195922" y="1804212"/>
            <a:ext cx="1643700" cy="1535100"/>
          </a:xfrm>
          <a:prstGeom prst="rect">
            <a:avLst/>
          </a:prstGeom>
          <a:noFill/>
          <a:ln>
            <a:noFill/>
          </a:ln>
        </p:spPr>
      </p:sp>
      <p:sp>
        <p:nvSpPr>
          <p:cNvPr id="623" name="Google Shape;623;p54"/>
          <p:cNvSpPr/>
          <p:nvPr>
            <p:ph idx="7" type="pic"/>
          </p:nvPr>
        </p:nvSpPr>
        <p:spPr>
          <a:xfrm>
            <a:off x="7002257" y="1804212"/>
            <a:ext cx="1643700" cy="1535100"/>
          </a:xfrm>
          <a:prstGeom prst="rect">
            <a:avLst/>
          </a:prstGeom>
          <a:noFill/>
          <a:ln>
            <a:noFill/>
          </a:ln>
        </p:spPr>
      </p:sp>
      <p:sp>
        <p:nvSpPr>
          <p:cNvPr id="624" name="Google Shape;624;p5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5" name="Google Shape;625;p54"/>
          <p:cNvSpPr/>
          <p:nvPr>
            <p:ph idx="8" type="pic"/>
          </p:nvPr>
        </p:nvSpPr>
        <p:spPr>
          <a:xfrm>
            <a:off x="3389588" y="3489487"/>
            <a:ext cx="1643700" cy="1535100"/>
          </a:xfrm>
          <a:prstGeom prst="rect">
            <a:avLst/>
          </a:prstGeom>
          <a:noFill/>
          <a:ln>
            <a:noFill/>
          </a:ln>
        </p:spPr>
      </p:sp>
      <p:sp>
        <p:nvSpPr>
          <p:cNvPr id="626" name="Google Shape;626;p54"/>
          <p:cNvSpPr/>
          <p:nvPr>
            <p:ph idx="9" type="pic"/>
          </p:nvPr>
        </p:nvSpPr>
        <p:spPr>
          <a:xfrm>
            <a:off x="5195922" y="3489487"/>
            <a:ext cx="1643700" cy="1535100"/>
          </a:xfrm>
          <a:prstGeom prst="rect">
            <a:avLst/>
          </a:prstGeom>
          <a:noFill/>
          <a:ln>
            <a:noFill/>
          </a:ln>
        </p:spPr>
      </p:sp>
      <p:sp>
        <p:nvSpPr>
          <p:cNvPr id="627" name="Google Shape;627;p5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628" name="Shape 628"/>
        <p:cNvGrpSpPr/>
        <p:nvPr/>
      </p:nvGrpSpPr>
      <p:grpSpPr>
        <a:xfrm>
          <a:off x="0" y="0"/>
          <a:ext cx="0" cy="0"/>
          <a:chOff x="0" y="0"/>
          <a:chExt cx="0" cy="0"/>
        </a:xfrm>
      </p:grpSpPr>
      <p:sp>
        <p:nvSpPr>
          <p:cNvPr id="629" name="Google Shape;629;p5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630" name="Google Shape;630;p5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631" name="Google Shape;631;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632" name="Shape 632"/>
        <p:cNvGrpSpPr/>
        <p:nvPr/>
      </p:nvGrpSpPr>
      <p:grpSpPr>
        <a:xfrm>
          <a:off x="0" y="0"/>
          <a:ext cx="0" cy="0"/>
          <a:chOff x="0" y="0"/>
          <a:chExt cx="0" cy="0"/>
        </a:xfrm>
      </p:grpSpPr>
      <p:sp>
        <p:nvSpPr>
          <p:cNvPr id="633" name="Google Shape;633;p56"/>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4" name="Google Shape;634;p56"/>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635" name="Google Shape;635;p56"/>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636" name="Google Shape;636;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637" name="Shape 637"/>
        <p:cNvGrpSpPr/>
        <p:nvPr/>
      </p:nvGrpSpPr>
      <p:grpSpPr>
        <a:xfrm>
          <a:off x="0" y="0"/>
          <a:ext cx="0" cy="0"/>
          <a:chOff x="0" y="0"/>
          <a:chExt cx="0" cy="0"/>
        </a:xfrm>
      </p:grpSpPr>
      <p:sp>
        <p:nvSpPr>
          <p:cNvPr id="638" name="Google Shape;638;p57"/>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639" name="Google Shape;639;p57"/>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640" name="Google Shape;640;p57"/>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641" name="Google Shape;641;p57"/>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42" name="Google Shape;642;p57"/>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643" name="Google Shape;643;p57"/>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644" name="Google Shape;644;p57"/>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45" name="Google Shape;645;p57"/>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646" name="Google Shape;646;p57"/>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647" name="Google Shape;647;p57"/>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48" name="Google Shape;648;p57"/>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649" name="Google Shape;649;p57"/>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650" name="Google Shape;650;p57"/>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51" name="Google Shape;651;p57"/>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652" name="Google Shape;652;p57"/>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653" name="Google Shape;653;p57"/>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54" name="Google Shape;654;p57"/>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655" name="Google Shape;655;p57"/>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656" name="Google Shape;656;p57"/>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57" name="Google Shape;657;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658" name="Shape 658"/>
        <p:cNvGrpSpPr/>
        <p:nvPr/>
      </p:nvGrpSpPr>
      <p:grpSpPr>
        <a:xfrm>
          <a:off x="0" y="0"/>
          <a:ext cx="0" cy="0"/>
          <a:chOff x="0" y="0"/>
          <a:chExt cx="0" cy="0"/>
        </a:xfrm>
      </p:grpSpPr>
      <p:sp>
        <p:nvSpPr>
          <p:cNvPr id="659" name="Google Shape;659;p58"/>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58"/>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661" name="Google Shape;661;p58"/>
          <p:cNvSpPr/>
          <p:nvPr>
            <p:ph idx="2" type="pic"/>
          </p:nvPr>
        </p:nvSpPr>
        <p:spPr>
          <a:xfrm>
            <a:off x="3915225" y="1631250"/>
            <a:ext cx="4441200" cy="3009900"/>
          </a:xfrm>
          <a:prstGeom prst="roundRect">
            <a:avLst>
              <a:gd fmla="val 16667" name="adj"/>
            </a:avLst>
          </a:prstGeom>
          <a:noFill/>
          <a:ln>
            <a:noFill/>
          </a:ln>
        </p:spPr>
      </p:sp>
      <p:sp>
        <p:nvSpPr>
          <p:cNvPr id="662" name="Google Shape;662;p58"/>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63" name="Google Shape;663;p58"/>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664" name="Google Shape;664;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665" name="Shape 665"/>
        <p:cNvGrpSpPr/>
        <p:nvPr/>
      </p:nvGrpSpPr>
      <p:grpSpPr>
        <a:xfrm>
          <a:off x="0" y="0"/>
          <a:ext cx="0" cy="0"/>
          <a:chOff x="0" y="0"/>
          <a:chExt cx="0" cy="0"/>
        </a:xfrm>
      </p:grpSpPr>
      <p:sp>
        <p:nvSpPr>
          <p:cNvPr id="666" name="Google Shape;666;p59"/>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9"/>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668" name="Google Shape;668;p59"/>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669" name="Google Shape;669;p59"/>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670" name="Google Shape;670;p5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671" name="Shape 671"/>
        <p:cNvGrpSpPr/>
        <p:nvPr/>
      </p:nvGrpSpPr>
      <p:grpSpPr>
        <a:xfrm>
          <a:off x="0" y="0"/>
          <a:ext cx="0" cy="0"/>
          <a:chOff x="0" y="0"/>
          <a:chExt cx="0" cy="0"/>
        </a:xfrm>
      </p:grpSpPr>
      <p:sp>
        <p:nvSpPr>
          <p:cNvPr id="672" name="Google Shape;672;p60"/>
          <p:cNvSpPr/>
          <p:nvPr>
            <p:ph idx="2" type="pic"/>
          </p:nvPr>
        </p:nvSpPr>
        <p:spPr>
          <a:xfrm>
            <a:off x="791150" y="522900"/>
            <a:ext cx="1294800" cy="1918500"/>
          </a:xfrm>
          <a:prstGeom prst="rect">
            <a:avLst/>
          </a:prstGeom>
          <a:noFill/>
          <a:ln>
            <a:noFill/>
          </a:ln>
        </p:spPr>
      </p:sp>
      <p:sp>
        <p:nvSpPr>
          <p:cNvPr id="673" name="Google Shape;673;p60"/>
          <p:cNvSpPr/>
          <p:nvPr>
            <p:ph idx="3" type="pic"/>
          </p:nvPr>
        </p:nvSpPr>
        <p:spPr>
          <a:xfrm>
            <a:off x="2355375" y="522900"/>
            <a:ext cx="1294800" cy="1918500"/>
          </a:xfrm>
          <a:prstGeom prst="rect">
            <a:avLst/>
          </a:prstGeom>
          <a:noFill/>
          <a:ln>
            <a:noFill/>
          </a:ln>
        </p:spPr>
      </p:sp>
      <p:sp>
        <p:nvSpPr>
          <p:cNvPr id="674" name="Google Shape;674;p60"/>
          <p:cNvSpPr/>
          <p:nvPr>
            <p:ph idx="4" type="pic"/>
          </p:nvPr>
        </p:nvSpPr>
        <p:spPr>
          <a:xfrm>
            <a:off x="3921313" y="522900"/>
            <a:ext cx="1294800" cy="1918500"/>
          </a:xfrm>
          <a:prstGeom prst="rect">
            <a:avLst/>
          </a:prstGeom>
          <a:noFill/>
          <a:ln>
            <a:noFill/>
          </a:ln>
        </p:spPr>
      </p:sp>
      <p:sp>
        <p:nvSpPr>
          <p:cNvPr id="675" name="Google Shape;675;p60"/>
          <p:cNvSpPr/>
          <p:nvPr>
            <p:ph idx="5" type="pic"/>
          </p:nvPr>
        </p:nvSpPr>
        <p:spPr>
          <a:xfrm>
            <a:off x="5491588" y="522900"/>
            <a:ext cx="1294800" cy="1918500"/>
          </a:xfrm>
          <a:prstGeom prst="rect">
            <a:avLst/>
          </a:prstGeom>
          <a:noFill/>
          <a:ln>
            <a:noFill/>
          </a:ln>
        </p:spPr>
      </p:sp>
      <p:sp>
        <p:nvSpPr>
          <p:cNvPr id="676" name="Google Shape;676;p60"/>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677" name="Google Shape;677;p60"/>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78" name="Google Shape;678;p60"/>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679" name="Google Shape;679;p60"/>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680" name="Google Shape;680;p60"/>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681" name="Google Shape;681;p60"/>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682" name="Google Shape;682;p60"/>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683" name="Google Shape;683;p60"/>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684" name="Google Shape;684;p60"/>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685" name="Google Shape;685;p60"/>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686" name="Google Shape;686;p6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687" name="Shape 687"/>
        <p:cNvGrpSpPr/>
        <p:nvPr/>
      </p:nvGrpSpPr>
      <p:grpSpPr>
        <a:xfrm>
          <a:off x="0" y="0"/>
          <a:ext cx="0" cy="0"/>
          <a:chOff x="0" y="0"/>
          <a:chExt cx="0" cy="0"/>
        </a:xfrm>
      </p:grpSpPr>
      <p:sp>
        <p:nvSpPr>
          <p:cNvPr id="688" name="Google Shape;688;p61"/>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689" name="Google Shape;689;p61"/>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690" name="Google Shape;690;p6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details">
  <p:cSld name="TITLE_2_1">
    <p:spTree>
      <p:nvGrpSpPr>
        <p:cNvPr id="95" name="Shape 95"/>
        <p:cNvGrpSpPr/>
        <p:nvPr/>
      </p:nvGrpSpPr>
      <p:grpSpPr>
        <a:xfrm>
          <a:off x="0" y="0"/>
          <a:ext cx="0" cy="0"/>
          <a:chOff x="0" y="0"/>
          <a:chExt cx="0" cy="0"/>
        </a:xfrm>
      </p:grpSpPr>
      <p:sp>
        <p:nvSpPr>
          <p:cNvPr id="96" name="Google Shape;9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97" name="Google Shape;97;p7"/>
          <p:cNvGrpSpPr/>
          <p:nvPr/>
        </p:nvGrpSpPr>
        <p:grpSpPr>
          <a:xfrm>
            <a:off x="0" y="-125"/>
            <a:ext cx="9144300" cy="5143500"/>
            <a:chOff x="0" y="-125"/>
            <a:chExt cx="9144300" cy="5143500"/>
          </a:xfrm>
        </p:grpSpPr>
        <p:sp>
          <p:nvSpPr>
            <p:cNvPr id="98" name="Google Shape;98;p7"/>
            <p:cNvSpPr/>
            <p:nvPr/>
          </p:nvSpPr>
          <p:spPr>
            <a:xfrm>
              <a:off x="0" y="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99" name="Google Shape;99;p7"/>
            <p:cNvSpPr/>
            <p:nvPr/>
          </p:nvSpPr>
          <p:spPr>
            <a:xfrm>
              <a:off x="0" y="5051800"/>
              <a:ext cx="91440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00" name="Google Shape;100;p7"/>
            <p:cNvSpPr/>
            <p:nvPr/>
          </p:nvSpPr>
          <p:spPr>
            <a:xfrm rot="-5400000">
              <a:off x="-25260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01" name="Google Shape;101;p7"/>
            <p:cNvSpPr/>
            <p:nvPr/>
          </p:nvSpPr>
          <p:spPr>
            <a:xfrm rot="-5400000">
              <a:off x="6526800" y="2525875"/>
              <a:ext cx="5143500" cy="9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grpSp>
      <p:grpSp>
        <p:nvGrpSpPr>
          <p:cNvPr id="102" name="Google Shape;102;p7"/>
          <p:cNvGrpSpPr/>
          <p:nvPr/>
        </p:nvGrpSpPr>
        <p:grpSpPr>
          <a:xfrm>
            <a:off x="537556" y="689375"/>
            <a:ext cx="8068563" cy="3764713"/>
            <a:chOff x="537556" y="689375"/>
            <a:chExt cx="8068563" cy="3764713"/>
          </a:xfrm>
        </p:grpSpPr>
        <p:sp>
          <p:nvSpPr>
            <p:cNvPr id="103" name="Google Shape;103;p7"/>
            <p:cNvSpPr/>
            <p:nvPr/>
          </p:nvSpPr>
          <p:spPr>
            <a:xfrm>
              <a:off x="161340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4" name="Google Shape;104;p7"/>
            <p:cNvSpPr/>
            <p:nvPr/>
          </p:nvSpPr>
          <p:spPr>
            <a:xfrm>
              <a:off x="32276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5" name="Google Shape;105;p7"/>
            <p:cNvSpPr/>
            <p:nvPr/>
          </p:nvSpPr>
          <p:spPr>
            <a:xfrm>
              <a:off x="37652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6" name="Google Shape;106;p7"/>
            <p:cNvSpPr/>
            <p:nvPr/>
          </p:nvSpPr>
          <p:spPr>
            <a:xfrm>
              <a:off x="26894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7" name="Google Shape;107;p7"/>
            <p:cNvSpPr/>
            <p:nvPr/>
          </p:nvSpPr>
          <p:spPr>
            <a:xfrm>
              <a:off x="21518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8" name="Google Shape;108;p7"/>
            <p:cNvSpPr/>
            <p:nvPr/>
          </p:nvSpPr>
          <p:spPr>
            <a:xfrm>
              <a:off x="53792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09" name="Google Shape;109;p7"/>
            <p:cNvSpPr/>
            <p:nvPr/>
          </p:nvSpPr>
          <p:spPr>
            <a:xfrm>
              <a:off x="59168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0" name="Google Shape;110;p7"/>
            <p:cNvSpPr/>
            <p:nvPr/>
          </p:nvSpPr>
          <p:spPr>
            <a:xfrm>
              <a:off x="4841075"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1" name="Google Shape;111;p7"/>
            <p:cNvSpPr/>
            <p:nvPr/>
          </p:nvSpPr>
          <p:spPr>
            <a:xfrm>
              <a:off x="4303475"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2" name="Google Shape;112;p7"/>
            <p:cNvSpPr/>
            <p:nvPr/>
          </p:nvSpPr>
          <p:spPr>
            <a:xfrm>
              <a:off x="6992350" y="39161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3" name="Google Shape;113;p7"/>
            <p:cNvSpPr/>
            <p:nvPr/>
          </p:nvSpPr>
          <p:spPr>
            <a:xfrm>
              <a:off x="6454750" y="33782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4" name="Google Shape;114;p7"/>
            <p:cNvSpPr/>
            <p:nvPr/>
          </p:nvSpPr>
          <p:spPr>
            <a:xfrm>
              <a:off x="161340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5" name="Google Shape;115;p7"/>
            <p:cNvSpPr/>
            <p:nvPr/>
          </p:nvSpPr>
          <p:spPr>
            <a:xfrm>
              <a:off x="37652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6" name="Google Shape;116;p7"/>
            <p:cNvSpPr/>
            <p:nvPr/>
          </p:nvSpPr>
          <p:spPr>
            <a:xfrm>
              <a:off x="26894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7" name="Google Shape;117;p7"/>
            <p:cNvSpPr/>
            <p:nvPr/>
          </p:nvSpPr>
          <p:spPr>
            <a:xfrm>
              <a:off x="21518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8" name="Google Shape;118;p7"/>
            <p:cNvSpPr/>
            <p:nvPr/>
          </p:nvSpPr>
          <p:spPr>
            <a:xfrm>
              <a:off x="32276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19" name="Google Shape;119;p7"/>
            <p:cNvSpPr/>
            <p:nvPr/>
          </p:nvSpPr>
          <p:spPr>
            <a:xfrm>
              <a:off x="59168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0" name="Google Shape;120;p7"/>
            <p:cNvSpPr/>
            <p:nvPr/>
          </p:nvSpPr>
          <p:spPr>
            <a:xfrm>
              <a:off x="4841075"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1" name="Google Shape;121;p7"/>
            <p:cNvSpPr/>
            <p:nvPr/>
          </p:nvSpPr>
          <p:spPr>
            <a:xfrm>
              <a:off x="43034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2" name="Google Shape;122;p7"/>
            <p:cNvSpPr/>
            <p:nvPr/>
          </p:nvSpPr>
          <p:spPr>
            <a:xfrm>
              <a:off x="5379275"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3" name="Google Shape;123;p7"/>
            <p:cNvSpPr/>
            <p:nvPr/>
          </p:nvSpPr>
          <p:spPr>
            <a:xfrm>
              <a:off x="6992350" y="68966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4" name="Google Shape;124;p7"/>
            <p:cNvSpPr/>
            <p:nvPr/>
          </p:nvSpPr>
          <p:spPr>
            <a:xfrm>
              <a:off x="6454750" y="12273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5" name="Google Shape;125;p7"/>
            <p:cNvSpPr/>
            <p:nvPr/>
          </p:nvSpPr>
          <p:spPr>
            <a:xfrm>
              <a:off x="537600" y="2840513"/>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6" name="Google Shape;126;p7"/>
            <p:cNvSpPr/>
            <p:nvPr/>
          </p:nvSpPr>
          <p:spPr>
            <a:xfrm>
              <a:off x="53760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7" name="Google Shape;127;p7"/>
            <p:cNvSpPr/>
            <p:nvPr/>
          </p:nvSpPr>
          <p:spPr>
            <a:xfrm>
              <a:off x="8068150" y="1765088"/>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8" name="Google Shape;128;p7"/>
            <p:cNvSpPr/>
            <p:nvPr/>
          </p:nvSpPr>
          <p:spPr>
            <a:xfrm>
              <a:off x="8068150" y="2840650"/>
              <a:ext cx="537600" cy="5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9" name="Google Shape;129;p7"/>
            <p:cNvSpPr/>
            <p:nvPr/>
          </p:nvSpPr>
          <p:spPr>
            <a:xfrm>
              <a:off x="161340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0" name="Google Shape;130;p7"/>
            <p:cNvSpPr/>
            <p:nvPr/>
          </p:nvSpPr>
          <p:spPr>
            <a:xfrm>
              <a:off x="32276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1" name="Google Shape;131;p7"/>
            <p:cNvSpPr/>
            <p:nvPr/>
          </p:nvSpPr>
          <p:spPr>
            <a:xfrm>
              <a:off x="26894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2" name="Google Shape;132;p7"/>
            <p:cNvSpPr/>
            <p:nvPr/>
          </p:nvSpPr>
          <p:spPr>
            <a:xfrm>
              <a:off x="21518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3" name="Google Shape;133;p7"/>
            <p:cNvSpPr/>
            <p:nvPr/>
          </p:nvSpPr>
          <p:spPr>
            <a:xfrm>
              <a:off x="37652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4" name="Google Shape;134;p7"/>
            <p:cNvSpPr/>
            <p:nvPr/>
          </p:nvSpPr>
          <p:spPr>
            <a:xfrm rot="-5400000">
              <a:off x="537556" y="68961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5" name="Google Shape;135;p7"/>
            <p:cNvSpPr/>
            <p:nvPr/>
          </p:nvSpPr>
          <p:spPr>
            <a:xfrm>
              <a:off x="53792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6" name="Google Shape;136;p7"/>
            <p:cNvSpPr/>
            <p:nvPr/>
          </p:nvSpPr>
          <p:spPr>
            <a:xfrm>
              <a:off x="48410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7" name="Google Shape;137;p7"/>
            <p:cNvSpPr/>
            <p:nvPr/>
          </p:nvSpPr>
          <p:spPr>
            <a:xfrm>
              <a:off x="4303475"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8" name="Google Shape;138;p7"/>
            <p:cNvSpPr/>
            <p:nvPr/>
          </p:nvSpPr>
          <p:spPr>
            <a:xfrm>
              <a:off x="5916875"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9" name="Google Shape;139;p7"/>
            <p:cNvSpPr/>
            <p:nvPr/>
          </p:nvSpPr>
          <p:spPr>
            <a:xfrm>
              <a:off x="6992350" y="33782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0" name="Google Shape;140;p7"/>
            <p:cNvSpPr/>
            <p:nvPr/>
          </p:nvSpPr>
          <p:spPr>
            <a:xfrm>
              <a:off x="6454750" y="3916188"/>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1" name="Google Shape;141;p7"/>
            <p:cNvSpPr/>
            <p:nvPr/>
          </p:nvSpPr>
          <p:spPr>
            <a:xfrm>
              <a:off x="161340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2" name="Google Shape;142;p7"/>
            <p:cNvSpPr/>
            <p:nvPr/>
          </p:nvSpPr>
          <p:spPr>
            <a:xfrm>
              <a:off x="32276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3" name="Google Shape;143;p7"/>
            <p:cNvSpPr/>
            <p:nvPr/>
          </p:nvSpPr>
          <p:spPr>
            <a:xfrm>
              <a:off x="37652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4" name="Google Shape;144;p7"/>
            <p:cNvSpPr/>
            <p:nvPr/>
          </p:nvSpPr>
          <p:spPr>
            <a:xfrm>
              <a:off x="26894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5" name="Google Shape;145;p7"/>
            <p:cNvSpPr/>
            <p:nvPr/>
          </p:nvSpPr>
          <p:spPr>
            <a:xfrm>
              <a:off x="21518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6" name="Google Shape;146;p7"/>
            <p:cNvSpPr/>
            <p:nvPr/>
          </p:nvSpPr>
          <p:spPr>
            <a:xfrm>
              <a:off x="53792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7" name="Google Shape;147;p7"/>
            <p:cNvSpPr/>
            <p:nvPr/>
          </p:nvSpPr>
          <p:spPr>
            <a:xfrm>
              <a:off x="59168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8" name="Google Shape;148;p7"/>
            <p:cNvSpPr/>
            <p:nvPr/>
          </p:nvSpPr>
          <p:spPr>
            <a:xfrm>
              <a:off x="4841075"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9" name="Google Shape;149;p7"/>
            <p:cNvSpPr/>
            <p:nvPr/>
          </p:nvSpPr>
          <p:spPr>
            <a:xfrm>
              <a:off x="4303475"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0" name="Google Shape;150;p7"/>
            <p:cNvSpPr/>
            <p:nvPr/>
          </p:nvSpPr>
          <p:spPr>
            <a:xfrm>
              <a:off x="6992350" y="12273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1" name="Google Shape;151;p7"/>
            <p:cNvSpPr/>
            <p:nvPr/>
          </p:nvSpPr>
          <p:spPr>
            <a:xfrm>
              <a:off x="6454750" y="68966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2" name="Google Shape;152;p7"/>
            <p:cNvSpPr/>
            <p:nvPr/>
          </p:nvSpPr>
          <p:spPr>
            <a:xfrm>
              <a:off x="537600" y="2302613"/>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3" name="Google Shape;153;p7"/>
            <p:cNvSpPr/>
            <p:nvPr/>
          </p:nvSpPr>
          <p:spPr>
            <a:xfrm>
              <a:off x="8068150" y="2302800"/>
              <a:ext cx="537600" cy="5379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4" name="Google Shape;154;p7"/>
            <p:cNvSpPr/>
            <p:nvPr/>
          </p:nvSpPr>
          <p:spPr>
            <a:xfrm rot="5400000">
              <a:off x="537644" y="68961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5" name="Google Shape;155;p7"/>
            <p:cNvSpPr/>
            <p:nvPr/>
          </p:nvSpPr>
          <p:spPr>
            <a:xfrm rot="5400000">
              <a:off x="7530319" y="3378269"/>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6" name="Google Shape;156;p7"/>
            <p:cNvSpPr/>
            <p:nvPr/>
          </p:nvSpPr>
          <p:spPr>
            <a:xfrm rot="-5400000">
              <a:off x="7530231" y="3378269"/>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7" name="Google Shape;157;p7"/>
            <p:cNvSpPr/>
            <p:nvPr/>
          </p:nvSpPr>
          <p:spPr>
            <a:xfrm rot="10800000">
              <a:off x="537600" y="3377763"/>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8" name="Google Shape;158;p7"/>
            <p:cNvSpPr/>
            <p:nvPr/>
          </p:nvSpPr>
          <p:spPr>
            <a:xfrm>
              <a:off x="537600" y="3377675"/>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9" name="Google Shape;159;p7"/>
            <p:cNvSpPr/>
            <p:nvPr/>
          </p:nvSpPr>
          <p:spPr>
            <a:xfrm>
              <a:off x="7530275" y="689375"/>
              <a:ext cx="1075800" cy="1075800"/>
            </a:xfrm>
            <a:prstGeom prst="rtTriangle">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0" name="Google Shape;160;p7"/>
            <p:cNvSpPr/>
            <p:nvPr/>
          </p:nvSpPr>
          <p:spPr>
            <a:xfrm rot="10800000">
              <a:off x="7530275" y="689463"/>
              <a:ext cx="1075800" cy="1075800"/>
            </a:xfrm>
            <a:prstGeom prst="rtTriangl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161" name="Google Shape;161;p7"/>
          <p:cNvSpPr txBox="1"/>
          <p:nvPr>
            <p:ph type="title"/>
          </p:nvPr>
        </p:nvSpPr>
        <p:spPr>
          <a:xfrm>
            <a:off x="1241550" y="2010150"/>
            <a:ext cx="6660900" cy="11232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2" name="Google Shape;162;p7"/>
          <p:cNvSpPr txBox="1"/>
          <p:nvPr>
            <p:ph idx="1" type="body"/>
          </p:nvPr>
        </p:nvSpPr>
        <p:spPr>
          <a:xfrm>
            <a:off x="421035" y="224850"/>
            <a:ext cx="1947600" cy="3450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163" name="Google Shape;163;p7"/>
          <p:cNvSpPr txBox="1"/>
          <p:nvPr>
            <p:ph idx="2" type="body"/>
          </p:nvPr>
        </p:nvSpPr>
        <p:spPr>
          <a:xfrm>
            <a:off x="6772321" y="224850"/>
            <a:ext cx="1947600" cy="345000"/>
          </a:xfrm>
          <a:prstGeom prst="rect">
            <a:avLst/>
          </a:prstGeom>
        </p:spPr>
        <p:txBody>
          <a:bodyPr anchorCtr="0" anchor="t" bIns="91425" lIns="91425" spcFirstLastPara="1" rIns="91425" wrap="square" tIns="91425">
            <a:spAutoFit/>
          </a:bodyPr>
          <a:lstStyle>
            <a:lvl1pPr indent="-317500" lvl="0" marL="457200" algn="r">
              <a:spcBef>
                <a:spcPts val="0"/>
              </a:spcBef>
              <a:spcAft>
                <a:spcPts val="0"/>
              </a:spcAft>
              <a:buSzPts val="1400"/>
              <a:buFont typeface="Lexend"/>
              <a:buChar char="●"/>
              <a:defRPr sz="1400">
                <a:latin typeface="Lexend"/>
                <a:ea typeface="Lexend"/>
                <a:cs typeface="Lexend"/>
                <a:sym typeface="Lexend"/>
              </a:defRPr>
            </a:lvl1pPr>
            <a:lvl2pPr indent="-317500" lvl="1" marL="914400" algn="r">
              <a:spcBef>
                <a:spcPts val="0"/>
              </a:spcBef>
              <a:spcAft>
                <a:spcPts val="0"/>
              </a:spcAft>
              <a:buSzPts val="1400"/>
              <a:buFont typeface="Lexend"/>
              <a:buChar char="○"/>
              <a:defRPr>
                <a:latin typeface="Lexend"/>
                <a:ea typeface="Lexend"/>
                <a:cs typeface="Lexend"/>
                <a:sym typeface="Lexend"/>
              </a:defRPr>
            </a:lvl2pPr>
            <a:lvl3pPr indent="-317500" lvl="2" marL="1371600" algn="r">
              <a:spcBef>
                <a:spcPts val="0"/>
              </a:spcBef>
              <a:spcAft>
                <a:spcPts val="0"/>
              </a:spcAft>
              <a:buSzPts val="1400"/>
              <a:buFont typeface="Lexend"/>
              <a:buChar char="■"/>
              <a:defRPr>
                <a:latin typeface="Lexend"/>
                <a:ea typeface="Lexend"/>
                <a:cs typeface="Lexend"/>
                <a:sym typeface="Lexend"/>
              </a:defRPr>
            </a:lvl3pPr>
            <a:lvl4pPr indent="-317500" lvl="3" marL="1828800" algn="r">
              <a:spcBef>
                <a:spcPts val="0"/>
              </a:spcBef>
              <a:spcAft>
                <a:spcPts val="0"/>
              </a:spcAft>
              <a:buSzPts val="1400"/>
              <a:buFont typeface="Lexend"/>
              <a:buChar char="●"/>
              <a:defRPr>
                <a:latin typeface="Lexend"/>
                <a:ea typeface="Lexend"/>
                <a:cs typeface="Lexend"/>
                <a:sym typeface="Lexend"/>
              </a:defRPr>
            </a:lvl4pPr>
            <a:lvl5pPr indent="-317500" lvl="4" marL="2286000" algn="r">
              <a:spcBef>
                <a:spcPts val="0"/>
              </a:spcBef>
              <a:spcAft>
                <a:spcPts val="0"/>
              </a:spcAft>
              <a:buSzPts val="1400"/>
              <a:buFont typeface="Lexend"/>
              <a:buChar char="○"/>
              <a:defRPr>
                <a:latin typeface="Lexend"/>
                <a:ea typeface="Lexend"/>
                <a:cs typeface="Lexend"/>
                <a:sym typeface="Lexend"/>
              </a:defRPr>
            </a:lvl5pPr>
            <a:lvl6pPr indent="-317500" lvl="5" marL="2743200" algn="r">
              <a:spcBef>
                <a:spcPts val="0"/>
              </a:spcBef>
              <a:spcAft>
                <a:spcPts val="0"/>
              </a:spcAft>
              <a:buSzPts val="1400"/>
              <a:buFont typeface="Lexend"/>
              <a:buChar char="■"/>
              <a:defRPr>
                <a:latin typeface="Lexend"/>
                <a:ea typeface="Lexend"/>
                <a:cs typeface="Lexend"/>
                <a:sym typeface="Lexend"/>
              </a:defRPr>
            </a:lvl6pPr>
            <a:lvl7pPr indent="-317500" lvl="6" marL="3200400" algn="r">
              <a:spcBef>
                <a:spcPts val="0"/>
              </a:spcBef>
              <a:spcAft>
                <a:spcPts val="0"/>
              </a:spcAft>
              <a:buSzPts val="1400"/>
              <a:buFont typeface="Lexend"/>
              <a:buChar char="●"/>
              <a:defRPr>
                <a:latin typeface="Lexend"/>
                <a:ea typeface="Lexend"/>
                <a:cs typeface="Lexend"/>
                <a:sym typeface="Lexend"/>
              </a:defRPr>
            </a:lvl7pPr>
            <a:lvl8pPr indent="-317500" lvl="7" marL="3657600" algn="r">
              <a:spcBef>
                <a:spcPts val="0"/>
              </a:spcBef>
              <a:spcAft>
                <a:spcPts val="0"/>
              </a:spcAft>
              <a:buSzPts val="1400"/>
              <a:buFont typeface="Lexend"/>
              <a:buChar char="○"/>
              <a:defRPr>
                <a:latin typeface="Lexend"/>
                <a:ea typeface="Lexend"/>
                <a:cs typeface="Lexend"/>
                <a:sym typeface="Lexend"/>
              </a:defRPr>
            </a:lvl8pPr>
            <a:lvl9pPr indent="-317500" lvl="8" marL="4114800" algn="r">
              <a:spcBef>
                <a:spcPts val="0"/>
              </a:spcBef>
              <a:spcAft>
                <a:spcPts val="0"/>
              </a:spcAft>
              <a:buSzPts val="1400"/>
              <a:buFont typeface="Lexend"/>
              <a:buChar char="■"/>
              <a:defRPr>
                <a:latin typeface="Lexend"/>
                <a:ea typeface="Lexend"/>
                <a:cs typeface="Lexend"/>
                <a:sym typeface="Lexend"/>
              </a:defRPr>
            </a:lvl9pPr>
          </a:lstStyle>
          <a:p/>
        </p:txBody>
      </p:sp>
      <p:sp>
        <p:nvSpPr>
          <p:cNvPr id="164" name="Google Shape;164;p7"/>
          <p:cNvSpPr txBox="1"/>
          <p:nvPr>
            <p:ph idx="3" type="body"/>
          </p:nvPr>
        </p:nvSpPr>
        <p:spPr>
          <a:xfrm>
            <a:off x="421035" y="4573625"/>
            <a:ext cx="1947600" cy="3450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Font typeface="Lexend"/>
              <a:buChar char="●"/>
              <a:defRPr sz="1400">
                <a:latin typeface="Lexend"/>
                <a:ea typeface="Lexend"/>
                <a:cs typeface="Lexend"/>
                <a:sym typeface="Lexend"/>
              </a:defRPr>
            </a:lvl1pPr>
            <a:lvl2pPr indent="-317500" lvl="1" marL="914400">
              <a:spcBef>
                <a:spcPts val="0"/>
              </a:spcBef>
              <a:spcAft>
                <a:spcPts val="0"/>
              </a:spcAft>
              <a:buSzPts val="1400"/>
              <a:buFont typeface="Lexend"/>
              <a:buChar char="○"/>
              <a:defRPr>
                <a:latin typeface="Lexend"/>
                <a:ea typeface="Lexend"/>
                <a:cs typeface="Lexend"/>
                <a:sym typeface="Lexend"/>
              </a:defRPr>
            </a:lvl2pPr>
            <a:lvl3pPr indent="-317500" lvl="2" marL="1371600">
              <a:spcBef>
                <a:spcPts val="0"/>
              </a:spcBef>
              <a:spcAft>
                <a:spcPts val="0"/>
              </a:spcAft>
              <a:buSzPts val="1400"/>
              <a:buFont typeface="Lexend"/>
              <a:buChar char="■"/>
              <a:defRPr>
                <a:latin typeface="Lexend"/>
                <a:ea typeface="Lexend"/>
                <a:cs typeface="Lexend"/>
                <a:sym typeface="Lexend"/>
              </a:defRPr>
            </a:lvl3pPr>
            <a:lvl4pPr indent="-317500" lvl="3" marL="1828800">
              <a:spcBef>
                <a:spcPts val="0"/>
              </a:spcBef>
              <a:spcAft>
                <a:spcPts val="0"/>
              </a:spcAft>
              <a:buSzPts val="1400"/>
              <a:buFont typeface="Lexend"/>
              <a:buChar char="●"/>
              <a:defRPr>
                <a:latin typeface="Lexend"/>
                <a:ea typeface="Lexend"/>
                <a:cs typeface="Lexend"/>
                <a:sym typeface="Lexend"/>
              </a:defRPr>
            </a:lvl4pPr>
            <a:lvl5pPr indent="-317500" lvl="4" marL="2286000">
              <a:spcBef>
                <a:spcPts val="0"/>
              </a:spcBef>
              <a:spcAft>
                <a:spcPts val="0"/>
              </a:spcAft>
              <a:buSzPts val="1400"/>
              <a:buFont typeface="Lexend"/>
              <a:buChar char="○"/>
              <a:defRPr>
                <a:latin typeface="Lexend"/>
                <a:ea typeface="Lexend"/>
                <a:cs typeface="Lexend"/>
                <a:sym typeface="Lexend"/>
              </a:defRPr>
            </a:lvl5pPr>
            <a:lvl6pPr indent="-317500" lvl="5" marL="2743200">
              <a:spcBef>
                <a:spcPts val="0"/>
              </a:spcBef>
              <a:spcAft>
                <a:spcPts val="0"/>
              </a:spcAft>
              <a:buSzPts val="1400"/>
              <a:buFont typeface="Lexend"/>
              <a:buChar char="■"/>
              <a:defRPr>
                <a:latin typeface="Lexend"/>
                <a:ea typeface="Lexend"/>
                <a:cs typeface="Lexend"/>
                <a:sym typeface="Lexend"/>
              </a:defRPr>
            </a:lvl6pPr>
            <a:lvl7pPr indent="-317500" lvl="6" marL="3200400">
              <a:spcBef>
                <a:spcPts val="0"/>
              </a:spcBef>
              <a:spcAft>
                <a:spcPts val="0"/>
              </a:spcAft>
              <a:buSzPts val="1400"/>
              <a:buFont typeface="Lexend"/>
              <a:buChar char="●"/>
              <a:defRPr>
                <a:latin typeface="Lexend"/>
                <a:ea typeface="Lexend"/>
                <a:cs typeface="Lexend"/>
                <a:sym typeface="Lexend"/>
              </a:defRPr>
            </a:lvl7pPr>
            <a:lvl8pPr indent="-317500" lvl="7" marL="3657600">
              <a:spcBef>
                <a:spcPts val="0"/>
              </a:spcBef>
              <a:spcAft>
                <a:spcPts val="0"/>
              </a:spcAft>
              <a:buSzPts val="1400"/>
              <a:buFont typeface="Lexend"/>
              <a:buChar char="○"/>
              <a:defRPr>
                <a:latin typeface="Lexend"/>
                <a:ea typeface="Lexend"/>
                <a:cs typeface="Lexend"/>
                <a:sym typeface="Lexend"/>
              </a:defRPr>
            </a:lvl8pPr>
            <a:lvl9pPr indent="-317500" lvl="8" marL="4114800">
              <a:spcBef>
                <a:spcPts val="0"/>
              </a:spcBef>
              <a:spcAft>
                <a:spcPts val="0"/>
              </a:spcAft>
              <a:buSzPts val="1400"/>
              <a:buFont typeface="Lexend"/>
              <a:buChar char="■"/>
              <a:defRPr>
                <a:latin typeface="Lexend"/>
                <a:ea typeface="Lexend"/>
                <a:cs typeface="Lexend"/>
                <a:sym typeface="Lexend"/>
              </a:defRPr>
            </a:lvl9pPr>
          </a:lstStyle>
          <a:p/>
        </p:txBody>
      </p:sp>
      <p:sp>
        <p:nvSpPr>
          <p:cNvPr id="165" name="Google Shape;165;p7"/>
          <p:cNvSpPr txBox="1"/>
          <p:nvPr>
            <p:ph idx="4" type="body"/>
          </p:nvPr>
        </p:nvSpPr>
        <p:spPr>
          <a:xfrm>
            <a:off x="6772321" y="4573625"/>
            <a:ext cx="1947600" cy="345000"/>
          </a:xfrm>
          <a:prstGeom prst="rect">
            <a:avLst/>
          </a:prstGeom>
        </p:spPr>
        <p:txBody>
          <a:bodyPr anchorCtr="0" anchor="t" bIns="91425" lIns="91425" spcFirstLastPara="1" rIns="91425" wrap="square" tIns="91425">
            <a:spAutoFit/>
          </a:bodyPr>
          <a:lstStyle>
            <a:lvl1pPr indent="-317500" lvl="0" marL="457200" algn="r">
              <a:spcBef>
                <a:spcPts val="0"/>
              </a:spcBef>
              <a:spcAft>
                <a:spcPts val="0"/>
              </a:spcAft>
              <a:buSzPts val="1400"/>
              <a:buFont typeface="Lexend"/>
              <a:buChar char="●"/>
              <a:defRPr sz="1400">
                <a:latin typeface="Lexend"/>
                <a:ea typeface="Lexend"/>
                <a:cs typeface="Lexend"/>
                <a:sym typeface="Lexend"/>
              </a:defRPr>
            </a:lvl1pPr>
            <a:lvl2pPr indent="-317500" lvl="1" marL="914400" algn="r">
              <a:spcBef>
                <a:spcPts val="0"/>
              </a:spcBef>
              <a:spcAft>
                <a:spcPts val="0"/>
              </a:spcAft>
              <a:buSzPts val="1400"/>
              <a:buFont typeface="Lexend"/>
              <a:buChar char="○"/>
              <a:defRPr>
                <a:latin typeface="Lexend"/>
                <a:ea typeface="Lexend"/>
                <a:cs typeface="Lexend"/>
                <a:sym typeface="Lexend"/>
              </a:defRPr>
            </a:lvl2pPr>
            <a:lvl3pPr indent="-317500" lvl="2" marL="1371600" algn="r">
              <a:spcBef>
                <a:spcPts val="0"/>
              </a:spcBef>
              <a:spcAft>
                <a:spcPts val="0"/>
              </a:spcAft>
              <a:buSzPts val="1400"/>
              <a:buFont typeface="Lexend"/>
              <a:buChar char="■"/>
              <a:defRPr>
                <a:latin typeface="Lexend"/>
                <a:ea typeface="Lexend"/>
                <a:cs typeface="Lexend"/>
                <a:sym typeface="Lexend"/>
              </a:defRPr>
            </a:lvl3pPr>
            <a:lvl4pPr indent="-317500" lvl="3" marL="1828800" algn="r">
              <a:spcBef>
                <a:spcPts val="0"/>
              </a:spcBef>
              <a:spcAft>
                <a:spcPts val="0"/>
              </a:spcAft>
              <a:buSzPts val="1400"/>
              <a:buFont typeface="Lexend"/>
              <a:buChar char="●"/>
              <a:defRPr>
                <a:latin typeface="Lexend"/>
                <a:ea typeface="Lexend"/>
                <a:cs typeface="Lexend"/>
                <a:sym typeface="Lexend"/>
              </a:defRPr>
            </a:lvl4pPr>
            <a:lvl5pPr indent="-317500" lvl="4" marL="2286000" algn="r">
              <a:spcBef>
                <a:spcPts val="0"/>
              </a:spcBef>
              <a:spcAft>
                <a:spcPts val="0"/>
              </a:spcAft>
              <a:buSzPts val="1400"/>
              <a:buFont typeface="Lexend"/>
              <a:buChar char="○"/>
              <a:defRPr>
                <a:latin typeface="Lexend"/>
                <a:ea typeface="Lexend"/>
                <a:cs typeface="Lexend"/>
                <a:sym typeface="Lexend"/>
              </a:defRPr>
            </a:lvl5pPr>
            <a:lvl6pPr indent="-317500" lvl="5" marL="2743200" algn="r">
              <a:spcBef>
                <a:spcPts val="0"/>
              </a:spcBef>
              <a:spcAft>
                <a:spcPts val="0"/>
              </a:spcAft>
              <a:buSzPts val="1400"/>
              <a:buFont typeface="Lexend"/>
              <a:buChar char="■"/>
              <a:defRPr>
                <a:latin typeface="Lexend"/>
                <a:ea typeface="Lexend"/>
                <a:cs typeface="Lexend"/>
                <a:sym typeface="Lexend"/>
              </a:defRPr>
            </a:lvl6pPr>
            <a:lvl7pPr indent="-317500" lvl="6" marL="3200400" algn="r">
              <a:spcBef>
                <a:spcPts val="0"/>
              </a:spcBef>
              <a:spcAft>
                <a:spcPts val="0"/>
              </a:spcAft>
              <a:buSzPts val="1400"/>
              <a:buFont typeface="Lexend"/>
              <a:buChar char="●"/>
              <a:defRPr>
                <a:latin typeface="Lexend"/>
                <a:ea typeface="Lexend"/>
                <a:cs typeface="Lexend"/>
                <a:sym typeface="Lexend"/>
              </a:defRPr>
            </a:lvl7pPr>
            <a:lvl8pPr indent="-317500" lvl="7" marL="3657600" algn="r">
              <a:spcBef>
                <a:spcPts val="0"/>
              </a:spcBef>
              <a:spcAft>
                <a:spcPts val="0"/>
              </a:spcAft>
              <a:buSzPts val="1400"/>
              <a:buFont typeface="Lexend"/>
              <a:buChar char="○"/>
              <a:defRPr>
                <a:latin typeface="Lexend"/>
                <a:ea typeface="Lexend"/>
                <a:cs typeface="Lexend"/>
                <a:sym typeface="Lexend"/>
              </a:defRPr>
            </a:lvl8pPr>
            <a:lvl9pPr indent="-317500" lvl="8" marL="4114800" algn="r">
              <a:spcBef>
                <a:spcPts val="0"/>
              </a:spcBef>
              <a:spcAft>
                <a:spcPts val="0"/>
              </a:spcAft>
              <a:buSzPts val="1400"/>
              <a:buFont typeface="Lexend"/>
              <a:buChar char="■"/>
              <a:defRPr>
                <a:latin typeface="Lexend"/>
                <a:ea typeface="Lexend"/>
                <a:cs typeface="Lexend"/>
                <a:sym typeface="Lexend"/>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691" name="Shape 691"/>
        <p:cNvGrpSpPr/>
        <p:nvPr/>
      </p:nvGrpSpPr>
      <p:grpSpPr>
        <a:xfrm>
          <a:off x="0" y="0"/>
          <a:ext cx="0" cy="0"/>
          <a:chOff x="0" y="0"/>
          <a:chExt cx="0" cy="0"/>
        </a:xfrm>
      </p:grpSpPr>
      <p:sp>
        <p:nvSpPr>
          <p:cNvPr id="692" name="Google Shape;692;p62"/>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693" name="Google Shape;693;p62"/>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694" name="Google Shape;694;p62"/>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695" name="Google Shape;695;p6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696" name="Shape 696"/>
        <p:cNvGrpSpPr/>
        <p:nvPr/>
      </p:nvGrpSpPr>
      <p:grpSpPr>
        <a:xfrm>
          <a:off x="0" y="0"/>
          <a:ext cx="0" cy="0"/>
          <a:chOff x="0" y="0"/>
          <a:chExt cx="0" cy="0"/>
        </a:xfrm>
      </p:grpSpPr>
      <p:sp>
        <p:nvSpPr>
          <p:cNvPr id="697" name="Google Shape;697;p63"/>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698" name="Google Shape;698;p63"/>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699" name="Google Shape;699;p63"/>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700" name="Google Shape;700;p63"/>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701" name="Google Shape;701;p63"/>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702" name="Google Shape;702;p63"/>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703" name="Google Shape;703;p6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704" name="Shape 704"/>
        <p:cNvGrpSpPr/>
        <p:nvPr/>
      </p:nvGrpSpPr>
      <p:grpSpPr>
        <a:xfrm>
          <a:off x="0" y="0"/>
          <a:ext cx="0" cy="0"/>
          <a:chOff x="0" y="0"/>
          <a:chExt cx="0" cy="0"/>
        </a:xfrm>
      </p:grpSpPr>
      <p:sp>
        <p:nvSpPr>
          <p:cNvPr id="705" name="Google Shape;705;p64"/>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706" name="Google Shape;706;p64"/>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707" name="Google Shape;707;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708" name="Shape 708"/>
        <p:cNvGrpSpPr/>
        <p:nvPr/>
      </p:nvGrpSpPr>
      <p:grpSpPr>
        <a:xfrm>
          <a:off x="0" y="0"/>
          <a:ext cx="0" cy="0"/>
          <a:chOff x="0" y="0"/>
          <a:chExt cx="0" cy="0"/>
        </a:xfrm>
      </p:grpSpPr>
      <p:sp>
        <p:nvSpPr>
          <p:cNvPr id="709" name="Google Shape;709;p6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710" name="Google Shape;710;p6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711" name="Google Shape;711;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712" name="Shape 712"/>
        <p:cNvGrpSpPr/>
        <p:nvPr/>
      </p:nvGrpSpPr>
      <p:grpSpPr>
        <a:xfrm>
          <a:off x="0" y="0"/>
          <a:ext cx="0" cy="0"/>
          <a:chOff x="0" y="0"/>
          <a:chExt cx="0" cy="0"/>
        </a:xfrm>
      </p:grpSpPr>
      <p:sp>
        <p:nvSpPr>
          <p:cNvPr id="713" name="Google Shape;713;p66"/>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66"/>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715" name="Google Shape;715;p66"/>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716" name="Google Shape;716;p6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717" name="Google Shape;717;p6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66"/>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719" name="Shape 719"/>
        <p:cNvGrpSpPr/>
        <p:nvPr/>
      </p:nvGrpSpPr>
      <p:grpSpPr>
        <a:xfrm>
          <a:off x="0" y="0"/>
          <a:ext cx="0" cy="0"/>
          <a:chOff x="0" y="0"/>
          <a:chExt cx="0" cy="0"/>
        </a:xfrm>
      </p:grpSpPr>
      <p:sp>
        <p:nvSpPr>
          <p:cNvPr id="720" name="Google Shape;720;p67"/>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721" name="Google Shape;721;p67"/>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722" name="Google Shape;722;p67"/>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723" name="Google Shape;723;p67"/>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724" name="Google Shape;724;p67"/>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725" name="Google Shape;725;p67"/>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726" name="Google Shape;726;p6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727" name="Shape 727"/>
        <p:cNvGrpSpPr/>
        <p:nvPr/>
      </p:nvGrpSpPr>
      <p:grpSpPr>
        <a:xfrm>
          <a:off x="0" y="0"/>
          <a:ext cx="0" cy="0"/>
          <a:chOff x="0" y="0"/>
          <a:chExt cx="0" cy="0"/>
        </a:xfrm>
      </p:grpSpPr>
      <p:sp>
        <p:nvSpPr>
          <p:cNvPr id="728" name="Google Shape;728;p6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729" name="Google Shape;729;p6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730" name="Google Shape;730;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731" name="Shape 731"/>
        <p:cNvGrpSpPr/>
        <p:nvPr/>
      </p:nvGrpSpPr>
      <p:grpSpPr>
        <a:xfrm>
          <a:off x="0" y="0"/>
          <a:ext cx="0" cy="0"/>
          <a:chOff x="0" y="0"/>
          <a:chExt cx="0" cy="0"/>
        </a:xfrm>
      </p:grpSpPr>
      <p:sp>
        <p:nvSpPr>
          <p:cNvPr id="732" name="Google Shape;732;p69"/>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69"/>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734" name="Google Shape;734;p69"/>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735" name="Google Shape;735;p6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736" name="Shape 736"/>
        <p:cNvGrpSpPr/>
        <p:nvPr/>
      </p:nvGrpSpPr>
      <p:grpSpPr>
        <a:xfrm>
          <a:off x="0" y="0"/>
          <a:ext cx="0" cy="0"/>
          <a:chOff x="0" y="0"/>
          <a:chExt cx="0" cy="0"/>
        </a:xfrm>
      </p:grpSpPr>
      <p:sp>
        <p:nvSpPr>
          <p:cNvPr id="737" name="Google Shape;737;p70"/>
          <p:cNvSpPr/>
          <p:nvPr>
            <p:ph idx="2" type="pic"/>
          </p:nvPr>
        </p:nvSpPr>
        <p:spPr>
          <a:xfrm>
            <a:off x="0" y="0"/>
            <a:ext cx="9144000" cy="5143500"/>
          </a:xfrm>
          <a:prstGeom prst="rect">
            <a:avLst/>
          </a:prstGeom>
          <a:noFill/>
          <a:ln>
            <a:noFill/>
          </a:ln>
        </p:spPr>
      </p:sp>
      <p:sp>
        <p:nvSpPr>
          <p:cNvPr id="738" name="Google Shape;738;p70"/>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739" name="Google Shape;739;p70"/>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740" name="Google Shape;740;p70"/>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741" name="Google Shape;741;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742" name="Shape 742"/>
        <p:cNvGrpSpPr/>
        <p:nvPr/>
      </p:nvGrpSpPr>
      <p:grpSpPr>
        <a:xfrm>
          <a:off x="0" y="0"/>
          <a:ext cx="0" cy="0"/>
          <a:chOff x="0" y="0"/>
          <a:chExt cx="0" cy="0"/>
        </a:xfrm>
      </p:grpSpPr>
      <p:sp>
        <p:nvSpPr>
          <p:cNvPr id="743" name="Google Shape;743;p71"/>
          <p:cNvSpPr/>
          <p:nvPr>
            <p:ph idx="2" type="pic"/>
          </p:nvPr>
        </p:nvSpPr>
        <p:spPr>
          <a:xfrm>
            <a:off x="5485725" y="523025"/>
            <a:ext cx="3135300" cy="4097700"/>
          </a:xfrm>
          <a:prstGeom prst="roundRect">
            <a:avLst>
              <a:gd fmla="val 16667" name="adj"/>
            </a:avLst>
          </a:prstGeom>
          <a:noFill/>
          <a:ln>
            <a:noFill/>
          </a:ln>
        </p:spPr>
      </p:sp>
      <p:sp>
        <p:nvSpPr>
          <p:cNvPr id="744" name="Google Shape;744;p71"/>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745" name="Google Shape;745;p71"/>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746" name="Google Shape;746;p7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
    <p:spTree>
      <p:nvGrpSpPr>
        <p:cNvPr id="166" name="Shape 166"/>
        <p:cNvGrpSpPr/>
        <p:nvPr/>
      </p:nvGrpSpPr>
      <p:grpSpPr>
        <a:xfrm>
          <a:off x="0" y="0"/>
          <a:ext cx="0" cy="0"/>
          <a:chOff x="0" y="0"/>
          <a:chExt cx="0" cy="0"/>
        </a:xfrm>
      </p:grpSpPr>
      <p:sp>
        <p:nvSpPr>
          <p:cNvPr id="167" name="Google Shape;167;p8"/>
          <p:cNvSpPr/>
          <p:nvPr>
            <p:ph idx="2" type="pic"/>
          </p:nvPr>
        </p:nvSpPr>
        <p:spPr>
          <a:xfrm>
            <a:off x="320135" y="3180164"/>
            <a:ext cx="2833200" cy="1635300"/>
          </a:xfrm>
          <a:prstGeom prst="rect">
            <a:avLst/>
          </a:prstGeom>
          <a:noFill/>
          <a:ln>
            <a:noFill/>
          </a:ln>
        </p:spPr>
      </p:sp>
      <p:sp>
        <p:nvSpPr>
          <p:cNvPr id="168" name="Google Shape;168;p8"/>
          <p:cNvSpPr/>
          <p:nvPr/>
        </p:nvSpPr>
        <p:spPr>
          <a:xfrm>
            <a:off x="320135" y="1405791"/>
            <a:ext cx="805800" cy="5586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69" name="Google Shape;169;p8"/>
          <p:cNvSpPr/>
          <p:nvPr/>
        </p:nvSpPr>
        <p:spPr>
          <a:xfrm>
            <a:off x="320100" y="1963005"/>
            <a:ext cx="2833200" cy="12171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70" name="Google Shape;170;p8"/>
          <p:cNvSpPr txBox="1"/>
          <p:nvPr>
            <p:ph idx="1" type="subTitle"/>
          </p:nvPr>
        </p:nvSpPr>
        <p:spPr>
          <a:xfrm>
            <a:off x="382576"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71" name="Google Shape;171;p8"/>
          <p:cNvSpPr txBox="1"/>
          <p:nvPr>
            <p:ph idx="3" type="body"/>
          </p:nvPr>
        </p:nvSpPr>
        <p:spPr>
          <a:xfrm>
            <a:off x="382576" y="2021134"/>
            <a:ext cx="26907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72" name="Google Shape;172;p8"/>
          <p:cNvSpPr/>
          <p:nvPr>
            <p:ph idx="4" type="pic"/>
          </p:nvPr>
        </p:nvSpPr>
        <p:spPr>
          <a:xfrm>
            <a:off x="3153490" y="3180164"/>
            <a:ext cx="2833200" cy="1635300"/>
          </a:xfrm>
          <a:prstGeom prst="rect">
            <a:avLst/>
          </a:prstGeom>
          <a:noFill/>
          <a:ln>
            <a:noFill/>
          </a:ln>
        </p:spPr>
      </p:sp>
      <p:sp>
        <p:nvSpPr>
          <p:cNvPr id="173" name="Google Shape;173;p8"/>
          <p:cNvSpPr/>
          <p:nvPr/>
        </p:nvSpPr>
        <p:spPr>
          <a:xfrm>
            <a:off x="3153490" y="1405791"/>
            <a:ext cx="805800" cy="5586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74" name="Google Shape;174;p8"/>
          <p:cNvSpPr/>
          <p:nvPr/>
        </p:nvSpPr>
        <p:spPr>
          <a:xfrm>
            <a:off x="3153455" y="1963005"/>
            <a:ext cx="2833200" cy="12171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75" name="Google Shape;175;p8"/>
          <p:cNvSpPr txBox="1"/>
          <p:nvPr>
            <p:ph idx="5" type="subTitle"/>
          </p:nvPr>
        </p:nvSpPr>
        <p:spPr>
          <a:xfrm>
            <a:off x="3215931"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76" name="Google Shape;176;p8"/>
          <p:cNvSpPr txBox="1"/>
          <p:nvPr>
            <p:ph idx="6" type="body"/>
          </p:nvPr>
        </p:nvSpPr>
        <p:spPr>
          <a:xfrm>
            <a:off x="3215931" y="2021134"/>
            <a:ext cx="26907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77" name="Google Shape;177;p8"/>
          <p:cNvSpPr/>
          <p:nvPr>
            <p:ph idx="7" type="pic"/>
          </p:nvPr>
        </p:nvSpPr>
        <p:spPr>
          <a:xfrm>
            <a:off x="5986869" y="3180164"/>
            <a:ext cx="2833200" cy="1635300"/>
          </a:xfrm>
          <a:prstGeom prst="rect">
            <a:avLst/>
          </a:prstGeom>
          <a:noFill/>
          <a:ln>
            <a:noFill/>
          </a:ln>
        </p:spPr>
      </p:sp>
      <p:sp>
        <p:nvSpPr>
          <p:cNvPr id="178" name="Google Shape;178;p8"/>
          <p:cNvSpPr/>
          <p:nvPr/>
        </p:nvSpPr>
        <p:spPr>
          <a:xfrm>
            <a:off x="5986869" y="1405791"/>
            <a:ext cx="805800" cy="5586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79" name="Google Shape;179;p8"/>
          <p:cNvSpPr/>
          <p:nvPr/>
        </p:nvSpPr>
        <p:spPr>
          <a:xfrm>
            <a:off x="5986834" y="1963005"/>
            <a:ext cx="2833200" cy="12171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80" name="Google Shape;180;p8"/>
          <p:cNvSpPr txBox="1"/>
          <p:nvPr>
            <p:ph idx="8" type="subTitle"/>
          </p:nvPr>
        </p:nvSpPr>
        <p:spPr>
          <a:xfrm>
            <a:off x="6049311"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81" name="Google Shape;181;p8"/>
          <p:cNvSpPr txBox="1"/>
          <p:nvPr>
            <p:ph idx="9" type="body"/>
          </p:nvPr>
        </p:nvSpPr>
        <p:spPr>
          <a:xfrm>
            <a:off x="6049311" y="2021134"/>
            <a:ext cx="26907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82" name="Google Shape;182;p8"/>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747" name="Shape 747"/>
        <p:cNvGrpSpPr/>
        <p:nvPr/>
      </p:nvGrpSpPr>
      <p:grpSpPr>
        <a:xfrm>
          <a:off x="0" y="0"/>
          <a:ext cx="0" cy="0"/>
          <a:chOff x="0" y="0"/>
          <a:chExt cx="0" cy="0"/>
        </a:xfrm>
      </p:grpSpPr>
      <p:sp>
        <p:nvSpPr>
          <p:cNvPr id="748" name="Google Shape;748;p72"/>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749" name="Google Shape;749;p72"/>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750" name="Google Shape;750;p72"/>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751" name="Google Shape;751;p72"/>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752" name="Google Shape;752;p72"/>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753" name="Google Shape;753;p72"/>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754" name="Google Shape;754;p72"/>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755" name="Google Shape;755;p72"/>
          <p:cNvSpPr/>
          <p:nvPr>
            <p:ph idx="7" type="pic"/>
          </p:nvPr>
        </p:nvSpPr>
        <p:spPr>
          <a:xfrm>
            <a:off x="7049625" y="523025"/>
            <a:ext cx="1305900" cy="1918500"/>
          </a:xfrm>
          <a:prstGeom prst="roundRect">
            <a:avLst>
              <a:gd fmla="val 16667" name="adj"/>
            </a:avLst>
          </a:prstGeom>
          <a:noFill/>
          <a:ln>
            <a:noFill/>
          </a:ln>
        </p:spPr>
      </p:sp>
      <p:sp>
        <p:nvSpPr>
          <p:cNvPr id="756" name="Google Shape;756;p72"/>
          <p:cNvSpPr/>
          <p:nvPr>
            <p:ph idx="8" type="pic"/>
          </p:nvPr>
        </p:nvSpPr>
        <p:spPr>
          <a:xfrm>
            <a:off x="784775" y="522100"/>
            <a:ext cx="1305900" cy="1918500"/>
          </a:xfrm>
          <a:prstGeom prst="roundRect">
            <a:avLst>
              <a:gd fmla="val 16667" name="adj"/>
            </a:avLst>
          </a:prstGeom>
          <a:noFill/>
          <a:ln>
            <a:noFill/>
          </a:ln>
        </p:spPr>
      </p:sp>
      <p:sp>
        <p:nvSpPr>
          <p:cNvPr id="757" name="Google Shape;757;p72"/>
          <p:cNvSpPr/>
          <p:nvPr>
            <p:ph idx="9" type="pic"/>
          </p:nvPr>
        </p:nvSpPr>
        <p:spPr>
          <a:xfrm>
            <a:off x="2343950" y="523500"/>
            <a:ext cx="1305900" cy="1918500"/>
          </a:xfrm>
          <a:prstGeom prst="roundRect">
            <a:avLst>
              <a:gd fmla="val 16667" name="adj"/>
            </a:avLst>
          </a:prstGeom>
          <a:noFill/>
          <a:ln>
            <a:noFill/>
          </a:ln>
        </p:spPr>
      </p:sp>
      <p:sp>
        <p:nvSpPr>
          <p:cNvPr id="758" name="Google Shape;758;p72"/>
          <p:cNvSpPr/>
          <p:nvPr>
            <p:ph idx="13" type="pic"/>
          </p:nvPr>
        </p:nvSpPr>
        <p:spPr>
          <a:xfrm>
            <a:off x="3915213" y="523500"/>
            <a:ext cx="1305900" cy="1918500"/>
          </a:xfrm>
          <a:prstGeom prst="roundRect">
            <a:avLst>
              <a:gd fmla="val 16667" name="adj"/>
            </a:avLst>
          </a:prstGeom>
          <a:noFill/>
          <a:ln>
            <a:noFill/>
          </a:ln>
        </p:spPr>
      </p:sp>
      <p:sp>
        <p:nvSpPr>
          <p:cNvPr id="759" name="Google Shape;759;p72"/>
          <p:cNvSpPr/>
          <p:nvPr>
            <p:ph idx="14" type="pic"/>
          </p:nvPr>
        </p:nvSpPr>
        <p:spPr>
          <a:xfrm>
            <a:off x="5490975" y="523500"/>
            <a:ext cx="1305900" cy="1918500"/>
          </a:xfrm>
          <a:prstGeom prst="roundRect">
            <a:avLst>
              <a:gd fmla="val 16667" name="adj"/>
            </a:avLst>
          </a:prstGeom>
          <a:noFill/>
          <a:ln>
            <a:noFill/>
          </a:ln>
        </p:spPr>
      </p:sp>
      <p:sp>
        <p:nvSpPr>
          <p:cNvPr id="760" name="Google Shape;760;p72"/>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761" name="Google Shape;761;p72"/>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762" name="Google Shape;762;p72"/>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763" name="Google Shape;763;p72"/>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764" name="Google Shape;764;p72"/>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765" name="Google Shape;765;p72"/>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766" name="Google Shape;766;p7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767" name="Shape 767"/>
        <p:cNvGrpSpPr/>
        <p:nvPr/>
      </p:nvGrpSpPr>
      <p:grpSpPr>
        <a:xfrm>
          <a:off x="0" y="0"/>
          <a:ext cx="0" cy="0"/>
          <a:chOff x="0" y="0"/>
          <a:chExt cx="0" cy="0"/>
        </a:xfrm>
      </p:grpSpPr>
      <p:sp>
        <p:nvSpPr>
          <p:cNvPr id="768" name="Google Shape;768;p73"/>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769" name="Google Shape;769;p73"/>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770" name="Google Shape;770;p7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771" name="Shape 771"/>
        <p:cNvGrpSpPr/>
        <p:nvPr/>
      </p:nvGrpSpPr>
      <p:grpSpPr>
        <a:xfrm>
          <a:off x="0" y="0"/>
          <a:ext cx="0" cy="0"/>
          <a:chOff x="0" y="0"/>
          <a:chExt cx="0" cy="0"/>
        </a:xfrm>
      </p:grpSpPr>
      <p:sp>
        <p:nvSpPr>
          <p:cNvPr id="772" name="Google Shape;772;p74"/>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773" name="Google Shape;773;p74"/>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774" name="Google Shape;774;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775" name="Shape 775"/>
        <p:cNvGrpSpPr/>
        <p:nvPr/>
      </p:nvGrpSpPr>
      <p:grpSpPr>
        <a:xfrm>
          <a:off x="0" y="0"/>
          <a:ext cx="0" cy="0"/>
          <a:chOff x="0" y="0"/>
          <a:chExt cx="0" cy="0"/>
        </a:xfrm>
      </p:grpSpPr>
      <p:sp>
        <p:nvSpPr>
          <p:cNvPr id="776" name="Google Shape;776;p75"/>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777" name="Google Shape;777;p75"/>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778" name="Google Shape;778;p75"/>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779" name="Google Shape;779;p75"/>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780" name="Google Shape;780;p75"/>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781" name="Google Shape;781;p75"/>
          <p:cNvSpPr/>
          <p:nvPr>
            <p:ph idx="5" type="pic"/>
          </p:nvPr>
        </p:nvSpPr>
        <p:spPr>
          <a:xfrm>
            <a:off x="7049625" y="1588125"/>
            <a:ext cx="1305900" cy="1918500"/>
          </a:xfrm>
          <a:prstGeom prst="roundRect">
            <a:avLst>
              <a:gd fmla="val 16667" name="adj"/>
            </a:avLst>
          </a:prstGeom>
          <a:noFill/>
          <a:ln>
            <a:noFill/>
          </a:ln>
        </p:spPr>
      </p:sp>
      <p:sp>
        <p:nvSpPr>
          <p:cNvPr id="782" name="Google Shape;782;p75"/>
          <p:cNvSpPr/>
          <p:nvPr>
            <p:ph idx="6" type="pic"/>
          </p:nvPr>
        </p:nvSpPr>
        <p:spPr>
          <a:xfrm>
            <a:off x="3915213" y="1588600"/>
            <a:ext cx="1305900" cy="1918500"/>
          </a:xfrm>
          <a:prstGeom prst="roundRect">
            <a:avLst>
              <a:gd fmla="val 16667" name="adj"/>
            </a:avLst>
          </a:prstGeom>
          <a:noFill/>
          <a:ln>
            <a:noFill/>
          </a:ln>
        </p:spPr>
      </p:sp>
      <p:sp>
        <p:nvSpPr>
          <p:cNvPr id="783" name="Google Shape;783;p75"/>
          <p:cNvSpPr/>
          <p:nvPr>
            <p:ph idx="7" type="pic"/>
          </p:nvPr>
        </p:nvSpPr>
        <p:spPr>
          <a:xfrm>
            <a:off x="5490975" y="1588600"/>
            <a:ext cx="1305900" cy="1918500"/>
          </a:xfrm>
          <a:prstGeom prst="roundRect">
            <a:avLst>
              <a:gd fmla="val 16667" name="adj"/>
            </a:avLst>
          </a:prstGeom>
          <a:noFill/>
          <a:ln>
            <a:noFill/>
          </a:ln>
        </p:spPr>
      </p:sp>
      <p:sp>
        <p:nvSpPr>
          <p:cNvPr id="784" name="Google Shape;784;p75"/>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785" name="Google Shape;785;p75"/>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786" name="Google Shape;786;p75"/>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787" name="Google Shape;787;p75"/>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788" name="Google Shape;788;p75"/>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789" name="Google Shape;789;p75"/>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790" name="Google Shape;790;p7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791" name="Shape 791"/>
        <p:cNvGrpSpPr/>
        <p:nvPr/>
      </p:nvGrpSpPr>
      <p:grpSpPr>
        <a:xfrm>
          <a:off x="0" y="0"/>
          <a:ext cx="0" cy="0"/>
          <a:chOff x="0" y="0"/>
          <a:chExt cx="0" cy="0"/>
        </a:xfrm>
      </p:grpSpPr>
      <p:sp>
        <p:nvSpPr>
          <p:cNvPr id="792" name="Google Shape;792;p76"/>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793" name="Google Shape;793;p76"/>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794" name="Google Shape;794;p76"/>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795" name="Google Shape;795;p76"/>
          <p:cNvSpPr/>
          <p:nvPr>
            <p:ph idx="3" type="pic"/>
          </p:nvPr>
        </p:nvSpPr>
        <p:spPr>
          <a:xfrm>
            <a:off x="7049625" y="523025"/>
            <a:ext cx="1305900" cy="1918500"/>
          </a:xfrm>
          <a:prstGeom prst="roundRect">
            <a:avLst>
              <a:gd fmla="val 16667" name="adj"/>
            </a:avLst>
          </a:prstGeom>
          <a:noFill/>
          <a:ln>
            <a:noFill/>
          </a:ln>
        </p:spPr>
      </p:sp>
      <p:sp>
        <p:nvSpPr>
          <p:cNvPr id="796" name="Google Shape;796;p76"/>
          <p:cNvSpPr/>
          <p:nvPr>
            <p:ph idx="4" type="pic"/>
          </p:nvPr>
        </p:nvSpPr>
        <p:spPr>
          <a:xfrm>
            <a:off x="784775" y="522100"/>
            <a:ext cx="1305900" cy="1918500"/>
          </a:xfrm>
          <a:prstGeom prst="roundRect">
            <a:avLst>
              <a:gd fmla="val 16667" name="adj"/>
            </a:avLst>
          </a:prstGeom>
          <a:noFill/>
          <a:ln>
            <a:noFill/>
          </a:ln>
        </p:spPr>
      </p:sp>
      <p:sp>
        <p:nvSpPr>
          <p:cNvPr id="797" name="Google Shape;797;p76"/>
          <p:cNvSpPr/>
          <p:nvPr>
            <p:ph idx="5" type="pic"/>
          </p:nvPr>
        </p:nvSpPr>
        <p:spPr>
          <a:xfrm>
            <a:off x="2343950" y="523500"/>
            <a:ext cx="1305900" cy="1918500"/>
          </a:xfrm>
          <a:prstGeom prst="roundRect">
            <a:avLst>
              <a:gd fmla="val 16667" name="adj"/>
            </a:avLst>
          </a:prstGeom>
          <a:noFill/>
          <a:ln>
            <a:noFill/>
          </a:ln>
        </p:spPr>
      </p:sp>
      <p:sp>
        <p:nvSpPr>
          <p:cNvPr id="798" name="Google Shape;798;p76"/>
          <p:cNvSpPr/>
          <p:nvPr>
            <p:ph idx="6" type="pic"/>
          </p:nvPr>
        </p:nvSpPr>
        <p:spPr>
          <a:xfrm>
            <a:off x="3915213" y="523500"/>
            <a:ext cx="1305900" cy="1918500"/>
          </a:xfrm>
          <a:prstGeom prst="roundRect">
            <a:avLst>
              <a:gd fmla="val 16667" name="adj"/>
            </a:avLst>
          </a:prstGeom>
          <a:noFill/>
          <a:ln>
            <a:noFill/>
          </a:ln>
        </p:spPr>
      </p:sp>
      <p:sp>
        <p:nvSpPr>
          <p:cNvPr id="799" name="Google Shape;799;p76"/>
          <p:cNvSpPr/>
          <p:nvPr>
            <p:ph idx="7" type="pic"/>
          </p:nvPr>
        </p:nvSpPr>
        <p:spPr>
          <a:xfrm>
            <a:off x="5490975" y="523500"/>
            <a:ext cx="1305900" cy="1918500"/>
          </a:xfrm>
          <a:prstGeom prst="roundRect">
            <a:avLst>
              <a:gd fmla="val 16667" name="adj"/>
            </a:avLst>
          </a:prstGeom>
          <a:noFill/>
          <a:ln>
            <a:noFill/>
          </a:ln>
        </p:spPr>
      </p:sp>
      <p:sp>
        <p:nvSpPr>
          <p:cNvPr id="800" name="Google Shape;800;p76"/>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801" name="Google Shape;801;p76"/>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802" name="Google Shape;802;p76"/>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803" name="Google Shape;803;p76"/>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804" name="Google Shape;804;p76"/>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805" name="Google Shape;805;p76"/>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806" name="Google Shape;806;p76"/>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807" name="Google Shape;807;p76"/>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808" name="Google Shape;808;p76"/>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809" name="Google Shape;809;p76"/>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810" name="Google Shape;810;p7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811" name="Shape 811"/>
        <p:cNvGrpSpPr/>
        <p:nvPr/>
      </p:nvGrpSpPr>
      <p:grpSpPr>
        <a:xfrm>
          <a:off x="0" y="0"/>
          <a:ext cx="0" cy="0"/>
          <a:chOff x="0" y="0"/>
          <a:chExt cx="0" cy="0"/>
        </a:xfrm>
      </p:grpSpPr>
      <p:sp>
        <p:nvSpPr>
          <p:cNvPr id="812" name="Google Shape;812;p77"/>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813" name="Google Shape;813;p77"/>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814" name="Google Shape;814;p7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815" name="Shape 815"/>
        <p:cNvGrpSpPr/>
        <p:nvPr/>
      </p:nvGrpSpPr>
      <p:grpSpPr>
        <a:xfrm>
          <a:off x="0" y="0"/>
          <a:ext cx="0" cy="0"/>
          <a:chOff x="0" y="0"/>
          <a:chExt cx="0" cy="0"/>
        </a:xfrm>
      </p:grpSpPr>
      <p:sp>
        <p:nvSpPr>
          <p:cNvPr id="816" name="Google Shape;816;p78"/>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817" name="Google Shape;817;p78"/>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818" name="Google Shape;818;p7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
    <p:spTree>
      <p:nvGrpSpPr>
        <p:cNvPr id="183" name="Shape 183"/>
        <p:cNvGrpSpPr/>
        <p:nvPr/>
      </p:nvGrpSpPr>
      <p:grpSpPr>
        <a:xfrm>
          <a:off x="0" y="0"/>
          <a:ext cx="0" cy="0"/>
          <a:chOff x="0" y="0"/>
          <a:chExt cx="0" cy="0"/>
        </a:xfrm>
      </p:grpSpPr>
      <p:sp>
        <p:nvSpPr>
          <p:cNvPr id="184" name="Google Shape;184;p9"/>
          <p:cNvSpPr/>
          <p:nvPr>
            <p:ph idx="2" type="pic"/>
          </p:nvPr>
        </p:nvSpPr>
        <p:spPr>
          <a:xfrm>
            <a:off x="320153" y="3180166"/>
            <a:ext cx="4249800" cy="1635300"/>
          </a:xfrm>
          <a:prstGeom prst="rect">
            <a:avLst/>
          </a:prstGeom>
          <a:noFill/>
          <a:ln>
            <a:noFill/>
          </a:ln>
        </p:spPr>
      </p:sp>
      <p:sp>
        <p:nvSpPr>
          <p:cNvPr id="185" name="Google Shape;185;p9"/>
          <p:cNvSpPr/>
          <p:nvPr/>
        </p:nvSpPr>
        <p:spPr>
          <a:xfrm>
            <a:off x="320135" y="1405791"/>
            <a:ext cx="805800" cy="5586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86" name="Google Shape;186;p9"/>
          <p:cNvSpPr/>
          <p:nvPr/>
        </p:nvSpPr>
        <p:spPr>
          <a:xfrm>
            <a:off x="320100" y="1963000"/>
            <a:ext cx="4249800" cy="1217100"/>
          </a:xfrm>
          <a:prstGeom prst="rect">
            <a:avLst/>
          </a:prstGeom>
          <a:solidFill>
            <a:schemeClr val="accent1"/>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87" name="Google Shape;187;p9"/>
          <p:cNvSpPr txBox="1"/>
          <p:nvPr>
            <p:ph idx="1" type="subTitle"/>
          </p:nvPr>
        </p:nvSpPr>
        <p:spPr>
          <a:xfrm>
            <a:off x="382576"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88" name="Google Shape;188;p9"/>
          <p:cNvSpPr txBox="1"/>
          <p:nvPr>
            <p:ph idx="3" type="body"/>
          </p:nvPr>
        </p:nvSpPr>
        <p:spPr>
          <a:xfrm>
            <a:off x="413816" y="2021129"/>
            <a:ext cx="40362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89" name="Google Shape;189;p9"/>
          <p:cNvSpPr/>
          <p:nvPr>
            <p:ph idx="4" type="pic"/>
          </p:nvPr>
        </p:nvSpPr>
        <p:spPr>
          <a:xfrm>
            <a:off x="4570230" y="3180166"/>
            <a:ext cx="4249800" cy="1635300"/>
          </a:xfrm>
          <a:prstGeom prst="rect">
            <a:avLst/>
          </a:prstGeom>
          <a:noFill/>
          <a:ln>
            <a:noFill/>
          </a:ln>
        </p:spPr>
      </p:sp>
      <p:sp>
        <p:nvSpPr>
          <p:cNvPr id="190" name="Google Shape;190;p9"/>
          <p:cNvSpPr/>
          <p:nvPr/>
        </p:nvSpPr>
        <p:spPr>
          <a:xfrm>
            <a:off x="4570578" y="1405791"/>
            <a:ext cx="805800" cy="5586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91" name="Google Shape;191;p9"/>
          <p:cNvSpPr/>
          <p:nvPr/>
        </p:nvSpPr>
        <p:spPr>
          <a:xfrm>
            <a:off x="4570177" y="1963000"/>
            <a:ext cx="4249800" cy="1217100"/>
          </a:xfrm>
          <a:prstGeom prst="rect">
            <a:avLst/>
          </a:prstGeom>
          <a:solidFill>
            <a:schemeClr val="accent2"/>
          </a:solidFill>
          <a:ln>
            <a:noFill/>
          </a:ln>
        </p:spPr>
        <p:txBody>
          <a:bodyPr anchorCtr="0" anchor="t" bIns="182875" lIns="182875" spcFirstLastPara="1" rIns="182875" wrap="square" tIns="182875">
            <a:noAutofit/>
          </a:bodyPr>
          <a:lstStyle/>
          <a:p>
            <a:pPr indent="0" lvl="0" marL="0" rtl="0" algn="l">
              <a:spcBef>
                <a:spcPts val="0"/>
              </a:spcBef>
              <a:spcAft>
                <a:spcPts val="0"/>
              </a:spcAft>
              <a:buNone/>
            </a:pPr>
            <a:r>
              <a:t/>
            </a:r>
            <a:endParaRPr>
              <a:solidFill>
                <a:schemeClr val="dk1"/>
              </a:solidFill>
              <a:latin typeface="Lexend Light"/>
              <a:ea typeface="Lexend Light"/>
              <a:cs typeface="Lexend Light"/>
              <a:sym typeface="Lexend Light"/>
            </a:endParaRPr>
          </a:p>
        </p:txBody>
      </p:sp>
      <p:sp>
        <p:nvSpPr>
          <p:cNvPr id="192" name="Google Shape;192;p9"/>
          <p:cNvSpPr txBox="1"/>
          <p:nvPr>
            <p:ph idx="5" type="subTitle"/>
          </p:nvPr>
        </p:nvSpPr>
        <p:spPr>
          <a:xfrm>
            <a:off x="4633019" y="1404325"/>
            <a:ext cx="668700" cy="514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93" name="Google Shape;193;p9"/>
          <p:cNvSpPr txBox="1"/>
          <p:nvPr>
            <p:ph idx="6" type="body"/>
          </p:nvPr>
        </p:nvSpPr>
        <p:spPr>
          <a:xfrm>
            <a:off x="4663893" y="2021129"/>
            <a:ext cx="4036200" cy="1095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4" name="Google Shape;194;p9"/>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extLst>
    <p:ext uri="{DCECCB84-F9BA-43D5-87BE-67443E8EF086}">
      <p15:sldGuideLst>
        <p15:guide id="1" orient="horz" pos="3033">
          <p15:clr>
            <a:srgbClr val="E46962"/>
          </p15:clr>
        </p15:guide>
        <p15:guide id="2" pos="202">
          <p15:clr>
            <a:srgbClr val="E46962"/>
          </p15:clr>
        </p15:guide>
        <p15:guide id="3" pos="5556">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type="secHead">
  <p:cSld name="SECTION_HEADER">
    <p:spTree>
      <p:nvGrpSpPr>
        <p:cNvPr id="195" name="Shape 195"/>
        <p:cNvGrpSpPr/>
        <p:nvPr/>
      </p:nvGrpSpPr>
      <p:grpSpPr>
        <a:xfrm>
          <a:off x="0" y="0"/>
          <a:ext cx="0" cy="0"/>
          <a:chOff x="0" y="0"/>
          <a:chExt cx="0" cy="0"/>
        </a:xfrm>
      </p:grpSpPr>
      <p:sp>
        <p:nvSpPr>
          <p:cNvPr id="196" name="Google Shape;196;p10"/>
          <p:cNvSpPr/>
          <p:nvPr/>
        </p:nvSpPr>
        <p:spPr>
          <a:xfrm>
            <a:off x="0" y="1370900"/>
            <a:ext cx="4569600" cy="3772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97" name="Google Shape;19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8" name="Google Shape;198;p10"/>
          <p:cNvSpPr txBox="1"/>
          <p:nvPr>
            <p:ph idx="1" type="subTitle"/>
          </p:nvPr>
        </p:nvSpPr>
        <p:spPr>
          <a:xfrm>
            <a:off x="4521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99" name="Google Shape;199;p10"/>
          <p:cNvSpPr txBox="1"/>
          <p:nvPr>
            <p:ph idx="2" type="body"/>
          </p:nvPr>
        </p:nvSpPr>
        <p:spPr>
          <a:xfrm>
            <a:off x="4521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00" name="Google Shape;200;p10"/>
          <p:cNvSpPr/>
          <p:nvPr/>
        </p:nvSpPr>
        <p:spPr>
          <a:xfrm>
            <a:off x="4574400" y="1370900"/>
            <a:ext cx="4569600" cy="3772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01" name="Google Shape;201;p10"/>
          <p:cNvSpPr txBox="1"/>
          <p:nvPr>
            <p:ph idx="3" type="subTitle"/>
          </p:nvPr>
        </p:nvSpPr>
        <p:spPr>
          <a:xfrm>
            <a:off x="5026500" y="1677650"/>
            <a:ext cx="3755400" cy="699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202" name="Google Shape;202;p10"/>
          <p:cNvSpPr txBox="1"/>
          <p:nvPr>
            <p:ph idx="4" type="body"/>
          </p:nvPr>
        </p:nvSpPr>
        <p:spPr>
          <a:xfrm>
            <a:off x="5026500" y="2505325"/>
            <a:ext cx="3755400" cy="2157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03" name="Google Shape;203;p10"/>
          <p:cNvSpPr txBox="1"/>
          <p:nvPr>
            <p:ph type="title"/>
          </p:nvPr>
        </p:nvSpPr>
        <p:spPr>
          <a:xfrm>
            <a:off x="408650" y="463000"/>
            <a:ext cx="8331900" cy="841800"/>
          </a:xfrm>
          <a:prstGeom prst="rect">
            <a:avLst/>
          </a:prstGeom>
        </p:spPr>
        <p:txBody>
          <a:bodyPr anchorCtr="0" anchor="ctr" bIns="91425" lIns="91425" spcFirstLastPara="1" rIns="91425" wrap="square" tIns="91425">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71.xml"/><Relationship Id="rId20" Type="http://schemas.openxmlformats.org/officeDocument/2006/relationships/slideLayout" Target="../slideLayouts/slideLayout51.xml"/><Relationship Id="rId42" Type="http://schemas.openxmlformats.org/officeDocument/2006/relationships/slideLayout" Target="../slideLayouts/slideLayout73.xml"/><Relationship Id="rId41" Type="http://schemas.openxmlformats.org/officeDocument/2006/relationships/slideLayout" Target="../slideLayouts/slideLayout72.xml"/><Relationship Id="rId22" Type="http://schemas.openxmlformats.org/officeDocument/2006/relationships/slideLayout" Target="../slideLayouts/slideLayout53.xml"/><Relationship Id="rId44" Type="http://schemas.openxmlformats.org/officeDocument/2006/relationships/slideLayout" Target="../slideLayouts/slideLayout75.xml"/><Relationship Id="rId21" Type="http://schemas.openxmlformats.org/officeDocument/2006/relationships/slideLayout" Target="../slideLayouts/slideLayout52.xml"/><Relationship Id="rId43" Type="http://schemas.openxmlformats.org/officeDocument/2006/relationships/slideLayout" Target="../slideLayouts/slideLayout74.xml"/><Relationship Id="rId24" Type="http://schemas.openxmlformats.org/officeDocument/2006/relationships/slideLayout" Target="../slideLayouts/slideLayout55.xml"/><Relationship Id="rId46" Type="http://schemas.openxmlformats.org/officeDocument/2006/relationships/theme" Target="../theme/theme1.xml"/><Relationship Id="rId23" Type="http://schemas.openxmlformats.org/officeDocument/2006/relationships/slideLayout" Target="../slideLayouts/slideLayout54.xml"/><Relationship Id="rId45" Type="http://schemas.openxmlformats.org/officeDocument/2006/relationships/slideLayout" Target="../slideLayouts/slideLayout76.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33" Type="http://schemas.openxmlformats.org/officeDocument/2006/relationships/slideLayout" Target="../slideLayouts/slideLayout64.xml"/><Relationship Id="rId10" Type="http://schemas.openxmlformats.org/officeDocument/2006/relationships/slideLayout" Target="../slideLayouts/slideLayout41.xml"/><Relationship Id="rId32" Type="http://schemas.openxmlformats.org/officeDocument/2006/relationships/slideLayout" Target="../slideLayouts/slideLayout63.xml"/><Relationship Id="rId13" Type="http://schemas.openxmlformats.org/officeDocument/2006/relationships/slideLayout" Target="../slideLayouts/slideLayout44.xml"/><Relationship Id="rId35" Type="http://schemas.openxmlformats.org/officeDocument/2006/relationships/slideLayout" Target="../slideLayouts/slideLayout66.xml"/><Relationship Id="rId12" Type="http://schemas.openxmlformats.org/officeDocument/2006/relationships/slideLayout" Target="../slideLayouts/slideLayout43.xml"/><Relationship Id="rId34" Type="http://schemas.openxmlformats.org/officeDocument/2006/relationships/slideLayout" Target="../slideLayouts/slideLayout65.xml"/><Relationship Id="rId15" Type="http://schemas.openxmlformats.org/officeDocument/2006/relationships/slideLayout" Target="../slideLayouts/slideLayout46.xml"/><Relationship Id="rId37" Type="http://schemas.openxmlformats.org/officeDocument/2006/relationships/slideLayout" Target="../slideLayouts/slideLayout68.xml"/><Relationship Id="rId14" Type="http://schemas.openxmlformats.org/officeDocument/2006/relationships/slideLayout" Target="../slideLayouts/slideLayout45.xml"/><Relationship Id="rId36" Type="http://schemas.openxmlformats.org/officeDocument/2006/relationships/slideLayout" Target="../slideLayouts/slideLayout67.xml"/><Relationship Id="rId17" Type="http://schemas.openxmlformats.org/officeDocument/2006/relationships/slideLayout" Target="../slideLayouts/slideLayout48.xml"/><Relationship Id="rId39" Type="http://schemas.openxmlformats.org/officeDocument/2006/relationships/slideLayout" Target="../slideLayouts/slideLayout70.xml"/><Relationship Id="rId16" Type="http://schemas.openxmlformats.org/officeDocument/2006/relationships/slideLayout" Target="../slideLayouts/slideLayout47.xml"/><Relationship Id="rId38" Type="http://schemas.openxmlformats.org/officeDocument/2006/relationships/slideLayout" Target="../slideLayouts/slideLayout69.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1pPr>
            <a:lvl2pPr lvl="1">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2pPr>
            <a:lvl3pPr lvl="2">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3pPr>
            <a:lvl4pPr lvl="3">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4pPr>
            <a:lvl5pPr lvl="4">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5pPr>
            <a:lvl6pPr lvl="5">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6pPr>
            <a:lvl7pPr lvl="6">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7pPr>
            <a:lvl8pPr lvl="7">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8pPr>
            <a:lvl9pPr lvl="8">
              <a:spcBef>
                <a:spcPts val="0"/>
              </a:spcBef>
              <a:spcAft>
                <a:spcPts val="0"/>
              </a:spcAft>
              <a:buClr>
                <a:schemeClr val="dk1"/>
              </a:buClr>
              <a:buSzPts val="4000"/>
              <a:buFont typeface="Spline Sans"/>
              <a:buNone/>
              <a:defRPr b="1" sz="4000">
                <a:solidFill>
                  <a:schemeClr val="dk1"/>
                </a:solidFill>
                <a:latin typeface="Spline Sans"/>
                <a:ea typeface="Spline Sans"/>
                <a:cs typeface="Spline Sans"/>
                <a:sym typeface="Spline Sans"/>
              </a:defRPr>
            </a:lvl9pPr>
          </a:lstStyle>
          <a:p/>
        </p:txBody>
      </p:sp>
      <p:sp>
        <p:nvSpPr>
          <p:cNvPr id="7" name="Google Shape;7;p1"/>
          <p:cNvSpPr txBox="1"/>
          <p:nvPr>
            <p:ph idx="1" type="body"/>
          </p:nvPr>
        </p:nvSpPr>
        <p:spPr>
          <a:xfrm>
            <a:off x="311700" y="2221525"/>
            <a:ext cx="8520600" cy="2441700"/>
          </a:xfrm>
          <a:prstGeom prst="rect">
            <a:avLst/>
          </a:prstGeom>
          <a:noFill/>
          <a:ln>
            <a:noFill/>
          </a:ln>
        </p:spPr>
        <p:txBody>
          <a:bodyPr anchorCtr="0" anchor="t" bIns="91425" lIns="91425" spcFirstLastPara="1" rIns="91425" wrap="square" tIns="91425">
            <a:noAutofit/>
          </a:bodyPr>
          <a:lstStyle>
            <a:lvl1pPr indent="-342900" lvl="0" marL="457200">
              <a:spcBef>
                <a:spcPts val="0"/>
              </a:spcBef>
              <a:spcAft>
                <a:spcPts val="0"/>
              </a:spcAft>
              <a:buClr>
                <a:schemeClr val="dk1"/>
              </a:buClr>
              <a:buSzPts val="1800"/>
              <a:buFont typeface="Lexend Light"/>
              <a:buChar char="●"/>
              <a:defRPr sz="1800">
                <a:solidFill>
                  <a:schemeClr val="dk1"/>
                </a:solidFill>
                <a:latin typeface="Lexend Light"/>
                <a:ea typeface="Lexend Light"/>
                <a:cs typeface="Lexend Light"/>
                <a:sym typeface="Lexend Light"/>
              </a:defRPr>
            </a:lvl1pPr>
            <a:lvl2pPr indent="-317500" lvl="1" marL="9144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2pPr>
            <a:lvl3pPr indent="-317500" lvl="2" marL="13716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3pPr>
            <a:lvl4pPr indent="-317500" lvl="3" marL="18288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4pPr>
            <a:lvl5pPr indent="-317500" lvl="4" marL="22860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5pPr>
            <a:lvl6pPr indent="-317500" lvl="5" marL="27432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6pPr>
            <a:lvl7pPr indent="-317500" lvl="6" marL="32004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7pPr>
            <a:lvl8pPr indent="-317500" lvl="7" marL="36576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8pPr>
            <a:lvl9pPr indent="-317500" lvl="8" marL="4114800">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exend"/>
                <a:ea typeface="Lexend"/>
                <a:cs typeface="Lexend"/>
                <a:sym typeface="Lexend"/>
              </a:defRPr>
            </a:lvl1pPr>
            <a:lvl2pPr lvl="1" algn="r">
              <a:buNone/>
              <a:defRPr sz="1000">
                <a:solidFill>
                  <a:schemeClr val="dk2"/>
                </a:solidFill>
                <a:latin typeface="Lexend"/>
                <a:ea typeface="Lexend"/>
                <a:cs typeface="Lexend"/>
                <a:sym typeface="Lexend"/>
              </a:defRPr>
            </a:lvl2pPr>
            <a:lvl3pPr lvl="2" algn="r">
              <a:buNone/>
              <a:defRPr sz="1000">
                <a:solidFill>
                  <a:schemeClr val="dk2"/>
                </a:solidFill>
                <a:latin typeface="Lexend"/>
                <a:ea typeface="Lexend"/>
                <a:cs typeface="Lexend"/>
                <a:sym typeface="Lexend"/>
              </a:defRPr>
            </a:lvl3pPr>
            <a:lvl4pPr lvl="3" algn="r">
              <a:buNone/>
              <a:defRPr sz="1000">
                <a:solidFill>
                  <a:schemeClr val="dk2"/>
                </a:solidFill>
                <a:latin typeface="Lexend"/>
                <a:ea typeface="Lexend"/>
                <a:cs typeface="Lexend"/>
                <a:sym typeface="Lexend"/>
              </a:defRPr>
            </a:lvl4pPr>
            <a:lvl5pPr lvl="4" algn="r">
              <a:buNone/>
              <a:defRPr sz="1000">
                <a:solidFill>
                  <a:schemeClr val="dk2"/>
                </a:solidFill>
                <a:latin typeface="Lexend"/>
                <a:ea typeface="Lexend"/>
                <a:cs typeface="Lexend"/>
                <a:sym typeface="Lexend"/>
              </a:defRPr>
            </a:lvl5pPr>
            <a:lvl6pPr lvl="5" algn="r">
              <a:buNone/>
              <a:defRPr sz="1000">
                <a:solidFill>
                  <a:schemeClr val="dk2"/>
                </a:solidFill>
                <a:latin typeface="Lexend"/>
                <a:ea typeface="Lexend"/>
                <a:cs typeface="Lexend"/>
                <a:sym typeface="Lexend"/>
              </a:defRPr>
            </a:lvl6pPr>
            <a:lvl7pPr lvl="6" algn="r">
              <a:buNone/>
              <a:defRPr sz="1000">
                <a:solidFill>
                  <a:schemeClr val="dk2"/>
                </a:solidFill>
                <a:latin typeface="Lexend"/>
                <a:ea typeface="Lexend"/>
                <a:cs typeface="Lexend"/>
                <a:sym typeface="Lexend"/>
              </a:defRPr>
            </a:lvl7pPr>
            <a:lvl8pPr lvl="7" algn="r">
              <a:buNone/>
              <a:defRPr sz="1000">
                <a:solidFill>
                  <a:schemeClr val="dk2"/>
                </a:solidFill>
                <a:latin typeface="Lexend"/>
                <a:ea typeface="Lexend"/>
                <a:cs typeface="Lexend"/>
                <a:sym typeface="Lexend"/>
              </a:defRPr>
            </a:lvl8pPr>
            <a:lvl9pPr lvl="8" algn="r">
              <a:buNone/>
              <a:defRPr sz="1000">
                <a:solidFill>
                  <a:schemeClr val="dk2"/>
                </a:solidFill>
                <a:latin typeface="Lexend"/>
                <a:ea typeface="Lexend"/>
                <a:cs typeface="Lexend"/>
                <a:sym typeface="Lexen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2" name="Shape 502"/>
        <p:cNvGrpSpPr/>
        <p:nvPr/>
      </p:nvGrpSpPr>
      <p:grpSpPr>
        <a:xfrm>
          <a:off x="0" y="0"/>
          <a:ext cx="0" cy="0"/>
          <a:chOff x="0" y="0"/>
          <a:chExt cx="0" cy="0"/>
        </a:xfrm>
      </p:grpSpPr>
      <p:sp>
        <p:nvSpPr>
          <p:cNvPr id="503" name="Google Shape;503;p33"/>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504" name="Google Shape;504;p33"/>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505" name="Google Shape;505;p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 id="2147483710" r:id="rId32"/>
    <p:sldLayoutId id="2147483711" r:id="rId33"/>
    <p:sldLayoutId id="2147483712" r:id="rId34"/>
    <p:sldLayoutId id="2147483713" r:id="rId35"/>
    <p:sldLayoutId id="2147483714" r:id="rId36"/>
    <p:sldLayoutId id="2147483715" r:id="rId37"/>
    <p:sldLayoutId id="2147483716" r:id="rId38"/>
    <p:sldLayoutId id="2147483717" r:id="rId39"/>
    <p:sldLayoutId id="2147483718" r:id="rId40"/>
    <p:sldLayoutId id="2147483719" r:id="rId41"/>
    <p:sldLayoutId id="2147483720" r:id="rId42"/>
    <p:sldLayoutId id="2147483721" r:id="rId43"/>
    <p:sldLayoutId id="2147483722" r:id="rId44"/>
    <p:sldLayoutId id="214748372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822" name="Shape 822"/>
        <p:cNvGrpSpPr/>
        <p:nvPr/>
      </p:nvGrpSpPr>
      <p:grpSpPr>
        <a:xfrm>
          <a:off x="0" y="0"/>
          <a:ext cx="0" cy="0"/>
          <a:chOff x="0" y="0"/>
          <a:chExt cx="0" cy="0"/>
        </a:xfrm>
      </p:grpSpPr>
      <p:sp>
        <p:nvSpPr>
          <p:cNvPr id="823" name="Google Shape;823;p79"/>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Ensemble Learning</a:t>
            </a:r>
            <a:endParaRPr/>
          </a:p>
          <a:p>
            <a:pPr indent="0" lvl="0" marL="0" rtl="0" algn="ctr">
              <a:spcBef>
                <a:spcPts val="0"/>
              </a:spcBef>
              <a:spcAft>
                <a:spcPts val="0"/>
              </a:spcAft>
              <a:buClr>
                <a:schemeClr val="lt1"/>
              </a:buClr>
              <a:buSzPts val="1100"/>
              <a:buNone/>
            </a:pPr>
            <a:r>
              <a:rPr lang="en"/>
              <a:t>Boosting</a:t>
            </a:r>
            <a:endParaRPr/>
          </a:p>
        </p:txBody>
      </p:sp>
      <p:sp>
        <p:nvSpPr>
          <p:cNvPr id="824" name="Google Shape;824;p79"/>
          <p:cNvSpPr txBox="1"/>
          <p:nvPr>
            <p:ph idx="2" type="subTitle"/>
          </p:nvPr>
        </p:nvSpPr>
        <p:spPr>
          <a:xfrm>
            <a:off x="2705100" y="2902000"/>
            <a:ext cx="37656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solidFill>
                  <a:schemeClr val="lt2"/>
                </a:solidFill>
              </a:rPr>
              <a:t>Short Presentation</a:t>
            </a:r>
            <a:endParaRPr>
              <a:solidFill>
                <a:schemeClr val="lt2"/>
              </a:solidFill>
            </a:endParaRPr>
          </a:p>
        </p:txBody>
      </p:sp>
      <p:sp>
        <p:nvSpPr>
          <p:cNvPr id="825" name="Google Shape;825;p79"/>
          <p:cNvSpPr txBox="1"/>
          <p:nvPr/>
        </p:nvSpPr>
        <p:spPr>
          <a:xfrm>
            <a:off x="7724500" y="4584900"/>
            <a:ext cx="1197600" cy="226200"/>
          </a:xfrm>
          <a:prstGeom prst="rect">
            <a:avLst/>
          </a:prstGeom>
          <a:noFill/>
          <a:ln>
            <a:noFill/>
          </a:ln>
        </p:spPr>
        <p:txBody>
          <a:bodyPr anchorCtr="0" anchor="t" bIns="91425" lIns="91425" spcFirstLastPara="1" rIns="91425" wrap="square" tIns="91425">
            <a:noAutofit/>
          </a:bodyPr>
          <a:lstStyle/>
          <a:p>
            <a:pPr indent="-304800" lvl="0" marL="457200" rtl="0" algn="ctr">
              <a:spcBef>
                <a:spcPts val="0"/>
              </a:spcBef>
              <a:spcAft>
                <a:spcPts val="0"/>
              </a:spcAft>
              <a:buClr>
                <a:schemeClr val="dk1"/>
              </a:buClr>
              <a:buSzPts val="1200"/>
              <a:buFont typeface="Barlow Light"/>
              <a:buChar char="-"/>
            </a:pPr>
            <a:r>
              <a:rPr lang="en" sz="1200">
                <a:solidFill>
                  <a:schemeClr val="dk1"/>
                </a:solidFill>
                <a:latin typeface="Barlow Light"/>
                <a:ea typeface="Barlow Light"/>
                <a:cs typeface="Barlow Light"/>
                <a:sym typeface="Barlow Light"/>
              </a:rPr>
              <a:t>Aravind</a:t>
            </a:r>
            <a:endParaRPr sz="1200">
              <a:solidFill>
                <a:schemeClr val="dk1"/>
              </a:solidFill>
              <a:latin typeface="Barlow Light"/>
              <a:ea typeface="Barlow Light"/>
              <a:cs typeface="Barlow Light"/>
              <a:sym typeface="Barlow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88"/>
          <p:cNvSpPr txBox="1"/>
          <p:nvPr/>
        </p:nvSpPr>
        <p:spPr>
          <a:xfrm>
            <a:off x="217925" y="253400"/>
            <a:ext cx="8627400" cy="46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Lexend Light"/>
              <a:ea typeface="Lexend Light"/>
              <a:cs typeface="Lexend Light"/>
              <a:sym typeface="Lexend Light"/>
            </a:endParaRPr>
          </a:p>
        </p:txBody>
      </p:sp>
      <p:sp>
        <p:nvSpPr>
          <p:cNvPr id="874" name="Google Shape;874;p88"/>
          <p:cNvSpPr txBox="1"/>
          <p:nvPr/>
        </p:nvSpPr>
        <p:spPr>
          <a:xfrm>
            <a:off x="131050" y="157850"/>
            <a:ext cx="8879400" cy="49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XGBoost</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Advantages:</a:t>
            </a:r>
            <a:endParaRPr b="1"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	High Accuracy: Often achieves state-of-the-art results.</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	Fast Training: Utilizes parallel processing for speed.</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	Regularization: Built-in L1 and L2 to prevent overfitting.</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	Handles Missing Data: Can learn from data with missing values.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en" sz="1200">
                <a:solidFill>
                  <a:schemeClr val="dk1"/>
                </a:solidFill>
              </a:rPr>
              <a:t>Disadvantages:</a:t>
            </a:r>
            <a:endParaRPr b="1"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	Complex Hyperparameters: Many parameters require careful tuning.</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	Overfitting Risk: Still susceptible to overfitting if not tuned well.</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	High Memory Usage: Can be memory-intensive with large datasets.</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	Less Interpretable: Complex ensemble of trees can be hard to understand.</a:t>
            </a:r>
            <a:endParaRPr sz="12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89"/>
          <p:cNvSpPr txBox="1"/>
          <p:nvPr/>
        </p:nvSpPr>
        <p:spPr>
          <a:xfrm>
            <a:off x="183175" y="0"/>
            <a:ext cx="8961000" cy="443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b="1" sz="1200"/>
          </a:p>
          <a:p>
            <a:pPr indent="0" lvl="0" marL="0" rtl="0" algn="l">
              <a:lnSpc>
                <a:spcPct val="150000"/>
              </a:lnSpc>
              <a:spcBef>
                <a:spcPts val="0"/>
              </a:spcBef>
              <a:spcAft>
                <a:spcPts val="0"/>
              </a:spcAft>
              <a:buNone/>
            </a:pPr>
            <a:r>
              <a:t/>
            </a:r>
            <a:endParaRPr b="1" sz="1200"/>
          </a:p>
          <a:p>
            <a:pPr indent="0" lvl="0" marL="0" rtl="0" algn="l">
              <a:lnSpc>
                <a:spcPct val="150000"/>
              </a:lnSpc>
              <a:spcBef>
                <a:spcPts val="0"/>
              </a:spcBef>
              <a:spcAft>
                <a:spcPts val="0"/>
              </a:spcAft>
              <a:buNone/>
            </a:pPr>
            <a:r>
              <a:rPr b="1" lang="en" sz="2000"/>
              <a:t>LightGBM (Light Gradient Boosting Machine)</a:t>
            </a:r>
            <a:endParaRPr b="1" sz="2000"/>
          </a:p>
          <a:p>
            <a:pPr indent="0" lvl="0" marL="0" rtl="0" algn="l">
              <a:lnSpc>
                <a:spcPct val="150000"/>
              </a:lnSpc>
              <a:spcBef>
                <a:spcPts val="0"/>
              </a:spcBef>
              <a:spcAft>
                <a:spcPts val="0"/>
              </a:spcAft>
              <a:buNone/>
            </a:pPr>
            <a:r>
              <a:t/>
            </a:r>
            <a:endParaRPr sz="1200"/>
          </a:p>
          <a:p>
            <a:pPr indent="0" lvl="0" marL="0" rtl="0" algn="l">
              <a:lnSpc>
                <a:spcPct val="150000"/>
              </a:lnSpc>
              <a:spcBef>
                <a:spcPts val="0"/>
              </a:spcBef>
              <a:spcAft>
                <a:spcPts val="0"/>
              </a:spcAft>
              <a:buNone/>
            </a:pPr>
            <a:r>
              <a:rPr b="1" lang="en" sz="1200"/>
              <a:t>Overview:</a:t>
            </a:r>
            <a:endParaRPr b="1" sz="1200"/>
          </a:p>
          <a:p>
            <a:pPr indent="457200" lvl="0" marL="0" rtl="0" algn="l">
              <a:lnSpc>
                <a:spcPct val="150000"/>
              </a:lnSpc>
              <a:spcBef>
                <a:spcPts val="0"/>
              </a:spcBef>
              <a:spcAft>
                <a:spcPts val="0"/>
              </a:spcAft>
              <a:buNone/>
            </a:pPr>
            <a:r>
              <a:rPr lang="en" sz="1200"/>
              <a:t>LightGBM is designed for distributed and efficient training, particularly on large datasets, and is known for its speed and performance.</a:t>
            </a:r>
            <a:endParaRPr sz="1200"/>
          </a:p>
          <a:p>
            <a:pPr indent="0" lvl="0" marL="0" rtl="0" algn="l">
              <a:lnSpc>
                <a:spcPct val="150000"/>
              </a:lnSpc>
              <a:spcBef>
                <a:spcPts val="0"/>
              </a:spcBef>
              <a:spcAft>
                <a:spcPts val="0"/>
              </a:spcAft>
              <a:buNone/>
            </a:pPr>
            <a:r>
              <a:rPr b="1" lang="en" sz="1200"/>
              <a:t>How It Works:</a:t>
            </a:r>
            <a:endParaRPr b="1" sz="1200"/>
          </a:p>
          <a:p>
            <a:pPr indent="457200" lvl="0" marL="0" rtl="0" algn="l">
              <a:lnSpc>
                <a:spcPct val="150000"/>
              </a:lnSpc>
              <a:spcBef>
                <a:spcPts val="0"/>
              </a:spcBef>
              <a:spcAft>
                <a:spcPts val="0"/>
              </a:spcAft>
              <a:buNone/>
            </a:pPr>
            <a:r>
              <a:rPr lang="en" sz="1200">
                <a:solidFill>
                  <a:schemeClr val="dk1"/>
                </a:solidFill>
              </a:rPr>
              <a:t>Instead of growing trees level by level (like XGBoost), it grows them </a:t>
            </a:r>
            <a:r>
              <a:rPr b="1" lang="en" sz="1200">
                <a:solidFill>
                  <a:schemeClr val="dk1"/>
                </a:solidFill>
              </a:rPr>
              <a:t>leaf-wise</a:t>
            </a:r>
            <a:r>
              <a:rPr lang="en" sz="1200">
                <a:solidFill>
                  <a:schemeClr val="dk1"/>
                </a:solidFill>
              </a:rPr>
              <a:t>—this means it expands the branch that reduces the loss the most.</a:t>
            </a:r>
            <a:endParaRPr sz="1200">
              <a:solidFill>
                <a:schemeClr val="dk1"/>
              </a:solidFill>
            </a:endParaRPr>
          </a:p>
          <a:p>
            <a:pPr indent="457200" lvl="0" marL="0" rtl="0" algn="l">
              <a:lnSpc>
                <a:spcPct val="150000"/>
              </a:lnSpc>
              <a:spcBef>
                <a:spcPts val="0"/>
              </a:spcBef>
              <a:spcAft>
                <a:spcPts val="0"/>
              </a:spcAft>
              <a:buNone/>
            </a:pPr>
            <a:r>
              <a:rPr lang="en" sz="1200">
                <a:solidFill>
                  <a:schemeClr val="dk1"/>
                </a:solidFill>
              </a:rPr>
              <a:t>It handles large datasets better and requires less memory.</a:t>
            </a:r>
            <a:endParaRPr sz="1300"/>
          </a:p>
          <a:p>
            <a:pPr indent="0" lvl="0" marL="0" rtl="0" algn="l">
              <a:lnSpc>
                <a:spcPct val="150000"/>
              </a:lnSpc>
              <a:spcBef>
                <a:spcPts val="0"/>
              </a:spcBef>
              <a:spcAft>
                <a:spcPts val="0"/>
              </a:spcAft>
              <a:buNone/>
            </a:pPr>
            <a:r>
              <a:rPr b="1" lang="en" sz="1200"/>
              <a:t>Key Steps:</a:t>
            </a:r>
            <a:endParaRPr b="1" sz="1200"/>
          </a:p>
          <a:p>
            <a:pPr indent="457200" lvl="0" marL="0" rtl="0" algn="l">
              <a:lnSpc>
                <a:spcPct val="150000"/>
              </a:lnSpc>
              <a:spcBef>
                <a:spcPts val="0"/>
              </a:spcBef>
              <a:spcAft>
                <a:spcPts val="0"/>
              </a:spcAft>
              <a:buNone/>
            </a:pPr>
            <a:r>
              <a:rPr lang="en" sz="1200"/>
              <a:t>Convert continuous features into discrete bins.</a:t>
            </a:r>
            <a:endParaRPr sz="1200"/>
          </a:p>
          <a:p>
            <a:pPr indent="457200" lvl="0" marL="0" rtl="0" algn="l">
              <a:lnSpc>
                <a:spcPct val="150000"/>
              </a:lnSpc>
              <a:spcBef>
                <a:spcPts val="0"/>
              </a:spcBef>
              <a:spcAft>
                <a:spcPts val="0"/>
              </a:spcAft>
              <a:buNone/>
            </a:pPr>
            <a:r>
              <a:rPr lang="en" sz="1200"/>
              <a:t>Build trees using a leaf-wise strategy to minimize loss.</a:t>
            </a:r>
            <a:endParaRPr sz="1200"/>
          </a:p>
          <a:p>
            <a:pPr indent="457200" lvl="0" marL="0" rtl="0" algn="l">
              <a:lnSpc>
                <a:spcPct val="150000"/>
              </a:lnSpc>
              <a:spcBef>
                <a:spcPts val="0"/>
              </a:spcBef>
              <a:spcAft>
                <a:spcPts val="0"/>
              </a:spcAft>
              <a:buNone/>
            </a:pPr>
            <a:r>
              <a:rPr lang="en" sz="1200"/>
              <a:t>Optimize the model iteratively by adding trees that focus on the most significant errors.</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pic>
        <p:nvPicPr>
          <p:cNvPr id="884" name="Google Shape;884;p90"/>
          <p:cNvPicPr preferRelativeResize="0"/>
          <p:nvPr/>
        </p:nvPicPr>
        <p:blipFill>
          <a:blip r:embed="rId3">
            <a:alphaModFix/>
          </a:blip>
          <a:stretch>
            <a:fillRect/>
          </a:stretch>
        </p:blipFill>
        <p:spPr>
          <a:xfrm>
            <a:off x="126325" y="1255800"/>
            <a:ext cx="5943600" cy="3762375"/>
          </a:xfrm>
          <a:prstGeom prst="rect">
            <a:avLst/>
          </a:prstGeom>
          <a:noFill/>
          <a:ln>
            <a:noFill/>
          </a:ln>
        </p:spPr>
      </p:pic>
      <p:sp>
        <p:nvSpPr>
          <p:cNvPr id="885" name="Google Shape;885;p90"/>
          <p:cNvSpPr txBox="1"/>
          <p:nvPr/>
        </p:nvSpPr>
        <p:spPr>
          <a:xfrm>
            <a:off x="126325" y="0"/>
            <a:ext cx="9075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Core idea</a:t>
            </a:r>
            <a:r>
              <a:rPr lang="en" sz="1100">
                <a:solidFill>
                  <a:schemeClr val="dk1"/>
                </a:solidFill>
              </a:rPr>
              <a:t>: Similar to XGBoost but designed for greater efficiency.</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Analogy</a:t>
            </a:r>
            <a:r>
              <a:rPr lang="en" sz="1100">
                <a:solidFill>
                  <a:schemeClr val="dk1"/>
                </a:solidFill>
              </a:rPr>
              <a:t>: Like XGBoost but with shortcuts that make it much faster without sacrificing much accuracy.</a:t>
            </a:r>
            <a:endParaRPr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91"/>
          <p:cNvSpPr txBox="1"/>
          <p:nvPr/>
        </p:nvSpPr>
        <p:spPr>
          <a:xfrm>
            <a:off x="131050" y="157850"/>
            <a:ext cx="8879400" cy="49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LightGBM</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Advantages:</a:t>
            </a:r>
            <a:endParaRPr b="1"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	Very Fast Training: Histogram-based and leaf-wise growth is highly efficient.</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	Low Memory Consumption: Efficiently handles large datasets.</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	Handles Categorical Features: Can directly process categorical data.</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	Scalable: Performs well with massive datasets.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en" sz="1200">
                <a:solidFill>
                  <a:schemeClr val="dk1"/>
                </a:solidFill>
              </a:rPr>
              <a:t>Disadvantages:</a:t>
            </a:r>
            <a:endParaRPr b="1"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	Prone to Overfitting: Leaf-wise growth can easily overfit small data.</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	Sensitive to Parameters: Requires careful tuning for optimal performance.</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	Less Stable Trees: Leaf-wise growth can lead to less balanced trees.</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	May Underperform on Small Data: Can struggle with very limited datasets.</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92"/>
          <p:cNvSpPr txBox="1"/>
          <p:nvPr/>
        </p:nvSpPr>
        <p:spPr>
          <a:xfrm>
            <a:off x="139725" y="0"/>
            <a:ext cx="9004200" cy="1369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100"/>
              <a:t>Conclusion</a:t>
            </a:r>
            <a:r>
              <a:rPr lang="en" sz="1100"/>
              <a:t>:</a:t>
            </a:r>
            <a:endParaRPr sz="1100"/>
          </a:p>
          <a:p>
            <a:pPr indent="0" lvl="0" marL="0" rtl="0" algn="l">
              <a:lnSpc>
                <a:spcPct val="150000"/>
              </a:lnSpc>
              <a:spcBef>
                <a:spcPts val="0"/>
              </a:spcBef>
              <a:spcAft>
                <a:spcPts val="0"/>
              </a:spcAft>
              <a:buNone/>
            </a:pPr>
            <a:r>
              <a:t/>
            </a:r>
            <a:endParaRPr sz="1100"/>
          </a:p>
          <a:p>
            <a:pPr indent="0" lvl="0" marL="0" rtl="0" algn="l">
              <a:lnSpc>
                <a:spcPct val="150000"/>
              </a:lnSpc>
              <a:spcBef>
                <a:spcPts val="0"/>
              </a:spcBef>
              <a:spcAft>
                <a:spcPts val="0"/>
              </a:spcAft>
              <a:buNone/>
            </a:pPr>
            <a:r>
              <a:rPr lang="en" sz="1100"/>
              <a:t>	These algorithms are essential tools in machine learning, providing robust solutions for both classification and regression tasks. Their ability to combine weak learners into strong predictive models makes them invaluable in various applications.</a:t>
            </a:r>
            <a:endParaRPr sz="1100"/>
          </a:p>
          <a:p>
            <a:pPr indent="0" lvl="0" marL="0" rtl="0" algn="l">
              <a:lnSpc>
                <a:spcPct val="150000"/>
              </a:lnSpc>
              <a:spcBef>
                <a:spcPts val="0"/>
              </a:spcBef>
              <a:spcAft>
                <a:spcPts val="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80"/>
          <p:cNvSpPr txBox="1"/>
          <p:nvPr/>
        </p:nvSpPr>
        <p:spPr>
          <a:xfrm>
            <a:off x="96300" y="0"/>
            <a:ext cx="9047700" cy="4894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200">
                <a:solidFill>
                  <a:schemeClr val="dk1"/>
                </a:solidFill>
              </a:rPr>
              <a:t>Overview:</a:t>
            </a:r>
            <a:endParaRPr b="1" sz="1200">
              <a:solidFill>
                <a:schemeClr val="dk1"/>
              </a:solidFill>
            </a:endParaRPr>
          </a:p>
          <a:p>
            <a:pPr indent="457200" lvl="0" marL="0" rtl="0" algn="l">
              <a:lnSpc>
                <a:spcPct val="150000"/>
              </a:lnSpc>
              <a:spcBef>
                <a:spcPts val="0"/>
              </a:spcBef>
              <a:spcAft>
                <a:spcPts val="0"/>
              </a:spcAft>
              <a:buNone/>
            </a:pPr>
            <a:r>
              <a:rPr lang="en" sz="1200">
                <a:solidFill>
                  <a:schemeClr val="dk1"/>
                </a:solidFill>
              </a:rPr>
              <a:t>Ensemble learning</a:t>
            </a:r>
            <a:r>
              <a:rPr lang="en" sz="1200">
                <a:solidFill>
                  <a:schemeClr val="dk1"/>
                </a:solidFill>
              </a:rPr>
              <a:t> is a machine learning technique that combines predictions from multiple models (also called "weak learners") to produce more accurate and robust predictions than a single model alone. </a:t>
            </a:r>
            <a:endParaRPr sz="1200">
              <a:solidFill>
                <a:schemeClr val="dk1"/>
              </a:solidFill>
            </a:endParaRPr>
          </a:p>
          <a:p>
            <a:pPr indent="0" lvl="0" marL="0" rtl="0" algn="l">
              <a:lnSpc>
                <a:spcPct val="150000"/>
              </a:lnSpc>
              <a:spcBef>
                <a:spcPts val="1200"/>
              </a:spcBef>
              <a:spcAft>
                <a:spcPts val="0"/>
              </a:spcAft>
              <a:buNone/>
            </a:pPr>
            <a:r>
              <a:rPr b="1" lang="en" sz="1200">
                <a:solidFill>
                  <a:schemeClr val="dk1"/>
                </a:solidFill>
              </a:rPr>
              <a:t>Core Concept:</a:t>
            </a:r>
            <a:endParaRPr b="1" sz="1200">
              <a:solidFill>
                <a:schemeClr val="dk1"/>
              </a:solidFill>
            </a:endParaRPr>
          </a:p>
          <a:p>
            <a:pPr indent="457200" lvl="0" marL="0" rtl="0" algn="l">
              <a:lnSpc>
                <a:spcPct val="150000"/>
              </a:lnSpc>
              <a:spcBef>
                <a:spcPts val="1200"/>
              </a:spcBef>
              <a:spcAft>
                <a:spcPts val="0"/>
              </a:spcAft>
              <a:buNone/>
            </a:pPr>
            <a:r>
              <a:rPr lang="en" sz="1200">
                <a:solidFill>
                  <a:schemeClr val="dk1"/>
                </a:solidFill>
              </a:rPr>
              <a:t>Instead of relying on a single model, this trains multiple models and then combine their outputs to make a final prediction. </a:t>
            </a:r>
            <a:endParaRPr sz="1200">
              <a:solidFill>
                <a:schemeClr val="dk1"/>
              </a:solidFill>
            </a:endParaRPr>
          </a:p>
          <a:p>
            <a:pPr indent="0" lvl="0" marL="0" rtl="0" algn="l">
              <a:lnSpc>
                <a:spcPct val="150000"/>
              </a:lnSpc>
              <a:spcBef>
                <a:spcPts val="1200"/>
              </a:spcBef>
              <a:spcAft>
                <a:spcPts val="0"/>
              </a:spcAft>
              <a:buNone/>
            </a:pPr>
            <a:r>
              <a:rPr b="1" lang="en" sz="1200">
                <a:solidFill>
                  <a:schemeClr val="dk1"/>
                </a:solidFill>
              </a:rPr>
              <a:t>Common Techniques:</a:t>
            </a:r>
            <a:endParaRPr b="1" sz="1200">
              <a:solidFill>
                <a:schemeClr val="dk1"/>
              </a:solidFill>
            </a:endParaRPr>
          </a:p>
          <a:p>
            <a:pPr indent="-304800" lvl="0" marL="457200" rtl="0" algn="l">
              <a:lnSpc>
                <a:spcPct val="150000"/>
              </a:lnSpc>
              <a:spcBef>
                <a:spcPts val="1200"/>
              </a:spcBef>
              <a:spcAft>
                <a:spcPts val="0"/>
              </a:spcAft>
              <a:buClr>
                <a:schemeClr val="dk1"/>
              </a:buClr>
              <a:buSzPts val="1200"/>
              <a:buChar char="●"/>
            </a:pPr>
            <a:r>
              <a:rPr b="1" lang="en" sz="1200">
                <a:solidFill>
                  <a:schemeClr val="dk1"/>
                </a:solidFill>
              </a:rPr>
              <a:t>Bagging:</a:t>
            </a:r>
            <a:r>
              <a:rPr lang="en" sz="1200">
                <a:solidFill>
                  <a:schemeClr val="dk1"/>
                </a:solidFill>
              </a:rPr>
              <a:t> Trains multiple models on different subsets of the training data and then averages their predictions. </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b="1" lang="en" sz="1200">
                <a:solidFill>
                  <a:schemeClr val="dk1"/>
                </a:solidFill>
              </a:rPr>
              <a:t>Boosting:</a:t>
            </a:r>
            <a:r>
              <a:rPr lang="en" sz="1200">
                <a:solidFill>
                  <a:schemeClr val="dk1"/>
                </a:solidFill>
              </a:rPr>
              <a:t> Sequentially trains models, with each model focusing on the errors made by previous models. </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b="1" lang="en" sz="1200">
                <a:solidFill>
                  <a:schemeClr val="dk1"/>
                </a:solidFill>
              </a:rPr>
              <a:t>Stacking:</a:t>
            </a:r>
            <a:r>
              <a:rPr lang="en" sz="1200">
                <a:solidFill>
                  <a:schemeClr val="dk1"/>
                </a:solidFill>
              </a:rPr>
              <a:t> Trains multiple models and then uses a meta-learner to combine their predictions. </a:t>
            </a:r>
            <a:endParaRPr sz="1200">
              <a:solidFill>
                <a:schemeClr val="dk1"/>
              </a:solidFill>
            </a:endParaRPr>
          </a:p>
          <a:p>
            <a:pPr indent="0" lvl="0" marL="0" rtl="0" algn="l">
              <a:lnSpc>
                <a:spcPct val="150000"/>
              </a:lnSpc>
              <a:spcBef>
                <a:spcPts val="1200"/>
              </a:spcBef>
              <a:spcAft>
                <a:spcPts val="0"/>
              </a:spcAft>
              <a:buNone/>
            </a:pPr>
            <a:r>
              <a:rPr b="1" lang="en" sz="1200">
                <a:solidFill>
                  <a:schemeClr val="dk1"/>
                </a:solidFill>
              </a:rPr>
              <a:t>Benefits:</a:t>
            </a:r>
            <a:endParaRPr b="1" sz="1200">
              <a:solidFill>
                <a:schemeClr val="dk1"/>
              </a:solidFill>
            </a:endParaRPr>
          </a:p>
          <a:p>
            <a:pPr indent="-304800" lvl="0" marL="457200" rtl="0" algn="l">
              <a:lnSpc>
                <a:spcPct val="150000"/>
              </a:lnSpc>
              <a:spcBef>
                <a:spcPts val="1200"/>
              </a:spcBef>
              <a:spcAft>
                <a:spcPts val="0"/>
              </a:spcAft>
              <a:buClr>
                <a:schemeClr val="dk1"/>
              </a:buClr>
              <a:buSzPts val="1200"/>
              <a:buChar char="●"/>
            </a:pPr>
            <a:r>
              <a:rPr b="1" lang="en" sz="1200">
                <a:solidFill>
                  <a:schemeClr val="dk1"/>
                </a:solidFill>
              </a:rPr>
              <a:t>Improved Accuracy:</a:t>
            </a:r>
            <a:r>
              <a:rPr lang="en" sz="1200">
                <a:solidFill>
                  <a:schemeClr val="dk1"/>
                </a:solidFill>
              </a:rPr>
              <a:t> Ensemble models often achieve higher accuracy than individual models. </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b="1" lang="en" sz="1200">
                <a:solidFill>
                  <a:schemeClr val="dk1"/>
                </a:solidFill>
              </a:rPr>
              <a:t>Reduced Variance:</a:t>
            </a:r>
            <a:r>
              <a:rPr lang="en" sz="1200">
                <a:solidFill>
                  <a:schemeClr val="dk1"/>
                </a:solidFill>
              </a:rPr>
              <a:t> By averaging predictions from multiple models, </a:t>
            </a:r>
            <a:r>
              <a:rPr lang="en" sz="1200">
                <a:solidFill>
                  <a:schemeClr val="dk1"/>
                </a:solidFill>
              </a:rPr>
              <a:t>ensemble methods</a:t>
            </a:r>
            <a:r>
              <a:rPr lang="en" sz="1200">
                <a:solidFill>
                  <a:schemeClr val="dk1"/>
                </a:solidFill>
              </a:rPr>
              <a:t> can reduce the model's sensitivity to changes in the training data. </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b="1" lang="en" sz="1200">
                <a:solidFill>
                  <a:schemeClr val="dk1"/>
                </a:solidFill>
              </a:rPr>
              <a:t>Robustness:</a:t>
            </a:r>
            <a:r>
              <a:rPr lang="en" sz="1200">
                <a:solidFill>
                  <a:schemeClr val="dk1"/>
                </a:solidFill>
              </a:rPr>
              <a:t> Ensemble models tend to be more robust to errors and uncertainties in the data. </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81"/>
          <p:cNvSpPr txBox="1"/>
          <p:nvPr/>
        </p:nvSpPr>
        <p:spPr>
          <a:xfrm>
            <a:off x="157125" y="0"/>
            <a:ext cx="8986800" cy="484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a:p>
            <a:pPr indent="0" lvl="0" marL="0" rtl="0" algn="l">
              <a:lnSpc>
                <a:spcPct val="115000"/>
              </a:lnSpc>
              <a:spcBef>
                <a:spcPts val="0"/>
              </a:spcBef>
              <a:spcAft>
                <a:spcPts val="0"/>
              </a:spcAft>
              <a:buNone/>
            </a:pPr>
            <a:r>
              <a:rPr b="1" lang="en" sz="1200">
                <a:solidFill>
                  <a:schemeClr val="dk1"/>
                </a:solidFill>
              </a:rPr>
              <a:t>Examples of Ensemble Algorithms:</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 sz="1200">
                <a:solidFill>
                  <a:schemeClr val="dk1"/>
                </a:solidFill>
              </a:rPr>
              <a:t>Random Forests (Bagging)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AdaBoost (Boosting)</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Gradient Boosting Machines (GBM)</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Stacking </a:t>
            </a:r>
            <a:endParaRPr sz="1200">
              <a:solidFill>
                <a:schemeClr val="dk1"/>
              </a:solidFill>
            </a:endParaRPr>
          </a:p>
          <a:p>
            <a:pPr indent="0" lvl="0" marL="0" rtl="0" algn="l">
              <a:lnSpc>
                <a:spcPct val="115000"/>
              </a:lnSpc>
              <a:spcBef>
                <a:spcPts val="1200"/>
              </a:spcBef>
              <a:spcAft>
                <a:spcPts val="0"/>
              </a:spcAft>
              <a:buNone/>
            </a:pPr>
            <a:r>
              <a:rPr b="1" lang="en" sz="1200">
                <a:solidFill>
                  <a:schemeClr val="dk1"/>
                </a:solidFill>
              </a:rPr>
              <a:t>Applications:</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 sz="1200">
                <a:solidFill>
                  <a:schemeClr val="dk1"/>
                </a:solidFill>
              </a:rPr>
              <a:t>Classification:</a:t>
            </a:r>
            <a:r>
              <a:rPr lang="en" sz="1200">
                <a:solidFill>
                  <a:schemeClr val="dk1"/>
                </a:solidFill>
              </a:rPr>
              <a:t> Identifying categories or labels.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Regression:</a:t>
            </a:r>
            <a:r>
              <a:rPr lang="en" sz="1200">
                <a:solidFill>
                  <a:schemeClr val="dk1"/>
                </a:solidFill>
              </a:rPr>
              <a:t> Predicting continuous values.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rPr>
              <a:t>Anomaly Detection:</a:t>
            </a:r>
            <a:r>
              <a:rPr lang="en" sz="1200">
                <a:solidFill>
                  <a:schemeClr val="dk1"/>
                </a:solidFill>
              </a:rPr>
              <a:t> Identifying unusual patterns in data.</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None/>
            </a:pPr>
            <a:r>
              <a:rPr b="1" lang="en" sz="1200">
                <a:solidFill>
                  <a:schemeClr val="dk1"/>
                </a:solidFill>
              </a:rPr>
              <a:t>Why it works:</a:t>
            </a:r>
            <a:endParaRPr b="1" sz="1200">
              <a:solidFill>
                <a:schemeClr val="dk1"/>
              </a:solidFill>
            </a:endParaRPr>
          </a:p>
          <a:p>
            <a:pPr indent="457200" lvl="0" marL="0" rtl="0" algn="l">
              <a:lnSpc>
                <a:spcPct val="115000"/>
              </a:lnSpc>
              <a:spcBef>
                <a:spcPts val="1200"/>
              </a:spcBef>
              <a:spcAft>
                <a:spcPts val="0"/>
              </a:spcAft>
              <a:buNone/>
            </a:pPr>
            <a:r>
              <a:rPr lang="en" sz="1200">
                <a:solidFill>
                  <a:schemeClr val="dk1"/>
                </a:solidFill>
              </a:rPr>
              <a:t>By leveraging the strengths of diverse models, ensemble methods can reduce bias and variance, leading to improved accuracy and generalization. </a:t>
            </a:r>
            <a:endParaRPr sz="1200">
              <a:solidFill>
                <a:schemeClr val="dk1"/>
              </a:solidFill>
            </a:endParaRPr>
          </a:p>
          <a:p>
            <a:pPr indent="0" lvl="0" marL="0" rtl="0" algn="l">
              <a:spcBef>
                <a:spcPts val="1200"/>
              </a:spcBef>
              <a:spcAft>
                <a:spcPts val="0"/>
              </a:spcAft>
              <a:buNone/>
            </a:pPr>
            <a:r>
              <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82"/>
          <p:cNvSpPr txBox="1"/>
          <p:nvPr/>
        </p:nvSpPr>
        <p:spPr>
          <a:xfrm>
            <a:off x="235300" y="94300"/>
            <a:ext cx="8908800" cy="2616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200"/>
          </a:p>
          <a:p>
            <a:pPr indent="0" lvl="0" marL="0" rtl="0" algn="l">
              <a:lnSpc>
                <a:spcPct val="150000"/>
              </a:lnSpc>
              <a:spcBef>
                <a:spcPts val="1200"/>
              </a:spcBef>
              <a:spcAft>
                <a:spcPts val="0"/>
              </a:spcAft>
              <a:buNone/>
            </a:pPr>
            <a:r>
              <a:rPr b="1" lang="en" sz="1200">
                <a:solidFill>
                  <a:schemeClr val="dk1"/>
                </a:solidFill>
              </a:rPr>
              <a:t>Boosting:</a:t>
            </a:r>
            <a:endParaRPr b="1" sz="1200">
              <a:solidFill>
                <a:schemeClr val="dk1"/>
              </a:solidFill>
            </a:endParaRPr>
          </a:p>
          <a:p>
            <a:pPr indent="457200" lvl="0" marL="0" rtl="0" algn="l">
              <a:lnSpc>
                <a:spcPct val="150000"/>
              </a:lnSpc>
              <a:spcBef>
                <a:spcPts val="1200"/>
              </a:spcBef>
              <a:spcAft>
                <a:spcPts val="0"/>
              </a:spcAft>
              <a:buNone/>
            </a:pPr>
            <a:r>
              <a:rPr lang="en" sz="1200">
                <a:solidFill>
                  <a:schemeClr val="dk1"/>
                </a:solidFill>
              </a:rPr>
              <a:t>AdaBoost, XGBoost, and LightGBM are powerful ensemble learning algorithms that enhance model performance by combining multiple weak learners. Each algorithm employs unique techniques for boosting, such as adaptive weighting in AdaBoost and gradient-based optimization in XGBoost and LightGBM, making them effective for various machine learning tasks. AdaBoost (Adaptive Boosting)</a:t>
            </a:r>
            <a:endParaRPr sz="1200">
              <a:solidFill>
                <a:schemeClr val="dk1"/>
              </a:solidFill>
            </a:endParaRPr>
          </a:p>
          <a:p>
            <a:pPr indent="0" lvl="0" marL="0" rtl="0" algn="l">
              <a:lnSpc>
                <a:spcPct val="150000"/>
              </a:lnSpc>
              <a:spcBef>
                <a:spcPts val="0"/>
              </a:spcBef>
              <a:spcAft>
                <a:spcPts val="0"/>
              </a:spcAft>
              <a:buNone/>
            </a:pPr>
            <a:r>
              <a:t/>
            </a:r>
            <a:endParaRPr sz="1200">
              <a:solidFill>
                <a:schemeClr val="dk1"/>
              </a:solidFill>
            </a:endParaRPr>
          </a:p>
          <a:p>
            <a:pPr indent="0" lvl="0" marL="0" rtl="0" algn="l">
              <a:lnSpc>
                <a:spcPct val="150000"/>
              </a:lnSpc>
              <a:spcBef>
                <a:spcPts val="0"/>
              </a:spcBef>
              <a:spcAft>
                <a:spcPts val="0"/>
              </a:spcAft>
              <a:buNone/>
            </a:pPr>
            <a:r>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83"/>
          <p:cNvSpPr txBox="1"/>
          <p:nvPr/>
        </p:nvSpPr>
        <p:spPr>
          <a:xfrm>
            <a:off x="174500" y="0"/>
            <a:ext cx="8969400" cy="498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b="1" sz="1200">
              <a:solidFill>
                <a:schemeClr val="dk1"/>
              </a:solidFill>
            </a:endParaRPr>
          </a:p>
          <a:p>
            <a:pPr indent="0" lvl="0" marL="0" rtl="0" algn="l">
              <a:lnSpc>
                <a:spcPct val="150000"/>
              </a:lnSpc>
              <a:spcBef>
                <a:spcPts val="0"/>
              </a:spcBef>
              <a:spcAft>
                <a:spcPts val="0"/>
              </a:spcAft>
              <a:buNone/>
            </a:pPr>
            <a:r>
              <a:t/>
            </a:r>
            <a:endParaRPr b="1" sz="1200">
              <a:solidFill>
                <a:schemeClr val="dk1"/>
              </a:solidFill>
            </a:endParaRPr>
          </a:p>
          <a:p>
            <a:pPr indent="0" lvl="0" marL="0" rtl="0" algn="l">
              <a:lnSpc>
                <a:spcPct val="150000"/>
              </a:lnSpc>
              <a:spcBef>
                <a:spcPts val="0"/>
              </a:spcBef>
              <a:spcAft>
                <a:spcPts val="0"/>
              </a:spcAft>
              <a:buNone/>
            </a:pPr>
            <a:r>
              <a:rPr b="1" lang="en" sz="2000">
                <a:solidFill>
                  <a:schemeClr val="dk1"/>
                </a:solidFill>
              </a:rPr>
              <a:t>AdaBoost</a:t>
            </a:r>
            <a:r>
              <a:rPr lang="en" sz="2000">
                <a:solidFill>
                  <a:schemeClr val="dk1"/>
                </a:solidFill>
              </a:rPr>
              <a:t>:</a:t>
            </a:r>
            <a:endParaRPr sz="2000">
              <a:solidFill>
                <a:schemeClr val="dk1"/>
              </a:solidFill>
            </a:endParaRPr>
          </a:p>
          <a:p>
            <a:pPr indent="0" lvl="0" marL="0" rtl="0" algn="l">
              <a:lnSpc>
                <a:spcPct val="150000"/>
              </a:lnSpc>
              <a:spcBef>
                <a:spcPts val="0"/>
              </a:spcBef>
              <a:spcAft>
                <a:spcPts val="0"/>
              </a:spcAft>
              <a:buNone/>
            </a:pPr>
            <a:r>
              <a:t/>
            </a:r>
            <a:endParaRPr b="1" sz="1200">
              <a:solidFill>
                <a:schemeClr val="dk1"/>
              </a:solidFill>
            </a:endParaRPr>
          </a:p>
          <a:p>
            <a:pPr indent="0" lvl="0" marL="0" rtl="0" algn="l">
              <a:lnSpc>
                <a:spcPct val="150000"/>
              </a:lnSpc>
              <a:spcBef>
                <a:spcPts val="0"/>
              </a:spcBef>
              <a:spcAft>
                <a:spcPts val="0"/>
              </a:spcAft>
              <a:buNone/>
            </a:pPr>
            <a:r>
              <a:rPr b="1" lang="en" sz="1200">
                <a:solidFill>
                  <a:schemeClr val="dk1"/>
                </a:solidFill>
              </a:rPr>
              <a:t>Overview:</a:t>
            </a:r>
            <a:endParaRPr b="1" sz="1200">
              <a:solidFill>
                <a:schemeClr val="dk1"/>
              </a:solidFill>
            </a:endParaRPr>
          </a:p>
          <a:p>
            <a:pPr indent="457200" lvl="0" marL="0" rtl="0" algn="l">
              <a:lnSpc>
                <a:spcPct val="150000"/>
              </a:lnSpc>
              <a:spcBef>
                <a:spcPts val="0"/>
              </a:spcBef>
              <a:spcAft>
                <a:spcPts val="0"/>
              </a:spcAft>
              <a:buNone/>
            </a:pPr>
            <a:r>
              <a:rPr lang="en" sz="1200">
                <a:solidFill>
                  <a:schemeClr val="dk1"/>
                </a:solidFill>
              </a:rPr>
              <a:t>AdaBoost is one of the first boosting algorithms that combines multiple weak learners, typically decision stumps, to improve classification accuracy.</a:t>
            </a:r>
            <a:endParaRPr sz="1200">
              <a:solidFill>
                <a:schemeClr val="dk1"/>
              </a:solidFill>
            </a:endParaRPr>
          </a:p>
          <a:p>
            <a:pPr indent="0" lvl="0" marL="0" rtl="0" algn="l">
              <a:lnSpc>
                <a:spcPct val="150000"/>
              </a:lnSpc>
              <a:spcBef>
                <a:spcPts val="0"/>
              </a:spcBef>
              <a:spcAft>
                <a:spcPts val="0"/>
              </a:spcAft>
              <a:buNone/>
            </a:pPr>
            <a:r>
              <a:rPr b="1" lang="en" sz="1200">
                <a:solidFill>
                  <a:schemeClr val="dk1"/>
                </a:solidFill>
              </a:rPr>
              <a:t>How It Works:</a:t>
            </a:r>
            <a:endParaRPr b="1" sz="1200">
              <a:solidFill>
                <a:schemeClr val="dk1"/>
              </a:solidFill>
            </a:endParaRPr>
          </a:p>
          <a:p>
            <a:pPr indent="457200" lvl="0" marL="0" rtl="0" algn="l">
              <a:lnSpc>
                <a:spcPct val="150000"/>
              </a:lnSpc>
              <a:spcBef>
                <a:spcPts val="0"/>
              </a:spcBef>
              <a:spcAft>
                <a:spcPts val="0"/>
              </a:spcAft>
              <a:buNone/>
            </a:pPr>
            <a:r>
              <a:rPr lang="en" sz="1200">
                <a:solidFill>
                  <a:schemeClr val="dk1"/>
                </a:solidFill>
              </a:rPr>
              <a:t>First, it trains a weak model on the data.</a:t>
            </a:r>
            <a:endParaRPr sz="1200">
              <a:solidFill>
                <a:schemeClr val="dk1"/>
              </a:solidFill>
            </a:endParaRPr>
          </a:p>
          <a:p>
            <a:pPr indent="457200" lvl="0" marL="0" rtl="0" algn="l">
              <a:lnSpc>
                <a:spcPct val="150000"/>
              </a:lnSpc>
              <a:spcBef>
                <a:spcPts val="0"/>
              </a:spcBef>
              <a:spcAft>
                <a:spcPts val="0"/>
              </a:spcAft>
              <a:buClr>
                <a:schemeClr val="dk1"/>
              </a:buClr>
              <a:buSzPts val="1100"/>
              <a:buFont typeface="Arial"/>
              <a:buNone/>
            </a:pPr>
            <a:r>
              <a:rPr lang="en" sz="1200">
                <a:solidFill>
                  <a:schemeClr val="dk1"/>
                </a:solidFill>
              </a:rPr>
              <a:t>Then, it focuses more on the mistakes made by the first model by giving those misclassified points higher weights.</a:t>
            </a:r>
            <a:endParaRPr sz="1200">
              <a:solidFill>
                <a:schemeClr val="dk1"/>
              </a:solidFill>
            </a:endParaRPr>
          </a:p>
          <a:p>
            <a:pPr indent="457200" lvl="0" marL="0" rtl="0" algn="l">
              <a:lnSpc>
                <a:spcPct val="150000"/>
              </a:lnSpc>
              <a:spcBef>
                <a:spcPts val="0"/>
              </a:spcBef>
              <a:spcAft>
                <a:spcPts val="0"/>
              </a:spcAft>
              <a:buClr>
                <a:schemeClr val="dk1"/>
              </a:buClr>
              <a:buSzPts val="1100"/>
              <a:buFont typeface="Arial"/>
              <a:buNone/>
            </a:pPr>
            <a:r>
              <a:rPr lang="en" sz="1200">
                <a:solidFill>
                  <a:schemeClr val="dk1"/>
                </a:solidFill>
              </a:rPr>
              <a:t>It repeats this process, training new models that improve where the previous ones failed.</a:t>
            </a:r>
            <a:endParaRPr sz="1200">
              <a:solidFill>
                <a:schemeClr val="dk1"/>
              </a:solidFill>
            </a:endParaRPr>
          </a:p>
          <a:p>
            <a:pPr indent="457200" lvl="0" marL="0" rtl="0" algn="l">
              <a:lnSpc>
                <a:spcPct val="150000"/>
              </a:lnSpc>
              <a:spcBef>
                <a:spcPts val="0"/>
              </a:spcBef>
              <a:spcAft>
                <a:spcPts val="0"/>
              </a:spcAft>
              <a:buNone/>
            </a:pPr>
            <a:r>
              <a:rPr lang="en" sz="1200">
                <a:solidFill>
                  <a:schemeClr val="dk1"/>
                </a:solidFill>
              </a:rPr>
              <a:t>Finally, it combines all weak models into a strong classifier.</a:t>
            </a:r>
            <a:endParaRPr sz="1200">
              <a:solidFill>
                <a:schemeClr val="dk1"/>
              </a:solidFill>
            </a:endParaRPr>
          </a:p>
          <a:p>
            <a:pPr indent="0" lvl="0" marL="0" rtl="0" algn="l">
              <a:lnSpc>
                <a:spcPct val="150000"/>
              </a:lnSpc>
              <a:spcBef>
                <a:spcPts val="0"/>
              </a:spcBef>
              <a:spcAft>
                <a:spcPts val="0"/>
              </a:spcAft>
              <a:buNone/>
            </a:pPr>
            <a:r>
              <a:rPr b="1" lang="en" sz="1200">
                <a:solidFill>
                  <a:schemeClr val="dk1"/>
                </a:solidFill>
              </a:rPr>
              <a:t>Key Steps:</a:t>
            </a:r>
            <a:endParaRPr b="1" sz="1200">
              <a:solidFill>
                <a:schemeClr val="dk1"/>
              </a:solidFill>
            </a:endParaRPr>
          </a:p>
          <a:p>
            <a:pPr indent="457200" lvl="0" marL="0" rtl="0" algn="l">
              <a:lnSpc>
                <a:spcPct val="150000"/>
              </a:lnSpc>
              <a:spcBef>
                <a:spcPts val="0"/>
              </a:spcBef>
              <a:spcAft>
                <a:spcPts val="0"/>
              </a:spcAft>
              <a:buNone/>
            </a:pPr>
            <a:r>
              <a:rPr lang="en" sz="1200">
                <a:solidFill>
                  <a:schemeClr val="dk1"/>
                </a:solidFill>
              </a:rPr>
              <a:t>Initialize weights for all samples.</a:t>
            </a:r>
            <a:endParaRPr sz="1200">
              <a:solidFill>
                <a:schemeClr val="dk1"/>
              </a:solidFill>
            </a:endParaRPr>
          </a:p>
          <a:p>
            <a:pPr indent="457200" lvl="0" marL="0" rtl="0" algn="l">
              <a:lnSpc>
                <a:spcPct val="150000"/>
              </a:lnSpc>
              <a:spcBef>
                <a:spcPts val="0"/>
              </a:spcBef>
              <a:spcAft>
                <a:spcPts val="0"/>
              </a:spcAft>
              <a:buNone/>
            </a:pPr>
            <a:r>
              <a:rPr lang="en" sz="1200">
                <a:solidFill>
                  <a:schemeClr val="dk1"/>
                </a:solidFill>
              </a:rPr>
              <a:t>Create a decision stump based on the feature with the highest information gain.</a:t>
            </a:r>
            <a:endParaRPr sz="1200">
              <a:solidFill>
                <a:schemeClr val="dk1"/>
              </a:solidFill>
            </a:endParaRPr>
          </a:p>
          <a:p>
            <a:pPr indent="457200" lvl="0" marL="0" rtl="0" algn="l">
              <a:lnSpc>
                <a:spcPct val="150000"/>
              </a:lnSpc>
              <a:spcBef>
                <a:spcPts val="0"/>
              </a:spcBef>
              <a:spcAft>
                <a:spcPts val="0"/>
              </a:spcAft>
              <a:buNone/>
            </a:pPr>
            <a:r>
              <a:rPr lang="en" sz="1200">
                <a:solidFill>
                  <a:schemeClr val="dk1"/>
                </a:solidFill>
              </a:rPr>
              <a:t>Update weights based on misclassifications.</a:t>
            </a:r>
            <a:endParaRPr sz="1200">
              <a:solidFill>
                <a:schemeClr val="dk1"/>
              </a:solidFill>
            </a:endParaRPr>
          </a:p>
          <a:p>
            <a:pPr indent="457200" lvl="0" marL="0" rtl="0" algn="l">
              <a:lnSpc>
                <a:spcPct val="150000"/>
              </a:lnSpc>
              <a:spcBef>
                <a:spcPts val="0"/>
              </a:spcBef>
              <a:spcAft>
                <a:spcPts val="0"/>
              </a:spcAft>
              <a:buNone/>
            </a:pPr>
            <a:r>
              <a:rPr lang="en" sz="1200">
                <a:solidFill>
                  <a:schemeClr val="dk1"/>
                </a:solidFill>
              </a:rPr>
              <a:t>Normalize weights and repeat until a specified number of learners is reached.</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pic>
        <p:nvPicPr>
          <p:cNvPr id="850" name="Google Shape;850;p84"/>
          <p:cNvPicPr preferRelativeResize="0"/>
          <p:nvPr/>
        </p:nvPicPr>
        <p:blipFill>
          <a:blip r:embed="rId3">
            <a:alphaModFix/>
          </a:blip>
          <a:stretch>
            <a:fillRect/>
          </a:stretch>
        </p:blipFill>
        <p:spPr>
          <a:xfrm>
            <a:off x="108900" y="969125"/>
            <a:ext cx="7124700" cy="3695700"/>
          </a:xfrm>
          <a:prstGeom prst="rect">
            <a:avLst/>
          </a:prstGeom>
          <a:noFill/>
          <a:ln>
            <a:noFill/>
          </a:ln>
        </p:spPr>
      </p:pic>
      <p:sp>
        <p:nvSpPr>
          <p:cNvPr id="851" name="Google Shape;851;p84"/>
          <p:cNvSpPr txBox="1"/>
          <p:nvPr/>
        </p:nvSpPr>
        <p:spPr>
          <a:xfrm>
            <a:off x="108900" y="0"/>
            <a:ext cx="7233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Core idea</a:t>
            </a:r>
            <a:r>
              <a:rPr lang="en" sz="1100">
                <a:solidFill>
                  <a:schemeClr val="dk1"/>
                </a:solidFill>
              </a:rPr>
              <a:t>: Focuses on difficult examples that previous models got wrong</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Analogy</a:t>
            </a:r>
            <a:r>
              <a:rPr lang="en" sz="1100">
                <a:solidFill>
                  <a:schemeClr val="dk1"/>
                </a:solidFill>
              </a:rPr>
              <a:t>: Like having a team of specialists who each focus on solving the parts of a problem that others struggle with</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85"/>
          <p:cNvSpPr txBox="1"/>
          <p:nvPr/>
        </p:nvSpPr>
        <p:spPr>
          <a:xfrm>
            <a:off x="131050" y="157850"/>
            <a:ext cx="8879400" cy="49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AdaBoost</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Advantages:</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	Combines Weak Learners: Creates a strong learner from multiple simple models.</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	Adaptive Focus: Weights misclassified instances more heavily.</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	Easy to Implement: Relatively straightforward to use with standard libraries.</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	Versatile: Can be used for classification and regression.</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Disadvantages:</a:t>
            </a:r>
            <a:endParaRPr b="1"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	Sensitive to Noise: Outliers can disproportionately affect the model.</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	Computationally Intensive: Sequential training can be time-consuming.</a:t>
            </a:r>
            <a:endParaRPr sz="1200">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rPr>
              <a:t>	Potential Overfitting: Can overfit if too many weak learners are used.</a:t>
            </a:r>
            <a:endParaRPr sz="1200">
              <a:solidFill>
                <a:schemeClr val="dk1"/>
              </a:solidFill>
            </a:endParaRPr>
          </a:p>
          <a:p>
            <a:pPr indent="0" lvl="0" marL="0" rtl="0" algn="l">
              <a:lnSpc>
                <a:spcPct val="150000"/>
              </a:lnSpc>
              <a:spcBef>
                <a:spcPts val="0"/>
              </a:spcBef>
              <a:spcAft>
                <a:spcPts val="0"/>
              </a:spcAft>
              <a:buNone/>
            </a:pPr>
            <a:r>
              <a:rPr lang="en" sz="1200">
                <a:solidFill>
                  <a:schemeClr val="dk1"/>
                </a:solidFill>
              </a:rPr>
              <a:t>	Relies on Weak Learner Quality: Performance depends on the base models.</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86"/>
          <p:cNvSpPr txBox="1"/>
          <p:nvPr/>
        </p:nvSpPr>
        <p:spPr>
          <a:xfrm>
            <a:off x="157125" y="0"/>
            <a:ext cx="8986800" cy="4710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b="1" sz="1200"/>
          </a:p>
          <a:p>
            <a:pPr indent="0" lvl="0" marL="0" rtl="0" algn="l">
              <a:lnSpc>
                <a:spcPct val="150000"/>
              </a:lnSpc>
              <a:spcBef>
                <a:spcPts val="0"/>
              </a:spcBef>
              <a:spcAft>
                <a:spcPts val="0"/>
              </a:spcAft>
              <a:buNone/>
            </a:pPr>
            <a:r>
              <a:t/>
            </a:r>
            <a:endParaRPr b="1" sz="1200"/>
          </a:p>
          <a:p>
            <a:pPr indent="0" lvl="0" marL="0" rtl="0" algn="l">
              <a:lnSpc>
                <a:spcPct val="150000"/>
              </a:lnSpc>
              <a:spcBef>
                <a:spcPts val="0"/>
              </a:spcBef>
              <a:spcAft>
                <a:spcPts val="0"/>
              </a:spcAft>
              <a:buNone/>
            </a:pPr>
            <a:r>
              <a:rPr b="1" lang="en" sz="2000"/>
              <a:t>XGBoost (Extreme Gradient Boosting)</a:t>
            </a:r>
            <a:endParaRPr b="1" sz="2000"/>
          </a:p>
          <a:p>
            <a:pPr indent="0" lvl="0" marL="0" rtl="0" algn="l">
              <a:lnSpc>
                <a:spcPct val="150000"/>
              </a:lnSpc>
              <a:spcBef>
                <a:spcPts val="0"/>
              </a:spcBef>
              <a:spcAft>
                <a:spcPts val="0"/>
              </a:spcAft>
              <a:buNone/>
            </a:pPr>
            <a:r>
              <a:t/>
            </a:r>
            <a:endParaRPr sz="1200"/>
          </a:p>
          <a:p>
            <a:pPr indent="0" lvl="0" marL="0" rtl="0" algn="l">
              <a:lnSpc>
                <a:spcPct val="150000"/>
              </a:lnSpc>
              <a:spcBef>
                <a:spcPts val="0"/>
              </a:spcBef>
              <a:spcAft>
                <a:spcPts val="0"/>
              </a:spcAft>
              <a:buNone/>
            </a:pPr>
            <a:r>
              <a:rPr b="1" lang="en" sz="1200"/>
              <a:t>Overview</a:t>
            </a:r>
            <a:r>
              <a:rPr lang="en" sz="1200"/>
              <a:t>:</a:t>
            </a:r>
            <a:endParaRPr sz="1200"/>
          </a:p>
          <a:p>
            <a:pPr indent="457200" lvl="0" marL="0" rtl="0" algn="l">
              <a:lnSpc>
                <a:spcPct val="150000"/>
              </a:lnSpc>
              <a:spcBef>
                <a:spcPts val="0"/>
              </a:spcBef>
              <a:spcAft>
                <a:spcPts val="0"/>
              </a:spcAft>
              <a:buNone/>
            </a:pPr>
            <a:r>
              <a:rPr lang="en" sz="1200"/>
              <a:t>XGBoost is an optimized implementation of gradient boosting that is highly efficient and scalable, widely used in data science competitions.</a:t>
            </a:r>
            <a:endParaRPr sz="1200"/>
          </a:p>
          <a:p>
            <a:pPr indent="0" lvl="0" marL="0" rtl="0" algn="l">
              <a:lnSpc>
                <a:spcPct val="150000"/>
              </a:lnSpc>
              <a:spcBef>
                <a:spcPts val="0"/>
              </a:spcBef>
              <a:spcAft>
                <a:spcPts val="0"/>
              </a:spcAft>
              <a:buNone/>
            </a:pPr>
            <a:r>
              <a:rPr b="1" lang="en" sz="1200"/>
              <a:t>How It Works:</a:t>
            </a:r>
            <a:endParaRPr b="1" sz="1200"/>
          </a:p>
          <a:p>
            <a:pPr indent="457200" lvl="0" marL="0" rtl="0" algn="l">
              <a:lnSpc>
                <a:spcPct val="150000"/>
              </a:lnSpc>
              <a:spcBef>
                <a:spcPts val="0"/>
              </a:spcBef>
              <a:spcAft>
                <a:spcPts val="0"/>
              </a:spcAft>
              <a:buNone/>
            </a:pPr>
            <a:r>
              <a:rPr lang="en" sz="1200"/>
              <a:t>It builds an ensemble of decision trees sequentially like AdaBoost, but each tree corrects the errors of the previous ones.</a:t>
            </a:r>
            <a:endParaRPr sz="1200"/>
          </a:p>
          <a:p>
            <a:pPr indent="457200" lvl="0" marL="0" rtl="0" algn="l">
              <a:lnSpc>
                <a:spcPct val="150000"/>
              </a:lnSpc>
              <a:spcBef>
                <a:spcPts val="0"/>
              </a:spcBef>
              <a:spcAft>
                <a:spcPts val="0"/>
              </a:spcAft>
              <a:buNone/>
            </a:pPr>
            <a:r>
              <a:rPr lang="en" sz="1200"/>
              <a:t>Utilizes a differentiable loss function and gradient descent optimization to minimize errors.</a:t>
            </a:r>
            <a:endParaRPr sz="1200"/>
          </a:p>
          <a:p>
            <a:pPr indent="0" lvl="0" marL="0" rtl="0" algn="l">
              <a:lnSpc>
                <a:spcPct val="150000"/>
              </a:lnSpc>
              <a:spcBef>
                <a:spcPts val="0"/>
              </a:spcBef>
              <a:spcAft>
                <a:spcPts val="0"/>
              </a:spcAft>
              <a:buNone/>
            </a:pPr>
            <a:r>
              <a:rPr b="1" lang="en" sz="1200"/>
              <a:t>Key Steps:</a:t>
            </a:r>
            <a:endParaRPr b="1" sz="1200"/>
          </a:p>
          <a:p>
            <a:pPr indent="457200" lvl="0" marL="0" rtl="0" algn="l">
              <a:lnSpc>
                <a:spcPct val="150000"/>
              </a:lnSpc>
              <a:spcBef>
                <a:spcPts val="0"/>
              </a:spcBef>
              <a:spcAft>
                <a:spcPts val="0"/>
              </a:spcAft>
              <a:buNone/>
            </a:pPr>
            <a:r>
              <a:rPr lang="en" sz="1200"/>
              <a:t>Initialize the model with a simple prediction (e.g., mean).</a:t>
            </a:r>
            <a:endParaRPr sz="1200"/>
          </a:p>
          <a:p>
            <a:pPr indent="457200" lvl="0" marL="0" rtl="0" algn="l">
              <a:lnSpc>
                <a:spcPct val="150000"/>
              </a:lnSpc>
              <a:spcBef>
                <a:spcPts val="0"/>
              </a:spcBef>
              <a:spcAft>
                <a:spcPts val="0"/>
              </a:spcAft>
              <a:buNone/>
            </a:pPr>
            <a:r>
              <a:rPr lang="en" sz="1200"/>
              <a:t>Calculate residuals (errors) from the current model.</a:t>
            </a:r>
            <a:endParaRPr sz="1200"/>
          </a:p>
          <a:p>
            <a:pPr indent="457200" lvl="0" marL="0" rtl="0" algn="l">
              <a:lnSpc>
                <a:spcPct val="150000"/>
              </a:lnSpc>
              <a:spcBef>
                <a:spcPts val="0"/>
              </a:spcBef>
              <a:spcAft>
                <a:spcPts val="0"/>
              </a:spcAft>
              <a:buNone/>
            </a:pPr>
            <a:r>
              <a:rPr lang="en" sz="1200"/>
              <a:t>Train a new decision tree on these residuals.</a:t>
            </a:r>
            <a:endParaRPr sz="1200"/>
          </a:p>
          <a:p>
            <a:pPr indent="457200" lvl="0" marL="0" rtl="0" algn="l">
              <a:lnSpc>
                <a:spcPct val="150000"/>
              </a:lnSpc>
              <a:spcBef>
                <a:spcPts val="0"/>
              </a:spcBef>
              <a:spcAft>
                <a:spcPts val="0"/>
              </a:spcAft>
              <a:buNone/>
            </a:pPr>
            <a:r>
              <a:rPr lang="en" sz="1200"/>
              <a:t>Update the model by adding the new tree's predictions, scaled by a learning rate.</a:t>
            </a:r>
            <a:endParaRPr sz="1200"/>
          </a:p>
          <a:p>
            <a:pPr indent="457200" lvl="0" marL="0" rtl="0" algn="l">
              <a:lnSpc>
                <a:spcPct val="150000"/>
              </a:lnSpc>
              <a:spcBef>
                <a:spcPts val="0"/>
              </a:spcBef>
              <a:spcAft>
                <a:spcPts val="0"/>
              </a:spcAft>
              <a:buNone/>
            </a:pPr>
            <a:r>
              <a:rPr lang="en" sz="1200"/>
              <a:t>Repeat until a stopping criterion is met.</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pic>
        <p:nvPicPr>
          <p:cNvPr id="866" name="Google Shape;866;p87"/>
          <p:cNvPicPr preferRelativeResize="0"/>
          <p:nvPr/>
        </p:nvPicPr>
        <p:blipFill>
          <a:blip r:embed="rId3">
            <a:alphaModFix/>
          </a:blip>
          <a:stretch>
            <a:fillRect/>
          </a:stretch>
        </p:blipFill>
        <p:spPr>
          <a:xfrm>
            <a:off x="4502300" y="1294300"/>
            <a:ext cx="4497725" cy="2173900"/>
          </a:xfrm>
          <a:prstGeom prst="rect">
            <a:avLst/>
          </a:prstGeom>
          <a:noFill/>
          <a:ln>
            <a:noFill/>
          </a:ln>
        </p:spPr>
      </p:pic>
      <p:pic>
        <p:nvPicPr>
          <p:cNvPr id="867" name="Google Shape;867;p87"/>
          <p:cNvPicPr preferRelativeResize="0"/>
          <p:nvPr/>
        </p:nvPicPr>
        <p:blipFill>
          <a:blip r:embed="rId4">
            <a:alphaModFix/>
          </a:blip>
          <a:stretch>
            <a:fillRect/>
          </a:stretch>
        </p:blipFill>
        <p:spPr>
          <a:xfrm>
            <a:off x="165525" y="1294300"/>
            <a:ext cx="4189075" cy="3284235"/>
          </a:xfrm>
          <a:prstGeom prst="rect">
            <a:avLst/>
          </a:prstGeom>
          <a:noFill/>
          <a:ln>
            <a:noFill/>
          </a:ln>
        </p:spPr>
      </p:pic>
      <p:sp>
        <p:nvSpPr>
          <p:cNvPr id="868" name="Google Shape;868;p87"/>
          <p:cNvSpPr txBox="1"/>
          <p:nvPr/>
        </p:nvSpPr>
        <p:spPr>
          <a:xfrm>
            <a:off x="165525" y="0"/>
            <a:ext cx="85668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Core idea</a:t>
            </a:r>
            <a:r>
              <a:rPr lang="en" sz="1100">
                <a:solidFill>
                  <a:schemeClr val="dk1"/>
                </a:solidFill>
              </a:rPr>
              <a:t>: Builds models in trees sequentially to correct errors from previous ones</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en" sz="1100">
                <a:solidFill>
                  <a:schemeClr val="dk1"/>
                </a:solidFill>
              </a:rPr>
              <a:t>Analogy</a:t>
            </a:r>
            <a:r>
              <a:rPr lang="en" sz="1100">
                <a:solidFill>
                  <a:schemeClr val="dk1"/>
                </a:solidFill>
              </a:rPr>
              <a:t>: Like a team iteratively refining a solution, where each member improves upon the collective work so far</a:t>
            </a:r>
            <a:endParaRPr sz="1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ssignment #2">
  <a:themeElements>
    <a:clrScheme name="Simple Light">
      <a:dk1>
        <a:srgbClr val="000000"/>
      </a:dk1>
      <a:lt1>
        <a:srgbClr val="FCF9F6"/>
      </a:lt1>
      <a:dk2>
        <a:srgbClr val="DE7E5D"/>
      </a:dk2>
      <a:lt2>
        <a:srgbClr val="FFB185"/>
      </a:lt2>
      <a:accent1>
        <a:srgbClr val="FFE5D6"/>
      </a:accent1>
      <a:accent2>
        <a:srgbClr val="FFCCAF"/>
      </a:accent2>
      <a:accent3>
        <a:srgbClr val="CAF0F8"/>
      </a:accent3>
      <a:accent4>
        <a:srgbClr val="00B4D8"/>
      </a:accent4>
      <a:accent5>
        <a:srgbClr val="0077B6"/>
      </a:accent5>
      <a:accent6>
        <a:srgbClr val="03045E"/>
      </a:accent6>
      <a:hlink>
        <a:srgbClr val="001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