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4" r:id="rId4"/>
    <p:sldMasterId id="214748372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Spline Sans"/>
      <p:regular r:id="rId18"/>
      <p:bold r:id="rId19"/>
    </p:embeddedFont>
    <p:embeddedFont>
      <p:font typeface="Barlow ExtraLight"/>
      <p:regular r:id="rId20"/>
      <p:bold r:id="rId21"/>
      <p:italic r:id="rId22"/>
      <p:boldItalic r:id="rId23"/>
    </p:embeddedFont>
    <p:embeddedFont>
      <p:font typeface="Lexend Light"/>
      <p:regular r:id="rId24"/>
      <p:bold r:id="rId25"/>
    </p:embeddedFont>
    <p:embeddedFont>
      <p:font typeface="Hepta Slab Medium"/>
      <p:regular r:id="rId26"/>
      <p:bold r:id="rId27"/>
    </p:embeddedFont>
    <p:embeddedFont>
      <p:font typeface="Hepta Slab Light"/>
      <p:regular r:id="rId28"/>
      <p:bold r:id="rId29"/>
    </p:embeddedFont>
    <p:embeddedFont>
      <p:font typeface="Hepta Slab"/>
      <p:regular r:id="rId30"/>
      <p:bold r:id="rId31"/>
    </p:embeddedFont>
    <p:embeddedFont>
      <p:font typeface="Barlow Medium"/>
      <p:regular r:id="rId32"/>
      <p:bold r:id="rId33"/>
      <p:italic r:id="rId34"/>
      <p:boldItalic r:id="rId35"/>
    </p:embeddedFont>
    <p:embeddedFont>
      <p:font typeface="Lexend"/>
      <p:regular r:id="rId36"/>
      <p:bold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font" Target="fonts/BarlowExtraLight-regular.fntdata"/><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font" Target="fonts/BarlowExtraLight-italic.fntdata"/><Relationship Id="rId44" Type="http://schemas.openxmlformats.org/officeDocument/2006/relationships/font" Target="fonts/Barlow-italic.fntdata"/><Relationship Id="rId21" Type="http://schemas.openxmlformats.org/officeDocument/2006/relationships/font" Target="fonts/BarlowExtraLight-bold.fntdata"/><Relationship Id="rId43" Type="http://schemas.openxmlformats.org/officeDocument/2006/relationships/font" Target="fonts/Barlow-bold.fntdata"/><Relationship Id="rId24" Type="http://schemas.openxmlformats.org/officeDocument/2006/relationships/font" Target="fonts/LexendLight-regular.fntdata"/><Relationship Id="rId23" Type="http://schemas.openxmlformats.org/officeDocument/2006/relationships/font" Target="fonts/BarlowExtraLight-boldItalic.fntdata"/><Relationship Id="rId45" Type="http://schemas.openxmlformats.org/officeDocument/2006/relationships/font" Target="fonts/Barlow-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Medium-regular.fntdata"/><Relationship Id="rId25" Type="http://schemas.openxmlformats.org/officeDocument/2006/relationships/font" Target="fonts/LexendLight-bold.fntdata"/><Relationship Id="rId28" Type="http://schemas.openxmlformats.org/officeDocument/2006/relationships/font" Target="fonts/HeptaSlabLight-regular.fntdata"/><Relationship Id="rId27" Type="http://schemas.openxmlformats.org/officeDocument/2006/relationships/font" Target="fonts/HeptaSlab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ptaSlab-bold.fntdata"/><Relationship Id="rId30" Type="http://schemas.openxmlformats.org/officeDocument/2006/relationships/font" Target="fonts/HeptaSlab-regular.fntdata"/><Relationship Id="rId11" Type="http://schemas.openxmlformats.org/officeDocument/2006/relationships/slide" Target="slides/slide5.xml"/><Relationship Id="rId33" Type="http://schemas.openxmlformats.org/officeDocument/2006/relationships/font" Target="fonts/BarlowMedium-bold.fntdata"/><Relationship Id="rId10" Type="http://schemas.openxmlformats.org/officeDocument/2006/relationships/slide" Target="slides/slide4.xml"/><Relationship Id="rId32" Type="http://schemas.openxmlformats.org/officeDocument/2006/relationships/font" Target="fonts/BarlowMedium-regular.fntdata"/><Relationship Id="rId13" Type="http://schemas.openxmlformats.org/officeDocument/2006/relationships/slide" Target="slides/slide7.xml"/><Relationship Id="rId35" Type="http://schemas.openxmlformats.org/officeDocument/2006/relationships/font" Target="fonts/BarlowMedium-boldItalic.fntdata"/><Relationship Id="rId12" Type="http://schemas.openxmlformats.org/officeDocument/2006/relationships/slide" Target="slides/slide6.xml"/><Relationship Id="rId34" Type="http://schemas.openxmlformats.org/officeDocument/2006/relationships/font" Target="fonts/BarlowMedium-italic.fntdata"/><Relationship Id="rId15" Type="http://schemas.openxmlformats.org/officeDocument/2006/relationships/slide" Target="slides/slide9.xml"/><Relationship Id="rId37" Type="http://schemas.openxmlformats.org/officeDocument/2006/relationships/font" Target="fonts/Lexend-bold.fntdata"/><Relationship Id="rId14" Type="http://schemas.openxmlformats.org/officeDocument/2006/relationships/slide" Target="slides/slide8.xml"/><Relationship Id="rId36" Type="http://schemas.openxmlformats.org/officeDocument/2006/relationships/font" Target="fonts/Lexend-regular.fntdata"/><Relationship Id="rId17" Type="http://schemas.openxmlformats.org/officeDocument/2006/relationships/slide" Target="slides/slide11.xml"/><Relationship Id="rId39" Type="http://schemas.openxmlformats.org/officeDocument/2006/relationships/font" Target="fonts/BarlowLight-bold.fntdata"/><Relationship Id="rId16" Type="http://schemas.openxmlformats.org/officeDocument/2006/relationships/slide" Target="slides/slide10.xml"/><Relationship Id="rId38" Type="http://schemas.openxmlformats.org/officeDocument/2006/relationships/font" Target="fonts/BarlowLight-regular.fntdata"/><Relationship Id="rId19" Type="http://schemas.openxmlformats.org/officeDocument/2006/relationships/font" Target="fonts/SplineSans-bold.fntdata"/><Relationship Id="rId18" Type="http://schemas.openxmlformats.org/officeDocument/2006/relationships/font" Target="fonts/Spline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45fcdebe86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45fcdebe86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45fcdebe86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45fcdebe86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45fcdebe86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45fcdebe86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45fcdebe86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45fcdebe86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45fcdebe86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45fcdebe86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45fcdebe86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45fcdebe86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45fcdebe86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45fcdebe86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345fcdebe86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345fcdebe86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45fcdebe86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45fcdebe86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345fcdebe86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45fcdebe86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45fcdebe8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45fcdebe8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2"/>
          <p:cNvGrpSpPr/>
          <p:nvPr/>
        </p:nvGrpSpPr>
        <p:grpSpPr>
          <a:xfrm>
            <a:off x="0" y="-125"/>
            <a:ext cx="9144300" cy="5143500"/>
            <a:chOff x="0" y="-125"/>
            <a:chExt cx="9144300" cy="5143500"/>
          </a:xfrm>
        </p:grpSpPr>
        <p:sp>
          <p:nvSpPr>
            <p:cNvPr id="12" name="Google Shape;12;p2"/>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3" name="Google Shape;13;p2"/>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 name="Google Shape;15;p2"/>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6" name="Google Shape;16;p2"/>
          <p:cNvGrpSpPr/>
          <p:nvPr/>
        </p:nvGrpSpPr>
        <p:grpSpPr>
          <a:xfrm>
            <a:off x="537556" y="689375"/>
            <a:ext cx="8068563" cy="3764713"/>
            <a:chOff x="537556" y="689375"/>
            <a:chExt cx="8068563" cy="3764713"/>
          </a:xfrm>
        </p:grpSpPr>
        <p:sp>
          <p:nvSpPr>
            <p:cNvPr id="17" name="Google Shape;17;p2"/>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 name="Google Shape;18;p2"/>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 name="Google Shape;19;p2"/>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 name="Google Shape;20;p2"/>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 name="Google Shape;23;p2"/>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 name="Google Shape;24;p2"/>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 name="Google Shape;26;p2"/>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 name="Google Shape;27;p2"/>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 name="Google Shape;30;p2"/>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 name="Google Shape;34;p2"/>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 name="Google Shape;35;p2"/>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 name="Google Shape;36;p2"/>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 name="Google Shape;37;p2"/>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 name="Google Shape;38;p2"/>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 name="Google Shape;39;p2"/>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 name="Google Shape;40;p2"/>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 name="Google Shape;41;p2"/>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 name="Google Shape;42;p2"/>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3" name="Google Shape;43;p2"/>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 name="Google Shape;44;p2"/>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5" name="Google Shape;45;p2"/>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 name="Google Shape;46;p2"/>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 name="Google Shape;47;p2"/>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 name="Google Shape;48;p2"/>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 name="Google Shape;49;p2"/>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 name="Google Shape;50;p2"/>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 name="Google Shape;51;p2"/>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2"/>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3" name="Google Shape;53;p2"/>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4" name="Google Shape;54;p2"/>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 name="Google Shape;55;p2"/>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 name="Google Shape;56;p2"/>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 name="Google Shape;57;p2"/>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 name="Google Shape;58;p2"/>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 name="Google Shape;59;p2"/>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 name="Google Shape;60;p2"/>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1" name="Google Shape;61;p2"/>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2" name="Google Shape;62;p2"/>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 name="Google Shape;63;p2"/>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 name="Google Shape;64;p2"/>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 name="Google Shape;65;p2"/>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2"/>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2"/>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 name="Google Shape;68;p2"/>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 name="Google Shape;69;p2"/>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2"/>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2"/>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2"/>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2"/>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2"/>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5" name="Google Shape;75;p2"/>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2"/>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04" name="Shape 204"/>
        <p:cNvGrpSpPr/>
        <p:nvPr/>
      </p:nvGrpSpPr>
      <p:grpSpPr>
        <a:xfrm>
          <a:off x="0" y="0"/>
          <a:ext cx="0" cy="0"/>
          <a:chOff x="0" y="0"/>
          <a:chExt cx="0" cy="0"/>
        </a:xfrm>
      </p:grpSpPr>
      <p:sp>
        <p:nvSpPr>
          <p:cNvPr id="205" name="Google Shape;205;p11"/>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6" name="Google Shape;20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11"/>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8" name="Google Shape;208;p1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09" name="Google Shape;209;p11"/>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0" name="Google Shape;210;p11"/>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1" name="Google Shape;211;p11"/>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2" name="Google Shape;212;p11"/>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3" name="Google Shape;213;p11"/>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4" name="Google Shape;214;p11"/>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5" name="Google Shape;215;p11"/>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6" name="Google Shape;216;p11"/>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7" name="Google Shape;217;p11"/>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8" name="Google Shape;218;p11"/>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19" name="Shape 219"/>
        <p:cNvGrpSpPr/>
        <p:nvPr/>
      </p:nvGrpSpPr>
      <p:grpSpPr>
        <a:xfrm>
          <a:off x="0" y="0"/>
          <a:ext cx="0" cy="0"/>
          <a:chOff x="0" y="0"/>
          <a:chExt cx="0" cy="0"/>
        </a:xfrm>
      </p:grpSpPr>
      <p:sp>
        <p:nvSpPr>
          <p:cNvPr id="220" name="Google Shape;220;p12"/>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1" name="Google Shape;22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1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3" name="Google Shape;223;p12"/>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4" name="Google Shape;224;p12"/>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 name="Google Shape;225;p12"/>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6" name="Google Shape;226;p12"/>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12"/>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8" name="Google Shape;228;p12"/>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9" name="Google Shape;229;p12"/>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0" name="Google Shape;230;p12"/>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31" name="Shape 231"/>
        <p:cNvGrpSpPr/>
        <p:nvPr/>
      </p:nvGrpSpPr>
      <p:grpSpPr>
        <a:xfrm>
          <a:off x="0" y="0"/>
          <a:ext cx="0" cy="0"/>
          <a:chOff x="0" y="0"/>
          <a:chExt cx="0" cy="0"/>
        </a:xfrm>
      </p:grpSpPr>
      <p:sp>
        <p:nvSpPr>
          <p:cNvPr id="232" name="Google Shape;232;p13"/>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3" name="Google Shape;23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13"/>
          <p:cNvSpPr/>
          <p:nvPr>
            <p:ph idx="2" type="pic"/>
          </p:nvPr>
        </p:nvSpPr>
        <p:spPr>
          <a:xfrm>
            <a:off x="4569600" y="1374200"/>
            <a:ext cx="4574400" cy="3769200"/>
          </a:xfrm>
          <a:prstGeom prst="rect">
            <a:avLst/>
          </a:prstGeom>
          <a:noFill/>
          <a:ln>
            <a:noFill/>
          </a:ln>
        </p:spPr>
      </p:sp>
      <p:sp>
        <p:nvSpPr>
          <p:cNvPr id="235" name="Google Shape;235;p1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6" name="Google Shape;236;p13"/>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7" name="Google Shape;237;p13"/>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38" name="Shape 238"/>
        <p:cNvGrpSpPr/>
        <p:nvPr/>
      </p:nvGrpSpPr>
      <p:grpSpPr>
        <a:xfrm>
          <a:off x="0" y="0"/>
          <a:ext cx="0" cy="0"/>
          <a:chOff x="0" y="0"/>
          <a:chExt cx="0" cy="0"/>
        </a:xfrm>
      </p:grpSpPr>
      <p:sp>
        <p:nvSpPr>
          <p:cNvPr id="239" name="Google Shape;23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14"/>
          <p:cNvSpPr/>
          <p:nvPr>
            <p:ph idx="2" type="pic"/>
          </p:nvPr>
        </p:nvSpPr>
        <p:spPr>
          <a:xfrm>
            <a:off x="0" y="1374200"/>
            <a:ext cx="9144000" cy="3791400"/>
          </a:xfrm>
          <a:prstGeom prst="rect">
            <a:avLst/>
          </a:prstGeom>
          <a:noFill/>
          <a:ln>
            <a:noFill/>
          </a:ln>
        </p:spPr>
      </p:sp>
      <p:sp>
        <p:nvSpPr>
          <p:cNvPr id="241" name="Google Shape;241;p1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42" name="Shape 242"/>
        <p:cNvGrpSpPr/>
        <p:nvPr/>
      </p:nvGrpSpPr>
      <p:grpSpPr>
        <a:xfrm>
          <a:off x="0" y="0"/>
          <a:ext cx="0" cy="0"/>
          <a:chOff x="0" y="0"/>
          <a:chExt cx="0" cy="0"/>
        </a:xfrm>
      </p:grpSpPr>
      <p:sp>
        <p:nvSpPr>
          <p:cNvPr id="243" name="Google Shape;24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15"/>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5" name="Google Shape;245;p15"/>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46" name="Google Shape;246;p15"/>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7" name="Google Shape;247;p15"/>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15"/>
          <p:cNvSpPr/>
          <p:nvPr>
            <p:ph idx="4" type="pic"/>
          </p:nvPr>
        </p:nvSpPr>
        <p:spPr>
          <a:xfrm>
            <a:off x="4907150" y="0"/>
            <a:ext cx="4236900" cy="5153400"/>
          </a:xfrm>
          <a:prstGeom prst="rect">
            <a:avLst/>
          </a:prstGeom>
          <a:noFill/>
          <a:ln>
            <a:noFill/>
          </a:ln>
        </p:spPr>
      </p:sp>
      <p:sp>
        <p:nvSpPr>
          <p:cNvPr id="249" name="Google Shape;249;p15"/>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250" name="Shape 250"/>
        <p:cNvGrpSpPr/>
        <p:nvPr/>
      </p:nvGrpSpPr>
      <p:grpSpPr>
        <a:xfrm>
          <a:off x="0" y="0"/>
          <a:ext cx="0" cy="0"/>
          <a:chOff x="0" y="0"/>
          <a:chExt cx="0" cy="0"/>
        </a:xfrm>
      </p:grpSpPr>
      <p:sp>
        <p:nvSpPr>
          <p:cNvPr id="251" name="Google Shape;25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16"/>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3" name="Google Shape;253;p16"/>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4" name="Google Shape;254;p16"/>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5" name="Google Shape;255;p16"/>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16"/>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57" name="Google Shape;257;p16"/>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258" name="Shape 258"/>
        <p:cNvGrpSpPr/>
        <p:nvPr/>
      </p:nvGrpSpPr>
      <p:grpSpPr>
        <a:xfrm>
          <a:off x="0" y="0"/>
          <a:ext cx="0" cy="0"/>
          <a:chOff x="0" y="0"/>
          <a:chExt cx="0" cy="0"/>
        </a:xfrm>
      </p:grpSpPr>
      <p:sp>
        <p:nvSpPr>
          <p:cNvPr id="259" name="Google Shape;259;p17"/>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60" name="Google Shape;260;p17"/>
          <p:cNvGrpSpPr/>
          <p:nvPr/>
        </p:nvGrpSpPr>
        <p:grpSpPr>
          <a:xfrm>
            <a:off x="-300" y="-104"/>
            <a:ext cx="9144304" cy="5143511"/>
            <a:chOff x="-300" y="-104"/>
            <a:chExt cx="9144304" cy="5143511"/>
          </a:xfrm>
        </p:grpSpPr>
        <p:sp>
          <p:nvSpPr>
            <p:cNvPr id="261" name="Google Shape;261;p17"/>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2" name="Google Shape;262;p17"/>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17"/>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17"/>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5" name="Google Shape;265;p17"/>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17"/>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17"/>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7"/>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17"/>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17"/>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17"/>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2" name="Google Shape;272;p17"/>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17"/>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4" name="Google Shape;274;p17"/>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17"/>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6" name="Google Shape;276;p17"/>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17"/>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17"/>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17"/>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17"/>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17"/>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2" name="Google Shape;282;p17"/>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3" name="Google Shape;283;p17"/>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17"/>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17"/>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6" name="Google Shape;286;p17"/>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7" name="Google Shape;287;p17"/>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17"/>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9" name="Google Shape;289;p17"/>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7"/>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7"/>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2" name="Google Shape;292;p17"/>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3" name="Google Shape;293;p17"/>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17"/>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17"/>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6" name="Google Shape;296;p17"/>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7" name="Google Shape;297;p17"/>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17"/>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9" name="Google Shape;299;p17"/>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17"/>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1" name="Google Shape;301;p17"/>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17"/>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3" name="Google Shape;303;p17"/>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17"/>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5" name="Google Shape;305;p17"/>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17"/>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17"/>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8" name="Google Shape;308;p17"/>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17"/>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17"/>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1" name="Google Shape;311;p17"/>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2" name="Google Shape;312;p17"/>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13" name="Google Shape;313;p1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14" name="Shape 314"/>
        <p:cNvGrpSpPr/>
        <p:nvPr/>
      </p:nvGrpSpPr>
      <p:grpSpPr>
        <a:xfrm>
          <a:off x="0" y="0"/>
          <a:ext cx="0" cy="0"/>
          <a:chOff x="0" y="0"/>
          <a:chExt cx="0" cy="0"/>
        </a:xfrm>
      </p:grpSpPr>
      <p:sp>
        <p:nvSpPr>
          <p:cNvPr id="315" name="Google Shape;315;p18"/>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16" name="Google Shape;316;p18"/>
          <p:cNvGrpSpPr/>
          <p:nvPr/>
        </p:nvGrpSpPr>
        <p:grpSpPr>
          <a:xfrm>
            <a:off x="-300" y="-104"/>
            <a:ext cx="9144304" cy="5143511"/>
            <a:chOff x="-300" y="-104"/>
            <a:chExt cx="9144304" cy="5143511"/>
          </a:xfrm>
        </p:grpSpPr>
        <p:sp>
          <p:nvSpPr>
            <p:cNvPr id="317" name="Google Shape;317;p18"/>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8" name="Google Shape;318;p18"/>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18"/>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18"/>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18"/>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2" name="Google Shape;322;p18"/>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18"/>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18"/>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5" name="Google Shape;325;p18"/>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6" name="Google Shape;326;p18"/>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18"/>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8" name="Google Shape;328;p18"/>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18"/>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0" name="Google Shape;330;p18"/>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18"/>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2" name="Google Shape;332;p18"/>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18"/>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4" name="Google Shape;334;p18"/>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18"/>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18"/>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18"/>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8" name="Google Shape;338;p18"/>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18"/>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8"/>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18"/>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18"/>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3" name="Google Shape;343;p18"/>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18"/>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5" name="Google Shape;345;p18"/>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18"/>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18"/>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8" name="Google Shape;348;p18"/>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9" name="Google Shape;349;p18"/>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18"/>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18"/>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18"/>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3" name="Google Shape;353;p18"/>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18"/>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5" name="Google Shape;355;p18"/>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18"/>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18"/>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18"/>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9" name="Google Shape;359;p18"/>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18"/>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1" name="Google Shape;361;p18"/>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18"/>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18"/>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18"/>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18"/>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18"/>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18"/>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8" name="Google Shape;368;p18"/>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9" name="Google Shape;369;p18"/>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0" name="Google Shape;370;p18"/>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371" name="Shape 371"/>
        <p:cNvGrpSpPr/>
        <p:nvPr/>
      </p:nvGrpSpPr>
      <p:grpSpPr>
        <a:xfrm>
          <a:off x="0" y="0"/>
          <a:ext cx="0" cy="0"/>
          <a:chOff x="0" y="0"/>
          <a:chExt cx="0" cy="0"/>
        </a:xfrm>
      </p:grpSpPr>
      <p:sp>
        <p:nvSpPr>
          <p:cNvPr id="372" name="Google Shape;37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73" name="Google Shape;373;p19"/>
          <p:cNvGrpSpPr/>
          <p:nvPr/>
        </p:nvGrpSpPr>
        <p:grpSpPr>
          <a:xfrm>
            <a:off x="0" y="-125"/>
            <a:ext cx="9144300" cy="5143500"/>
            <a:chOff x="0" y="-125"/>
            <a:chExt cx="9144300" cy="5143500"/>
          </a:xfrm>
        </p:grpSpPr>
        <p:sp>
          <p:nvSpPr>
            <p:cNvPr id="374" name="Google Shape;374;p19"/>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5" name="Google Shape;375;p19"/>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6" name="Google Shape;376;p19"/>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7" name="Google Shape;377;p19"/>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78" name="Google Shape;378;p19"/>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379" name="Shape 379"/>
        <p:cNvGrpSpPr/>
        <p:nvPr/>
      </p:nvGrpSpPr>
      <p:grpSpPr>
        <a:xfrm>
          <a:off x="0" y="0"/>
          <a:ext cx="0" cy="0"/>
          <a:chOff x="0" y="0"/>
          <a:chExt cx="0" cy="0"/>
        </a:xfrm>
      </p:grpSpPr>
      <p:sp>
        <p:nvSpPr>
          <p:cNvPr id="380" name="Google Shape;3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81" name="Google Shape;381;p20"/>
          <p:cNvGrpSpPr/>
          <p:nvPr/>
        </p:nvGrpSpPr>
        <p:grpSpPr>
          <a:xfrm>
            <a:off x="0" y="-125"/>
            <a:ext cx="9144300" cy="5143500"/>
            <a:chOff x="0" y="-125"/>
            <a:chExt cx="9144300" cy="5143500"/>
          </a:xfrm>
        </p:grpSpPr>
        <p:sp>
          <p:nvSpPr>
            <p:cNvPr id="382" name="Google Shape;382;p20"/>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3" name="Google Shape;383;p20"/>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4" name="Google Shape;384;p20"/>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5" name="Google Shape;385;p20"/>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86" name="Google Shape;386;p20"/>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7" name="Google Shape;387;p20"/>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77" name="Shape 77"/>
        <p:cNvGrpSpPr/>
        <p:nvPr/>
      </p:nvGrpSpPr>
      <p:grpSpPr>
        <a:xfrm>
          <a:off x="0" y="0"/>
          <a:ext cx="0" cy="0"/>
          <a:chOff x="0" y="0"/>
          <a:chExt cx="0" cy="0"/>
        </a:xfrm>
      </p:grpSpPr>
      <p:sp>
        <p:nvSpPr>
          <p:cNvPr id="78" name="Google Shape;78;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388" name="Shape 388"/>
        <p:cNvGrpSpPr/>
        <p:nvPr/>
      </p:nvGrpSpPr>
      <p:grpSpPr>
        <a:xfrm>
          <a:off x="0" y="0"/>
          <a:ext cx="0" cy="0"/>
          <a:chOff x="0" y="0"/>
          <a:chExt cx="0" cy="0"/>
        </a:xfrm>
      </p:grpSpPr>
      <p:sp>
        <p:nvSpPr>
          <p:cNvPr id="389" name="Google Shape;3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0" name="Google Shape;390;p21"/>
          <p:cNvGrpSpPr/>
          <p:nvPr/>
        </p:nvGrpSpPr>
        <p:grpSpPr>
          <a:xfrm>
            <a:off x="0" y="-125"/>
            <a:ext cx="9144300" cy="5143500"/>
            <a:chOff x="0" y="-125"/>
            <a:chExt cx="9144300" cy="5143500"/>
          </a:xfrm>
        </p:grpSpPr>
        <p:sp>
          <p:nvSpPr>
            <p:cNvPr id="391" name="Google Shape;391;p2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2" name="Google Shape;392;p2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3" name="Google Shape;393;p2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4" name="Google Shape;394;p2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95" name="Google Shape;395;p2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6" name="Google Shape;396;p21"/>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7" name="Google Shape;397;p21"/>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398" name="Shape 398"/>
        <p:cNvGrpSpPr/>
        <p:nvPr/>
      </p:nvGrpSpPr>
      <p:grpSpPr>
        <a:xfrm>
          <a:off x="0" y="0"/>
          <a:ext cx="0" cy="0"/>
          <a:chOff x="0" y="0"/>
          <a:chExt cx="0" cy="0"/>
        </a:xfrm>
      </p:grpSpPr>
      <p:sp>
        <p:nvSpPr>
          <p:cNvPr id="399" name="Google Shape;3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0" name="Google Shape;400;p22"/>
          <p:cNvGrpSpPr/>
          <p:nvPr/>
        </p:nvGrpSpPr>
        <p:grpSpPr>
          <a:xfrm>
            <a:off x="0" y="-125"/>
            <a:ext cx="9144300" cy="5143500"/>
            <a:chOff x="0" y="-125"/>
            <a:chExt cx="9144300" cy="5143500"/>
          </a:xfrm>
        </p:grpSpPr>
        <p:sp>
          <p:nvSpPr>
            <p:cNvPr id="401" name="Google Shape;401;p2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2" name="Google Shape;402;p2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3" name="Google Shape;403;p2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4" name="Google Shape;404;p2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05" name="Shape 405"/>
        <p:cNvGrpSpPr/>
        <p:nvPr/>
      </p:nvGrpSpPr>
      <p:grpSpPr>
        <a:xfrm>
          <a:off x="0" y="0"/>
          <a:ext cx="0" cy="0"/>
          <a:chOff x="0" y="0"/>
          <a:chExt cx="0" cy="0"/>
        </a:xfrm>
      </p:grpSpPr>
      <p:sp>
        <p:nvSpPr>
          <p:cNvPr id="406" name="Google Shape;406;p23"/>
          <p:cNvSpPr/>
          <p:nvPr>
            <p:ph idx="2" type="pic"/>
          </p:nvPr>
        </p:nvSpPr>
        <p:spPr>
          <a:xfrm>
            <a:off x="86925" y="86600"/>
            <a:ext cx="8970600" cy="4970100"/>
          </a:xfrm>
          <a:prstGeom prst="rect">
            <a:avLst/>
          </a:prstGeom>
          <a:noFill/>
          <a:ln>
            <a:noFill/>
          </a:ln>
        </p:spPr>
      </p:sp>
      <p:sp>
        <p:nvSpPr>
          <p:cNvPr id="407" name="Google Shape;4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8" name="Google Shape;408;p23"/>
          <p:cNvGrpSpPr/>
          <p:nvPr/>
        </p:nvGrpSpPr>
        <p:grpSpPr>
          <a:xfrm>
            <a:off x="0" y="-125"/>
            <a:ext cx="9144300" cy="5143500"/>
            <a:chOff x="0" y="-125"/>
            <a:chExt cx="9144300" cy="5143500"/>
          </a:xfrm>
        </p:grpSpPr>
        <p:sp>
          <p:nvSpPr>
            <p:cNvPr id="409" name="Google Shape;409;p2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0" name="Google Shape;410;p2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1" name="Google Shape;411;p2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2" name="Google Shape;412;p2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13" name="Shape 413"/>
        <p:cNvGrpSpPr/>
        <p:nvPr/>
      </p:nvGrpSpPr>
      <p:grpSpPr>
        <a:xfrm>
          <a:off x="0" y="0"/>
          <a:ext cx="0" cy="0"/>
          <a:chOff x="0" y="0"/>
          <a:chExt cx="0" cy="0"/>
        </a:xfrm>
      </p:grpSpPr>
      <p:grpSp>
        <p:nvGrpSpPr>
          <p:cNvPr id="414" name="Google Shape;414;p24"/>
          <p:cNvGrpSpPr/>
          <p:nvPr/>
        </p:nvGrpSpPr>
        <p:grpSpPr>
          <a:xfrm>
            <a:off x="0" y="-125"/>
            <a:ext cx="9144300" cy="5143500"/>
            <a:chOff x="0" y="-125"/>
            <a:chExt cx="9144300" cy="5143500"/>
          </a:xfrm>
        </p:grpSpPr>
        <p:sp>
          <p:nvSpPr>
            <p:cNvPr id="415" name="Google Shape;415;p2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6" name="Google Shape;416;p2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7" name="Google Shape;417;p2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8" name="Google Shape;418;p2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19" name="Google Shape;41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0" name="Google Shape;420;p24"/>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1" name="Google Shape;421;p24"/>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2" name="Google Shape;422;p24"/>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3" name="Google Shape;423;p24"/>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4" name="Google Shape;424;p24"/>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5" name="Google Shape;425;p24"/>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6" name="Google Shape;426;p24"/>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7" name="Google Shape;427;p24"/>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8" name="Google Shape;428;p24"/>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9" name="Google Shape;429;p24"/>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0" name="Google Shape;430;p24"/>
          <p:cNvSpPr/>
          <p:nvPr>
            <p:ph idx="2" type="pic"/>
          </p:nvPr>
        </p:nvSpPr>
        <p:spPr>
          <a:xfrm>
            <a:off x="205750" y="1171125"/>
            <a:ext cx="2745900" cy="1122000"/>
          </a:xfrm>
          <a:prstGeom prst="rect">
            <a:avLst/>
          </a:prstGeom>
          <a:noFill/>
          <a:ln>
            <a:noFill/>
          </a:ln>
        </p:spPr>
      </p:sp>
      <p:sp>
        <p:nvSpPr>
          <p:cNvPr id="431" name="Google Shape;431;p24"/>
          <p:cNvSpPr/>
          <p:nvPr>
            <p:ph idx="3" type="pic"/>
          </p:nvPr>
        </p:nvSpPr>
        <p:spPr>
          <a:xfrm>
            <a:off x="3207988" y="1171125"/>
            <a:ext cx="2745900" cy="1122000"/>
          </a:xfrm>
          <a:prstGeom prst="rect">
            <a:avLst/>
          </a:prstGeom>
          <a:noFill/>
          <a:ln>
            <a:noFill/>
          </a:ln>
        </p:spPr>
      </p:sp>
      <p:sp>
        <p:nvSpPr>
          <p:cNvPr id="432" name="Google Shape;432;p24"/>
          <p:cNvSpPr/>
          <p:nvPr>
            <p:ph idx="4" type="pic"/>
          </p:nvPr>
        </p:nvSpPr>
        <p:spPr>
          <a:xfrm>
            <a:off x="6210188" y="1171125"/>
            <a:ext cx="2745900" cy="1122000"/>
          </a:xfrm>
          <a:prstGeom prst="rect">
            <a:avLst/>
          </a:prstGeom>
          <a:noFill/>
          <a:ln>
            <a:noFill/>
          </a:ln>
        </p:spPr>
      </p:sp>
      <p:sp>
        <p:nvSpPr>
          <p:cNvPr id="433" name="Google Shape;433;p24"/>
          <p:cNvSpPr/>
          <p:nvPr>
            <p:ph idx="5" type="pic"/>
          </p:nvPr>
        </p:nvSpPr>
        <p:spPr>
          <a:xfrm>
            <a:off x="205750" y="2505575"/>
            <a:ext cx="2745900" cy="1122000"/>
          </a:xfrm>
          <a:prstGeom prst="rect">
            <a:avLst/>
          </a:prstGeom>
          <a:noFill/>
          <a:ln>
            <a:noFill/>
          </a:ln>
        </p:spPr>
      </p:sp>
      <p:sp>
        <p:nvSpPr>
          <p:cNvPr id="434" name="Google Shape;434;p24"/>
          <p:cNvSpPr/>
          <p:nvPr>
            <p:ph idx="6" type="pic"/>
          </p:nvPr>
        </p:nvSpPr>
        <p:spPr>
          <a:xfrm>
            <a:off x="3207988" y="2505575"/>
            <a:ext cx="2745900" cy="1122000"/>
          </a:xfrm>
          <a:prstGeom prst="rect">
            <a:avLst/>
          </a:prstGeom>
          <a:noFill/>
          <a:ln>
            <a:noFill/>
          </a:ln>
        </p:spPr>
      </p:sp>
      <p:sp>
        <p:nvSpPr>
          <p:cNvPr id="435" name="Google Shape;435;p24"/>
          <p:cNvSpPr/>
          <p:nvPr>
            <p:ph idx="7" type="pic"/>
          </p:nvPr>
        </p:nvSpPr>
        <p:spPr>
          <a:xfrm>
            <a:off x="6210188" y="2505575"/>
            <a:ext cx="2745900" cy="1122000"/>
          </a:xfrm>
          <a:prstGeom prst="rect">
            <a:avLst/>
          </a:prstGeom>
          <a:noFill/>
          <a:ln>
            <a:noFill/>
          </a:ln>
        </p:spPr>
      </p:sp>
      <p:sp>
        <p:nvSpPr>
          <p:cNvPr id="436" name="Google Shape;436;p24"/>
          <p:cNvSpPr/>
          <p:nvPr>
            <p:ph idx="8" type="pic"/>
          </p:nvPr>
        </p:nvSpPr>
        <p:spPr>
          <a:xfrm>
            <a:off x="205750" y="3840575"/>
            <a:ext cx="2745900" cy="1122000"/>
          </a:xfrm>
          <a:prstGeom prst="rect">
            <a:avLst/>
          </a:prstGeom>
          <a:noFill/>
          <a:ln>
            <a:noFill/>
          </a:ln>
        </p:spPr>
      </p:sp>
      <p:sp>
        <p:nvSpPr>
          <p:cNvPr id="437" name="Google Shape;437;p24"/>
          <p:cNvSpPr/>
          <p:nvPr>
            <p:ph idx="9" type="pic"/>
          </p:nvPr>
        </p:nvSpPr>
        <p:spPr>
          <a:xfrm>
            <a:off x="3207988" y="3840575"/>
            <a:ext cx="2745900" cy="1122000"/>
          </a:xfrm>
          <a:prstGeom prst="rect">
            <a:avLst/>
          </a:prstGeom>
          <a:noFill/>
          <a:ln>
            <a:noFill/>
          </a:ln>
        </p:spPr>
      </p:sp>
      <p:sp>
        <p:nvSpPr>
          <p:cNvPr id="438" name="Google Shape;438;p24"/>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39" name="Shape 439"/>
        <p:cNvGrpSpPr/>
        <p:nvPr/>
      </p:nvGrpSpPr>
      <p:grpSpPr>
        <a:xfrm>
          <a:off x="0" y="0"/>
          <a:ext cx="0" cy="0"/>
          <a:chOff x="0" y="0"/>
          <a:chExt cx="0" cy="0"/>
        </a:xfrm>
      </p:grpSpPr>
      <p:sp>
        <p:nvSpPr>
          <p:cNvPr id="440" name="Google Shape;4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41" name="Google Shape;441;p25"/>
          <p:cNvGrpSpPr/>
          <p:nvPr/>
        </p:nvGrpSpPr>
        <p:grpSpPr>
          <a:xfrm>
            <a:off x="0" y="-125"/>
            <a:ext cx="9144300" cy="5143500"/>
            <a:chOff x="0" y="-125"/>
            <a:chExt cx="9144300" cy="5143500"/>
          </a:xfrm>
        </p:grpSpPr>
        <p:sp>
          <p:nvSpPr>
            <p:cNvPr id="442" name="Google Shape;442;p25"/>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3" name="Google Shape;443;p25"/>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4" name="Google Shape;444;p25"/>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5" name="Google Shape;445;p25"/>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6" name="Google Shape;446;p25"/>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447" name="Shape 447"/>
        <p:cNvGrpSpPr/>
        <p:nvPr/>
      </p:nvGrpSpPr>
      <p:grpSpPr>
        <a:xfrm>
          <a:off x="0" y="0"/>
          <a:ext cx="0" cy="0"/>
          <a:chOff x="0" y="0"/>
          <a:chExt cx="0" cy="0"/>
        </a:xfrm>
      </p:grpSpPr>
      <p:sp>
        <p:nvSpPr>
          <p:cNvPr id="448" name="Google Shape;448;p26"/>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49" name="Google Shape;4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26"/>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1" name="Google Shape;451;p26"/>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452" name="Google Shape;452;p26"/>
          <p:cNvGrpSpPr/>
          <p:nvPr/>
        </p:nvGrpSpPr>
        <p:grpSpPr>
          <a:xfrm>
            <a:off x="0" y="-125"/>
            <a:ext cx="9144300" cy="5143500"/>
            <a:chOff x="0" y="-125"/>
            <a:chExt cx="9144300" cy="5143500"/>
          </a:xfrm>
        </p:grpSpPr>
        <p:sp>
          <p:nvSpPr>
            <p:cNvPr id="453" name="Google Shape;453;p26"/>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4" name="Google Shape;454;p26"/>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26"/>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26"/>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57" name="Google Shape;457;p26"/>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58" name="Google Shape;458;p26"/>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59" name="Google Shape;459;p26"/>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0" name="Google Shape;460;p26"/>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1" name="Google Shape;461;p26"/>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2" name="Google Shape;462;p26"/>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26"/>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4" name="Google Shape;464;p26"/>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5" name="Google Shape;465;p26"/>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6" name="Google Shape;466;p26"/>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467" name="Shape 467"/>
        <p:cNvGrpSpPr/>
        <p:nvPr/>
      </p:nvGrpSpPr>
      <p:grpSpPr>
        <a:xfrm>
          <a:off x="0" y="0"/>
          <a:ext cx="0" cy="0"/>
          <a:chOff x="0" y="0"/>
          <a:chExt cx="0" cy="0"/>
        </a:xfrm>
      </p:grpSpPr>
      <p:sp>
        <p:nvSpPr>
          <p:cNvPr id="468" name="Google Shape;4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69" name="Google Shape;469;p27"/>
          <p:cNvGrpSpPr/>
          <p:nvPr/>
        </p:nvGrpSpPr>
        <p:grpSpPr>
          <a:xfrm>
            <a:off x="0" y="-125"/>
            <a:ext cx="9144300" cy="5143500"/>
            <a:chOff x="0" y="-125"/>
            <a:chExt cx="9144300" cy="5143500"/>
          </a:xfrm>
        </p:grpSpPr>
        <p:sp>
          <p:nvSpPr>
            <p:cNvPr id="470" name="Google Shape;470;p2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1" name="Google Shape;471;p2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2" name="Google Shape;472;p2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3" name="Google Shape;473;p2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74" name="Google Shape;474;p27"/>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475" name="Shape 475"/>
        <p:cNvGrpSpPr/>
        <p:nvPr/>
      </p:nvGrpSpPr>
      <p:grpSpPr>
        <a:xfrm>
          <a:off x="0" y="0"/>
          <a:ext cx="0" cy="0"/>
          <a:chOff x="0" y="0"/>
          <a:chExt cx="0" cy="0"/>
        </a:xfrm>
      </p:grpSpPr>
      <p:sp>
        <p:nvSpPr>
          <p:cNvPr id="476" name="Google Shape;4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28"/>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8" name="Google Shape;478;p28"/>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79" name="Google Shape;479;p28"/>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0" name="Google Shape;480;p28"/>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1" name="Google Shape;481;p28"/>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2" name="Google Shape;482;p28"/>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83" name="Google Shape;483;p28"/>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484" name="Shape 484"/>
        <p:cNvGrpSpPr/>
        <p:nvPr/>
      </p:nvGrpSpPr>
      <p:grpSpPr>
        <a:xfrm>
          <a:off x="0" y="0"/>
          <a:ext cx="0" cy="0"/>
          <a:chOff x="0" y="0"/>
          <a:chExt cx="0" cy="0"/>
        </a:xfrm>
      </p:grpSpPr>
      <p:sp>
        <p:nvSpPr>
          <p:cNvPr id="485" name="Google Shape;485;p29"/>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7" name="Google Shape;487;p29"/>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88" name="Google Shape;488;p29"/>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9" name="Google Shape;489;p29"/>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0" name="Google Shape;490;p29"/>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1" name="Google Shape;491;p29"/>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92" name="Google Shape;492;p2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493" name="Shape 493"/>
        <p:cNvGrpSpPr/>
        <p:nvPr/>
      </p:nvGrpSpPr>
      <p:grpSpPr>
        <a:xfrm>
          <a:off x="0" y="0"/>
          <a:ext cx="0" cy="0"/>
          <a:chOff x="0" y="0"/>
          <a:chExt cx="0" cy="0"/>
        </a:xfrm>
      </p:grpSpPr>
      <p:sp>
        <p:nvSpPr>
          <p:cNvPr id="494" name="Google Shape;4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30"/>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81" name="Shape 81"/>
        <p:cNvGrpSpPr/>
        <p:nvPr/>
      </p:nvGrpSpPr>
      <p:grpSpPr>
        <a:xfrm>
          <a:off x="0" y="0"/>
          <a:ext cx="0" cy="0"/>
          <a:chOff x="0" y="0"/>
          <a:chExt cx="0" cy="0"/>
        </a:xfrm>
      </p:grpSpPr>
      <p:sp>
        <p:nvSpPr>
          <p:cNvPr id="82" name="Google Shape;82;p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3" name="Google Shape;8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496" name="Shape 496"/>
        <p:cNvGrpSpPr/>
        <p:nvPr/>
      </p:nvGrpSpPr>
      <p:grpSpPr>
        <a:xfrm>
          <a:off x="0" y="0"/>
          <a:ext cx="0" cy="0"/>
          <a:chOff x="0" y="0"/>
          <a:chExt cx="0" cy="0"/>
        </a:xfrm>
      </p:grpSpPr>
      <p:sp>
        <p:nvSpPr>
          <p:cNvPr id="497" name="Google Shape;497;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9" name="Google Shape;499;p3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0" name="Google Shape;50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1" name="Shape 501"/>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06" name="Shape 506"/>
        <p:cNvGrpSpPr/>
        <p:nvPr/>
      </p:nvGrpSpPr>
      <p:grpSpPr>
        <a:xfrm>
          <a:off x="0" y="0"/>
          <a:ext cx="0" cy="0"/>
          <a:chOff x="0" y="0"/>
          <a:chExt cx="0" cy="0"/>
        </a:xfrm>
      </p:grpSpPr>
      <p:sp>
        <p:nvSpPr>
          <p:cNvPr id="507" name="Google Shape;507;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8" name="Google Shape;508;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09" name="Google Shape;509;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10" name="Shape 510"/>
        <p:cNvGrpSpPr/>
        <p:nvPr/>
      </p:nvGrpSpPr>
      <p:grpSpPr>
        <a:xfrm>
          <a:off x="0" y="0"/>
          <a:ext cx="0" cy="0"/>
          <a:chOff x="0" y="0"/>
          <a:chExt cx="0" cy="0"/>
        </a:xfrm>
      </p:grpSpPr>
      <p:sp>
        <p:nvSpPr>
          <p:cNvPr id="511" name="Google Shape;511;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12" name="Google Shape;512;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13" name="Shape 513"/>
        <p:cNvGrpSpPr/>
        <p:nvPr/>
      </p:nvGrpSpPr>
      <p:grpSpPr>
        <a:xfrm>
          <a:off x="0" y="0"/>
          <a:ext cx="0" cy="0"/>
          <a:chOff x="0" y="0"/>
          <a:chExt cx="0" cy="0"/>
        </a:xfrm>
      </p:grpSpPr>
      <p:sp>
        <p:nvSpPr>
          <p:cNvPr id="514" name="Google Shape;5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5" name="Google Shape;5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16" name="Google Shape;516;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17" name="Shape 517"/>
        <p:cNvGrpSpPr/>
        <p:nvPr/>
      </p:nvGrpSpPr>
      <p:grpSpPr>
        <a:xfrm>
          <a:off x="0" y="0"/>
          <a:ext cx="0" cy="0"/>
          <a:chOff x="0" y="0"/>
          <a:chExt cx="0" cy="0"/>
        </a:xfrm>
      </p:grpSpPr>
      <p:sp>
        <p:nvSpPr>
          <p:cNvPr id="518" name="Google Shape;5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9" name="Google Shape;519;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0" name="Google Shape;520;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1" name="Google Shape;521;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22" name="Shape 522"/>
        <p:cNvGrpSpPr/>
        <p:nvPr/>
      </p:nvGrpSpPr>
      <p:grpSpPr>
        <a:xfrm>
          <a:off x="0" y="0"/>
          <a:ext cx="0" cy="0"/>
          <a:chOff x="0" y="0"/>
          <a:chExt cx="0" cy="0"/>
        </a:xfrm>
      </p:grpSpPr>
      <p:sp>
        <p:nvSpPr>
          <p:cNvPr id="523" name="Google Shape;5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4" name="Google Shape;524;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25" name="Shape 525"/>
        <p:cNvGrpSpPr/>
        <p:nvPr/>
      </p:nvGrpSpPr>
      <p:grpSpPr>
        <a:xfrm>
          <a:off x="0" y="0"/>
          <a:ext cx="0" cy="0"/>
          <a:chOff x="0" y="0"/>
          <a:chExt cx="0" cy="0"/>
        </a:xfrm>
      </p:grpSpPr>
      <p:sp>
        <p:nvSpPr>
          <p:cNvPr id="526" name="Google Shape;526;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7" name="Google Shape;527;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8" name="Google Shape;528;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29" name="Shape 529"/>
        <p:cNvGrpSpPr/>
        <p:nvPr/>
      </p:nvGrpSpPr>
      <p:grpSpPr>
        <a:xfrm>
          <a:off x="0" y="0"/>
          <a:ext cx="0" cy="0"/>
          <a:chOff x="0" y="0"/>
          <a:chExt cx="0" cy="0"/>
        </a:xfrm>
      </p:grpSpPr>
      <p:sp>
        <p:nvSpPr>
          <p:cNvPr id="530" name="Google Shape;530;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1" name="Google Shape;531;p4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32" name="Shape 532"/>
        <p:cNvGrpSpPr/>
        <p:nvPr/>
      </p:nvGrpSpPr>
      <p:grpSpPr>
        <a:xfrm>
          <a:off x="0" y="0"/>
          <a:ext cx="0" cy="0"/>
          <a:chOff x="0" y="0"/>
          <a:chExt cx="0" cy="0"/>
        </a:xfrm>
      </p:grpSpPr>
      <p:sp>
        <p:nvSpPr>
          <p:cNvPr id="533" name="Google Shape;533;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5" name="Google Shape;535;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6" name="Google Shape;536;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537" name="Google Shape;537;p4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4" name="Shape 84"/>
        <p:cNvGrpSpPr/>
        <p:nvPr/>
      </p:nvGrpSpPr>
      <p:grpSpPr>
        <a:xfrm>
          <a:off x="0" y="0"/>
          <a:ext cx="0" cy="0"/>
          <a:chOff x="0" y="0"/>
          <a:chExt cx="0" cy="0"/>
        </a:xfrm>
      </p:grpSpPr>
      <p:sp>
        <p:nvSpPr>
          <p:cNvPr id="85" name="Google Shape;85;p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5"/>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8" name="Google Shape;88;p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9" name="Google Shape;8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38" name="Shape 538"/>
        <p:cNvGrpSpPr/>
        <p:nvPr/>
      </p:nvGrpSpPr>
      <p:grpSpPr>
        <a:xfrm>
          <a:off x="0" y="0"/>
          <a:ext cx="0" cy="0"/>
          <a:chOff x="0" y="0"/>
          <a:chExt cx="0" cy="0"/>
        </a:xfrm>
      </p:grpSpPr>
      <p:sp>
        <p:nvSpPr>
          <p:cNvPr id="539" name="Google Shape;539;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540" name="Google Shape;540;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41" name="Shape 541"/>
        <p:cNvGrpSpPr/>
        <p:nvPr/>
      </p:nvGrpSpPr>
      <p:grpSpPr>
        <a:xfrm>
          <a:off x="0" y="0"/>
          <a:ext cx="0" cy="0"/>
          <a:chOff x="0" y="0"/>
          <a:chExt cx="0" cy="0"/>
        </a:xfrm>
      </p:grpSpPr>
      <p:sp>
        <p:nvSpPr>
          <p:cNvPr id="542" name="Google Shape;542;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3" name="Google Shape;543;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544" name="Google Shape;544;p4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545" name="Shape 545"/>
        <p:cNvGrpSpPr/>
        <p:nvPr/>
      </p:nvGrpSpPr>
      <p:grpSpPr>
        <a:xfrm>
          <a:off x="0" y="0"/>
          <a:ext cx="0" cy="0"/>
          <a:chOff x="0" y="0"/>
          <a:chExt cx="0" cy="0"/>
        </a:xfrm>
      </p:grpSpPr>
      <p:sp>
        <p:nvSpPr>
          <p:cNvPr id="546" name="Google Shape;546;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47" name="Shape 547"/>
        <p:cNvGrpSpPr/>
        <p:nvPr/>
      </p:nvGrpSpPr>
      <p:grpSpPr>
        <a:xfrm>
          <a:off x="0" y="0"/>
          <a:ext cx="0" cy="0"/>
          <a:chOff x="0" y="0"/>
          <a:chExt cx="0" cy="0"/>
        </a:xfrm>
      </p:grpSpPr>
      <p:sp>
        <p:nvSpPr>
          <p:cNvPr id="548" name="Google Shape;548;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9" name="Google Shape;549;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0" name="Google Shape;550;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1" name="Google Shape;551;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2" name="Google Shape;552;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3" name="Google Shape;553;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4" name="Google Shape;554;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5" name="Google Shape;555;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56" name="Shape 556"/>
        <p:cNvGrpSpPr/>
        <p:nvPr/>
      </p:nvGrpSpPr>
      <p:grpSpPr>
        <a:xfrm>
          <a:off x="0" y="0"/>
          <a:ext cx="0" cy="0"/>
          <a:chOff x="0" y="0"/>
          <a:chExt cx="0" cy="0"/>
        </a:xfrm>
      </p:grpSpPr>
      <p:sp>
        <p:nvSpPr>
          <p:cNvPr id="557" name="Google Shape;55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8" name="Google Shape;558;p4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59" name="Google Shape;559;p46"/>
          <p:cNvSpPr/>
          <p:nvPr>
            <p:ph idx="2" type="pic"/>
          </p:nvPr>
        </p:nvSpPr>
        <p:spPr>
          <a:xfrm>
            <a:off x="4992024" y="1152775"/>
            <a:ext cx="3840300" cy="3416400"/>
          </a:xfrm>
          <a:prstGeom prst="rect">
            <a:avLst/>
          </a:prstGeom>
          <a:noFill/>
          <a:ln>
            <a:noFill/>
          </a:ln>
        </p:spPr>
      </p:sp>
      <p:sp>
        <p:nvSpPr>
          <p:cNvPr id="560" name="Google Shape;560;p4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61" name="Shape 561"/>
        <p:cNvGrpSpPr/>
        <p:nvPr/>
      </p:nvGrpSpPr>
      <p:grpSpPr>
        <a:xfrm>
          <a:off x="0" y="0"/>
          <a:ext cx="0" cy="0"/>
          <a:chOff x="0" y="0"/>
          <a:chExt cx="0" cy="0"/>
        </a:xfrm>
      </p:grpSpPr>
      <p:sp>
        <p:nvSpPr>
          <p:cNvPr id="562" name="Google Shape;562;p4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3" name="Google Shape;563;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4" name="Google Shape;564;p4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65" name="Google Shape;565;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66" name="Google Shape;566;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7" name="Google Shape;567;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68" name="Shape 568"/>
        <p:cNvGrpSpPr/>
        <p:nvPr/>
      </p:nvGrpSpPr>
      <p:grpSpPr>
        <a:xfrm>
          <a:off x="0" y="0"/>
          <a:ext cx="0" cy="0"/>
          <a:chOff x="0" y="0"/>
          <a:chExt cx="0" cy="0"/>
        </a:xfrm>
      </p:grpSpPr>
      <p:sp>
        <p:nvSpPr>
          <p:cNvPr id="569" name="Google Shape;569;p4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0" name="Google Shape;570;p4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1" name="Google Shape;571;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2" name="Google Shape;572;p4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3" name="Google Shape;573;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4" name="Google Shape;574;p4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5" name="Google Shape;575;p4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4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77" name="Shape 577"/>
        <p:cNvGrpSpPr/>
        <p:nvPr/>
      </p:nvGrpSpPr>
      <p:grpSpPr>
        <a:xfrm>
          <a:off x="0" y="0"/>
          <a:ext cx="0" cy="0"/>
          <a:chOff x="0" y="0"/>
          <a:chExt cx="0" cy="0"/>
        </a:xfrm>
      </p:grpSpPr>
      <p:sp>
        <p:nvSpPr>
          <p:cNvPr id="578" name="Google Shape;578;p4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9" name="Google Shape;579;p4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0" name="Google Shape;580;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1" name="Google Shape;581;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2" name="Google Shape;582;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3" name="Google Shape;583;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4" name="Google Shape;584;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5" name="Google Shape;585;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6" name="Google Shape;586;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7" name="Google Shape;587;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88" name="Shape 588"/>
        <p:cNvGrpSpPr/>
        <p:nvPr/>
      </p:nvGrpSpPr>
      <p:grpSpPr>
        <a:xfrm>
          <a:off x="0" y="0"/>
          <a:ext cx="0" cy="0"/>
          <a:chOff x="0" y="0"/>
          <a:chExt cx="0" cy="0"/>
        </a:xfrm>
      </p:grpSpPr>
      <p:sp>
        <p:nvSpPr>
          <p:cNvPr id="589" name="Google Shape;58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0" name="Google Shape;590;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1" name="Google Shape;591;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92" name="Shape 592"/>
        <p:cNvGrpSpPr/>
        <p:nvPr/>
      </p:nvGrpSpPr>
      <p:grpSpPr>
        <a:xfrm>
          <a:off x="0" y="0"/>
          <a:ext cx="0" cy="0"/>
          <a:chOff x="0" y="0"/>
          <a:chExt cx="0" cy="0"/>
        </a:xfrm>
      </p:grpSpPr>
      <p:sp>
        <p:nvSpPr>
          <p:cNvPr id="593" name="Google Shape;593;p5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4" name="Google Shape;594;p51"/>
          <p:cNvSpPr/>
          <p:nvPr>
            <p:ph idx="2" type="pic"/>
          </p:nvPr>
        </p:nvSpPr>
        <p:spPr>
          <a:xfrm>
            <a:off x="4804825" y="1133300"/>
            <a:ext cx="4027500" cy="2392800"/>
          </a:xfrm>
          <a:prstGeom prst="rect">
            <a:avLst/>
          </a:prstGeom>
          <a:noFill/>
          <a:ln>
            <a:noFill/>
          </a:ln>
        </p:spPr>
      </p:sp>
      <p:sp>
        <p:nvSpPr>
          <p:cNvPr id="595" name="Google Shape;595;p51"/>
          <p:cNvSpPr/>
          <p:nvPr>
            <p:ph idx="3" type="pic"/>
          </p:nvPr>
        </p:nvSpPr>
        <p:spPr>
          <a:xfrm>
            <a:off x="311725" y="1133300"/>
            <a:ext cx="4027500" cy="2392800"/>
          </a:xfrm>
          <a:prstGeom prst="rect">
            <a:avLst/>
          </a:prstGeom>
          <a:noFill/>
          <a:ln>
            <a:noFill/>
          </a:ln>
        </p:spPr>
      </p:sp>
      <p:sp>
        <p:nvSpPr>
          <p:cNvPr id="596" name="Google Shape;596;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7" name="Google Shape;597;p5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8" name="Google Shape;5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9" name="Google Shape;599;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0" name="Google Shape;600;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90" name="Shape 90"/>
        <p:cNvGrpSpPr/>
        <p:nvPr/>
      </p:nvGrpSpPr>
      <p:grpSpPr>
        <a:xfrm>
          <a:off x="0" y="0"/>
          <a:ext cx="0" cy="0"/>
          <a:chOff x="0" y="0"/>
          <a:chExt cx="0" cy="0"/>
        </a:xfrm>
      </p:grpSpPr>
      <p:sp>
        <p:nvSpPr>
          <p:cNvPr id="91" name="Google Shape;9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2" name="Google Shape;92;p6"/>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3" name="Google Shape;93;p6"/>
          <p:cNvSpPr/>
          <p:nvPr>
            <p:ph idx="2" type="pic"/>
          </p:nvPr>
        </p:nvSpPr>
        <p:spPr>
          <a:xfrm>
            <a:off x="4992024" y="1152775"/>
            <a:ext cx="3840300" cy="3416400"/>
          </a:xfrm>
          <a:prstGeom prst="rect">
            <a:avLst/>
          </a:prstGeom>
          <a:noFill/>
          <a:ln>
            <a:noFill/>
          </a:ln>
        </p:spPr>
      </p:sp>
      <p:sp>
        <p:nvSpPr>
          <p:cNvPr id="94" name="Google Shape;9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01" name="Shape 601"/>
        <p:cNvGrpSpPr/>
        <p:nvPr/>
      </p:nvGrpSpPr>
      <p:grpSpPr>
        <a:xfrm>
          <a:off x="0" y="0"/>
          <a:ext cx="0" cy="0"/>
          <a:chOff x="0" y="0"/>
          <a:chExt cx="0" cy="0"/>
        </a:xfrm>
      </p:grpSpPr>
      <p:sp>
        <p:nvSpPr>
          <p:cNvPr id="602" name="Google Shape;602;p5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3" name="Google Shape;603;p52"/>
          <p:cNvSpPr/>
          <p:nvPr>
            <p:ph idx="2" type="pic"/>
          </p:nvPr>
        </p:nvSpPr>
        <p:spPr>
          <a:xfrm>
            <a:off x="6205225" y="1128325"/>
            <a:ext cx="2627100" cy="2273100"/>
          </a:xfrm>
          <a:prstGeom prst="rect">
            <a:avLst/>
          </a:prstGeom>
          <a:noFill/>
          <a:ln>
            <a:noFill/>
          </a:ln>
        </p:spPr>
      </p:sp>
      <p:sp>
        <p:nvSpPr>
          <p:cNvPr id="604" name="Google Shape;604;p52"/>
          <p:cNvSpPr/>
          <p:nvPr>
            <p:ph idx="3" type="pic"/>
          </p:nvPr>
        </p:nvSpPr>
        <p:spPr>
          <a:xfrm>
            <a:off x="311725" y="1128325"/>
            <a:ext cx="2627100" cy="2273100"/>
          </a:xfrm>
          <a:prstGeom prst="rect">
            <a:avLst/>
          </a:prstGeom>
          <a:noFill/>
          <a:ln>
            <a:noFill/>
          </a:ln>
        </p:spPr>
      </p:sp>
      <p:sp>
        <p:nvSpPr>
          <p:cNvPr id="605" name="Google Shape;605;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6" name="Google Shape;606;p52"/>
          <p:cNvSpPr/>
          <p:nvPr>
            <p:ph idx="5" type="pic"/>
          </p:nvPr>
        </p:nvSpPr>
        <p:spPr>
          <a:xfrm>
            <a:off x="3255250" y="1128325"/>
            <a:ext cx="2627100" cy="2273100"/>
          </a:xfrm>
          <a:prstGeom prst="rect">
            <a:avLst/>
          </a:prstGeom>
          <a:noFill/>
          <a:ln>
            <a:noFill/>
          </a:ln>
        </p:spPr>
      </p:sp>
      <p:sp>
        <p:nvSpPr>
          <p:cNvPr id="607" name="Google Shape;607;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8" name="Google Shape;608;p5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9" name="Google Shape;60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0" name="Google Shape;610;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1" name="Google Shape;611;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2" name="Google Shape;612;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13" name="Shape 613"/>
        <p:cNvGrpSpPr/>
        <p:nvPr/>
      </p:nvGrpSpPr>
      <p:grpSpPr>
        <a:xfrm>
          <a:off x="0" y="0"/>
          <a:ext cx="0" cy="0"/>
          <a:chOff x="0" y="0"/>
          <a:chExt cx="0" cy="0"/>
        </a:xfrm>
      </p:grpSpPr>
      <p:sp>
        <p:nvSpPr>
          <p:cNvPr id="614" name="Google Shape;614;p53"/>
          <p:cNvSpPr/>
          <p:nvPr>
            <p:ph idx="2" type="pic"/>
          </p:nvPr>
        </p:nvSpPr>
        <p:spPr>
          <a:xfrm>
            <a:off x="311700" y="445025"/>
            <a:ext cx="8520600" cy="4218300"/>
          </a:xfrm>
          <a:prstGeom prst="rect">
            <a:avLst/>
          </a:prstGeom>
          <a:noFill/>
          <a:ln>
            <a:noFill/>
          </a:ln>
        </p:spPr>
      </p:sp>
      <p:sp>
        <p:nvSpPr>
          <p:cNvPr id="615" name="Google Shape;615;p5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16" name="Shape 616"/>
        <p:cNvGrpSpPr/>
        <p:nvPr/>
      </p:nvGrpSpPr>
      <p:grpSpPr>
        <a:xfrm>
          <a:off x="0" y="0"/>
          <a:ext cx="0" cy="0"/>
          <a:chOff x="0" y="0"/>
          <a:chExt cx="0" cy="0"/>
        </a:xfrm>
      </p:grpSpPr>
      <p:sp>
        <p:nvSpPr>
          <p:cNvPr id="617" name="Google Shape;617;p5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8" name="Google Shape;618;p54"/>
          <p:cNvSpPr/>
          <p:nvPr>
            <p:ph idx="2" type="pic"/>
          </p:nvPr>
        </p:nvSpPr>
        <p:spPr>
          <a:xfrm>
            <a:off x="3389600" y="118913"/>
            <a:ext cx="1643700" cy="1535100"/>
          </a:xfrm>
          <a:prstGeom prst="rect">
            <a:avLst/>
          </a:prstGeom>
          <a:noFill/>
          <a:ln>
            <a:noFill/>
          </a:ln>
        </p:spPr>
      </p:sp>
      <p:sp>
        <p:nvSpPr>
          <p:cNvPr id="619" name="Google Shape;619;p54"/>
          <p:cNvSpPr/>
          <p:nvPr>
            <p:ph idx="3" type="pic"/>
          </p:nvPr>
        </p:nvSpPr>
        <p:spPr>
          <a:xfrm>
            <a:off x="5195935" y="118913"/>
            <a:ext cx="1643700" cy="1535100"/>
          </a:xfrm>
          <a:prstGeom prst="rect">
            <a:avLst/>
          </a:prstGeom>
          <a:noFill/>
          <a:ln>
            <a:noFill/>
          </a:ln>
        </p:spPr>
      </p:sp>
      <p:sp>
        <p:nvSpPr>
          <p:cNvPr id="620" name="Google Shape;620;p54"/>
          <p:cNvSpPr/>
          <p:nvPr>
            <p:ph idx="4" type="pic"/>
          </p:nvPr>
        </p:nvSpPr>
        <p:spPr>
          <a:xfrm>
            <a:off x="7002270" y="118913"/>
            <a:ext cx="1643700" cy="1535100"/>
          </a:xfrm>
          <a:prstGeom prst="rect">
            <a:avLst/>
          </a:prstGeom>
          <a:noFill/>
          <a:ln>
            <a:noFill/>
          </a:ln>
        </p:spPr>
      </p:sp>
      <p:sp>
        <p:nvSpPr>
          <p:cNvPr id="621" name="Google Shape;621;p54"/>
          <p:cNvSpPr/>
          <p:nvPr>
            <p:ph idx="5" type="pic"/>
          </p:nvPr>
        </p:nvSpPr>
        <p:spPr>
          <a:xfrm>
            <a:off x="3389588" y="1804212"/>
            <a:ext cx="1643700" cy="1535100"/>
          </a:xfrm>
          <a:prstGeom prst="rect">
            <a:avLst/>
          </a:prstGeom>
          <a:noFill/>
          <a:ln>
            <a:noFill/>
          </a:ln>
        </p:spPr>
      </p:sp>
      <p:sp>
        <p:nvSpPr>
          <p:cNvPr id="622" name="Google Shape;622;p54"/>
          <p:cNvSpPr/>
          <p:nvPr>
            <p:ph idx="6" type="pic"/>
          </p:nvPr>
        </p:nvSpPr>
        <p:spPr>
          <a:xfrm>
            <a:off x="5195922" y="1804212"/>
            <a:ext cx="1643700" cy="1535100"/>
          </a:xfrm>
          <a:prstGeom prst="rect">
            <a:avLst/>
          </a:prstGeom>
          <a:noFill/>
          <a:ln>
            <a:noFill/>
          </a:ln>
        </p:spPr>
      </p:sp>
      <p:sp>
        <p:nvSpPr>
          <p:cNvPr id="623" name="Google Shape;623;p54"/>
          <p:cNvSpPr/>
          <p:nvPr>
            <p:ph idx="7" type="pic"/>
          </p:nvPr>
        </p:nvSpPr>
        <p:spPr>
          <a:xfrm>
            <a:off x="7002257" y="1804212"/>
            <a:ext cx="1643700" cy="1535100"/>
          </a:xfrm>
          <a:prstGeom prst="rect">
            <a:avLst/>
          </a:prstGeom>
          <a:noFill/>
          <a:ln>
            <a:noFill/>
          </a:ln>
        </p:spPr>
      </p:sp>
      <p:sp>
        <p:nvSpPr>
          <p:cNvPr id="624" name="Google Shape;624;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5" name="Google Shape;625;p54"/>
          <p:cNvSpPr/>
          <p:nvPr>
            <p:ph idx="8" type="pic"/>
          </p:nvPr>
        </p:nvSpPr>
        <p:spPr>
          <a:xfrm>
            <a:off x="3389588" y="3489487"/>
            <a:ext cx="1643700" cy="1535100"/>
          </a:xfrm>
          <a:prstGeom prst="rect">
            <a:avLst/>
          </a:prstGeom>
          <a:noFill/>
          <a:ln>
            <a:noFill/>
          </a:ln>
        </p:spPr>
      </p:sp>
      <p:sp>
        <p:nvSpPr>
          <p:cNvPr id="626" name="Google Shape;626;p54"/>
          <p:cNvSpPr/>
          <p:nvPr>
            <p:ph idx="9" type="pic"/>
          </p:nvPr>
        </p:nvSpPr>
        <p:spPr>
          <a:xfrm>
            <a:off x="5195922" y="3489487"/>
            <a:ext cx="1643700" cy="1535100"/>
          </a:xfrm>
          <a:prstGeom prst="rect">
            <a:avLst/>
          </a:prstGeom>
          <a:noFill/>
          <a:ln>
            <a:noFill/>
          </a:ln>
        </p:spPr>
      </p:sp>
      <p:sp>
        <p:nvSpPr>
          <p:cNvPr id="627" name="Google Shape;627;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628" name="Shape 628"/>
        <p:cNvGrpSpPr/>
        <p:nvPr/>
      </p:nvGrpSpPr>
      <p:grpSpPr>
        <a:xfrm>
          <a:off x="0" y="0"/>
          <a:ext cx="0" cy="0"/>
          <a:chOff x="0" y="0"/>
          <a:chExt cx="0" cy="0"/>
        </a:xfrm>
      </p:grpSpPr>
      <p:sp>
        <p:nvSpPr>
          <p:cNvPr id="629" name="Google Shape;629;p5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630" name="Google Shape;630;p5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632" name="Shape 632"/>
        <p:cNvGrpSpPr/>
        <p:nvPr/>
      </p:nvGrpSpPr>
      <p:grpSpPr>
        <a:xfrm>
          <a:off x="0" y="0"/>
          <a:ext cx="0" cy="0"/>
          <a:chOff x="0" y="0"/>
          <a:chExt cx="0" cy="0"/>
        </a:xfrm>
      </p:grpSpPr>
      <p:sp>
        <p:nvSpPr>
          <p:cNvPr id="633" name="Google Shape;633;p5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5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635" name="Google Shape;635;p5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636" name="Google Shape;63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637" name="Shape 637"/>
        <p:cNvGrpSpPr/>
        <p:nvPr/>
      </p:nvGrpSpPr>
      <p:grpSpPr>
        <a:xfrm>
          <a:off x="0" y="0"/>
          <a:ext cx="0" cy="0"/>
          <a:chOff x="0" y="0"/>
          <a:chExt cx="0" cy="0"/>
        </a:xfrm>
      </p:grpSpPr>
      <p:sp>
        <p:nvSpPr>
          <p:cNvPr id="638" name="Google Shape;638;p5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639" name="Google Shape;639;p5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0" name="Google Shape;640;p5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1" name="Google Shape;641;p5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2" name="Google Shape;642;p5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3" name="Google Shape;643;p5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4" name="Google Shape;644;p5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5" name="Google Shape;645;p5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6" name="Google Shape;646;p5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7" name="Google Shape;647;p5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8" name="Google Shape;648;p5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9" name="Google Shape;649;p5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0" name="Google Shape;650;p5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1" name="Google Shape;651;p5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52" name="Google Shape;652;p5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3" name="Google Shape;653;p5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4" name="Google Shape;654;p5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55" name="Google Shape;655;p5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6" name="Google Shape;656;p5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7" name="Google Shape;657;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658" name="Shape 658"/>
        <p:cNvGrpSpPr/>
        <p:nvPr/>
      </p:nvGrpSpPr>
      <p:grpSpPr>
        <a:xfrm>
          <a:off x="0" y="0"/>
          <a:ext cx="0" cy="0"/>
          <a:chOff x="0" y="0"/>
          <a:chExt cx="0" cy="0"/>
        </a:xfrm>
      </p:grpSpPr>
      <p:sp>
        <p:nvSpPr>
          <p:cNvPr id="659" name="Google Shape;659;p5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661" name="Google Shape;661;p58"/>
          <p:cNvSpPr/>
          <p:nvPr>
            <p:ph idx="2" type="pic"/>
          </p:nvPr>
        </p:nvSpPr>
        <p:spPr>
          <a:xfrm>
            <a:off x="3915225" y="1631250"/>
            <a:ext cx="4441200" cy="3009900"/>
          </a:xfrm>
          <a:prstGeom prst="roundRect">
            <a:avLst>
              <a:gd fmla="val 16667" name="adj"/>
            </a:avLst>
          </a:prstGeom>
          <a:noFill/>
          <a:ln>
            <a:noFill/>
          </a:ln>
        </p:spPr>
      </p:sp>
      <p:sp>
        <p:nvSpPr>
          <p:cNvPr id="662" name="Google Shape;662;p5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63" name="Google Shape;663;p5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64" name="Google Shape;664;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665" name="Shape 665"/>
        <p:cNvGrpSpPr/>
        <p:nvPr/>
      </p:nvGrpSpPr>
      <p:grpSpPr>
        <a:xfrm>
          <a:off x="0" y="0"/>
          <a:ext cx="0" cy="0"/>
          <a:chOff x="0" y="0"/>
          <a:chExt cx="0" cy="0"/>
        </a:xfrm>
      </p:grpSpPr>
      <p:sp>
        <p:nvSpPr>
          <p:cNvPr id="666" name="Google Shape;666;p5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68" name="Google Shape;668;p5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669" name="Google Shape;669;p5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670" name="Google Shape;670;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671" name="Shape 671"/>
        <p:cNvGrpSpPr/>
        <p:nvPr/>
      </p:nvGrpSpPr>
      <p:grpSpPr>
        <a:xfrm>
          <a:off x="0" y="0"/>
          <a:ext cx="0" cy="0"/>
          <a:chOff x="0" y="0"/>
          <a:chExt cx="0" cy="0"/>
        </a:xfrm>
      </p:grpSpPr>
      <p:sp>
        <p:nvSpPr>
          <p:cNvPr id="672" name="Google Shape;672;p60"/>
          <p:cNvSpPr/>
          <p:nvPr>
            <p:ph idx="2" type="pic"/>
          </p:nvPr>
        </p:nvSpPr>
        <p:spPr>
          <a:xfrm>
            <a:off x="791150" y="522900"/>
            <a:ext cx="1294800" cy="1918500"/>
          </a:xfrm>
          <a:prstGeom prst="rect">
            <a:avLst/>
          </a:prstGeom>
          <a:noFill/>
          <a:ln>
            <a:noFill/>
          </a:ln>
        </p:spPr>
      </p:sp>
      <p:sp>
        <p:nvSpPr>
          <p:cNvPr id="673" name="Google Shape;673;p60"/>
          <p:cNvSpPr/>
          <p:nvPr>
            <p:ph idx="3" type="pic"/>
          </p:nvPr>
        </p:nvSpPr>
        <p:spPr>
          <a:xfrm>
            <a:off x="2355375" y="522900"/>
            <a:ext cx="1294800" cy="1918500"/>
          </a:xfrm>
          <a:prstGeom prst="rect">
            <a:avLst/>
          </a:prstGeom>
          <a:noFill/>
          <a:ln>
            <a:noFill/>
          </a:ln>
        </p:spPr>
      </p:sp>
      <p:sp>
        <p:nvSpPr>
          <p:cNvPr id="674" name="Google Shape;674;p60"/>
          <p:cNvSpPr/>
          <p:nvPr>
            <p:ph idx="4" type="pic"/>
          </p:nvPr>
        </p:nvSpPr>
        <p:spPr>
          <a:xfrm>
            <a:off x="3921313" y="522900"/>
            <a:ext cx="1294800" cy="1918500"/>
          </a:xfrm>
          <a:prstGeom prst="rect">
            <a:avLst/>
          </a:prstGeom>
          <a:noFill/>
          <a:ln>
            <a:noFill/>
          </a:ln>
        </p:spPr>
      </p:sp>
      <p:sp>
        <p:nvSpPr>
          <p:cNvPr id="675" name="Google Shape;675;p60"/>
          <p:cNvSpPr/>
          <p:nvPr>
            <p:ph idx="5" type="pic"/>
          </p:nvPr>
        </p:nvSpPr>
        <p:spPr>
          <a:xfrm>
            <a:off x="5491588" y="522900"/>
            <a:ext cx="1294800" cy="1918500"/>
          </a:xfrm>
          <a:prstGeom prst="rect">
            <a:avLst/>
          </a:prstGeom>
          <a:noFill/>
          <a:ln>
            <a:noFill/>
          </a:ln>
        </p:spPr>
      </p:sp>
      <p:sp>
        <p:nvSpPr>
          <p:cNvPr id="676" name="Google Shape;676;p6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677" name="Google Shape;677;p6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78" name="Google Shape;678;p6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79" name="Google Shape;679;p6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0" name="Google Shape;680;p6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1" name="Google Shape;681;p6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2" name="Google Shape;682;p6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3" name="Google Shape;683;p6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4" name="Google Shape;684;p6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5" name="Google Shape;685;p6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6" name="Google Shape;686;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687" name="Shape 687"/>
        <p:cNvGrpSpPr/>
        <p:nvPr/>
      </p:nvGrpSpPr>
      <p:grpSpPr>
        <a:xfrm>
          <a:off x="0" y="0"/>
          <a:ext cx="0" cy="0"/>
          <a:chOff x="0" y="0"/>
          <a:chExt cx="0" cy="0"/>
        </a:xfrm>
      </p:grpSpPr>
      <p:sp>
        <p:nvSpPr>
          <p:cNvPr id="688" name="Google Shape;688;p6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689" name="Google Shape;689;p6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90" name="Google Shape;690;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95" name="Shape 95"/>
        <p:cNvGrpSpPr/>
        <p:nvPr/>
      </p:nvGrpSpPr>
      <p:grpSpPr>
        <a:xfrm>
          <a:off x="0" y="0"/>
          <a:ext cx="0" cy="0"/>
          <a:chOff x="0" y="0"/>
          <a:chExt cx="0" cy="0"/>
        </a:xfrm>
      </p:grpSpPr>
      <p:sp>
        <p:nvSpPr>
          <p:cNvPr id="96" name="Google Shape;9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7" name="Google Shape;97;p7"/>
          <p:cNvGrpSpPr/>
          <p:nvPr/>
        </p:nvGrpSpPr>
        <p:grpSpPr>
          <a:xfrm>
            <a:off x="0" y="-125"/>
            <a:ext cx="9144300" cy="5143500"/>
            <a:chOff x="0" y="-125"/>
            <a:chExt cx="9144300" cy="5143500"/>
          </a:xfrm>
        </p:grpSpPr>
        <p:sp>
          <p:nvSpPr>
            <p:cNvPr id="98" name="Google Shape;98;p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9" name="Google Shape;99;p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0" name="Google Shape;100;p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1" name="Google Shape;101;p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02" name="Google Shape;102;p7"/>
          <p:cNvGrpSpPr/>
          <p:nvPr/>
        </p:nvGrpSpPr>
        <p:grpSpPr>
          <a:xfrm>
            <a:off x="537556" y="689375"/>
            <a:ext cx="8068563" cy="3764713"/>
            <a:chOff x="537556" y="689375"/>
            <a:chExt cx="8068563" cy="3764713"/>
          </a:xfrm>
        </p:grpSpPr>
        <p:sp>
          <p:nvSpPr>
            <p:cNvPr id="103" name="Google Shape;103;p7"/>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7"/>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7"/>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7"/>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7"/>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7"/>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7"/>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7"/>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7"/>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7"/>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7"/>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7"/>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7"/>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7"/>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7"/>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7"/>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7"/>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0" name="Google Shape;120;p7"/>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1" name="Google Shape;121;p7"/>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2" name="Google Shape;122;p7"/>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3" name="Google Shape;123;p7"/>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4" name="Google Shape;124;p7"/>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5" name="Google Shape;125;p7"/>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7"/>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 name="Google Shape;127;p7"/>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 name="Google Shape;128;p7"/>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 name="Google Shape;129;p7"/>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0" name="Google Shape;130;p7"/>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 name="Google Shape;131;p7"/>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 name="Google Shape;132;p7"/>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3" name="Google Shape;133;p7"/>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4" name="Google Shape;134;p7"/>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5" name="Google Shape;135;p7"/>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6" name="Google Shape;136;p7"/>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7" name="Google Shape;137;p7"/>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8" name="Google Shape;138;p7"/>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9" name="Google Shape;139;p7"/>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0" name="Google Shape;140;p7"/>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1" name="Google Shape;141;p7"/>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2" name="Google Shape;142;p7"/>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3" name="Google Shape;143;p7"/>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4" name="Google Shape;144;p7"/>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5" name="Google Shape;145;p7"/>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6" name="Google Shape;146;p7"/>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7" name="Google Shape;147;p7"/>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8" name="Google Shape;148;p7"/>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7"/>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7"/>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1" name="Google Shape;151;p7"/>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7"/>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7"/>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7"/>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7"/>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7"/>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7"/>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7"/>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7"/>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7"/>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61" name="Google Shape;161;p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2" name="Google Shape;162;p7"/>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3" name="Google Shape;163;p7"/>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164" name="Google Shape;164;p7"/>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5" name="Google Shape;165;p7"/>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691" name="Shape 691"/>
        <p:cNvGrpSpPr/>
        <p:nvPr/>
      </p:nvGrpSpPr>
      <p:grpSpPr>
        <a:xfrm>
          <a:off x="0" y="0"/>
          <a:ext cx="0" cy="0"/>
          <a:chOff x="0" y="0"/>
          <a:chExt cx="0" cy="0"/>
        </a:xfrm>
      </p:grpSpPr>
      <p:sp>
        <p:nvSpPr>
          <p:cNvPr id="692" name="Google Shape;692;p6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693" name="Google Shape;693;p6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694" name="Google Shape;694;p6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95" name="Google Shape;695;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696" name="Shape 696"/>
        <p:cNvGrpSpPr/>
        <p:nvPr/>
      </p:nvGrpSpPr>
      <p:grpSpPr>
        <a:xfrm>
          <a:off x="0" y="0"/>
          <a:ext cx="0" cy="0"/>
          <a:chOff x="0" y="0"/>
          <a:chExt cx="0" cy="0"/>
        </a:xfrm>
      </p:grpSpPr>
      <p:sp>
        <p:nvSpPr>
          <p:cNvPr id="697" name="Google Shape;697;p6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698" name="Google Shape;698;p6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699" name="Google Shape;699;p6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700" name="Google Shape;700;p6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701" name="Google Shape;701;p6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702" name="Google Shape;702;p6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703" name="Google Shape;703;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704" name="Shape 704"/>
        <p:cNvGrpSpPr/>
        <p:nvPr/>
      </p:nvGrpSpPr>
      <p:grpSpPr>
        <a:xfrm>
          <a:off x="0" y="0"/>
          <a:ext cx="0" cy="0"/>
          <a:chOff x="0" y="0"/>
          <a:chExt cx="0" cy="0"/>
        </a:xfrm>
      </p:grpSpPr>
      <p:sp>
        <p:nvSpPr>
          <p:cNvPr id="705" name="Google Shape;705;p6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706" name="Google Shape;706;p6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707" name="Google Shape;7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708" name="Shape 708"/>
        <p:cNvGrpSpPr/>
        <p:nvPr/>
      </p:nvGrpSpPr>
      <p:grpSpPr>
        <a:xfrm>
          <a:off x="0" y="0"/>
          <a:ext cx="0" cy="0"/>
          <a:chOff x="0" y="0"/>
          <a:chExt cx="0" cy="0"/>
        </a:xfrm>
      </p:grpSpPr>
      <p:sp>
        <p:nvSpPr>
          <p:cNvPr id="709" name="Google Shape;709;p6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710" name="Google Shape;710;p6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711" name="Google Shape;711;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712" name="Shape 712"/>
        <p:cNvGrpSpPr/>
        <p:nvPr/>
      </p:nvGrpSpPr>
      <p:grpSpPr>
        <a:xfrm>
          <a:off x="0" y="0"/>
          <a:ext cx="0" cy="0"/>
          <a:chOff x="0" y="0"/>
          <a:chExt cx="0" cy="0"/>
        </a:xfrm>
      </p:grpSpPr>
      <p:sp>
        <p:nvSpPr>
          <p:cNvPr id="713" name="Google Shape;713;p6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715" name="Google Shape;715;p6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716" name="Google Shape;716;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17" name="Google Shape;717;p6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719" name="Shape 719"/>
        <p:cNvGrpSpPr/>
        <p:nvPr/>
      </p:nvGrpSpPr>
      <p:grpSpPr>
        <a:xfrm>
          <a:off x="0" y="0"/>
          <a:ext cx="0" cy="0"/>
          <a:chOff x="0" y="0"/>
          <a:chExt cx="0" cy="0"/>
        </a:xfrm>
      </p:grpSpPr>
      <p:sp>
        <p:nvSpPr>
          <p:cNvPr id="720" name="Google Shape;720;p6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721" name="Google Shape;721;p6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722" name="Google Shape;722;p6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723" name="Google Shape;723;p6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724" name="Google Shape;724;p6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25" name="Google Shape;725;p6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26" name="Google Shape;726;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727" name="Shape 727"/>
        <p:cNvGrpSpPr/>
        <p:nvPr/>
      </p:nvGrpSpPr>
      <p:grpSpPr>
        <a:xfrm>
          <a:off x="0" y="0"/>
          <a:ext cx="0" cy="0"/>
          <a:chOff x="0" y="0"/>
          <a:chExt cx="0" cy="0"/>
        </a:xfrm>
      </p:grpSpPr>
      <p:sp>
        <p:nvSpPr>
          <p:cNvPr id="728" name="Google Shape;728;p6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729" name="Google Shape;729;p6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730" name="Google Shape;73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731" name="Shape 731"/>
        <p:cNvGrpSpPr/>
        <p:nvPr/>
      </p:nvGrpSpPr>
      <p:grpSpPr>
        <a:xfrm>
          <a:off x="0" y="0"/>
          <a:ext cx="0" cy="0"/>
          <a:chOff x="0" y="0"/>
          <a:chExt cx="0" cy="0"/>
        </a:xfrm>
      </p:grpSpPr>
      <p:sp>
        <p:nvSpPr>
          <p:cNvPr id="732" name="Google Shape;732;p6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34" name="Google Shape;734;p6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735" name="Google Shape;735;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736" name="Shape 736"/>
        <p:cNvGrpSpPr/>
        <p:nvPr/>
      </p:nvGrpSpPr>
      <p:grpSpPr>
        <a:xfrm>
          <a:off x="0" y="0"/>
          <a:ext cx="0" cy="0"/>
          <a:chOff x="0" y="0"/>
          <a:chExt cx="0" cy="0"/>
        </a:xfrm>
      </p:grpSpPr>
      <p:sp>
        <p:nvSpPr>
          <p:cNvPr id="737" name="Google Shape;737;p70"/>
          <p:cNvSpPr/>
          <p:nvPr>
            <p:ph idx="2" type="pic"/>
          </p:nvPr>
        </p:nvSpPr>
        <p:spPr>
          <a:xfrm>
            <a:off x="0" y="0"/>
            <a:ext cx="9144000" cy="5143500"/>
          </a:xfrm>
          <a:prstGeom prst="rect">
            <a:avLst/>
          </a:prstGeom>
          <a:noFill/>
          <a:ln>
            <a:noFill/>
          </a:ln>
        </p:spPr>
      </p:sp>
      <p:sp>
        <p:nvSpPr>
          <p:cNvPr id="738" name="Google Shape;738;p7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739" name="Google Shape;739;p7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40" name="Google Shape;740;p7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741" name="Google Shape;74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742" name="Shape 742"/>
        <p:cNvGrpSpPr/>
        <p:nvPr/>
      </p:nvGrpSpPr>
      <p:grpSpPr>
        <a:xfrm>
          <a:off x="0" y="0"/>
          <a:ext cx="0" cy="0"/>
          <a:chOff x="0" y="0"/>
          <a:chExt cx="0" cy="0"/>
        </a:xfrm>
      </p:grpSpPr>
      <p:sp>
        <p:nvSpPr>
          <p:cNvPr id="743" name="Google Shape;743;p71"/>
          <p:cNvSpPr/>
          <p:nvPr>
            <p:ph idx="2" type="pic"/>
          </p:nvPr>
        </p:nvSpPr>
        <p:spPr>
          <a:xfrm>
            <a:off x="5485725" y="523025"/>
            <a:ext cx="3135300" cy="4097700"/>
          </a:xfrm>
          <a:prstGeom prst="roundRect">
            <a:avLst>
              <a:gd fmla="val 16667" name="adj"/>
            </a:avLst>
          </a:prstGeom>
          <a:noFill/>
          <a:ln>
            <a:noFill/>
          </a:ln>
        </p:spPr>
      </p:sp>
      <p:sp>
        <p:nvSpPr>
          <p:cNvPr id="744" name="Google Shape;744;p7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45" name="Google Shape;745;p7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746" name="Google Shape;746;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166" name="Shape 166"/>
        <p:cNvGrpSpPr/>
        <p:nvPr/>
      </p:nvGrpSpPr>
      <p:grpSpPr>
        <a:xfrm>
          <a:off x="0" y="0"/>
          <a:ext cx="0" cy="0"/>
          <a:chOff x="0" y="0"/>
          <a:chExt cx="0" cy="0"/>
        </a:xfrm>
      </p:grpSpPr>
      <p:sp>
        <p:nvSpPr>
          <p:cNvPr id="167" name="Google Shape;167;p8"/>
          <p:cNvSpPr/>
          <p:nvPr>
            <p:ph idx="2" type="pic"/>
          </p:nvPr>
        </p:nvSpPr>
        <p:spPr>
          <a:xfrm>
            <a:off x="320135" y="3180164"/>
            <a:ext cx="2833200" cy="1635300"/>
          </a:xfrm>
          <a:prstGeom prst="rect">
            <a:avLst/>
          </a:prstGeom>
          <a:noFill/>
          <a:ln>
            <a:noFill/>
          </a:ln>
        </p:spPr>
      </p:sp>
      <p:sp>
        <p:nvSpPr>
          <p:cNvPr id="168" name="Google Shape;168;p8"/>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69" name="Google Shape;169;p8"/>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0" name="Google Shape;170;p8"/>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1" name="Google Shape;171;p8"/>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2" name="Google Shape;172;p8"/>
          <p:cNvSpPr/>
          <p:nvPr>
            <p:ph idx="4" type="pic"/>
          </p:nvPr>
        </p:nvSpPr>
        <p:spPr>
          <a:xfrm>
            <a:off x="3153490" y="3180164"/>
            <a:ext cx="2833200" cy="1635300"/>
          </a:xfrm>
          <a:prstGeom prst="rect">
            <a:avLst/>
          </a:prstGeom>
          <a:noFill/>
          <a:ln>
            <a:noFill/>
          </a:ln>
        </p:spPr>
      </p:sp>
      <p:sp>
        <p:nvSpPr>
          <p:cNvPr id="173" name="Google Shape;173;p8"/>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4" name="Google Shape;174;p8"/>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5" name="Google Shape;175;p8"/>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6" name="Google Shape;176;p8"/>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7" name="Google Shape;177;p8"/>
          <p:cNvSpPr/>
          <p:nvPr>
            <p:ph idx="7" type="pic"/>
          </p:nvPr>
        </p:nvSpPr>
        <p:spPr>
          <a:xfrm>
            <a:off x="5986869" y="3180164"/>
            <a:ext cx="2833200" cy="1635300"/>
          </a:xfrm>
          <a:prstGeom prst="rect">
            <a:avLst/>
          </a:prstGeom>
          <a:noFill/>
          <a:ln>
            <a:noFill/>
          </a:ln>
        </p:spPr>
      </p:sp>
      <p:sp>
        <p:nvSpPr>
          <p:cNvPr id="178" name="Google Shape;178;p8"/>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9" name="Google Shape;179;p8"/>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0" name="Google Shape;180;p8"/>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1" name="Google Shape;181;p8"/>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8"/>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747" name="Shape 747"/>
        <p:cNvGrpSpPr/>
        <p:nvPr/>
      </p:nvGrpSpPr>
      <p:grpSpPr>
        <a:xfrm>
          <a:off x="0" y="0"/>
          <a:ext cx="0" cy="0"/>
          <a:chOff x="0" y="0"/>
          <a:chExt cx="0" cy="0"/>
        </a:xfrm>
      </p:grpSpPr>
      <p:sp>
        <p:nvSpPr>
          <p:cNvPr id="748" name="Google Shape;748;p7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49" name="Google Shape;749;p7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0" name="Google Shape;750;p7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1" name="Google Shape;751;p7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52" name="Google Shape;752;p7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3" name="Google Shape;753;p7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754" name="Google Shape;754;p7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755" name="Google Shape;755;p72"/>
          <p:cNvSpPr/>
          <p:nvPr>
            <p:ph idx="7" type="pic"/>
          </p:nvPr>
        </p:nvSpPr>
        <p:spPr>
          <a:xfrm>
            <a:off x="7049625" y="523025"/>
            <a:ext cx="1305900" cy="1918500"/>
          </a:xfrm>
          <a:prstGeom prst="roundRect">
            <a:avLst>
              <a:gd fmla="val 16667" name="adj"/>
            </a:avLst>
          </a:prstGeom>
          <a:noFill/>
          <a:ln>
            <a:noFill/>
          </a:ln>
        </p:spPr>
      </p:sp>
      <p:sp>
        <p:nvSpPr>
          <p:cNvPr id="756" name="Google Shape;756;p72"/>
          <p:cNvSpPr/>
          <p:nvPr>
            <p:ph idx="8" type="pic"/>
          </p:nvPr>
        </p:nvSpPr>
        <p:spPr>
          <a:xfrm>
            <a:off x="784775" y="522100"/>
            <a:ext cx="1305900" cy="1918500"/>
          </a:xfrm>
          <a:prstGeom prst="roundRect">
            <a:avLst>
              <a:gd fmla="val 16667" name="adj"/>
            </a:avLst>
          </a:prstGeom>
          <a:noFill/>
          <a:ln>
            <a:noFill/>
          </a:ln>
        </p:spPr>
      </p:sp>
      <p:sp>
        <p:nvSpPr>
          <p:cNvPr id="757" name="Google Shape;757;p72"/>
          <p:cNvSpPr/>
          <p:nvPr>
            <p:ph idx="9" type="pic"/>
          </p:nvPr>
        </p:nvSpPr>
        <p:spPr>
          <a:xfrm>
            <a:off x="2343950" y="523500"/>
            <a:ext cx="1305900" cy="1918500"/>
          </a:xfrm>
          <a:prstGeom prst="roundRect">
            <a:avLst>
              <a:gd fmla="val 16667" name="adj"/>
            </a:avLst>
          </a:prstGeom>
          <a:noFill/>
          <a:ln>
            <a:noFill/>
          </a:ln>
        </p:spPr>
      </p:sp>
      <p:sp>
        <p:nvSpPr>
          <p:cNvPr id="758" name="Google Shape;758;p72"/>
          <p:cNvSpPr/>
          <p:nvPr>
            <p:ph idx="13" type="pic"/>
          </p:nvPr>
        </p:nvSpPr>
        <p:spPr>
          <a:xfrm>
            <a:off x="3915213" y="523500"/>
            <a:ext cx="1305900" cy="1918500"/>
          </a:xfrm>
          <a:prstGeom prst="roundRect">
            <a:avLst>
              <a:gd fmla="val 16667" name="adj"/>
            </a:avLst>
          </a:prstGeom>
          <a:noFill/>
          <a:ln>
            <a:noFill/>
          </a:ln>
        </p:spPr>
      </p:sp>
      <p:sp>
        <p:nvSpPr>
          <p:cNvPr id="759" name="Google Shape;759;p72"/>
          <p:cNvSpPr/>
          <p:nvPr>
            <p:ph idx="14" type="pic"/>
          </p:nvPr>
        </p:nvSpPr>
        <p:spPr>
          <a:xfrm>
            <a:off x="5490975" y="523500"/>
            <a:ext cx="1305900" cy="1918500"/>
          </a:xfrm>
          <a:prstGeom prst="roundRect">
            <a:avLst>
              <a:gd fmla="val 16667" name="adj"/>
            </a:avLst>
          </a:prstGeom>
          <a:noFill/>
          <a:ln>
            <a:noFill/>
          </a:ln>
        </p:spPr>
      </p:sp>
      <p:sp>
        <p:nvSpPr>
          <p:cNvPr id="760" name="Google Shape;760;p7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61" name="Google Shape;761;p7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62" name="Google Shape;762;p7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3" name="Google Shape;763;p7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4" name="Google Shape;764;p7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5" name="Google Shape;765;p7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6" name="Google Shape;766;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767" name="Shape 767"/>
        <p:cNvGrpSpPr/>
        <p:nvPr/>
      </p:nvGrpSpPr>
      <p:grpSpPr>
        <a:xfrm>
          <a:off x="0" y="0"/>
          <a:ext cx="0" cy="0"/>
          <a:chOff x="0" y="0"/>
          <a:chExt cx="0" cy="0"/>
        </a:xfrm>
      </p:grpSpPr>
      <p:sp>
        <p:nvSpPr>
          <p:cNvPr id="768" name="Google Shape;768;p7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69" name="Google Shape;769;p7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770" name="Google Shape;770;p7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771" name="Shape 771"/>
        <p:cNvGrpSpPr/>
        <p:nvPr/>
      </p:nvGrpSpPr>
      <p:grpSpPr>
        <a:xfrm>
          <a:off x="0" y="0"/>
          <a:ext cx="0" cy="0"/>
          <a:chOff x="0" y="0"/>
          <a:chExt cx="0" cy="0"/>
        </a:xfrm>
      </p:grpSpPr>
      <p:sp>
        <p:nvSpPr>
          <p:cNvPr id="772" name="Google Shape;772;p7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773" name="Google Shape;773;p7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774" name="Google Shape;77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775" name="Shape 775"/>
        <p:cNvGrpSpPr/>
        <p:nvPr/>
      </p:nvGrpSpPr>
      <p:grpSpPr>
        <a:xfrm>
          <a:off x="0" y="0"/>
          <a:ext cx="0" cy="0"/>
          <a:chOff x="0" y="0"/>
          <a:chExt cx="0" cy="0"/>
        </a:xfrm>
      </p:grpSpPr>
      <p:sp>
        <p:nvSpPr>
          <p:cNvPr id="776" name="Google Shape;776;p7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7" name="Google Shape;777;p7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78" name="Google Shape;778;p7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79" name="Google Shape;779;p7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80" name="Google Shape;780;p7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81" name="Google Shape;781;p75"/>
          <p:cNvSpPr/>
          <p:nvPr>
            <p:ph idx="5" type="pic"/>
          </p:nvPr>
        </p:nvSpPr>
        <p:spPr>
          <a:xfrm>
            <a:off x="7049625" y="1588125"/>
            <a:ext cx="1305900" cy="1918500"/>
          </a:xfrm>
          <a:prstGeom prst="roundRect">
            <a:avLst>
              <a:gd fmla="val 16667" name="adj"/>
            </a:avLst>
          </a:prstGeom>
          <a:noFill/>
          <a:ln>
            <a:noFill/>
          </a:ln>
        </p:spPr>
      </p:sp>
      <p:sp>
        <p:nvSpPr>
          <p:cNvPr id="782" name="Google Shape;782;p75"/>
          <p:cNvSpPr/>
          <p:nvPr>
            <p:ph idx="6" type="pic"/>
          </p:nvPr>
        </p:nvSpPr>
        <p:spPr>
          <a:xfrm>
            <a:off x="3915213" y="1588600"/>
            <a:ext cx="1305900" cy="1918500"/>
          </a:xfrm>
          <a:prstGeom prst="roundRect">
            <a:avLst>
              <a:gd fmla="val 16667" name="adj"/>
            </a:avLst>
          </a:prstGeom>
          <a:noFill/>
          <a:ln>
            <a:noFill/>
          </a:ln>
        </p:spPr>
      </p:sp>
      <p:sp>
        <p:nvSpPr>
          <p:cNvPr id="783" name="Google Shape;783;p75"/>
          <p:cNvSpPr/>
          <p:nvPr>
            <p:ph idx="7" type="pic"/>
          </p:nvPr>
        </p:nvSpPr>
        <p:spPr>
          <a:xfrm>
            <a:off x="5490975" y="1588600"/>
            <a:ext cx="1305900" cy="1918500"/>
          </a:xfrm>
          <a:prstGeom prst="roundRect">
            <a:avLst>
              <a:gd fmla="val 16667" name="adj"/>
            </a:avLst>
          </a:prstGeom>
          <a:noFill/>
          <a:ln>
            <a:noFill/>
          </a:ln>
        </p:spPr>
      </p:sp>
      <p:sp>
        <p:nvSpPr>
          <p:cNvPr id="784" name="Google Shape;784;p7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5" name="Google Shape;785;p7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6" name="Google Shape;786;p7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7" name="Google Shape;787;p7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788" name="Google Shape;788;p7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89" name="Google Shape;789;p7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90" name="Google Shape;790;p7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791" name="Shape 791"/>
        <p:cNvGrpSpPr/>
        <p:nvPr/>
      </p:nvGrpSpPr>
      <p:grpSpPr>
        <a:xfrm>
          <a:off x="0" y="0"/>
          <a:ext cx="0" cy="0"/>
          <a:chOff x="0" y="0"/>
          <a:chExt cx="0" cy="0"/>
        </a:xfrm>
      </p:grpSpPr>
      <p:sp>
        <p:nvSpPr>
          <p:cNvPr id="792" name="Google Shape;792;p7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93" name="Google Shape;793;p7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794" name="Google Shape;794;p7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795" name="Google Shape;795;p76"/>
          <p:cNvSpPr/>
          <p:nvPr>
            <p:ph idx="3" type="pic"/>
          </p:nvPr>
        </p:nvSpPr>
        <p:spPr>
          <a:xfrm>
            <a:off x="7049625" y="523025"/>
            <a:ext cx="1305900" cy="1918500"/>
          </a:xfrm>
          <a:prstGeom prst="roundRect">
            <a:avLst>
              <a:gd fmla="val 16667" name="adj"/>
            </a:avLst>
          </a:prstGeom>
          <a:noFill/>
          <a:ln>
            <a:noFill/>
          </a:ln>
        </p:spPr>
      </p:sp>
      <p:sp>
        <p:nvSpPr>
          <p:cNvPr id="796" name="Google Shape;796;p76"/>
          <p:cNvSpPr/>
          <p:nvPr>
            <p:ph idx="4" type="pic"/>
          </p:nvPr>
        </p:nvSpPr>
        <p:spPr>
          <a:xfrm>
            <a:off x="784775" y="522100"/>
            <a:ext cx="1305900" cy="1918500"/>
          </a:xfrm>
          <a:prstGeom prst="roundRect">
            <a:avLst>
              <a:gd fmla="val 16667" name="adj"/>
            </a:avLst>
          </a:prstGeom>
          <a:noFill/>
          <a:ln>
            <a:noFill/>
          </a:ln>
        </p:spPr>
      </p:sp>
      <p:sp>
        <p:nvSpPr>
          <p:cNvPr id="797" name="Google Shape;797;p76"/>
          <p:cNvSpPr/>
          <p:nvPr>
            <p:ph idx="5" type="pic"/>
          </p:nvPr>
        </p:nvSpPr>
        <p:spPr>
          <a:xfrm>
            <a:off x="2343950" y="523500"/>
            <a:ext cx="1305900" cy="1918500"/>
          </a:xfrm>
          <a:prstGeom prst="roundRect">
            <a:avLst>
              <a:gd fmla="val 16667" name="adj"/>
            </a:avLst>
          </a:prstGeom>
          <a:noFill/>
          <a:ln>
            <a:noFill/>
          </a:ln>
        </p:spPr>
      </p:sp>
      <p:sp>
        <p:nvSpPr>
          <p:cNvPr id="798" name="Google Shape;798;p76"/>
          <p:cNvSpPr/>
          <p:nvPr>
            <p:ph idx="6" type="pic"/>
          </p:nvPr>
        </p:nvSpPr>
        <p:spPr>
          <a:xfrm>
            <a:off x="3915213" y="523500"/>
            <a:ext cx="1305900" cy="1918500"/>
          </a:xfrm>
          <a:prstGeom prst="roundRect">
            <a:avLst>
              <a:gd fmla="val 16667" name="adj"/>
            </a:avLst>
          </a:prstGeom>
          <a:noFill/>
          <a:ln>
            <a:noFill/>
          </a:ln>
        </p:spPr>
      </p:sp>
      <p:sp>
        <p:nvSpPr>
          <p:cNvPr id="799" name="Google Shape;799;p76"/>
          <p:cNvSpPr/>
          <p:nvPr>
            <p:ph idx="7" type="pic"/>
          </p:nvPr>
        </p:nvSpPr>
        <p:spPr>
          <a:xfrm>
            <a:off x="5490975" y="523500"/>
            <a:ext cx="1305900" cy="1918500"/>
          </a:xfrm>
          <a:prstGeom prst="roundRect">
            <a:avLst>
              <a:gd fmla="val 16667" name="adj"/>
            </a:avLst>
          </a:prstGeom>
          <a:noFill/>
          <a:ln>
            <a:noFill/>
          </a:ln>
        </p:spPr>
      </p:sp>
      <p:sp>
        <p:nvSpPr>
          <p:cNvPr id="800" name="Google Shape;800;p7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01" name="Google Shape;801;p7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802" name="Google Shape;802;p7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3" name="Google Shape;803;p7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4" name="Google Shape;804;p7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5" name="Google Shape;805;p7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6" name="Google Shape;806;p7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7" name="Google Shape;807;p7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8" name="Google Shape;808;p7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9" name="Google Shape;809;p7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10" name="Google Shape;810;p7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811" name="Shape 811"/>
        <p:cNvGrpSpPr/>
        <p:nvPr/>
      </p:nvGrpSpPr>
      <p:grpSpPr>
        <a:xfrm>
          <a:off x="0" y="0"/>
          <a:ext cx="0" cy="0"/>
          <a:chOff x="0" y="0"/>
          <a:chExt cx="0" cy="0"/>
        </a:xfrm>
      </p:grpSpPr>
      <p:sp>
        <p:nvSpPr>
          <p:cNvPr id="812" name="Google Shape;812;p7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13" name="Google Shape;813;p7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814" name="Google Shape;814;p7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815" name="Shape 815"/>
        <p:cNvGrpSpPr/>
        <p:nvPr/>
      </p:nvGrpSpPr>
      <p:grpSpPr>
        <a:xfrm>
          <a:off x="0" y="0"/>
          <a:ext cx="0" cy="0"/>
          <a:chOff x="0" y="0"/>
          <a:chExt cx="0" cy="0"/>
        </a:xfrm>
      </p:grpSpPr>
      <p:sp>
        <p:nvSpPr>
          <p:cNvPr id="816" name="Google Shape;816;p7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17" name="Google Shape;817;p7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818" name="Google Shape;818;p7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183" name="Shape 183"/>
        <p:cNvGrpSpPr/>
        <p:nvPr/>
      </p:nvGrpSpPr>
      <p:grpSpPr>
        <a:xfrm>
          <a:off x="0" y="0"/>
          <a:ext cx="0" cy="0"/>
          <a:chOff x="0" y="0"/>
          <a:chExt cx="0" cy="0"/>
        </a:xfrm>
      </p:grpSpPr>
      <p:sp>
        <p:nvSpPr>
          <p:cNvPr id="184" name="Google Shape;184;p9"/>
          <p:cNvSpPr/>
          <p:nvPr>
            <p:ph idx="2" type="pic"/>
          </p:nvPr>
        </p:nvSpPr>
        <p:spPr>
          <a:xfrm>
            <a:off x="320153" y="3180166"/>
            <a:ext cx="4249800" cy="1635300"/>
          </a:xfrm>
          <a:prstGeom prst="rect">
            <a:avLst/>
          </a:prstGeom>
          <a:noFill/>
          <a:ln>
            <a:noFill/>
          </a:ln>
        </p:spPr>
      </p:sp>
      <p:sp>
        <p:nvSpPr>
          <p:cNvPr id="185" name="Google Shape;185;p9"/>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6" name="Google Shape;186;p9"/>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7" name="Google Shape;187;p9"/>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8" name="Google Shape;188;p9"/>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9" name="Google Shape;189;p9"/>
          <p:cNvSpPr/>
          <p:nvPr>
            <p:ph idx="4" type="pic"/>
          </p:nvPr>
        </p:nvSpPr>
        <p:spPr>
          <a:xfrm>
            <a:off x="4570230" y="3180166"/>
            <a:ext cx="4249800" cy="1635300"/>
          </a:xfrm>
          <a:prstGeom prst="rect">
            <a:avLst/>
          </a:prstGeom>
          <a:noFill/>
          <a:ln>
            <a:noFill/>
          </a:ln>
        </p:spPr>
      </p:sp>
      <p:sp>
        <p:nvSpPr>
          <p:cNvPr id="190" name="Google Shape;190;p9"/>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1" name="Google Shape;191;p9"/>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2" name="Google Shape;192;p9"/>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3" name="Google Shape;193;p9"/>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4" name="Google Shape;194;p9"/>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195" name="Shape 195"/>
        <p:cNvGrpSpPr/>
        <p:nvPr/>
      </p:nvGrpSpPr>
      <p:grpSpPr>
        <a:xfrm>
          <a:off x="0" y="0"/>
          <a:ext cx="0" cy="0"/>
          <a:chOff x="0" y="0"/>
          <a:chExt cx="0" cy="0"/>
        </a:xfrm>
      </p:grpSpPr>
      <p:sp>
        <p:nvSpPr>
          <p:cNvPr id="196" name="Google Shape;196;p10"/>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10"/>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9" name="Google Shape;199;p10"/>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0" name="Google Shape;200;p10"/>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0"/>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02" name="Google Shape;202;p10"/>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3" name="Google Shape;203;p1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1.xml"/><Relationship Id="rId20" Type="http://schemas.openxmlformats.org/officeDocument/2006/relationships/slideLayout" Target="../slideLayouts/slideLayout51.xml"/><Relationship Id="rId42" Type="http://schemas.openxmlformats.org/officeDocument/2006/relationships/slideLayout" Target="../slideLayouts/slideLayout73.xml"/><Relationship Id="rId41" Type="http://schemas.openxmlformats.org/officeDocument/2006/relationships/slideLayout" Target="../slideLayouts/slideLayout72.xml"/><Relationship Id="rId22" Type="http://schemas.openxmlformats.org/officeDocument/2006/relationships/slideLayout" Target="../slideLayouts/slideLayout53.xml"/><Relationship Id="rId44" Type="http://schemas.openxmlformats.org/officeDocument/2006/relationships/slideLayout" Target="../slideLayouts/slideLayout75.xml"/><Relationship Id="rId21" Type="http://schemas.openxmlformats.org/officeDocument/2006/relationships/slideLayout" Target="../slideLayouts/slideLayout52.xml"/><Relationship Id="rId43" Type="http://schemas.openxmlformats.org/officeDocument/2006/relationships/slideLayout" Target="../slideLayouts/slideLayout74.xml"/><Relationship Id="rId24" Type="http://schemas.openxmlformats.org/officeDocument/2006/relationships/slideLayout" Target="../slideLayouts/slideLayout55.xml"/><Relationship Id="rId46" Type="http://schemas.openxmlformats.org/officeDocument/2006/relationships/theme" Target="../theme/theme1.xml"/><Relationship Id="rId23" Type="http://schemas.openxmlformats.org/officeDocument/2006/relationships/slideLayout" Target="../slideLayouts/slideLayout54.xml"/><Relationship Id="rId45" Type="http://schemas.openxmlformats.org/officeDocument/2006/relationships/slideLayout" Target="../slideLayouts/slideLayout76.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33" Type="http://schemas.openxmlformats.org/officeDocument/2006/relationships/slideLayout" Target="../slideLayouts/slideLayout64.xml"/><Relationship Id="rId10" Type="http://schemas.openxmlformats.org/officeDocument/2006/relationships/slideLayout" Target="../slideLayouts/slideLayout41.xml"/><Relationship Id="rId32" Type="http://schemas.openxmlformats.org/officeDocument/2006/relationships/slideLayout" Target="../slideLayouts/slideLayout63.xml"/><Relationship Id="rId13" Type="http://schemas.openxmlformats.org/officeDocument/2006/relationships/slideLayout" Target="../slideLayouts/slideLayout44.xml"/><Relationship Id="rId35" Type="http://schemas.openxmlformats.org/officeDocument/2006/relationships/slideLayout" Target="../slideLayouts/slideLayout66.xml"/><Relationship Id="rId12" Type="http://schemas.openxmlformats.org/officeDocument/2006/relationships/slideLayout" Target="../slideLayouts/slideLayout43.xml"/><Relationship Id="rId34" Type="http://schemas.openxmlformats.org/officeDocument/2006/relationships/slideLayout" Target="../slideLayouts/slideLayout65.xml"/><Relationship Id="rId15" Type="http://schemas.openxmlformats.org/officeDocument/2006/relationships/slideLayout" Target="../slideLayouts/slideLayout46.xml"/><Relationship Id="rId37" Type="http://schemas.openxmlformats.org/officeDocument/2006/relationships/slideLayout" Target="../slideLayouts/slideLayout68.xml"/><Relationship Id="rId14" Type="http://schemas.openxmlformats.org/officeDocument/2006/relationships/slideLayout" Target="../slideLayouts/slideLayout45.xml"/><Relationship Id="rId36" Type="http://schemas.openxmlformats.org/officeDocument/2006/relationships/slideLayout" Target="../slideLayouts/slideLayout67.xml"/><Relationship Id="rId17" Type="http://schemas.openxmlformats.org/officeDocument/2006/relationships/slideLayout" Target="../slideLayouts/slideLayout48.xml"/><Relationship Id="rId39" Type="http://schemas.openxmlformats.org/officeDocument/2006/relationships/slideLayout" Target="../slideLayouts/slideLayout70.xml"/><Relationship Id="rId16" Type="http://schemas.openxmlformats.org/officeDocument/2006/relationships/slideLayout" Target="../slideLayouts/slideLayout47.xml"/><Relationship Id="rId38" Type="http://schemas.openxmlformats.org/officeDocument/2006/relationships/slideLayout" Target="../slideLayouts/slideLayout69.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7" name="Google Shape;7;p1"/>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2" name="Shape 502"/>
        <p:cNvGrpSpPr/>
        <p:nvPr/>
      </p:nvGrpSpPr>
      <p:grpSpPr>
        <a:xfrm>
          <a:off x="0" y="0"/>
          <a:ext cx="0" cy="0"/>
          <a:chOff x="0" y="0"/>
          <a:chExt cx="0" cy="0"/>
        </a:xfrm>
      </p:grpSpPr>
      <p:sp>
        <p:nvSpPr>
          <p:cNvPr id="503" name="Google Shape;503;p3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04" name="Google Shape;504;p3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05" name="Google Shape;505;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18" r:id="rId40"/>
    <p:sldLayoutId id="2147483719" r:id="rId41"/>
    <p:sldLayoutId id="2147483720" r:id="rId42"/>
    <p:sldLayoutId id="2147483721" r:id="rId43"/>
    <p:sldLayoutId id="2147483722" r:id="rId44"/>
    <p:sldLayoutId id="214748372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22" name="Shape 822"/>
        <p:cNvGrpSpPr/>
        <p:nvPr/>
      </p:nvGrpSpPr>
      <p:grpSpPr>
        <a:xfrm>
          <a:off x="0" y="0"/>
          <a:ext cx="0" cy="0"/>
          <a:chOff x="0" y="0"/>
          <a:chExt cx="0" cy="0"/>
        </a:xfrm>
      </p:grpSpPr>
      <p:sp>
        <p:nvSpPr>
          <p:cNvPr id="823" name="Google Shape;823;p7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Ensemble Learning</a:t>
            </a:r>
            <a:endParaRPr/>
          </a:p>
          <a:p>
            <a:pPr indent="0" lvl="0" marL="0" rtl="0" algn="ctr">
              <a:spcBef>
                <a:spcPts val="0"/>
              </a:spcBef>
              <a:spcAft>
                <a:spcPts val="0"/>
              </a:spcAft>
              <a:buClr>
                <a:schemeClr val="lt1"/>
              </a:buClr>
              <a:buSzPts val="1100"/>
              <a:buNone/>
            </a:pPr>
            <a:r>
              <a:rPr lang="en"/>
              <a:t>Boosting</a:t>
            </a:r>
            <a:endParaRPr/>
          </a:p>
        </p:txBody>
      </p:sp>
      <p:sp>
        <p:nvSpPr>
          <p:cNvPr id="824" name="Google Shape;824;p79"/>
          <p:cNvSpPr txBox="1"/>
          <p:nvPr>
            <p:ph idx="2" type="subTitle"/>
          </p:nvPr>
        </p:nvSpPr>
        <p:spPr>
          <a:xfrm>
            <a:off x="27051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chemeClr val="lt2"/>
                </a:solidFill>
              </a:rPr>
              <a:t>Short Presentation</a:t>
            </a:r>
            <a:endParaRPr>
              <a:solidFill>
                <a:schemeClr val="lt2"/>
              </a:solidFill>
            </a:endParaRPr>
          </a:p>
        </p:txBody>
      </p:sp>
      <p:sp>
        <p:nvSpPr>
          <p:cNvPr id="825" name="Google Shape;825;p79"/>
          <p:cNvSpPr txBox="1"/>
          <p:nvPr/>
        </p:nvSpPr>
        <p:spPr>
          <a:xfrm>
            <a:off x="7724500" y="4584900"/>
            <a:ext cx="1197600" cy="226200"/>
          </a:xfrm>
          <a:prstGeom prst="rect">
            <a:avLst/>
          </a:prstGeom>
          <a:noFill/>
          <a:ln>
            <a:noFill/>
          </a:ln>
        </p:spPr>
        <p:txBody>
          <a:bodyPr anchorCtr="0" anchor="t" bIns="91425" lIns="91425" spcFirstLastPara="1" rIns="91425" wrap="square" tIns="91425">
            <a:noAutofit/>
          </a:bodyPr>
          <a:lstStyle/>
          <a:p>
            <a:pPr indent="-304800" lvl="0" marL="457200" rtl="0" algn="ctr">
              <a:spcBef>
                <a:spcPts val="0"/>
              </a:spcBef>
              <a:spcAft>
                <a:spcPts val="0"/>
              </a:spcAft>
              <a:buClr>
                <a:schemeClr val="dk1"/>
              </a:buClr>
              <a:buSzPts val="1200"/>
              <a:buFont typeface="Barlow Light"/>
              <a:buChar char="-"/>
            </a:pPr>
            <a:r>
              <a:rPr lang="en" sz="1200">
                <a:solidFill>
                  <a:schemeClr val="dk1"/>
                </a:solidFill>
                <a:latin typeface="Barlow Light"/>
                <a:ea typeface="Barlow Light"/>
                <a:cs typeface="Barlow Light"/>
                <a:sym typeface="Barlow Light"/>
              </a:rPr>
              <a:t>Aravind</a:t>
            </a:r>
            <a:endParaRPr sz="1200">
              <a:solidFill>
                <a:schemeClr val="dk1"/>
              </a:solidFill>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pic>
        <p:nvPicPr>
          <p:cNvPr id="873" name="Google Shape;873;p88"/>
          <p:cNvPicPr preferRelativeResize="0"/>
          <p:nvPr/>
        </p:nvPicPr>
        <p:blipFill>
          <a:blip r:embed="rId3">
            <a:alphaModFix/>
          </a:blip>
          <a:stretch>
            <a:fillRect/>
          </a:stretch>
        </p:blipFill>
        <p:spPr>
          <a:xfrm>
            <a:off x="126325" y="1255800"/>
            <a:ext cx="5943600" cy="3762375"/>
          </a:xfrm>
          <a:prstGeom prst="rect">
            <a:avLst/>
          </a:prstGeom>
          <a:noFill/>
          <a:ln>
            <a:noFill/>
          </a:ln>
        </p:spPr>
      </p:pic>
      <p:sp>
        <p:nvSpPr>
          <p:cNvPr id="874" name="Google Shape;874;p88"/>
          <p:cNvSpPr txBox="1"/>
          <p:nvPr/>
        </p:nvSpPr>
        <p:spPr>
          <a:xfrm>
            <a:off x="126325" y="0"/>
            <a:ext cx="9075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Similar to XGBoost but designed for greater efficiency.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XGBoost but with shortcuts that make it much faster without sacrificing much accuracy.</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9"/>
          <p:cNvSpPr txBox="1"/>
          <p:nvPr/>
        </p:nvSpPr>
        <p:spPr>
          <a:xfrm>
            <a:off x="139725" y="0"/>
            <a:ext cx="90042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t>Conclusion</a:t>
            </a:r>
            <a:r>
              <a:rPr lang="en" sz="1100"/>
              <a:t>:</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	These algorithms are essential tools in machine learning, providing robust solutions for both classification and regression tasks. Their ability to combine weak learners into strong predictive models makes them invaluable in various applications.</a:t>
            </a:r>
            <a:endParaRPr sz="1100"/>
          </a:p>
          <a:p>
            <a:pPr indent="0" lvl="0" marL="0" rtl="0" algn="l">
              <a:lnSpc>
                <a:spcPct val="150000"/>
              </a:lnSpc>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0"/>
          <p:cNvSpPr txBox="1"/>
          <p:nvPr/>
        </p:nvSpPr>
        <p:spPr>
          <a:xfrm>
            <a:off x="96300" y="0"/>
            <a:ext cx="9047700" cy="489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Overview:</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Ensemble learning</a:t>
            </a:r>
            <a:r>
              <a:rPr lang="en" sz="1200">
                <a:solidFill>
                  <a:schemeClr val="dk1"/>
                </a:solidFill>
              </a:rPr>
              <a:t> is a machine learning technique that combines predictions from multiple models (also called "weak learners") to produce more accurate and robust predictions than a single model alone.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Core Concept:</a:t>
            </a:r>
            <a:endParaRPr b="1" sz="1200">
              <a:solidFill>
                <a:schemeClr val="dk1"/>
              </a:solidFill>
            </a:endParaRPr>
          </a:p>
          <a:p>
            <a:pPr indent="457200" lvl="0" marL="0" rtl="0" algn="l">
              <a:lnSpc>
                <a:spcPct val="150000"/>
              </a:lnSpc>
              <a:spcBef>
                <a:spcPts val="1200"/>
              </a:spcBef>
              <a:spcAft>
                <a:spcPts val="0"/>
              </a:spcAft>
              <a:buNone/>
            </a:pPr>
            <a:r>
              <a:rPr lang="en" sz="1200">
                <a:solidFill>
                  <a:schemeClr val="dk1"/>
                </a:solidFill>
              </a:rPr>
              <a:t>Instead of relying on a single model, this trains multiple models and then combine their outputs to make a final prediction.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Common Techniques:</a:t>
            </a:r>
            <a:endParaRPr b="1"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Bagging:</a:t>
            </a:r>
            <a:r>
              <a:rPr lang="en" sz="1200">
                <a:solidFill>
                  <a:schemeClr val="dk1"/>
                </a:solidFill>
              </a:rPr>
              <a:t> Trains multiple models on different subsets of the training data and then averages their predictions.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Boosting:</a:t>
            </a:r>
            <a:r>
              <a:rPr lang="en" sz="1200">
                <a:solidFill>
                  <a:schemeClr val="dk1"/>
                </a:solidFill>
              </a:rPr>
              <a:t> Sequentially trains models, with each model focusing on the errors made by previous models.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Stacking:</a:t>
            </a:r>
            <a:r>
              <a:rPr lang="en" sz="1200">
                <a:solidFill>
                  <a:schemeClr val="dk1"/>
                </a:solidFill>
              </a:rPr>
              <a:t> Trains multiple models and then uses a meta-learner to combine their predictions.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Benefits:</a:t>
            </a:r>
            <a:endParaRPr b="1"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Improved Accuracy:</a:t>
            </a:r>
            <a:r>
              <a:rPr lang="en" sz="1200">
                <a:solidFill>
                  <a:schemeClr val="dk1"/>
                </a:solidFill>
              </a:rPr>
              <a:t> Ensemble models often achieve higher accuracy than individual models.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Reduced Variance:</a:t>
            </a:r>
            <a:r>
              <a:rPr lang="en" sz="1200">
                <a:solidFill>
                  <a:schemeClr val="dk1"/>
                </a:solidFill>
              </a:rPr>
              <a:t> By averaging predictions from multiple models, </a:t>
            </a:r>
            <a:r>
              <a:rPr lang="en" sz="1200">
                <a:solidFill>
                  <a:schemeClr val="dk1"/>
                </a:solidFill>
              </a:rPr>
              <a:t>ensemble methods</a:t>
            </a:r>
            <a:r>
              <a:rPr lang="en" sz="1200">
                <a:solidFill>
                  <a:schemeClr val="dk1"/>
                </a:solidFill>
              </a:rPr>
              <a:t> can reduce the model's sensitivity to changes in the training data.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Robustness:</a:t>
            </a:r>
            <a:r>
              <a:rPr lang="en" sz="1200">
                <a:solidFill>
                  <a:schemeClr val="dk1"/>
                </a:solidFill>
              </a:rPr>
              <a:t> Ensemble models tend to be more robust to errors and uncertainties in the data.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81"/>
          <p:cNvSpPr txBox="1"/>
          <p:nvPr/>
        </p:nvSpPr>
        <p:spPr>
          <a:xfrm>
            <a:off x="157125" y="0"/>
            <a:ext cx="8986800" cy="484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b="1" lang="en" sz="1200">
                <a:solidFill>
                  <a:schemeClr val="dk1"/>
                </a:solidFill>
              </a:rPr>
              <a:t>Examples of Ensemble Algorithms: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Random Forests (Bagging)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AdaBoost (Boosting)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Gradient Boosting Machines (GBM)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Stacking </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Applications: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Classification:</a:t>
            </a:r>
            <a:r>
              <a:rPr lang="en" sz="1200">
                <a:solidFill>
                  <a:schemeClr val="dk1"/>
                </a:solidFill>
              </a:rPr>
              <a:t> Identifying categories or labels.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Regression:</a:t>
            </a:r>
            <a:r>
              <a:rPr lang="en" sz="1200">
                <a:solidFill>
                  <a:schemeClr val="dk1"/>
                </a:solidFill>
              </a:rPr>
              <a:t> Predicting continuous values.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Anomaly Detection:</a:t>
            </a:r>
            <a:r>
              <a:rPr lang="en" sz="1200">
                <a:solidFill>
                  <a:schemeClr val="dk1"/>
                </a:solidFill>
              </a:rPr>
              <a:t> Identifying unusual patterns in data.</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Why it works:</a:t>
            </a:r>
            <a:endParaRPr b="1" sz="1200">
              <a:solidFill>
                <a:schemeClr val="dk1"/>
              </a:solidFill>
            </a:endParaRPr>
          </a:p>
          <a:p>
            <a:pPr indent="457200" lvl="0" marL="0" rtl="0" algn="l">
              <a:lnSpc>
                <a:spcPct val="115000"/>
              </a:lnSpc>
              <a:spcBef>
                <a:spcPts val="1200"/>
              </a:spcBef>
              <a:spcAft>
                <a:spcPts val="0"/>
              </a:spcAft>
              <a:buNone/>
            </a:pPr>
            <a:r>
              <a:rPr lang="en" sz="1200">
                <a:solidFill>
                  <a:schemeClr val="dk1"/>
                </a:solidFill>
              </a:rPr>
              <a:t>By leveraging the strengths of diverse models, ensemble methods can reduce bias and variance, leading to improved accuracy and generalization. </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2"/>
          <p:cNvSpPr txBox="1"/>
          <p:nvPr/>
        </p:nvSpPr>
        <p:spPr>
          <a:xfrm>
            <a:off x="235300" y="94300"/>
            <a:ext cx="8908800" cy="261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p>
          <a:p>
            <a:pPr indent="0" lvl="0" marL="0" rtl="0" algn="l">
              <a:lnSpc>
                <a:spcPct val="150000"/>
              </a:lnSpc>
              <a:spcBef>
                <a:spcPts val="1200"/>
              </a:spcBef>
              <a:spcAft>
                <a:spcPts val="0"/>
              </a:spcAft>
              <a:buNone/>
            </a:pPr>
            <a:r>
              <a:rPr b="1" lang="en" sz="1200">
                <a:solidFill>
                  <a:schemeClr val="dk1"/>
                </a:solidFill>
              </a:rPr>
              <a:t>Boosting:</a:t>
            </a:r>
            <a:endParaRPr b="1" sz="1200">
              <a:solidFill>
                <a:schemeClr val="dk1"/>
              </a:solidFill>
            </a:endParaRPr>
          </a:p>
          <a:p>
            <a:pPr indent="457200" lvl="0" marL="0" rtl="0" algn="l">
              <a:lnSpc>
                <a:spcPct val="150000"/>
              </a:lnSpc>
              <a:spcBef>
                <a:spcPts val="1200"/>
              </a:spcBef>
              <a:spcAft>
                <a:spcPts val="0"/>
              </a:spcAft>
              <a:buNone/>
            </a:pPr>
            <a:r>
              <a:rPr lang="en" sz="1200">
                <a:solidFill>
                  <a:schemeClr val="dk1"/>
                </a:solidFill>
              </a:rPr>
              <a:t>AdaBoost, XGBoost, and LightGBM are powerful ensemble learning algorithms that enhance model performance by combining multiple weak learners. Each algorithm employs unique techniques for boosting, such as adaptive weighting in AdaBoost and gradient-based optimization in XGBoost and LightGBM, making them effective for various machine learning tasks. AdaBoost (Adaptive Boosting)</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3"/>
          <p:cNvSpPr txBox="1"/>
          <p:nvPr/>
        </p:nvSpPr>
        <p:spPr>
          <a:xfrm>
            <a:off x="174500" y="0"/>
            <a:ext cx="8969400" cy="498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2000">
                <a:solidFill>
                  <a:schemeClr val="dk1"/>
                </a:solidFill>
              </a:rPr>
              <a:t>AdaBoost</a:t>
            </a:r>
            <a:r>
              <a:rPr lang="en" sz="2000">
                <a:solidFill>
                  <a:schemeClr val="dk1"/>
                </a:solidFill>
              </a:rPr>
              <a:t>:</a:t>
            </a:r>
            <a:endParaRPr sz="20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Overview:</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AdaBoost is one of the first boosting algorithms that combines multiple weak learners, typically decision stumps, to improve classification accuracy.</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How It Works:</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First, it trains a weak model on the data.</a:t>
            </a:r>
            <a:endParaRPr sz="12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rPr>
              <a:t>Then, it focuses more on the mistakes made by the first model by giving those misclassified points higher weights.</a:t>
            </a:r>
            <a:endParaRPr sz="12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rPr>
              <a:t>It repeats this process, training new models that improve where the previous ones failed.</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Finally, it combines all weak models into a strong classifier.</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Key Steps:</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Initialize weights for all samples.</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Create a decision stump based on the feature with the highest information gain.</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Update weights based on misclassifications.</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Normalize weights and repeat until a specified number of learners is reached.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84"/>
          <p:cNvPicPr preferRelativeResize="0"/>
          <p:nvPr/>
        </p:nvPicPr>
        <p:blipFill>
          <a:blip r:embed="rId3">
            <a:alphaModFix/>
          </a:blip>
          <a:stretch>
            <a:fillRect/>
          </a:stretch>
        </p:blipFill>
        <p:spPr>
          <a:xfrm>
            <a:off x="108900" y="969125"/>
            <a:ext cx="7124700" cy="3695700"/>
          </a:xfrm>
          <a:prstGeom prst="rect">
            <a:avLst/>
          </a:prstGeom>
          <a:noFill/>
          <a:ln>
            <a:noFill/>
          </a:ln>
        </p:spPr>
      </p:pic>
      <p:sp>
        <p:nvSpPr>
          <p:cNvPr id="851" name="Google Shape;851;p84"/>
          <p:cNvSpPr txBox="1"/>
          <p:nvPr/>
        </p:nvSpPr>
        <p:spPr>
          <a:xfrm>
            <a:off x="108900" y="0"/>
            <a:ext cx="7233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Focuses on difficult examples that previous models got wrong</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having a team of specialists who each focus on solving the parts of a problem that others struggle with</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5"/>
          <p:cNvSpPr txBox="1"/>
          <p:nvPr/>
        </p:nvSpPr>
        <p:spPr>
          <a:xfrm>
            <a:off x="157125" y="0"/>
            <a:ext cx="89868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b="1" lang="en" sz="2000"/>
              <a:t>XGBoost (Extreme Gradient Boosting)</a:t>
            </a:r>
            <a:endParaRPr b="1" sz="20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b="1" lang="en" sz="1200"/>
              <a:t>Overview</a:t>
            </a:r>
            <a:r>
              <a:rPr lang="en" sz="1200"/>
              <a:t>:</a:t>
            </a:r>
            <a:endParaRPr sz="1200"/>
          </a:p>
          <a:p>
            <a:pPr indent="457200" lvl="0" marL="0" rtl="0" algn="l">
              <a:lnSpc>
                <a:spcPct val="150000"/>
              </a:lnSpc>
              <a:spcBef>
                <a:spcPts val="0"/>
              </a:spcBef>
              <a:spcAft>
                <a:spcPts val="0"/>
              </a:spcAft>
              <a:buNone/>
            </a:pPr>
            <a:r>
              <a:rPr lang="en" sz="1200"/>
              <a:t>XGBoost is an optimized implementation of gradient boosting that is highly efficient and scalable, widely used in data science competitions.</a:t>
            </a:r>
            <a:endParaRPr sz="1200"/>
          </a:p>
          <a:p>
            <a:pPr indent="0" lvl="0" marL="0" rtl="0" algn="l">
              <a:lnSpc>
                <a:spcPct val="150000"/>
              </a:lnSpc>
              <a:spcBef>
                <a:spcPts val="0"/>
              </a:spcBef>
              <a:spcAft>
                <a:spcPts val="0"/>
              </a:spcAft>
              <a:buNone/>
            </a:pPr>
            <a:r>
              <a:rPr b="1" lang="en" sz="1200"/>
              <a:t>How It Works:</a:t>
            </a:r>
            <a:endParaRPr b="1" sz="1200"/>
          </a:p>
          <a:p>
            <a:pPr indent="457200" lvl="0" marL="0" rtl="0" algn="l">
              <a:lnSpc>
                <a:spcPct val="150000"/>
              </a:lnSpc>
              <a:spcBef>
                <a:spcPts val="0"/>
              </a:spcBef>
              <a:spcAft>
                <a:spcPts val="0"/>
              </a:spcAft>
              <a:buNone/>
            </a:pPr>
            <a:r>
              <a:rPr lang="en" sz="1200"/>
              <a:t>It builds an ensemble of decision trees sequentially like AdaBoost, but each tree corrects the errors of the previous ones.</a:t>
            </a:r>
            <a:endParaRPr sz="1200"/>
          </a:p>
          <a:p>
            <a:pPr indent="457200" lvl="0" marL="0" rtl="0" algn="l">
              <a:lnSpc>
                <a:spcPct val="150000"/>
              </a:lnSpc>
              <a:spcBef>
                <a:spcPts val="0"/>
              </a:spcBef>
              <a:spcAft>
                <a:spcPts val="0"/>
              </a:spcAft>
              <a:buNone/>
            </a:pPr>
            <a:r>
              <a:rPr lang="en" sz="1200"/>
              <a:t>Utilizes a differentiable loss function and gradient descent optimization to minimize errors.</a:t>
            </a:r>
            <a:endParaRPr sz="1200"/>
          </a:p>
          <a:p>
            <a:pPr indent="0" lvl="0" marL="0" rtl="0" algn="l">
              <a:lnSpc>
                <a:spcPct val="150000"/>
              </a:lnSpc>
              <a:spcBef>
                <a:spcPts val="0"/>
              </a:spcBef>
              <a:spcAft>
                <a:spcPts val="0"/>
              </a:spcAft>
              <a:buNone/>
            </a:pPr>
            <a:r>
              <a:rPr b="1" lang="en" sz="1200"/>
              <a:t>Key Steps:</a:t>
            </a:r>
            <a:endParaRPr b="1" sz="1200"/>
          </a:p>
          <a:p>
            <a:pPr indent="457200" lvl="0" marL="0" rtl="0" algn="l">
              <a:lnSpc>
                <a:spcPct val="150000"/>
              </a:lnSpc>
              <a:spcBef>
                <a:spcPts val="0"/>
              </a:spcBef>
              <a:spcAft>
                <a:spcPts val="0"/>
              </a:spcAft>
              <a:buNone/>
            </a:pPr>
            <a:r>
              <a:rPr lang="en" sz="1200"/>
              <a:t>Initialize the model with a simple prediction (e.g., mean).</a:t>
            </a:r>
            <a:endParaRPr sz="1200"/>
          </a:p>
          <a:p>
            <a:pPr indent="457200" lvl="0" marL="0" rtl="0" algn="l">
              <a:lnSpc>
                <a:spcPct val="150000"/>
              </a:lnSpc>
              <a:spcBef>
                <a:spcPts val="0"/>
              </a:spcBef>
              <a:spcAft>
                <a:spcPts val="0"/>
              </a:spcAft>
              <a:buNone/>
            </a:pPr>
            <a:r>
              <a:rPr lang="en" sz="1200"/>
              <a:t>Calculate residuals (errors) from the current model.</a:t>
            </a:r>
            <a:endParaRPr sz="1200"/>
          </a:p>
          <a:p>
            <a:pPr indent="457200" lvl="0" marL="0" rtl="0" algn="l">
              <a:lnSpc>
                <a:spcPct val="150000"/>
              </a:lnSpc>
              <a:spcBef>
                <a:spcPts val="0"/>
              </a:spcBef>
              <a:spcAft>
                <a:spcPts val="0"/>
              </a:spcAft>
              <a:buNone/>
            </a:pPr>
            <a:r>
              <a:rPr lang="en" sz="1200"/>
              <a:t>Train a new decision tree on these residuals.</a:t>
            </a:r>
            <a:endParaRPr sz="1200"/>
          </a:p>
          <a:p>
            <a:pPr indent="457200" lvl="0" marL="0" rtl="0" algn="l">
              <a:lnSpc>
                <a:spcPct val="150000"/>
              </a:lnSpc>
              <a:spcBef>
                <a:spcPts val="0"/>
              </a:spcBef>
              <a:spcAft>
                <a:spcPts val="0"/>
              </a:spcAft>
              <a:buNone/>
            </a:pPr>
            <a:r>
              <a:rPr lang="en" sz="1200"/>
              <a:t>Update the model by adding the new tree's predictions, scaled by a learning rate.</a:t>
            </a:r>
            <a:endParaRPr sz="1200"/>
          </a:p>
          <a:p>
            <a:pPr indent="457200" lvl="0" marL="0" rtl="0" algn="l">
              <a:lnSpc>
                <a:spcPct val="150000"/>
              </a:lnSpc>
              <a:spcBef>
                <a:spcPts val="0"/>
              </a:spcBef>
              <a:spcAft>
                <a:spcPts val="0"/>
              </a:spcAft>
              <a:buNone/>
            </a:pPr>
            <a:r>
              <a:rPr lang="en" sz="1200"/>
              <a:t>Repeat until a stopping criterion is met.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pic>
        <p:nvPicPr>
          <p:cNvPr id="861" name="Google Shape;861;p86"/>
          <p:cNvPicPr preferRelativeResize="0"/>
          <p:nvPr/>
        </p:nvPicPr>
        <p:blipFill>
          <a:blip r:embed="rId3">
            <a:alphaModFix/>
          </a:blip>
          <a:stretch>
            <a:fillRect/>
          </a:stretch>
        </p:blipFill>
        <p:spPr>
          <a:xfrm>
            <a:off x="4502300" y="1294300"/>
            <a:ext cx="4497725" cy="2173900"/>
          </a:xfrm>
          <a:prstGeom prst="rect">
            <a:avLst/>
          </a:prstGeom>
          <a:noFill/>
          <a:ln>
            <a:noFill/>
          </a:ln>
        </p:spPr>
      </p:pic>
      <p:pic>
        <p:nvPicPr>
          <p:cNvPr id="862" name="Google Shape;862;p86"/>
          <p:cNvPicPr preferRelativeResize="0"/>
          <p:nvPr/>
        </p:nvPicPr>
        <p:blipFill>
          <a:blip r:embed="rId4">
            <a:alphaModFix/>
          </a:blip>
          <a:stretch>
            <a:fillRect/>
          </a:stretch>
        </p:blipFill>
        <p:spPr>
          <a:xfrm>
            <a:off x="165525" y="1294300"/>
            <a:ext cx="4189075" cy="3284235"/>
          </a:xfrm>
          <a:prstGeom prst="rect">
            <a:avLst/>
          </a:prstGeom>
          <a:noFill/>
          <a:ln>
            <a:noFill/>
          </a:ln>
        </p:spPr>
      </p:pic>
      <p:sp>
        <p:nvSpPr>
          <p:cNvPr id="863" name="Google Shape;863;p86"/>
          <p:cNvSpPr txBox="1"/>
          <p:nvPr/>
        </p:nvSpPr>
        <p:spPr>
          <a:xfrm>
            <a:off x="165525" y="0"/>
            <a:ext cx="8566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Builds models in trees sequentially to correct errors from previous ones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a team iteratively refining a solution, where each member improves upon the collective work so far</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87"/>
          <p:cNvSpPr txBox="1"/>
          <p:nvPr/>
        </p:nvSpPr>
        <p:spPr>
          <a:xfrm>
            <a:off x="183175" y="0"/>
            <a:ext cx="89610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b="1" lang="en" sz="2000"/>
              <a:t>LightGBM (Light Gradient Boosting Machine)</a:t>
            </a:r>
            <a:endParaRPr b="1" sz="20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b="1" lang="en" sz="1200"/>
              <a:t>Overview:</a:t>
            </a:r>
            <a:endParaRPr b="1" sz="1200"/>
          </a:p>
          <a:p>
            <a:pPr indent="457200" lvl="0" marL="0" rtl="0" algn="l">
              <a:lnSpc>
                <a:spcPct val="150000"/>
              </a:lnSpc>
              <a:spcBef>
                <a:spcPts val="0"/>
              </a:spcBef>
              <a:spcAft>
                <a:spcPts val="0"/>
              </a:spcAft>
              <a:buNone/>
            </a:pPr>
            <a:r>
              <a:rPr lang="en" sz="1200"/>
              <a:t>LightGBM is designed for distributed and efficient training, particularly on large datasets, and is known for its speed and performance.</a:t>
            </a:r>
            <a:endParaRPr sz="1200"/>
          </a:p>
          <a:p>
            <a:pPr indent="0" lvl="0" marL="0" rtl="0" algn="l">
              <a:lnSpc>
                <a:spcPct val="150000"/>
              </a:lnSpc>
              <a:spcBef>
                <a:spcPts val="0"/>
              </a:spcBef>
              <a:spcAft>
                <a:spcPts val="0"/>
              </a:spcAft>
              <a:buNone/>
            </a:pPr>
            <a:r>
              <a:rPr b="1" lang="en" sz="1200"/>
              <a:t>How It Works:</a:t>
            </a:r>
            <a:endParaRPr b="1" sz="1200"/>
          </a:p>
          <a:p>
            <a:pPr indent="457200" lvl="0" marL="0" rtl="0" algn="l">
              <a:lnSpc>
                <a:spcPct val="150000"/>
              </a:lnSpc>
              <a:spcBef>
                <a:spcPts val="0"/>
              </a:spcBef>
              <a:spcAft>
                <a:spcPts val="0"/>
              </a:spcAft>
              <a:buNone/>
            </a:pPr>
            <a:r>
              <a:rPr lang="en" sz="1200">
                <a:solidFill>
                  <a:schemeClr val="dk1"/>
                </a:solidFill>
              </a:rPr>
              <a:t>Instead of growing trees level by level (like XGBoost), it grows them </a:t>
            </a:r>
            <a:r>
              <a:rPr b="1" lang="en" sz="1200">
                <a:solidFill>
                  <a:schemeClr val="dk1"/>
                </a:solidFill>
              </a:rPr>
              <a:t>leaf-wise</a:t>
            </a:r>
            <a:r>
              <a:rPr lang="en" sz="1200">
                <a:solidFill>
                  <a:schemeClr val="dk1"/>
                </a:solidFill>
              </a:rPr>
              <a:t>—this means it expands the branch that reduces the loss the most.</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It handles large datasets better and requires less memory.</a:t>
            </a:r>
            <a:endParaRPr sz="1300"/>
          </a:p>
          <a:p>
            <a:pPr indent="0" lvl="0" marL="0" rtl="0" algn="l">
              <a:lnSpc>
                <a:spcPct val="150000"/>
              </a:lnSpc>
              <a:spcBef>
                <a:spcPts val="0"/>
              </a:spcBef>
              <a:spcAft>
                <a:spcPts val="0"/>
              </a:spcAft>
              <a:buNone/>
            </a:pPr>
            <a:r>
              <a:rPr b="1" lang="en" sz="1200"/>
              <a:t>Key Steps:</a:t>
            </a:r>
            <a:endParaRPr b="1" sz="1200"/>
          </a:p>
          <a:p>
            <a:pPr indent="457200" lvl="0" marL="0" rtl="0" algn="l">
              <a:lnSpc>
                <a:spcPct val="150000"/>
              </a:lnSpc>
              <a:spcBef>
                <a:spcPts val="0"/>
              </a:spcBef>
              <a:spcAft>
                <a:spcPts val="0"/>
              </a:spcAft>
              <a:buNone/>
            </a:pPr>
            <a:r>
              <a:rPr lang="en" sz="1200"/>
              <a:t>Convert continuous features into discrete bins.</a:t>
            </a:r>
            <a:endParaRPr sz="1200"/>
          </a:p>
          <a:p>
            <a:pPr indent="457200" lvl="0" marL="0" rtl="0" algn="l">
              <a:lnSpc>
                <a:spcPct val="150000"/>
              </a:lnSpc>
              <a:spcBef>
                <a:spcPts val="0"/>
              </a:spcBef>
              <a:spcAft>
                <a:spcPts val="0"/>
              </a:spcAft>
              <a:buNone/>
            </a:pPr>
            <a:r>
              <a:rPr lang="en" sz="1200"/>
              <a:t>Build trees using a leaf-wise strategy to minimize loss.</a:t>
            </a:r>
            <a:endParaRPr sz="1200"/>
          </a:p>
          <a:p>
            <a:pPr indent="457200" lvl="0" marL="0" rtl="0" algn="l">
              <a:lnSpc>
                <a:spcPct val="150000"/>
              </a:lnSpc>
              <a:spcBef>
                <a:spcPts val="0"/>
              </a:spcBef>
              <a:spcAft>
                <a:spcPts val="0"/>
              </a:spcAft>
              <a:buNone/>
            </a:pPr>
            <a:r>
              <a:rPr lang="en" sz="1200"/>
              <a:t>Optimize the model iteratively by adding trees that focus on the most significant errors.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