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76" r:id="rId9"/>
  </p:sldIdLst>
  <p:sldSz cx="9144000" cy="6858000" type="screen4x3"/>
  <p:notesSz cx="6797675" cy="9928225"/>
  <p:embeddedFontLst>
    <p:embeddedFont>
      <p:font typeface="Roboto Condensed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1F27162-2BD3-4613-9168-3B3FD22FA462}">
  <a:tblStyle styleId="{D1F27162-2BD3-4613-9168-3B3FD22FA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94" y="-144"/>
      </p:cViewPr>
      <p:guideLst>
        <p:guide orient="horz" pos="2160"/>
        <p:guide orient="horz" pos="2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9fbf0498f_1_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59fbf049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6169d080_0_1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576169d0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6169d080_0_1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576169d0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folie ohne Logo V1">
  <p:cSld name="Startfolie ohne Logo V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0" y="2565400"/>
            <a:ext cx="91440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89198" y="1700808"/>
            <a:ext cx="8603280" cy="54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Condensed"/>
              <a:buNone/>
              <a:defRPr sz="3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26544"/>
            <a:ext cx="9144000" cy="151200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0" y="-69663"/>
            <a:ext cx="2327217" cy="1506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2304000" y="287168"/>
            <a:ext cx="0" cy="828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0" y="6525344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2555776" y="188246"/>
            <a:ext cx="6031582" cy="119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Fakultät für Informatik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Professur Technische Informatik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www.tu-chemnitz.de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429" y="6525345"/>
            <a:ext cx="20574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2074258" y="6525345"/>
            <a:ext cx="30861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499992" y="6525343"/>
            <a:ext cx="2057400" cy="33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89198" y="1700808"/>
            <a:ext cx="860328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00000"/>
              </a:lnSpc>
              <a:buSzPts val="3780"/>
            </a:pPr>
            <a:r>
              <a:rPr lang="en-US" sz="4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Data and Web Technique </a:t>
            </a:r>
            <a:r>
              <a:rPr lang="en-US" sz="324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/>
            </a:r>
            <a:br>
              <a:rPr lang="en-US" sz="324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r>
              <a:rPr lang="en-US" sz="3240" b="1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/>
            </a:r>
            <a:br>
              <a:rPr lang="en-US" sz="3240" b="1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r>
              <a:rPr lang="en-US" sz="3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3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Movie news Web Feed Aggregator </a:t>
            </a:r>
            <a:r>
              <a:rPr lang="en-US" sz="3600" b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3600" b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3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3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3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3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  <a:t>By</a:t>
            </a:r>
            <a:b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</a:br>
            <a:r>
              <a:rPr lang="en-US" sz="30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  <a:t>Aravinda</a:t>
            </a:r>
            <a: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  <a:t> </a:t>
            </a:r>
            <a:r>
              <a:rPr lang="en-US" sz="30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  <a:t>Baliga</a:t>
            </a:r>
            <a: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  <a:t> B (549886)</a:t>
            </a:r>
            <a:b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</a:br>
            <a: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  <a:t>Web Engineering </a:t>
            </a:r>
            <a:br>
              <a:rPr lang="en-US" sz="3000" dirty="0" smtClean="0">
                <a:latin typeface="Times New Roman" pitchFamily="18" charset="0"/>
                <a:ea typeface="Times New Roman"/>
                <a:cs typeface="Times New Roman" pitchFamily="18" charset="0"/>
                <a:sym typeface="Arial"/>
              </a:rPr>
            </a:br>
            <a:r>
              <a:rPr lang="en-US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SS-2019</a:t>
            </a:r>
            <a:br>
              <a:rPr lang="en-US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30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30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243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243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endParaRPr sz="144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4427984" y="6550223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" dirty="0"/>
          </a:p>
        </p:txBody>
      </p:sp>
      <p:sp>
        <p:nvSpPr>
          <p:cNvPr id="28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0" y="1556793"/>
            <a:ext cx="8603280" cy="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b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16588" y="2159184"/>
            <a:ext cx="7848900" cy="39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I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Web Feed</a:t>
            </a: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I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workflow</a:t>
            </a: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I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utilized</a:t>
            </a: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I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4427984" y="6550223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2</a:t>
            </a:r>
            <a:endParaRPr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0" y="1556793"/>
            <a:ext cx="8603280" cy="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Web Feed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16588" y="2159184"/>
            <a:ext cx="7848900" cy="39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US" sz="2000" spc="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website or the providers contents in the XML format.</a:t>
            </a: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</a:pPr>
            <a:endParaRPr lang="en-US" sz="2000" spc="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US" sz="2000" spc="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favorite contents will be delivered to you automatically.</a:t>
            </a: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</a:pPr>
            <a:endParaRPr lang="en-US" sz="2000" spc="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US" sz="2000" spc="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major types of web feeds are RSS and ATOM.</a:t>
            </a: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</a:pPr>
            <a:endParaRPr lang="en-US" sz="2000" spc="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n-US" sz="2000" spc="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 of data from various sources</a:t>
            </a:r>
          </a:p>
          <a:p>
            <a:pPr marL="457200" lvl="0" indent="-35560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Char char="➢"/>
            </a:pPr>
            <a:endParaRPr lang="en-US" sz="2000" spc="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4427984" y="6550223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-26412" y="4237376"/>
            <a:ext cx="86034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   </a:t>
            </a:r>
            <a:endParaRPr sz="3000"/>
          </a:p>
        </p:txBody>
      </p:sp>
      <p:sp>
        <p:nvSpPr>
          <p:cNvPr id="42" name="Google Shape;42;p5"/>
          <p:cNvSpPr/>
          <p:nvPr/>
        </p:nvSpPr>
        <p:spPr>
          <a:xfrm>
            <a:off x="478302" y="2222695"/>
            <a:ext cx="8025923" cy="417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-26348" y="1700808"/>
            <a:ext cx="8603280" cy="54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 workflow : Web feed data view</a:t>
            </a:r>
            <a:endParaRPr sz="3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475928" y="4869159"/>
            <a:ext cx="8668072" cy="150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4427984" y="6550223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15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0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30765"/>
            <a:ext cx="9144000" cy="409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-26412" y="4237376"/>
            <a:ext cx="86034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   </a:t>
            </a:r>
            <a:endParaRPr sz="3000"/>
          </a:p>
        </p:txBody>
      </p:sp>
      <p:sp>
        <p:nvSpPr>
          <p:cNvPr id="53" name="Google Shape;53;p6"/>
          <p:cNvSpPr/>
          <p:nvPr/>
        </p:nvSpPr>
        <p:spPr>
          <a:xfrm>
            <a:off x="179500" y="2244700"/>
            <a:ext cx="8809200" cy="4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107425" y="1611250"/>
            <a:ext cx="88812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workflow : Providers view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4427984" y="6550223"/>
            <a:ext cx="2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15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501688" y="6168050"/>
            <a:ext cx="150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6"/>
          <p:cNvSpPr txBox="1"/>
          <p:nvPr/>
        </p:nvSpPr>
        <p:spPr>
          <a:xfrm>
            <a:off x="5869825" y="4780975"/>
            <a:ext cx="234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</a:t>
            </a:r>
            <a:endParaRPr sz="1800"/>
          </a:p>
        </p:txBody>
      </p:sp>
      <p:sp>
        <p:nvSpPr>
          <p:cNvPr id="15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80493"/>
            <a:ext cx="9144000" cy="436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143425" y="2199888"/>
            <a:ext cx="8809200" cy="4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07425" y="1611250"/>
            <a:ext cx="88812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utilized: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427984" y="6550223"/>
            <a:ext cx="2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sz="15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501688" y="6168050"/>
            <a:ext cx="150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7"/>
          <p:cNvSpPr txBox="1"/>
          <p:nvPr/>
        </p:nvSpPr>
        <p:spPr>
          <a:xfrm>
            <a:off x="5282275" y="6080500"/>
            <a:ext cx="234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7"/>
          <p:cNvSpPr txBox="1"/>
          <p:nvPr/>
        </p:nvSpPr>
        <p:spPr>
          <a:xfrm>
            <a:off x="5604575" y="4237375"/>
            <a:ext cx="2345700" cy="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</a:t>
            </a:r>
            <a:endParaRPr sz="1800"/>
          </a:p>
        </p:txBody>
      </p:sp>
      <p:sp>
        <p:nvSpPr>
          <p:cNvPr id="13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 descr="Image result for node 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3206" y="3976914"/>
            <a:ext cx="2078223" cy="1422400"/>
          </a:xfrm>
          <a:prstGeom prst="rect">
            <a:avLst/>
          </a:prstGeom>
          <a:noFill/>
        </p:spPr>
      </p:pic>
      <p:sp>
        <p:nvSpPr>
          <p:cNvPr id="10244" name="AutoShape 4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6" name="AutoShape 6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8" name="AutoShape 8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0" name="AutoShape 10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52" name="Picture 12" descr="Image result for html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600" y="2932028"/>
            <a:ext cx="3716886" cy="1181320"/>
          </a:xfrm>
          <a:prstGeom prst="rect">
            <a:avLst/>
          </a:prstGeom>
          <a:noFill/>
        </p:spPr>
      </p:pic>
      <p:pic>
        <p:nvPicPr>
          <p:cNvPr id="10258" name="Picture 18" descr="Image result for asynchronous javascript and xml ajax and jque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136572"/>
            <a:ext cx="3672114" cy="1465942"/>
          </a:xfrm>
          <a:prstGeom prst="rect">
            <a:avLst/>
          </a:prstGeom>
          <a:noFill/>
        </p:spPr>
      </p:pic>
      <p:pic>
        <p:nvPicPr>
          <p:cNvPr id="10260" name="Picture 20" descr="Image result for bootstrap 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9588" y="5631543"/>
            <a:ext cx="878208" cy="696684"/>
          </a:xfrm>
          <a:prstGeom prst="rect">
            <a:avLst/>
          </a:prstGeom>
          <a:noFill/>
        </p:spPr>
      </p:pic>
      <p:pic>
        <p:nvPicPr>
          <p:cNvPr id="10262" name="Picture 22" descr="Image result for font awesome 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3715" y="5660571"/>
            <a:ext cx="1393372" cy="667658"/>
          </a:xfrm>
          <a:prstGeom prst="rect">
            <a:avLst/>
          </a:prstGeom>
          <a:noFill/>
        </p:spPr>
      </p:pic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18695" y="5617029"/>
            <a:ext cx="1381125" cy="7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1393370" y="2220686"/>
            <a:ext cx="775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Front End                             </a:t>
            </a:r>
            <a:r>
              <a:rPr lang="en-IN" sz="2000" dirty="0" smtClean="0">
                <a:solidFill>
                  <a:srgbClr val="00B050"/>
                </a:solidFill>
              </a:rPr>
              <a:t>Backend                              </a:t>
            </a:r>
            <a:r>
              <a:rPr lang="en-IN" sz="2000" dirty="0" smtClean="0">
                <a:solidFill>
                  <a:srgbClr val="0070C0"/>
                </a:solidFill>
              </a:rPr>
              <a:t>Database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10265" name="Picture 25" descr="Image result for ms sql server 20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08800" y="3947886"/>
            <a:ext cx="2235199" cy="136434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143425" y="2199888"/>
            <a:ext cx="8809200" cy="4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07425" y="1611250"/>
            <a:ext cx="88812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427984" y="6550223"/>
            <a:ext cx="2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sz="15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501688" y="6168050"/>
            <a:ext cx="150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7"/>
          <p:cNvSpPr txBox="1"/>
          <p:nvPr/>
        </p:nvSpPr>
        <p:spPr>
          <a:xfrm>
            <a:off x="5282275" y="6080500"/>
            <a:ext cx="234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7"/>
          <p:cNvSpPr txBox="1"/>
          <p:nvPr/>
        </p:nvSpPr>
        <p:spPr>
          <a:xfrm>
            <a:off x="5604575" y="4237375"/>
            <a:ext cx="2345700" cy="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</a:t>
            </a:r>
            <a:endParaRPr sz="1800"/>
          </a:p>
        </p:txBody>
      </p:sp>
      <p:sp>
        <p:nvSpPr>
          <p:cNvPr id="13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4" name="AutoShape 4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6" name="AutoShape 6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8" name="AutoShape 8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0" name="AutoShape 10" descr="Image result for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0" y="224971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061029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</a:t>
            </a:r>
            <a:r>
              <a:rPr lang="en-IN" sz="1600" dirty="0" smtClean="0"/>
              <a:t>www.tutorialspoint.com/rss/what-is-rss.htm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</a:t>
            </a:r>
            <a:r>
              <a:rPr lang="en-IN" sz="1600" dirty="0" smtClean="0"/>
              <a:t>perishablepress.com/an-easy-introduction-to-web-feeds/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https://www.w3schools.com/xml/xml_rss.asp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</a:t>
            </a:r>
            <a:r>
              <a:rPr lang="en-IN" sz="1600" dirty="0" smtClean="0"/>
              <a:t>www.xul.fr/en-xml-rss.html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https://computer.howstuffworks.com/internet/basics/rss.htm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https://rss.softwaregarden.com/aboutrss.html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://www.tutorialspoint.com/rss/what-is-atom.htm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https</a:t>
            </a:r>
            <a:r>
              <a:rPr lang="en-IN" sz="1600" dirty="0" smtClean="0"/>
              <a:t>://www.ibm.com/support/knowledgecenter/en/SSGMCP_5.2.0/com.ibm.cics.ts.internet.doc/topics/dfhtl_atom_whatis.html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://www.tutorialspoint.com/rss/rss-advantages.htm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://stackoverflow.com/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/>
              <a:t> https</a:t>
            </a:r>
            <a:r>
              <a:rPr lang="en-IN" sz="1600" dirty="0" smtClean="0"/>
              <a:t>://api.rss2json.com/v1/api.json</a:t>
            </a:r>
          </a:p>
          <a:p>
            <a:pPr lvl="0"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4427984" y="6550223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8</a:t>
            </a:r>
            <a:endParaRPr sz="15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6" name="Google Shape;28;p3"/>
          <p:cNvSpPr txBox="1"/>
          <p:nvPr/>
        </p:nvSpPr>
        <p:spPr>
          <a:xfrm>
            <a:off x="0" y="6550223"/>
            <a:ext cx="1826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01.07.2019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Image result for thanks for your time any 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65943"/>
            <a:ext cx="9144000" cy="505538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foli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145</Words>
  <Application>Microsoft Office PowerPoint</Application>
  <PresentationFormat>On-screen Show (4:3)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Roboto Condensed</vt:lpstr>
      <vt:lpstr>Wingdings</vt:lpstr>
      <vt:lpstr>Calibri</vt:lpstr>
      <vt:lpstr>Startfolie</vt:lpstr>
      <vt:lpstr>Data and Web Technique    Movie news Web Feed Aggregator    By Aravinda Baliga B (549886) Web Engineering  SS-2019   </vt:lpstr>
      <vt:lpstr>   Contents  </vt:lpstr>
      <vt:lpstr>   Web Feed</vt:lpstr>
      <vt:lpstr>   </vt:lpstr>
      <vt:lpstr>   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Hauptseminar SS 2019 Image Classification based on Convolutional Neural Networks Chakshit Setiya (550154) Automotive Software Engineering Technische Universität Chemnitz</dc:title>
  <dc:creator>Vviekananda Baliga</dc:creator>
  <cp:lastModifiedBy>Vviekananda Baliga</cp:lastModifiedBy>
  <cp:revision>117</cp:revision>
  <dcterms:modified xsi:type="dcterms:W3CDTF">2019-06-30T11:14:44Z</dcterms:modified>
</cp:coreProperties>
</file>