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1122680"/>
            <a:ext cx="7960995" cy="2387600"/>
          </a:xfrm>
        </p:spPr>
        <p:txBody>
          <a:bodyPr/>
          <a:lstStyle/>
          <a:p>
            <a:r>
              <a:rPr lang="en-IN"/>
              <a:t>ETL PROCESS OF E-COMMERCE MANAGEMENT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10" y="4593908"/>
            <a:ext cx="6858000" cy="1655762"/>
          </a:xfrm>
        </p:spPr>
        <p:txBody>
          <a:bodyPr/>
          <a:lstStyle/>
          <a:p>
            <a:pPr marL="0" lvl="8" indent="0">
              <a:buNone/>
            </a:pPr>
            <a:r>
              <a:rPr lang="en-IN" sz="2800">
                <a:sym typeface="+mn-ea"/>
              </a:rPr>
              <a:t>                    		      </a:t>
            </a:r>
            <a:r>
              <a:rPr lang="en-IN" sz="2800"/>
              <a:t>ARAVINDAN.B </a:t>
            </a:r>
            <a:endParaRPr lang="en-IN" sz="2800"/>
          </a:p>
          <a:p>
            <a:pPr marL="0" lvl="8" indent="457200">
              <a:buNone/>
            </a:pPr>
            <a:r>
              <a:rPr lang="en-IN" sz="2800">
                <a:sym typeface="+mn-ea"/>
              </a:rPr>
              <a:t>                                      PROJECT-0</a:t>
            </a:r>
            <a:r>
              <a:rPr lang="en-IN" sz="2800"/>
              <a:t>                                         	                                 19/08/2024</a:t>
            </a:r>
            <a:endParaRPr lang="en-I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20" y="1165860"/>
            <a:ext cx="8229600" cy="4525963"/>
          </a:xfrm>
        </p:spPr>
        <p:txBody>
          <a:bodyPr/>
          <a:lstStyle/>
          <a:p>
            <a:pPr marL="0" indent="0">
              <a:buNone/>
            </a:pPr>
          </a:p>
          <a:p>
            <a:r>
              <a:rPr lang="en-IN"/>
              <a:t>1</a:t>
            </a:r>
            <a:r>
              <a:t>. Introduction</a:t>
            </a:r>
          </a:p>
          <a:p>
            <a:r>
              <a:rPr lang="en-IN"/>
              <a:t>2</a:t>
            </a:r>
            <a:r>
              <a:t>. Architecture</a:t>
            </a:r>
          </a:p>
          <a:p>
            <a:r>
              <a:rPr lang="en-IN"/>
              <a:t>3</a:t>
            </a:r>
            <a:r>
              <a:t>. Schema</a:t>
            </a:r>
          </a:p>
          <a:p>
            <a:r>
              <a:rPr lang="en-IN"/>
              <a:t>4</a:t>
            </a:r>
            <a:r>
              <a:t>. Methodology</a:t>
            </a:r>
          </a:p>
          <a:p>
            <a:r>
              <a:rPr lang="en-IN"/>
              <a:t>5</a:t>
            </a:r>
            <a:r>
              <a:t>. Challenges</a:t>
            </a:r>
          </a:p>
          <a:p>
            <a:r>
              <a:rPr lang="en-IN"/>
              <a:t>6</a:t>
            </a:r>
            <a:r>
              <a:t>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918"/>
            <a:ext cx="8229600" cy="1143000"/>
          </a:xfr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235"/>
            <a:ext cx="8229600" cy="4525963"/>
          </a:xfrm>
        </p:spPr>
        <p:txBody>
          <a:bodyPr/>
          <a:lstStyle/>
          <a:p>
            <a:r>
              <a:t>Objective:</a:t>
            </a:r>
          </a:p>
          <a:p>
            <a:r>
              <a:t>To extract data from JSON files.</a:t>
            </a:r>
          </a:p>
          <a:p>
            <a:r>
              <a:t> To normalize the extracted data.</a:t>
            </a:r>
          </a:p>
          <a:p>
            <a:r>
              <a:t> To create and populate MySQL database tables.</a:t>
            </a:r>
          </a:p>
          <a:p/>
          <a:p>
            <a:r>
              <a:t>Scope:</a:t>
            </a:r>
          </a:p>
          <a:p>
            <a:r>
              <a:t>Focuses on e-commerce data, including customers, products, </a:t>
            </a:r>
            <a:r>
              <a:rPr lang="en-IN"/>
              <a:t>orders </a:t>
            </a:r>
            <a:r>
              <a:t>and </a:t>
            </a:r>
            <a:r>
              <a:rPr lang="en-IN"/>
              <a:t>payments</a:t>
            </a:r>
            <a: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55" y="-145732"/>
            <a:ext cx="8229600" cy="1143000"/>
          </a:xfrm>
        </p:spPr>
        <p:txBody>
          <a:bodyPr/>
          <a:lstStyle/>
          <a:p>
            <a:r>
              <a:t>Architecture</a:t>
            </a:r>
          </a:p>
        </p:txBody>
      </p:sp>
      <p:pic>
        <p:nvPicPr>
          <p:cNvPr id="4" name="Content Placeholder 3" descr="Architech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5020" y="768350"/>
            <a:ext cx="7553960" cy="5802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</a:t>
            </a:r>
          </a:p>
        </p:txBody>
      </p:sp>
      <p:pic>
        <p:nvPicPr>
          <p:cNvPr id="4" name="Content Placeholder 3" descr="ER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055495"/>
            <a:ext cx="9144635" cy="3503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1800"/>
              <a:t>Step 1: Extracting Data</a:t>
            </a:r>
            <a:endParaRPr sz="1800"/>
          </a:p>
          <a:p>
            <a:r>
              <a:rPr sz="1800"/>
              <a:t>Loading JSON files using Python.</a:t>
            </a:r>
            <a:endParaRPr sz="1800"/>
          </a:p>
          <a:p>
            <a:endParaRPr sz="1800"/>
          </a:p>
          <a:p>
            <a:r>
              <a:rPr sz="1800"/>
              <a:t>Step 2: Data Normalization</a:t>
            </a:r>
            <a:endParaRPr sz="1800"/>
          </a:p>
          <a:p>
            <a:r>
              <a:rPr sz="1800"/>
              <a:t> Removing duplicates and ensuring unique records.</a:t>
            </a:r>
            <a:endParaRPr sz="1800"/>
          </a:p>
          <a:p>
            <a:endParaRPr sz="1800"/>
          </a:p>
          <a:p>
            <a:r>
              <a:rPr sz="1800"/>
              <a:t>Step 3: MySQL Table Creation</a:t>
            </a:r>
            <a:endParaRPr sz="1800"/>
          </a:p>
          <a:p>
            <a:r>
              <a:rPr sz="1800"/>
              <a:t>Creating tables if they don’t already exist.</a:t>
            </a:r>
            <a:endParaRPr sz="1800"/>
          </a:p>
          <a:p>
            <a:endParaRPr sz="1800"/>
          </a:p>
          <a:p>
            <a:r>
              <a:rPr sz="1800"/>
              <a:t>Step 4: Data Insertion</a:t>
            </a:r>
            <a:endParaRPr sz="1800"/>
          </a:p>
          <a:p>
            <a:r>
              <a:rPr sz="1800"/>
              <a:t>Inserting normalized data into the respective tables.</a:t>
            </a:r>
            <a:endParaRPr sz="1800"/>
          </a:p>
        </p:txBody>
      </p:sp>
      <p:pic>
        <p:nvPicPr>
          <p:cNvPr id="4" name="Content Placeholder 3" descr="Architechture of ETL"/>
          <p:cNvPicPr>
            <a:picLocks noChangeAspect="1"/>
          </p:cNvPicPr>
          <p:nvPr>
            <p:ph sz="half" idx="2"/>
          </p:nvPr>
        </p:nvPicPr>
        <p:blipFill>
          <a:blip r:embed="rId1">
            <a:alphaModFix amt="80000"/>
          </a:blip>
          <a:stretch>
            <a:fillRect/>
          </a:stretch>
        </p:blipFill>
        <p:spPr>
          <a:xfrm>
            <a:off x="4011295" y="2460625"/>
            <a:ext cx="4675505" cy="2503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Data Integrity Issues:</a:t>
            </a:r>
            <a:endParaRPr sz="2000"/>
          </a:p>
          <a:p>
            <a:r>
              <a:rPr sz="2000">
                <a:sym typeface="+mn-ea"/>
              </a:rPr>
              <a:t>Handling large volumes of data efficiently.</a:t>
            </a:r>
            <a:endParaRPr sz="2000"/>
          </a:p>
          <a:p>
            <a:endParaRPr sz="2000"/>
          </a:p>
          <a:p>
            <a:r>
              <a:rPr sz="2000"/>
              <a:t>Normalization Complexity:</a:t>
            </a:r>
            <a:endParaRPr sz="2000"/>
          </a:p>
          <a:p>
            <a:r>
              <a:rPr sz="2000"/>
              <a:t>Ensuring all necessary data is normalized without losing information.</a:t>
            </a:r>
            <a:endParaRPr sz="2000"/>
          </a:p>
          <a:p>
            <a:endParaRPr sz="2000"/>
          </a:p>
          <a:p>
            <a:r>
              <a:rPr sz="2000"/>
              <a:t>Database Constraints:</a:t>
            </a:r>
            <a:endParaRPr sz="2000"/>
          </a:p>
          <a:p>
            <a:r>
              <a:rPr sz="2000"/>
              <a:t>Managing foreign key relationships and avoiding insertion conflicts.</a:t>
            </a:r>
            <a:endParaRPr sz="2000"/>
          </a:p>
          <a:p>
            <a:r>
              <a:rPr sz="2000">
                <a:sym typeface="+mn-ea"/>
              </a:rPr>
              <a:t> Managing JSON data with nested structures.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 Ensuring data integrity during transformation.</a:t>
            </a:r>
            <a:endParaRPr sz="2000">
              <a:sym typeface="+mn-ea"/>
            </a:endParaRPr>
          </a:p>
          <a:p>
            <a:pPr marL="0" indent="0">
              <a:buNone/>
            </a:pPr>
            <a:endParaRPr sz="2000">
              <a:sym typeface="+mn-ea"/>
            </a:endParaRPr>
          </a:p>
          <a:p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Project Recap:</a:t>
            </a:r>
            <a:endParaRPr sz="1600"/>
          </a:p>
          <a:p>
            <a:r>
              <a:rPr sz="1600"/>
              <a:t>- Successfully extracted and normalized data from JSON files.</a:t>
            </a:r>
            <a:endParaRPr sz="1600"/>
          </a:p>
          <a:p>
            <a:r>
              <a:rPr sz="1600"/>
              <a:t>- Created and populated MySQL tables for customers, products, </a:t>
            </a:r>
            <a:r>
              <a:rPr lang="en-IN" sz="1600"/>
              <a:t>orders </a:t>
            </a:r>
            <a:r>
              <a:rPr sz="1600"/>
              <a:t>and </a:t>
            </a:r>
            <a:r>
              <a:rPr lang="en-IN" sz="1600"/>
              <a:t>payment</a:t>
            </a:r>
            <a:r>
              <a:rPr sz="1600"/>
              <a:t>s.</a:t>
            </a:r>
            <a:endParaRPr sz="1600"/>
          </a:p>
          <a:p>
            <a:endParaRPr sz="1600"/>
          </a:p>
          <a:p>
            <a:r>
              <a:rPr sz="1600"/>
              <a:t>Future Work:</a:t>
            </a:r>
            <a:endParaRPr sz="1600"/>
          </a:p>
          <a:p>
            <a:r>
              <a:rPr sz="1600"/>
              <a:t>- Explore real-time data updates.</a:t>
            </a:r>
            <a:endParaRPr sz="1600"/>
          </a:p>
          <a:p>
            <a:r>
              <a:rPr sz="1600"/>
              <a:t>- Implement data validation and error handling mechanisms.</a:t>
            </a:r>
            <a:endParaRPr sz="1600"/>
          </a:p>
          <a:p>
            <a:pPr marL="0" indent="0">
              <a:buNone/>
            </a:pPr>
            <a:endParaRPr sz="1600"/>
          </a:p>
          <a:p>
            <a:r>
              <a:rPr sz="1600"/>
              <a:t>After the verification, close the database connection to release resources.</a:t>
            </a:r>
            <a:endParaRPr sz="1600"/>
          </a:p>
          <a:p>
            <a:pPr marL="0" indent="0">
              <a:buNone/>
            </a:pPr>
            <a:endParaRPr sz="1600"/>
          </a:p>
          <a:p>
            <a:r>
              <a:rPr sz="1600"/>
              <a:t>This methodology provides a structured approach to implementing an ETL process for JSON data normalization into a relational database, ensuring data integrity, consistency, and accuracy.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" y="2772728"/>
            <a:ext cx="8229600" cy="1143000"/>
          </a:xfrm>
        </p:spPr>
        <p:txBody>
          <a:bodyPr/>
          <a:p>
            <a:r>
              <a:rPr lang="en-IN" altLang="en-US"/>
              <a:t>			THANK YOU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Presentation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ETL PROCESS OF E-COMMERCE MANAGEMENT</vt:lpstr>
      <vt:lpstr>Contents</vt:lpstr>
      <vt:lpstr>Introduction</vt:lpstr>
      <vt:lpstr>Architecture</vt:lpstr>
      <vt:lpstr>Schema</vt:lpstr>
      <vt:lpstr>Methodology</vt:lpstr>
      <vt:lpstr>Challenges</vt:lpstr>
      <vt:lpstr>Summary</vt:lpstr>
      <vt:lpstr>			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91807</cp:lastModifiedBy>
  <cp:revision>4</cp:revision>
  <dcterms:created xsi:type="dcterms:W3CDTF">2013-01-27T09:14:00Z</dcterms:created>
  <dcterms:modified xsi:type="dcterms:W3CDTF">2024-08-18T18:16:49Z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53798B97AAA64F9D99E426358AC920D0_13</vt:lpwstr>
  </property>
  <property fmtid="{D5CDD505-2E9C-101B-9397-08002B2CF9AE}" pid="3" name="KSOProductBuildVer">
    <vt:lpwstr>1033-12.2.0.17562</vt:lpwstr>
  </property>
</Properties>
</file>