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8" r:id="rId2"/>
    <p:sldId id="259" r:id="rId3"/>
    <p:sldId id="261" r:id="rId4"/>
    <p:sldId id="256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94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7E5-59A0-DBD9-768C-E0AA9096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9203"/>
          </a:xfrm>
        </p:spPr>
        <p:txBody>
          <a:bodyPr>
            <a:normAutofit/>
          </a:bodyPr>
          <a:lstStyle/>
          <a:p>
            <a:r>
              <a:rPr lang="en-IN" sz="4400" b="1" dirty="0"/>
              <a:t>Data Visualisation using Tableau 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9BEAF1-AB42-9BAE-2D47-C5385E05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       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What is a Tableau?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vivant, a motionless performance evoking a painting or sculpture; or a painting or photograph evoking such a theatrical scene. Scene (drama), in opera, ballet, and some other dramatic forms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/>
              <a:t>Data Visualisation using Tableau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It helps users create different charts, graphs, maps, dashboards, and stories for visualizing and analyzing data, to help in making business decisions.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has a lot of unique, exciting features that make it one of the most popular tools in business intelligence (BI).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515F0-44B0-2841-F59B-9F879072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76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9070-6270-1A0F-2D02-504B1AF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Important Charts and graph used in Tableau for Data Visualisation 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2826-CA0E-3030-EF9E-32D9F8EEF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1" y="2124730"/>
            <a:ext cx="8596668" cy="4437435"/>
          </a:xfrm>
        </p:spPr>
      </p:pic>
    </p:spTree>
    <p:extLst>
      <p:ext uri="{BB962C8B-B14F-4D97-AF65-F5344CB8AC3E}">
        <p14:creationId xmlns:p14="http://schemas.microsoft.com/office/powerpoint/2010/main" val="3650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19F-63FA-B6CF-FCAA-E06849A6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227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E8B3-CD03-97E4-ACEE-DF310D7C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use of a dashboard is to show a comprehensive overview of data from different 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Dashboards are useful for monitoring, measuring, and analyzing relevant data in key areas.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83099-05AA-7920-2EF5-ECBBCC60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2749861"/>
            <a:ext cx="7700683" cy="31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D4D8F9-F9C3-4885-A3A7-50624A53A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dirty="0"/>
              <a:t>Superstore Sales Performance - Capstone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950F55-95F3-4C87-BB55-8235F574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j-lt"/>
              </a:rPr>
              <a:t>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8356-F49D-679B-8282-6F2050A7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Connect to the Sample Superstore dataset and build a Dashboard that will show the Sales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25BC-96F6-43B2-0285-D3128868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View 1: Total Sales</a:t>
            </a:r>
          </a:p>
          <a:p>
            <a:r>
              <a:rPr lang="en-US" sz="2400" dirty="0"/>
              <a:t>View 2: Total Profit</a:t>
            </a:r>
          </a:p>
          <a:p>
            <a:r>
              <a:rPr lang="en-US" sz="2400" dirty="0"/>
              <a:t>View 3: Total Volume</a:t>
            </a:r>
          </a:p>
          <a:p>
            <a:r>
              <a:rPr lang="en-US" sz="2400" dirty="0"/>
              <a:t>View 4: Sales Per Customer</a:t>
            </a:r>
          </a:p>
          <a:p>
            <a:r>
              <a:rPr lang="en-US" sz="2400" dirty="0"/>
              <a:t>View 5: Pie Chart</a:t>
            </a:r>
          </a:p>
          <a:p>
            <a:r>
              <a:rPr lang="en-US" sz="2400" dirty="0"/>
              <a:t>View 6: Bar Chart</a:t>
            </a:r>
          </a:p>
          <a:p>
            <a:r>
              <a:rPr lang="en-US" sz="2400" dirty="0"/>
              <a:t>View 7: Bubble Chart</a:t>
            </a:r>
          </a:p>
          <a:p>
            <a:r>
              <a:rPr lang="en-US" sz="2400" dirty="0"/>
              <a:t>View 8: Line Chart</a:t>
            </a:r>
          </a:p>
        </p:txBody>
      </p:sp>
    </p:spTree>
    <p:extLst>
      <p:ext uri="{BB962C8B-B14F-4D97-AF65-F5344CB8AC3E}">
        <p14:creationId xmlns:p14="http://schemas.microsoft.com/office/powerpoint/2010/main" val="30064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38181D98-DD88-4ACC-8041-C4905E31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06" y="0"/>
            <a:ext cx="8511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2355-9AE7-B3BC-114E-20802918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7082"/>
          </a:xfrm>
        </p:spPr>
        <p:txBody>
          <a:bodyPr>
            <a:noAutofit/>
          </a:bodyPr>
          <a:lstStyle/>
          <a:p>
            <a:pPr algn="ctr"/>
            <a:r>
              <a:rPr lang="en-US" sz="19400" dirty="0"/>
              <a:t>THANK YOU </a:t>
            </a:r>
            <a:endParaRPr lang="en-IN" sz="19400" dirty="0"/>
          </a:p>
        </p:txBody>
      </p:sp>
    </p:spTree>
    <p:extLst>
      <p:ext uri="{BB962C8B-B14F-4D97-AF65-F5344CB8AC3E}">
        <p14:creationId xmlns:p14="http://schemas.microsoft.com/office/powerpoint/2010/main" val="1332075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217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Google Sans</vt:lpstr>
      <vt:lpstr>Trebuchet MS</vt:lpstr>
      <vt:lpstr>Wingdings</vt:lpstr>
      <vt:lpstr>Wingdings 3</vt:lpstr>
      <vt:lpstr>Facet</vt:lpstr>
      <vt:lpstr>Data Visualisation using Tableau  </vt:lpstr>
      <vt:lpstr>Important Charts and graph used in Tableau for Data Visualisation  </vt:lpstr>
      <vt:lpstr>Dashboard</vt:lpstr>
      <vt:lpstr>Superstore Sales Performance - Capstone Project</vt:lpstr>
      <vt:lpstr>Connect to the Sample Superstore dataset and build a Dashboard that will show the Sales Performance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Tableau</dc:title>
  <dc:creator>AravindanSambath</dc:creator>
  <cp:lastModifiedBy>Aravindan Sampathkumar</cp:lastModifiedBy>
  <cp:revision>3</cp:revision>
  <dcterms:created xsi:type="dcterms:W3CDTF">2023-12-18T04:39:02Z</dcterms:created>
  <dcterms:modified xsi:type="dcterms:W3CDTF">2024-02-23T12:22:25Z</dcterms:modified>
</cp:coreProperties>
</file>