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664" r:id="rId4"/>
    <p:sldId id="663" r:id="rId5"/>
    <p:sldId id="695" r:id="rId6"/>
    <p:sldId id="698" r:id="rId7"/>
    <p:sldId id="696" r:id="rId8"/>
    <p:sldId id="697" r:id="rId9"/>
    <p:sldId id="284" r:id="rId10"/>
    <p:sldId id="665" r:id="rId11"/>
    <p:sldId id="670" r:id="rId12"/>
    <p:sldId id="672" r:id="rId13"/>
    <p:sldId id="671" r:id="rId14"/>
    <p:sldId id="674" r:id="rId15"/>
    <p:sldId id="675" r:id="rId16"/>
    <p:sldId id="676" r:id="rId17"/>
    <p:sldId id="677" r:id="rId18"/>
    <p:sldId id="678" r:id="rId19"/>
    <p:sldId id="680" r:id="rId20"/>
    <p:sldId id="679" r:id="rId21"/>
    <p:sldId id="683" r:id="rId22"/>
    <p:sldId id="673" r:id="rId23"/>
    <p:sldId id="681" r:id="rId24"/>
    <p:sldId id="685" r:id="rId25"/>
    <p:sldId id="686" r:id="rId26"/>
    <p:sldId id="688" r:id="rId27"/>
    <p:sldId id="689" r:id="rId28"/>
    <p:sldId id="690" r:id="rId29"/>
    <p:sldId id="692" r:id="rId30"/>
    <p:sldId id="682" r:id="rId31"/>
    <p:sldId id="666" r:id="rId32"/>
    <p:sldId id="667" r:id="rId33"/>
    <p:sldId id="687" r:id="rId34"/>
    <p:sldId id="693" r:id="rId35"/>
    <p:sldId id="694" r:id="rId36"/>
    <p:sldId id="711" r:id="rId37"/>
    <p:sldId id="712" r:id="rId38"/>
    <p:sldId id="699" r:id="rId39"/>
    <p:sldId id="700" r:id="rId40"/>
    <p:sldId id="684" r:id="rId41"/>
    <p:sldId id="691" r:id="rId42"/>
    <p:sldId id="704" r:id="rId43"/>
    <p:sldId id="705" r:id="rId44"/>
    <p:sldId id="706" r:id="rId45"/>
    <p:sldId id="701" r:id="rId46"/>
    <p:sldId id="702" r:id="rId47"/>
    <p:sldId id="703" r:id="rId48"/>
    <p:sldId id="708" r:id="rId49"/>
    <p:sldId id="710" r:id="rId50"/>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4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94684"/>
  </p:normalViewPr>
  <p:slideViewPr>
    <p:cSldViewPr>
      <p:cViewPr varScale="1">
        <p:scale>
          <a:sx n="79" d="100"/>
          <a:sy n="79" d="100"/>
        </p:scale>
        <p:origin x="1440"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261C-58EE-4749-94B6-0CBF2837D30F}" type="doc">
      <dgm:prSet loTypeId="urn:microsoft.com/office/officeart/2005/8/layout/chevron1" loCatId="" qsTypeId="urn:microsoft.com/office/officeart/2005/8/quickstyle/simple1" qsCatId="simple" csTypeId="urn:microsoft.com/office/officeart/2005/8/colors/accent1_2" csCatId="accent1" phldr="1"/>
      <dgm:spPr/>
    </dgm:pt>
    <dgm:pt modelId="{8435FD53-534A-4140-B34F-6AD01BADE1F9}">
      <dgm:prSet phldrT="[Text]" custT="1"/>
      <dgm:spPr>
        <a:solidFill>
          <a:srgbClr val="FFC000"/>
        </a:solidFill>
      </dgm:spPr>
      <dgm:t>
        <a:bodyPr/>
        <a:lstStyle/>
        <a:p>
          <a:r>
            <a:rPr lang="en-US" sz="4000" dirty="0">
              <a:solidFill>
                <a:schemeClr val="tx1"/>
              </a:solidFill>
            </a:rPr>
            <a:t>1997</a:t>
          </a:r>
        </a:p>
      </dgm:t>
    </dgm:pt>
    <dgm:pt modelId="{554ECDDC-E6AF-124F-BA91-37EF51AE10E0}" type="parTrans" cxnId="{3C06E158-088C-DB41-BF2F-AB1E1B599B1A}">
      <dgm:prSet/>
      <dgm:spPr/>
      <dgm:t>
        <a:bodyPr/>
        <a:lstStyle/>
        <a:p>
          <a:endParaRPr lang="en-US"/>
        </a:p>
      </dgm:t>
    </dgm:pt>
    <dgm:pt modelId="{2BFF12DF-08CD-9147-9B9D-553B0FD16DD7}" type="sibTrans" cxnId="{3C06E158-088C-DB41-BF2F-AB1E1B599B1A}">
      <dgm:prSet/>
      <dgm:spPr/>
      <dgm:t>
        <a:bodyPr/>
        <a:lstStyle/>
        <a:p>
          <a:endParaRPr lang="en-US"/>
        </a:p>
      </dgm:t>
    </dgm:pt>
    <dgm:pt modelId="{4DDD560F-5560-3446-86DA-F985FD82FB2B}">
      <dgm:prSet phldrT="[Text]" custT="1"/>
      <dgm:spPr>
        <a:solidFill>
          <a:srgbClr val="FFC000"/>
        </a:solidFill>
      </dgm:spPr>
      <dgm:t>
        <a:bodyPr/>
        <a:lstStyle/>
        <a:p>
          <a:r>
            <a:rPr lang="en-US" sz="4000" dirty="0">
              <a:solidFill>
                <a:schemeClr val="tx1"/>
              </a:solidFill>
            </a:rPr>
            <a:t>1998</a:t>
          </a:r>
        </a:p>
      </dgm:t>
    </dgm:pt>
    <dgm:pt modelId="{1F1A0CD6-CD2F-5343-9758-641CBF8B3BCF}" type="parTrans" cxnId="{071EA893-D4E9-DC41-B3E1-C41E6B2FD129}">
      <dgm:prSet/>
      <dgm:spPr/>
      <dgm:t>
        <a:bodyPr/>
        <a:lstStyle/>
        <a:p>
          <a:endParaRPr lang="en-US"/>
        </a:p>
      </dgm:t>
    </dgm:pt>
    <dgm:pt modelId="{6C77BDED-E480-7749-B31C-D0A577A412B5}" type="sibTrans" cxnId="{071EA893-D4E9-DC41-B3E1-C41E6B2FD129}">
      <dgm:prSet/>
      <dgm:spPr/>
      <dgm:t>
        <a:bodyPr/>
        <a:lstStyle/>
        <a:p>
          <a:endParaRPr lang="en-US"/>
        </a:p>
      </dgm:t>
    </dgm:pt>
    <dgm:pt modelId="{72A8F882-9B00-AF40-985A-39804015E409}">
      <dgm:prSet phldrT="[Text]" custT="1"/>
      <dgm:spPr>
        <a:solidFill>
          <a:srgbClr val="FFC000"/>
        </a:solidFill>
      </dgm:spPr>
      <dgm:t>
        <a:bodyPr/>
        <a:lstStyle/>
        <a:p>
          <a:r>
            <a:rPr lang="en-US" sz="4000" dirty="0">
              <a:solidFill>
                <a:schemeClr val="tx1"/>
              </a:solidFill>
            </a:rPr>
            <a:t>1999</a:t>
          </a:r>
        </a:p>
      </dgm:t>
    </dgm:pt>
    <dgm:pt modelId="{306B3553-BBCA-0C4C-8AEF-9A1E5CE29446}" type="parTrans" cxnId="{6B90FABB-8C1B-D34D-B646-7690E9767256}">
      <dgm:prSet/>
      <dgm:spPr/>
      <dgm:t>
        <a:bodyPr/>
        <a:lstStyle/>
        <a:p>
          <a:endParaRPr lang="en-US"/>
        </a:p>
      </dgm:t>
    </dgm:pt>
    <dgm:pt modelId="{03654E64-552E-D348-9C5C-1431F109F8C2}" type="sibTrans" cxnId="{6B90FABB-8C1B-D34D-B646-7690E9767256}">
      <dgm:prSet/>
      <dgm:spPr/>
      <dgm:t>
        <a:bodyPr/>
        <a:lstStyle/>
        <a:p>
          <a:endParaRPr lang="en-US"/>
        </a:p>
      </dgm:t>
    </dgm:pt>
    <dgm:pt modelId="{B6FC9415-C212-B44C-806A-B3095C9D5F70}">
      <dgm:prSet custT="1"/>
      <dgm:spPr>
        <a:solidFill>
          <a:srgbClr val="FFC000"/>
        </a:solidFill>
      </dgm:spPr>
      <dgm:t>
        <a:bodyPr/>
        <a:lstStyle/>
        <a:p>
          <a:r>
            <a:rPr lang="en-US" sz="3600" dirty="0">
              <a:solidFill>
                <a:schemeClr val="tx1"/>
              </a:solidFill>
            </a:rPr>
            <a:t>2009</a:t>
          </a:r>
        </a:p>
      </dgm:t>
    </dgm:pt>
    <dgm:pt modelId="{06744628-1B62-4145-8DBA-5FD57EA102F1}" type="parTrans" cxnId="{6DBC323C-9BEC-3443-A3A7-FDD984D4050E}">
      <dgm:prSet/>
      <dgm:spPr/>
      <dgm:t>
        <a:bodyPr/>
        <a:lstStyle/>
        <a:p>
          <a:endParaRPr lang="en-US"/>
        </a:p>
      </dgm:t>
    </dgm:pt>
    <dgm:pt modelId="{430C8E1F-10F4-3347-9B85-091B27AA53D1}" type="sibTrans" cxnId="{6DBC323C-9BEC-3443-A3A7-FDD984D4050E}">
      <dgm:prSet/>
      <dgm:spPr/>
      <dgm:t>
        <a:bodyPr/>
        <a:lstStyle/>
        <a:p>
          <a:endParaRPr lang="en-US"/>
        </a:p>
      </dgm:t>
    </dgm:pt>
    <dgm:pt modelId="{33BD195F-8BC2-C54A-962F-1DF669BBE9C7}">
      <dgm:prSet custT="1"/>
      <dgm:spPr>
        <a:solidFill>
          <a:srgbClr val="FFC000"/>
        </a:solidFill>
      </dgm:spPr>
      <dgm:t>
        <a:bodyPr/>
        <a:lstStyle/>
        <a:p>
          <a:r>
            <a:rPr lang="en-US" sz="3600" dirty="0">
              <a:solidFill>
                <a:schemeClr val="tx1"/>
              </a:solidFill>
            </a:rPr>
            <a:t>2015</a:t>
          </a:r>
        </a:p>
      </dgm:t>
    </dgm:pt>
    <dgm:pt modelId="{A4666DA2-E39D-6848-8588-857FEEF4658D}" type="parTrans" cxnId="{DD588D77-2B6F-7047-91C5-1C34D47B5E91}">
      <dgm:prSet/>
      <dgm:spPr/>
      <dgm:t>
        <a:bodyPr/>
        <a:lstStyle/>
        <a:p>
          <a:endParaRPr lang="en-US"/>
        </a:p>
      </dgm:t>
    </dgm:pt>
    <dgm:pt modelId="{AAD55C5F-D7DD-754C-8F5A-8A7BFBF5F209}" type="sibTrans" cxnId="{DD588D77-2B6F-7047-91C5-1C34D47B5E91}">
      <dgm:prSet/>
      <dgm:spPr/>
      <dgm:t>
        <a:bodyPr/>
        <a:lstStyle/>
        <a:p>
          <a:endParaRPr lang="en-US"/>
        </a:p>
      </dgm:t>
    </dgm:pt>
    <dgm:pt modelId="{9A64E06B-E88D-DD4C-A7A7-776681ABC753}" type="pres">
      <dgm:prSet presAssocID="{8A63261C-58EE-4749-94B6-0CBF2837D30F}" presName="Name0" presStyleCnt="0">
        <dgm:presLayoutVars>
          <dgm:dir/>
          <dgm:animLvl val="lvl"/>
          <dgm:resizeHandles val="exact"/>
        </dgm:presLayoutVars>
      </dgm:prSet>
      <dgm:spPr/>
    </dgm:pt>
    <dgm:pt modelId="{7A872E7F-3C0F-B043-AE31-63A514B53FA7}" type="pres">
      <dgm:prSet presAssocID="{8435FD53-534A-4140-B34F-6AD01BADE1F9}" presName="parTxOnly" presStyleLbl="node1" presStyleIdx="0" presStyleCnt="5">
        <dgm:presLayoutVars>
          <dgm:chMax val="0"/>
          <dgm:chPref val="0"/>
          <dgm:bulletEnabled val="1"/>
        </dgm:presLayoutVars>
      </dgm:prSet>
      <dgm:spPr/>
    </dgm:pt>
    <dgm:pt modelId="{712BCC40-CBE9-8149-B341-5BE9BB38E1FB}" type="pres">
      <dgm:prSet presAssocID="{2BFF12DF-08CD-9147-9B9D-553B0FD16DD7}" presName="parTxOnlySpace" presStyleCnt="0"/>
      <dgm:spPr/>
    </dgm:pt>
    <dgm:pt modelId="{8BDA17F4-2BE7-0049-AD84-9BE375E628C3}" type="pres">
      <dgm:prSet presAssocID="{4DDD560F-5560-3446-86DA-F985FD82FB2B}" presName="parTxOnly" presStyleLbl="node1" presStyleIdx="1" presStyleCnt="5">
        <dgm:presLayoutVars>
          <dgm:chMax val="0"/>
          <dgm:chPref val="0"/>
          <dgm:bulletEnabled val="1"/>
        </dgm:presLayoutVars>
      </dgm:prSet>
      <dgm:spPr/>
    </dgm:pt>
    <dgm:pt modelId="{12066828-12E4-614E-B50C-9CC437E1EB6A}" type="pres">
      <dgm:prSet presAssocID="{6C77BDED-E480-7749-B31C-D0A577A412B5}" presName="parTxOnlySpace" presStyleCnt="0"/>
      <dgm:spPr/>
    </dgm:pt>
    <dgm:pt modelId="{B45704E0-D4E5-5A40-B8D1-DF5CC1831998}" type="pres">
      <dgm:prSet presAssocID="{72A8F882-9B00-AF40-985A-39804015E409}" presName="parTxOnly" presStyleLbl="node1" presStyleIdx="2" presStyleCnt="5">
        <dgm:presLayoutVars>
          <dgm:chMax val="0"/>
          <dgm:chPref val="0"/>
          <dgm:bulletEnabled val="1"/>
        </dgm:presLayoutVars>
      </dgm:prSet>
      <dgm:spPr/>
    </dgm:pt>
    <dgm:pt modelId="{297D423B-31EC-E644-990B-034F30D0FF20}" type="pres">
      <dgm:prSet presAssocID="{03654E64-552E-D348-9C5C-1431F109F8C2}" presName="parTxOnlySpace" presStyleCnt="0"/>
      <dgm:spPr/>
    </dgm:pt>
    <dgm:pt modelId="{AF33226B-607E-4045-A9AA-A88A0D2AAFB1}" type="pres">
      <dgm:prSet presAssocID="{B6FC9415-C212-B44C-806A-B3095C9D5F70}" presName="parTxOnly" presStyleLbl="node1" presStyleIdx="3" presStyleCnt="5">
        <dgm:presLayoutVars>
          <dgm:chMax val="0"/>
          <dgm:chPref val="0"/>
          <dgm:bulletEnabled val="1"/>
        </dgm:presLayoutVars>
      </dgm:prSet>
      <dgm:spPr/>
    </dgm:pt>
    <dgm:pt modelId="{4380FFB3-831F-354A-93D1-528EF2C2DC2E}" type="pres">
      <dgm:prSet presAssocID="{430C8E1F-10F4-3347-9B85-091B27AA53D1}" presName="parTxOnlySpace" presStyleCnt="0"/>
      <dgm:spPr/>
    </dgm:pt>
    <dgm:pt modelId="{C5EE6644-607C-AB4F-B3F3-E54496C7F841}" type="pres">
      <dgm:prSet presAssocID="{33BD195F-8BC2-C54A-962F-1DF669BBE9C7}" presName="parTxOnly" presStyleLbl="node1" presStyleIdx="4" presStyleCnt="5">
        <dgm:presLayoutVars>
          <dgm:chMax val="0"/>
          <dgm:chPref val="0"/>
          <dgm:bulletEnabled val="1"/>
        </dgm:presLayoutVars>
      </dgm:prSet>
      <dgm:spPr/>
    </dgm:pt>
  </dgm:ptLst>
  <dgm:cxnLst>
    <dgm:cxn modelId="{43D8270F-8C9C-1E4B-ADD7-25E750E6BD41}" type="presOf" srcId="{8A63261C-58EE-4749-94B6-0CBF2837D30F}" destId="{9A64E06B-E88D-DD4C-A7A7-776681ABC753}" srcOrd="0" destOrd="0" presId="urn:microsoft.com/office/officeart/2005/8/layout/chevron1"/>
    <dgm:cxn modelId="{EB560B3B-1C10-864C-97E4-7F5BFECBE461}" type="presOf" srcId="{33BD195F-8BC2-C54A-962F-1DF669BBE9C7}" destId="{C5EE6644-607C-AB4F-B3F3-E54496C7F841}" srcOrd="0" destOrd="0" presId="urn:microsoft.com/office/officeart/2005/8/layout/chevron1"/>
    <dgm:cxn modelId="{6DBC323C-9BEC-3443-A3A7-FDD984D4050E}" srcId="{8A63261C-58EE-4749-94B6-0CBF2837D30F}" destId="{B6FC9415-C212-B44C-806A-B3095C9D5F70}" srcOrd="3" destOrd="0" parTransId="{06744628-1B62-4145-8DBA-5FD57EA102F1}" sibTransId="{430C8E1F-10F4-3347-9B85-091B27AA53D1}"/>
    <dgm:cxn modelId="{74609E42-35D8-A341-B497-0F64B20FB686}" type="presOf" srcId="{72A8F882-9B00-AF40-985A-39804015E409}" destId="{B45704E0-D4E5-5A40-B8D1-DF5CC1831998}" srcOrd="0" destOrd="0" presId="urn:microsoft.com/office/officeart/2005/8/layout/chevron1"/>
    <dgm:cxn modelId="{3C06E158-088C-DB41-BF2F-AB1E1B599B1A}" srcId="{8A63261C-58EE-4749-94B6-0CBF2837D30F}" destId="{8435FD53-534A-4140-B34F-6AD01BADE1F9}" srcOrd="0" destOrd="0" parTransId="{554ECDDC-E6AF-124F-BA91-37EF51AE10E0}" sibTransId="{2BFF12DF-08CD-9147-9B9D-553B0FD16DD7}"/>
    <dgm:cxn modelId="{DD588D77-2B6F-7047-91C5-1C34D47B5E91}" srcId="{8A63261C-58EE-4749-94B6-0CBF2837D30F}" destId="{33BD195F-8BC2-C54A-962F-1DF669BBE9C7}" srcOrd="4" destOrd="0" parTransId="{A4666DA2-E39D-6848-8588-857FEEF4658D}" sibTransId="{AAD55C5F-D7DD-754C-8F5A-8A7BFBF5F209}"/>
    <dgm:cxn modelId="{40519E8C-BE3E-8342-8D8F-1AC9E9467750}" type="presOf" srcId="{8435FD53-534A-4140-B34F-6AD01BADE1F9}" destId="{7A872E7F-3C0F-B043-AE31-63A514B53FA7}" srcOrd="0" destOrd="0" presId="urn:microsoft.com/office/officeart/2005/8/layout/chevron1"/>
    <dgm:cxn modelId="{071EA893-D4E9-DC41-B3E1-C41E6B2FD129}" srcId="{8A63261C-58EE-4749-94B6-0CBF2837D30F}" destId="{4DDD560F-5560-3446-86DA-F985FD82FB2B}" srcOrd="1" destOrd="0" parTransId="{1F1A0CD6-CD2F-5343-9758-641CBF8B3BCF}" sibTransId="{6C77BDED-E480-7749-B31C-D0A577A412B5}"/>
    <dgm:cxn modelId="{4E76C5AA-4690-1948-9BC0-87B1870D20EC}" type="presOf" srcId="{B6FC9415-C212-B44C-806A-B3095C9D5F70}" destId="{AF33226B-607E-4045-A9AA-A88A0D2AAFB1}" srcOrd="0" destOrd="0" presId="urn:microsoft.com/office/officeart/2005/8/layout/chevron1"/>
    <dgm:cxn modelId="{CBD78EAC-C667-6047-82B6-7043E84342EC}" type="presOf" srcId="{4DDD560F-5560-3446-86DA-F985FD82FB2B}" destId="{8BDA17F4-2BE7-0049-AD84-9BE375E628C3}" srcOrd="0" destOrd="0" presId="urn:microsoft.com/office/officeart/2005/8/layout/chevron1"/>
    <dgm:cxn modelId="{6B90FABB-8C1B-D34D-B646-7690E9767256}" srcId="{8A63261C-58EE-4749-94B6-0CBF2837D30F}" destId="{72A8F882-9B00-AF40-985A-39804015E409}" srcOrd="2" destOrd="0" parTransId="{306B3553-BBCA-0C4C-8AEF-9A1E5CE29446}" sibTransId="{03654E64-552E-D348-9C5C-1431F109F8C2}"/>
    <dgm:cxn modelId="{EAC5308D-1A4A-FE46-8F08-C8CA40C1F9DC}" type="presParOf" srcId="{9A64E06B-E88D-DD4C-A7A7-776681ABC753}" destId="{7A872E7F-3C0F-B043-AE31-63A514B53FA7}" srcOrd="0" destOrd="0" presId="urn:microsoft.com/office/officeart/2005/8/layout/chevron1"/>
    <dgm:cxn modelId="{9A72CD43-5341-114C-A595-A2CA1A07056F}" type="presParOf" srcId="{9A64E06B-E88D-DD4C-A7A7-776681ABC753}" destId="{712BCC40-CBE9-8149-B341-5BE9BB38E1FB}" srcOrd="1" destOrd="0" presId="urn:microsoft.com/office/officeart/2005/8/layout/chevron1"/>
    <dgm:cxn modelId="{72CE2D9B-F8A1-0A4A-B164-82727171D49A}" type="presParOf" srcId="{9A64E06B-E88D-DD4C-A7A7-776681ABC753}" destId="{8BDA17F4-2BE7-0049-AD84-9BE375E628C3}" srcOrd="2" destOrd="0" presId="urn:microsoft.com/office/officeart/2005/8/layout/chevron1"/>
    <dgm:cxn modelId="{3DB5A2D7-36DB-2A48-9BFF-36019AAFD02B}" type="presParOf" srcId="{9A64E06B-E88D-DD4C-A7A7-776681ABC753}" destId="{12066828-12E4-614E-B50C-9CC437E1EB6A}" srcOrd="3" destOrd="0" presId="urn:microsoft.com/office/officeart/2005/8/layout/chevron1"/>
    <dgm:cxn modelId="{3B52C0FD-8FBC-CE43-A85F-9B95B0AE1A99}" type="presParOf" srcId="{9A64E06B-E88D-DD4C-A7A7-776681ABC753}" destId="{B45704E0-D4E5-5A40-B8D1-DF5CC1831998}" srcOrd="4" destOrd="0" presId="urn:microsoft.com/office/officeart/2005/8/layout/chevron1"/>
    <dgm:cxn modelId="{0F9E396F-13FA-E74A-B457-8C419E1038CA}" type="presParOf" srcId="{9A64E06B-E88D-DD4C-A7A7-776681ABC753}" destId="{297D423B-31EC-E644-990B-034F30D0FF20}" srcOrd="5" destOrd="0" presId="urn:microsoft.com/office/officeart/2005/8/layout/chevron1"/>
    <dgm:cxn modelId="{A0BAF979-9782-D34A-8C38-434F443E445A}" type="presParOf" srcId="{9A64E06B-E88D-DD4C-A7A7-776681ABC753}" destId="{AF33226B-607E-4045-A9AA-A88A0D2AAFB1}" srcOrd="6" destOrd="0" presId="urn:microsoft.com/office/officeart/2005/8/layout/chevron1"/>
    <dgm:cxn modelId="{BC4B3540-C751-3346-A344-638A011ACBF9}" type="presParOf" srcId="{9A64E06B-E88D-DD4C-A7A7-776681ABC753}" destId="{4380FFB3-831F-354A-93D1-528EF2C2DC2E}" srcOrd="7" destOrd="0" presId="urn:microsoft.com/office/officeart/2005/8/layout/chevron1"/>
    <dgm:cxn modelId="{3347F568-F000-F24A-BB1B-DA2904A42F75}" type="presParOf" srcId="{9A64E06B-E88D-DD4C-A7A7-776681ABC753}" destId="{C5EE6644-607C-AB4F-B3F3-E54496C7F841}"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Reference</a:t>
          </a:r>
          <a:endParaRPr lang="en-US" sz="65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7339" custLinFactNeighborY="-2710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3">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3">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3">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6AE03F41-2E2C-CE40-B44D-17AC17E112B1}" srcId="{25542BE7-FC25-5C41-B107-E5AF6B11DBE3}" destId="{A91CC1E9-F362-6D4B-8F36-E35F5EA7788E}" srcOrd="0" destOrd="0" parTransId="{136C1A7D-BD79-B14B-93C1-A2213D225B29}" sibTransId="{9AD431F6-B88C-434C-9918-77CC9D720430}"/>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Primitive</a:t>
          </a:r>
          <a:endParaRPr lang="en-US" sz="60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A6FD4B15-7616-F14E-AB40-F4C482E818E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gm:t>
    </dgm:pt>
    <dgm:pt modelId="{4B18047D-DBEC-7943-8DE9-0E7DD835F593}" type="parTrans" cxnId="{354D619E-8DA7-C342-8517-0D6B7B637C47}">
      <dgm:prSet/>
      <dgm:spPr/>
      <dgm:t>
        <a:bodyPr/>
        <a:lstStyle/>
        <a:p>
          <a:endParaRPr lang="en-US"/>
        </a:p>
      </dgm:t>
    </dgm:pt>
    <dgm:pt modelId="{5D20EB72-05C4-1E4A-80A9-1A3268342953}" type="sibTrans" cxnId="{354D619E-8DA7-C342-8517-0D6B7B637C47}">
      <dgm:prSet/>
      <dgm:spPr/>
      <dgm:t>
        <a:bodyPr/>
        <a:lstStyle/>
        <a:p>
          <a:endParaRPr lang="en-US"/>
        </a:p>
      </dgm:t>
    </dgm:pt>
    <dgm:pt modelId="{C032DF07-E081-7C4E-8EBC-4C18C5FE2AA9}">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gm:t>
    </dgm:pt>
    <dgm:pt modelId="{AF7AA017-3FFD-7E4B-9A75-184273115201}" type="parTrans" cxnId="{B157CB75-4096-4F40-AC21-BA1EB56C04D9}">
      <dgm:prSet/>
      <dgm:spPr/>
      <dgm:t>
        <a:bodyPr/>
        <a:lstStyle/>
        <a:p>
          <a:endParaRPr lang="en-US"/>
        </a:p>
      </dgm:t>
    </dgm:pt>
    <dgm:pt modelId="{3CE00878-688E-984B-BA83-26CC9051E6AC}" type="sibTrans" cxnId="{B157CB75-4096-4F40-AC21-BA1EB56C04D9}">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4303" custLinFactNeighborY="521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5">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5">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5">
        <dgm:presLayoutVars>
          <dgm:bulletEnabled val="1"/>
        </dgm:presLayoutVars>
      </dgm:prSet>
      <dgm:spPr/>
    </dgm:pt>
    <dgm:pt modelId="{A42F8CEC-1E5C-0B41-A5F8-6B4CE0D8BD0A}" type="pres">
      <dgm:prSet presAssocID="{71220387-132D-D149-93FE-8A1365B8858F}" presName="aSpace2" presStyleCnt="0"/>
      <dgm:spPr/>
    </dgm:pt>
    <dgm:pt modelId="{55A446A1-53D4-454A-BBC7-A3F0DD3E7EB4}" type="pres">
      <dgm:prSet presAssocID="{A6FD4B15-7616-F14E-AB40-F4C482E818E3}" presName="childNode" presStyleLbl="node1" presStyleIdx="3" presStyleCnt="5">
        <dgm:presLayoutVars>
          <dgm:bulletEnabled val="1"/>
        </dgm:presLayoutVars>
      </dgm:prSet>
      <dgm:spPr/>
    </dgm:pt>
    <dgm:pt modelId="{71492055-CF1A-EE48-A1E0-C5EA7E3C3A34}" type="pres">
      <dgm:prSet presAssocID="{A6FD4B15-7616-F14E-AB40-F4C482E818E3}" presName="aSpace2" presStyleCnt="0"/>
      <dgm:spPr/>
    </dgm:pt>
    <dgm:pt modelId="{C7EB85E0-E0B6-CE47-8E31-44F2774F81CB}" type="pres">
      <dgm:prSet presAssocID="{C032DF07-E081-7C4E-8EBC-4C18C5FE2AA9}" presName="childNode" presStyleLbl="node1" presStyleIdx="4" presStyleCnt="5">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AE917312-F6E7-6643-8971-3346DE4B1C09}" type="presOf" srcId="{C032DF07-E081-7C4E-8EBC-4C18C5FE2AA9}" destId="{C7EB85E0-E0B6-CE47-8E31-44F2774F81CB}" srcOrd="0" destOrd="0" presId="urn:microsoft.com/office/officeart/2005/8/layout/lProcess2"/>
    <dgm:cxn modelId="{6AE03F41-2E2C-CE40-B44D-17AC17E112B1}" srcId="{25542BE7-FC25-5C41-B107-E5AF6B11DBE3}" destId="{A91CC1E9-F362-6D4B-8F36-E35F5EA7788E}" srcOrd="0" destOrd="0" parTransId="{136C1A7D-BD79-B14B-93C1-A2213D225B29}" sibTransId="{9AD431F6-B88C-434C-9918-77CC9D720430}"/>
    <dgm:cxn modelId="{B6996F5B-4610-E54B-AA6A-7B46F8629F88}" type="presOf" srcId="{A6FD4B15-7616-F14E-AB40-F4C482E818E3}" destId="{55A446A1-53D4-454A-BBC7-A3F0DD3E7EB4}" srcOrd="0" destOrd="0" presId="urn:microsoft.com/office/officeart/2005/8/layout/lProcess2"/>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B157CB75-4096-4F40-AC21-BA1EB56C04D9}" srcId="{A91CC1E9-F362-6D4B-8F36-E35F5EA7788E}" destId="{C032DF07-E081-7C4E-8EBC-4C18C5FE2AA9}" srcOrd="4" destOrd="0" parTransId="{AF7AA017-3FFD-7E4B-9A75-184273115201}" sibTransId="{3CE00878-688E-984B-BA83-26CC9051E6AC}"/>
    <dgm:cxn modelId="{354D619E-8DA7-C342-8517-0D6B7B637C47}" srcId="{A91CC1E9-F362-6D4B-8F36-E35F5EA7788E}" destId="{A6FD4B15-7616-F14E-AB40-F4C482E818E3}" srcOrd="3" destOrd="0" parTransId="{4B18047D-DBEC-7943-8DE9-0E7DD835F593}" sibTransId="{5D20EB72-05C4-1E4A-80A9-1A3268342953}"/>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 modelId="{985E56F3-775D-3448-A2C3-625442FE75B3}" type="presParOf" srcId="{2C1E9FE4-300F-1D48-994C-DC2F5DC5E978}" destId="{A42F8CEC-1E5C-0B41-A5F8-6B4CE0D8BD0A}" srcOrd="5" destOrd="0" presId="urn:microsoft.com/office/officeart/2005/8/layout/lProcess2"/>
    <dgm:cxn modelId="{4F3CDCAD-8943-4249-8C36-119D4EF860E9}" type="presParOf" srcId="{2C1E9FE4-300F-1D48-994C-DC2F5DC5E978}" destId="{55A446A1-53D4-454A-BBC7-A3F0DD3E7EB4}" srcOrd="6" destOrd="0" presId="urn:microsoft.com/office/officeart/2005/8/layout/lProcess2"/>
    <dgm:cxn modelId="{CE1BBF6D-5BDE-F849-9DA5-29D36A89C2FB}" type="presParOf" srcId="{2C1E9FE4-300F-1D48-994C-DC2F5DC5E978}" destId="{71492055-CF1A-EE48-A1E0-C5EA7E3C3A34}" srcOrd="7" destOrd="0" presId="urn:microsoft.com/office/officeart/2005/8/layout/lProcess2"/>
    <dgm:cxn modelId="{DA04C05E-4B60-3948-8164-B0C8D6E04615}" type="presParOf" srcId="{2C1E9FE4-300F-1D48-994C-DC2F5DC5E978}" destId="{C7EB85E0-E0B6-CE47-8E31-44F2774F81CB}" srcOrd="8"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72E7F-3C0F-B043-AE31-63A514B53FA7}">
      <dsp:nvSpPr>
        <dsp:cNvPr id="0" name=""/>
        <dsp:cNvSpPr/>
      </dsp:nvSpPr>
      <dsp:spPr>
        <a:xfrm>
          <a:off x="279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1997</a:t>
          </a:r>
        </a:p>
      </dsp:txBody>
      <dsp:txXfrm>
        <a:off x="499660" y="830572"/>
        <a:ext cx="1490607" cy="993738"/>
      </dsp:txXfrm>
    </dsp:sp>
    <dsp:sp modelId="{8BDA17F4-2BE7-0049-AD84-9BE375E628C3}">
      <dsp:nvSpPr>
        <dsp:cNvPr id="0" name=""/>
        <dsp:cNvSpPr/>
      </dsp:nvSpPr>
      <dsp:spPr>
        <a:xfrm>
          <a:off x="223870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1998</a:t>
          </a:r>
        </a:p>
      </dsp:txBody>
      <dsp:txXfrm>
        <a:off x="2735570" y="830572"/>
        <a:ext cx="1490607" cy="993738"/>
      </dsp:txXfrm>
    </dsp:sp>
    <dsp:sp modelId="{B45704E0-D4E5-5A40-B8D1-DF5CC1831998}">
      <dsp:nvSpPr>
        <dsp:cNvPr id="0" name=""/>
        <dsp:cNvSpPr/>
      </dsp:nvSpPr>
      <dsp:spPr>
        <a:xfrm>
          <a:off x="4474612"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1999</a:t>
          </a:r>
        </a:p>
      </dsp:txBody>
      <dsp:txXfrm>
        <a:off x="4971481" y="830572"/>
        <a:ext cx="1490607" cy="993738"/>
      </dsp:txXfrm>
    </dsp:sp>
    <dsp:sp modelId="{AF33226B-607E-4045-A9AA-A88A0D2AAFB1}">
      <dsp:nvSpPr>
        <dsp:cNvPr id="0" name=""/>
        <dsp:cNvSpPr/>
      </dsp:nvSpPr>
      <dsp:spPr>
        <a:xfrm>
          <a:off x="671052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2009</a:t>
          </a:r>
        </a:p>
      </dsp:txBody>
      <dsp:txXfrm>
        <a:off x="7207392" y="830572"/>
        <a:ext cx="1490607" cy="993738"/>
      </dsp:txXfrm>
    </dsp:sp>
    <dsp:sp modelId="{C5EE6644-607C-AB4F-B3F3-E54496C7F841}">
      <dsp:nvSpPr>
        <dsp:cNvPr id="0" name=""/>
        <dsp:cNvSpPr/>
      </dsp:nvSpPr>
      <dsp:spPr>
        <a:xfrm>
          <a:off x="894643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2015</a:t>
          </a:r>
        </a:p>
      </dsp:txBody>
      <dsp:txXfrm>
        <a:off x="9443302" y="830572"/>
        <a:ext cx="1490607" cy="993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3"/>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Reference</a:t>
          </a:r>
          <a:endParaRPr lang="en-US" sz="65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3"/>
      </dsp:txXfrm>
    </dsp:sp>
    <dsp:sp modelId="{8C888B79-7BB9-274E-AA7D-7291EC96754D}">
      <dsp:nvSpPr>
        <dsp:cNvPr id="0" name=""/>
        <dsp:cNvSpPr/>
      </dsp:nvSpPr>
      <dsp:spPr>
        <a:xfrm>
          <a:off x="350519" y="1499530"/>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sp:txBody>
      <dsp:txXfrm>
        <a:off x="379272" y="1528283"/>
        <a:ext cx="2746654" cy="924206"/>
      </dsp:txXfrm>
    </dsp:sp>
    <dsp:sp modelId="{1E88A148-3885-054D-8635-4C850879620D}">
      <dsp:nvSpPr>
        <dsp:cNvPr id="0" name=""/>
        <dsp:cNvSpPr/>
      </dsp:nvSpPr>
      <dsp:spPr>
        <a:xfrm>
          <a:off x="350519" y="2632276"/>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sp:txBody>
      <dsp:txXfrm>
        <a:off x="379272" y="2661029"/>
        <a:ext cx="2746654" cy="924206"/>
      </dsp:txXfrm>
    </dsp:sp>
    <dsp:sp modelId="{E2C069E2-4806-434B-8C71-48276D8E0D53}">
      <dsp:nvSpPr>
        <dsp:cNvPr id="0" name=""/>
        <dsp:cNvSpPr/>
      </dsp:nvSpPr>
      <dsp:spPr>
        <a:xfrm>
          <a:off x="350519" y="3765022"/>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sp:txBody>
      <dsp:txXfrm>
        <a:off x="379272" y="3793775"/>
        <a:ext cx="2746654" cy="924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4"/>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Primitive</a:t>
          </a:r>
          <a:endParaRPr lang="en-US" sz="60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4"/>
      </dsp:txXfrm>
    </dsp:sp>
    <dsp:sp modelId="{8C888B79-7BB9-274E-AA7D-7291EC96754D}">
      <dsp:nvSpPr>
        <dsp:cNvPr id="0" name=""/>
        <dsp:cNvSpPr/>
      </dsp:nvSpPr>
      <dsp:spPr>
        <a:xfrm>
          <a:off x="350519" y="1500049"/>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sp:txBody>
      <dsp:txXfrm>
        <a:off x="367451" y="1516981"/>
        <a:ext cx="2770296" cy="544220"/>
      </dsp:txXfrm>
    </dsp:sp>
    <dsp:sp modelId="{1E88A148-3885-054D-8635-4C850879620D}">
      <dsp:nvSpPr>
        <dsp:cNvPr id="0" name=""/>
        <dsp:cNvSpPr/>
      </dsp:nvSpPr>
      <dsp:spPr>
        <a:xfrm>
          <a:off x="350519" y="2167070"/>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sp:txBody>
      <dsp:txXfrm>
        <a:off x="367451" y="2184002"/>
        <a:ext cx="2770296" cy="544220"/>
      </dsp:txXfrm>
    </dsp:sp>
    <dsp:sp modelId="{E2C069E2-4806-434B-8C71-48276D8E0D53}">
      <dsp:nvSpPr>
        <dsp:cNvPr id="0" name=""/>
        <dsp:cNvSpPr/>
      </dsp:nvSpPr>
      <dsp:spPr>
        <a:xfrm>
          <a:off x="350519" y="2834091"/>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sp:txBody>
      <dsp:txXfrm>
        <a:off x="367451" y="2851023"/>
        <a:ext cx="2770296" cy="544220"/>
      </dsp:txXfrm>
    </dsp:sp>
    <dsp:sp modelId="{55A446A1-53D4-454A-BBC7-A3F0DD3E7EB4}">
      <dsp:nvSpPr>
        <dsp:cNvPr id="0" name=""/>
        <dsp:cNvSpPr/>
      </dsp:nvSpPr>
      <dsp:spPr>
        <a:xfrm>
          <a:off x="350519" y="3501112"/>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sp:txBody>
      <dsp:txXfrm>
        <a:off x="367451" y="3518044"/>
        <a:ext cx="2770296" cy="544220"/>
      </dsp:txXfrm>
    </dsp:sp>
    <dsp:sp modelId="{C7EB85E0-E0B6-CE47-8E31-44F2774F81CB}">
      <dsp:nvSpPr>
        <dsp:cNvPr id="0" name=""/>
        <dsp:cNvSpPr/>
      </dsp:nvSpPr>
      <dsp:spPr>
        <a:xfrm>
          <a:off x="350519" y="4168133"/>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sp:txBody>
      <dsp:txXfrm>
        <a:off x="367451" y="4185065"/>
        <a:ext cx="2770296" cy="544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769381" y="3817371"/>
            <a:ext cx="6473825" cy="6402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20104099" cy="1361215"/>
          </a:xfrm>
          <a:prstGeom prst="rect">
            <a:avLst/>
          </a:prstGeom>
        </p:spPr>
      </p:pic>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858511" y="335457"/>
            <a:ext cx="13547090" cy="678815"/>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a:xfrm>
            <a:off x="2034631" y="1860309"/>
            <a:ext cx="8705850" cy="7527925"/>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6.svg"/><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a:t>
            </a:r>
            <a:r>
              <a:rPr sz="3450" spc="-20" dirty="0">
                <a:solidFill>
                  <a:srgbClr val="444444"/>
                </a:solidFill>
                <a:latin typeface="Arial"/>
                <a:cs typeface="Arial"/>
              </a:rPr>
              <a:t>FUNDAMENTALS</a:t>
            </a:r>
            <a:endParaRPr sz="3450" dirty="0">
              <a:latin typeface="Arial"/>
              <a:cs typeface="Arial"/>
            </a:endParaRPr>
          </a:p>
        </p:txBody>
      </p:sp>
      <p:sp>
        <p:nvSpPr>
          <p:cNvPr id="6" name="object 6"/>
          <p:cNvSpPr txBox="1"/>
          <p:nvPr/>
        </p:nvSpPr>
        <p:spPr>
          <a:xfrm>
            <a:off x="11327634" y="6170021"/>
            <a:ext cx="7411216" cy="2280753"/>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sz="3450" dirty="0">
                <a:solidFill>
                  <a:srgbClr val="444444"/>
                </a:solidFill>
                <a:latin typeface="Arial"/>
                <a:cs typeface="Arial"/>
              </a:rPr>
              <a:t>INTRODUCTION</a:t>
            </a:r>
            <a:r>
              <a:rPr sz="3450" spc="-150" dirty="0">
                <a:solidFill>
                  <a:srgbClr val="444444"/>
                </a:solidFill>
                <a:latin typeface="Arial"/>
                <a:cs typeface="Arial"/>
              </a:rPr>
              <a:t> </a:t>
            </a:r>
            <a:r>
              <a:rPr sz="3450" dirty="0">
                <a:solidFill>
                  <a:srgbClr val="444444"/>
                </a:solidFill>
                <a:latin typeface="Arial"/>
                <a:cs typeface="Arial"/>
              </a:rPr>
              <a:t>T</a:t>
            </a:r>
            <a:r>
              <a:rPr lang="en-US" sz="3450" dirty="0">
                <a:solidFill>
                  <a:srgbClr val="444444"/>
                </a:solidFill>
                <a:latin typeface="Arial"/>
                <a:cs typeface="Arial"/>
              </a:rPr>
              <a:t>O </a:t>
            </a:r>
          </a:p>
          <a:p>
            <a:pPr marL="12700">
              <a:lnSpc>
                <a:spcPct val="100000"/>
              </a:lnSpc>
              <a:spcBef>
                <a:spcPts val="1420"/>
              </a:spcBef>
            </a:pPr>
            <a:r>
              <a:rPr lang="en-US" sz="3450" b="1" dirty="0">
                <a:solidFill>
                  <a:srgbClr val="444444"/>
                </a:solidFill>
                <a:latin typeface="Arial"/>
                <a:cs typeface="Arial"/>
              </a:rPr>
              <a:t>J</a:t>
            </a:r>
            <a:r>
              <a:rPr lang="en-US" sz="3450" dirty="0">
                <a:solidFill>
                  <a:srgbClr val="444444"/>
                </a:solidFill>
                <a:latin typeface="Arial"/>
                <a:cs typeface="Arial"/>
              </a:rPr>
              <a:t>AVA</a:t>
            </a:r>
            <a:r>
              <a:rPr lang="en-US" sz="3450" b="1" dirty="0">
                <a:solidFill>
                  <a:srgbClr val="444444"/>
                </a:solidFill>
                <a:latin typeface="Arial"/>
                <a:cs typeface="Arial"/>
              </a:rPr>
              <a:t>S</a:t>
            </a:r>
            <a:r>
              <a:rPr lang="en-US" sz="3450" dirty="0">
                <a:solidFill>
                  <a:srgbClr val="444444"/>
                </a:solidFill>
                <a:latin typeface="Arial"/>
                <a:cs typeface="Arial"/>
              </a:rPr>
              <a:t>CRIPT</a:t>
            </a:r>
            <a:endParaRPr sz="3450" dirty="0">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THE</a:t>
            </a:r>
            <a:r>
              <a:rPr spc="-220" dirty="0"/>
              <a:t> </a:t>
            </a:r>
            <a:r>
              <a:rPr lang="en-US" spc="-280" dirty="0">
                <a:latin typeface="Arial Black"/>
                <a:cs typeface="Arial Black"/>
              </a:rPr>
              <a:t>Variables</a:t>
            </a:r>
            <a:endParaRPr spc="-360" dirty="0">
              <a:latin typeface="Arial Black"/>
              <a:cs typeface="Arial Black"/>
            </a:endParaRPr>
          </a:p>
        </p:txBody>
      </p:sp>
      <p:pic>
        <p:nvPicPr>
          <p:cNvPr id="41" name="object 16">
            <a:extLst>
              <a:ext uri="{FF2B5EF4-FFF2-40B4-BE49-F238E27FC236}">
                <a16:creationId xmlns:a16="http://schemas.microsoft.com/office/drawing/2014/main" id="{840E50FA-4B39-01DB-31E3-9A14C6317E8E}"/>
              </a:ext>
            </a:extLst>
          </p:cNvPr>
          <p:cNvPicPr/>
          <p:nvPr/>
        </p:nvPicPr>
        <p:blipFill>
          <a:blip r:embed="rId3" cstate="print"/>
          <a:stretch>
            <a:fillRect/>
          </a:stretch>
        </p:blipFill>
        <p:spPr>
          <a:xfrm>
            <a:off x="13252451" y="2682875"/>
            <a:ext cx="3352800" cy="2252542"/>
          </a:xfrm>
          <a:prstGeom prst="rect">
            <a:avLst/>
          </a:prstGeom>
        </p:spPr>
      </p:pic>
      <p:pic>
        <p:nvPicPr>
          <p:cNvPr id="44" name="Picture 43">
            <a:extLst>
              <a:ext uri="{FF2B5EF4-FFF2-40B4-BE49-F238E27FC236}">
                <a16:creationId xmlns:a16="http://schemas.microsoft.com/office/drawing/2014/main" id="{4256FF45-C3B1-B324-4D00-D97AA3A523C5}"/>
              </a:ext>
            </a:extLst>
          </p:cNvPr>
          <p:cNvPicPr>
            <a:picLocks noChangeAspect="1"/>
          </p:cNvPicPr>
          <p:nvPr/>
        </p:nvPicPr>
        <p:blipFill>
          <a:blip r:embed="rId4"/>
          <a:stretch>
            <a:fillRect/>
          </a:stretch>
        </p:blipFill>
        <p:spPr>
          <a:xfrm>
            <a:off x="13252451" y="6373934"/>
            <a:ext cx="5184529" cy="1564297"/>
          </a:xfrm>
          <a:prstGeom prst="rect">
            <a:avLst/>
          </a:prstGeom>
        </p:spPr>
      </p:pic>
      <p:sp>
        <p:nvSpPr>
          <p:cNvPr id="48" name="TextBox 47">
            <a:extLst>
              <a:ext uri="{FF2B5EF4-FFF2-40B4-BE49-F238E27FC236}">
                <a16:creationId xmlns:a16="http://schemas.microsoft.com/office/drawing/2014/main" id="{4766426D-DF51-041C-7047-C8888DC639E6}"/>
              </a:ext>
            </a:extLst>
          </p:cNvPr>
          <p:cNvSpPr txBox="1"/>
          <p:nvPr/>
        </p:nvSpPr>
        <p:spPr>
          <a:xfrm>
            <a:off x="1199519" y="3332445"/>
            <a:ext cx="101346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let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re-assignable, block-scoped local variables, optionally initializing each to a value.</a:t>
            </a:r>
          </a:p>
        </p:txBody>
      </p:sp>
      <p:sp>
        <p:nvSpPr>
          <p:cNvPr id="54" name="TextBox 53">
            <a:extLst>
              <a:ext uri="{FF2B5EF4-FFF2-40B4-BE49-F238E27FC236}">
                <a16:creationId xmlns:a16="http://schemas.microsoft.com/office/drawing/2014/main" id="{585D9438-0273-14A8-ED11-5D4E607A73A8}"/>
              </a:ext>
            </a:extLst>
          </p:cNvPr>
          <p:cNvSpPr txBox="1"/>
          <p:nvPr/>
        </p:nvSpPr>
        <p:spPr>
          <a:xfrm>
            <a:off x="1191011" y="6157203"/>
            <a:ext cx="10461239" cy="2233625"/>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const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block-scoped local variables. The value of a constant can't be changed through reassignment using the assignment operator, but if a constant is an object, its properties can be added, updated, or removed.</a:t>
            </a: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68124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13547090" cy="571310"/>
          </a:xfrm>
          <a:prstGeom prst="rect">
            <a:avLst/>
          </a:prstGeom>
        </p:spPr>
        <p:txBody>
          <a:bodyPr vert="horz" wrap="square" lIns="0" tIns="17145" rIns="0" bIns="0" rtlCol="0">
            <a:spAutoFit/>
          </a:bodyPr>
          <a:lstStyle/>
          <a:p>
            <a:pPr marL="12700">
              <a:lnSpc>
                <a:spcPct val="100000"/>
              </a:lnSpc>
              <a:spcBef>
                <a:spcPts val="135"/>
              </a:spcBef>
            </a:pPr>
            <a:r>
              <a:rPr sz="3600" b="1" spc="-55" dirty="0">
                <a:latin typeface="Verdana" panose="020B0604030504040204" pitchFamily="34" charset="0"/>
                <a:ea typeface="Verdana" panose="020B0604030504040204" pitchFamily="34" charset="0"/>
                <a:cs typeface="Verdana" panose="020B0604030504040204" pitchFamily="34" charset="0"/>
              </a:rPr>
              <a:t>T</a:t>
            </a:r>
            <a:r>
              <a:rPr lang="en-US" sz="3600" b="1" spc="-55" dirty="0">
                <a:latin typeface="Verdana" panose="020B0604030504040204" pitchFamily="34" charset="0"/>
                <a:ea typeface="Verdana" panose="020B0604030504040204" pitchFamily="34" charset="0"/>
                <a:cs typeface="Verdana" panose="020B0604030504040204" pitchFamily="34" charset="0"/>
              </a:rPr>
              <a:t>he</a:t>
            </a:r>
            <a:r>
              <a:rPr sz="3600" b="1" spc="-220" dirty="0">
                <a:latin typeface="Verdana" panose="020B0604030504040204" pitchFamily="34" charset="0"/>
                <a:ea typeface="Verdana" panose="020B0604030504040204" pitchFamily="34" charset="0"/>
                <a:cs typeface="Verdana" panose="020B0604030504040204" pitchFamily="34" charset="0"/>
              </a:rPr>
              <a:t> </a:t>
            </a:r>
            <a:r>
              <a:rPr lang="en-US" sz="3600" b="1" spc="-280" dirty="0">
                <a:latin typeface="Verdana" panose="020B0604030504040204" pitchFamily="34" charset="0"/>
                <a:ea typeface="Verdana" panose="020B0604030504040204" pitchFamily="34" charset="0"/>
                <a:cs typeface="Verdana" panose="020B0604030504040204" pitchFamily="34" charset="0"/>
              </a:rPr>
              <a:t>Variable Rules</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BA9CEE3D-FEFB-6110-74BB-3C74D49DCB61}"/>
              </a:ext>
            </a:extLst>
          </p:cNvPr>
          <p:cNvSpPr txBox="1"/>
          <p:nvPr/>
        </p:nvSpPr>
        <p:spPr>
          <a:xfrm>
            <a:off x="1098549" y="2172305"/>
            <a:ext cx="17907000" cy="651525"/>
          </a:xfrm>
          <a:prstGeom prst="rect">
            <a:avLst/>
          </a:prstGeom>
          <a:noFill/>
        </p:spPr>
        <p:txBody>
          <a:bodyPr wrap="square">
            <a:spAutoFit/>
          </a:bodyPr>
          <a:lstStyle/>
          <a:p>
            <a:pPr algn="l">
              <a:lnSpc>
                <a:spcPct val="150000"/>
              </a:lnSpc>
              <a:buClr>
                <a:srgbClr val="FFC000"/>
              </a:buClr>
            </a:pPr>
            <a:r>
              <a:rPr lang="en-US" sz="2800" b="1" i="0" dirty="0">
                <a:solidFill>
                  <a:srgbClr val="333333"/>
                </a:solidFill>
                <a:effectLst/>
                <a:latin typeface="Verdana" panose="020B0604030504040204" pitchFamily="34" charset="0"/>
                <a:ea typeface="Verdana" panose="020B0604030504040204" pitchFamily="34" charset="0"/>
                <a:cs typeface="Verdana" panose="020B0604030504040204" pitchFamily="34" charset="0"/>
              </a:rPr>
              <a:t>There are some rules while declaring a JavaScript variable (also known as identifiers).</a:t>
            </a:r>
            <a:endPar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549D66F5-C300-7EE0-BDF0-1E3F0AC7FA32}"/>
              </a:ext>
            </a:extLst>
          </p:cNvPr>
          <p:cNvSpPr txBox="1"/>
          <p:nvPr/>
        </p:nvSpPr>
        <p:spPr>
          <a:xfrm>
            <a:off x="1588925" y="3368675"/>
            <a:ext cx="15887904" cy="253659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Name must start with a letter (a to z or A to Z), underscore( _ ), or dollar( $ ) sign.</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After first letter we can use digits (0 to 9), for example value1. </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variables are case sensitive, for example x and X are different variables.</a:t>
            </a:r>
          </a:p>
        </p:txBody>
      </p:sp>
      <p:pic>
        <p:nvPicPr>
          <p:cNvPr id="5" name="Picture 4">
            <a:extLst>
              <a:ext uri="{FF2B5EF4-FFF2-40B4-BE49-F238E27FC236}">
                <a16:creationId xmlns:a16="http://schemas.microsoft.com/office/drawing/2014/main" id="{D792F4E7-706D-17BA-6B10-17A7C4DE4ED1}"/>
              </a:ext>
            </a:extLst>
          </p:cNvPr>
          <p:cNvPicPr>
            <a:picLocks noChangeAspect="1"/>
          </p:cNvPicPr>
          <p:nvPr/>
        </p:nvPicPr>
        <p:blipFill>
          <a:blip r:embed="rId3"/>
          <a:stretch>
            <a:fillRect/>
          </a:stretch>
        </p:blipFill>
        <p:spPr>
          <a:xfrm>
            <a:off x="12414250" y="7032711"/>
            <a:ext cx="5093811" cy="3420935"/>
          </a:xfrm>
          <a:prstGeom prst="rect">
            <a:avLst/>
          </a:prstGeom>
        </p:spPr>
      </p:pic>
      <p:pic>
        <p:nvPicPr>
          <p:cNvPr id="6" name="Picture 5">
            <a:extLst>
              <a:ext uri="{FF2B5EF4-FFF2-40B4-BE49-F238E27FC236}">
                <a16:creationId xmlns:a16="http://schemas.microsoft.com/office/drawing/2014/main" id="{53FB1E4D-574D-10BD-AE1A-883C3414D119}"/>
              </a:ext>
            </a:extLst>
          </p:cNvPr>
          <p:cNvPicPr>
            <a:picLocks noChangeAspect="1"/>
          </p:cNvPicPr>
          <p:nvPr/>
        </p:nvPicPr>
        <p:blipFill>
          <a:blip r:embed="rId4"/>
          <a:stretch>
            <a:fillRect/>
          </a:stretch>
        </p:blipFill>
        <p:spPr>
          <a:xfrm>
            <a:off x="2127250" y="7032711"/>
            <a:ext cx="5131403" cy="3420935"/>
          </a:xfrm>
          <a:prstGeom prst="rect">
            <a:avLst/>
          </a:prstGeom>
        </p:spPr>
      </p:pic>
      <p:pic>
        <p:nvPicPr>
          <p:cNvPr id="10" name="Graphic 9" descr="Checkmark with solid fill">
            <a:extLst>
              <a:ext uri="{FF2B5EF4-FFF2-40B4-BE49-F238E27FC236}">
                <a16:creationId xmlns:a16="http://schemas.microsoft.com/office/drawing/2014/main" id="{C339873E-DC7A-8849-EB33-1BCA9DB61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549" y="8285978"/>
            <a:ext cx="914400" cy="914400"/>
          </a:xfrm>
          <a:prstGeom prst="rect">
            <a:avLst/>
          </a:prstGeom>
        </p:spPr>
      </p:pic>
      <p:pic>
        <p:nvPicPr>
          <p:cNvPr id="12" name="Graphic 11" descr="Badge Cross with solid fill">
            <a:extLst>
              <a:ext uri="{FF2B5EF4-FFF2-40B4-BE49-F238E27FC236}">
                <a16:creationId xmlns:a16="http://schemas.microsoft.com/office/drawing/2014/main" id="{7E05D907-BA05-002F-88D8-604376B81B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7450" y="8285978"/>
            <a:ext cx="914400" cy="914400"/>
          </a:xfrm>
          <a:prstGeom prst="rect">
            <a:avLst/>
          </a:prstGeom>
        </p:spPr>
      </p:pic>
    </p:spTree>
    <p:extLst>
      <p:ext uri="{BB962C8B-B14F-4D97-AF65-F5344CB8AC3E}">
        <p14:creationId xmlns:p14="http://schemas.microsoft.com/office/powerpoint/2010/main" val="366332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OPERATORS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00772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ARITHMETIC</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7DAAEA9A-5828-51C5-EDD5-76C6F78D5059}"/>
              </a:ext>
            </a:extLst>
          </p:cNvPr>
          <p:cNvPicPr>
            <a:picLocks noChangeAspect="1"/>
          </p:cNvPicPr>
          <p:nvPr/>
        </p:nvPicPr>
        <p:blipFill>
          <a:blip r:embed="rId4"/>
          <a:stretch>
            <a:fillRect/>
          </a:stretch>
        </p:blipFill>
        <p:spPr>
          <a:xfrm>
            <a:off x="7270749" y="3140075"/>
            <a:ext cx="5562600" cy="5858483"/>
          </a:xfrm>
          <a:prstGeom prst="rect">
            <a:avLst/>
          </a:prstGeom>
        </p:spPr>
      </p:pic>
    </p:spTree>
    <p:extLst>
      <p:ext uri="{BB962C8B-B14F-4D97-AF65-F5344CB8AC3E}">
        <p14:creationId xmlns:p14="http://schemas.microsoft.com/office/powerpoint/2010/main" val="48864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ASSIGNMENT</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BB857C79-4702-DEED-53FA-CF6BD0C2A811}"/>
              </a:ext>
            </a:extLst>
          </p:cNvPr>
          <p:cNvPicPr>
            <a:picLocks noChangeAspect="1"/>
          </p:cNvPicPr>
          <p:nvPr/>
        </p:nvPicPr>
        <p:blipFill>
          <a:blip r:embed="rId4"/>
          <a:stretch>
            <a:fillRect/>
          </a:stretch>
        </p:blipFill>
        <p:spPr>
          <a:xfrm>
            <a:off x="7613649" y="3216275"/>
            <a:ext cx="4876800" cy="5809129"/>
          </a:xfrm>
          <a:prstGeom prst="rect">
            <a:avLst/>
          </a:prstGeom>
        </p:spPr>
      </p:pic>
    </p:spTree>
    <p:extLst>
      <p:ext uri="{BB962C8B-B14F-4D97-AF65-F5344CB8AC3E}">
        <p14:creationId xmlns:p14="http://schemas.microsoft.com/office/powerpoint/2010/main" val="186608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1338"/>
          </a:xfrm>
          <a:prstGeom prst="rect">
            <a:avLst/>
          </a:prstGeom>
        </p:spPr>
        <p:txBody>
          <a:bodyPr vert="horz" wrap="square" lIns="0" tIns="17145" rIns="0" bIns="0" rtlCol="0">
            <a:spAutoFit/>
          </a:bodyPr>
          <a:lstStyle/>
          <a:p>
            <a:pPr marL="12700">
              <a:lnSpc>
                <a:spcPct val="100000"/>
              </a:lnSpc>
              <a:spcBef>
                <a:spcPts val="135"/>
              </a:spcBef>
            </a:pPr>
            <a:r>
              <a:rPr lang="en-US" spc="-55" dirty="0"/>
              <a:t>COMPARISON</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49E3AAC9-656F-4ADA-0207-623FCB368A4D}"/>
              </a:ext>
            </a:extLst>
          </p:cNvPr>
          <p:cNvPicPr>
            <a:picLocks noChangeAspect="1"/>
          </p:cNvPicPr>
          <p:nvPr/>
        </p:nvPicPr>
        <p:blipFill>
          <a:blip r:embed="rId4"/>
          <a:stretch>
            <a:fillRect/>
          </a:stretch>
        </p:blipFill>
        <p:spPr>
          <a:xfrm>
            <a:off x="7232650" y="3225192"/>
            <a:ext cx="5638800" cy="4858966"/>
          </a:xfrm>
          <a:prstGeom prst="rect">
            <a:avLst/>
          </a:prstGeom>
        </p:spPr>
      </p:pic>
    </p:spTree>
    <p:extLst>
      <p:ext uri="{BB962C8B-B14F-4D97-AF65-F5344CB8AC3E}">
        <p14:creationId xmlns:p14="http://schemas.microsoft.com/office/powerpoint/2010/main" val="127192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EQUALITY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6" name="Picture 5">
            <a:extLst>
              <a:ext uri="{FF2B5EF4-FFF2-40B4-BE49-F238E27FC236}">
                <a16:creationId xmlns:a16="http://schemas.microsoft.com/office/drawing/2014/main" id="{B1589FAE-ABE2-4D07-F13E-F477B78BC2F6}"/>
              </a:ext>
            </a:extLst>
          </p:cNvPr>
          <p:cNvPicPr>
            <a:picLocks noChangeAspect="1"/>
          </p:cNvPicPr>
          <p:nvPr/>
        </p:nvPicPr>
        <p:blipFill>
          <a:blip r:embed="rId4"/>
          <a:stretch>
            <a:fillRect/>
          </a:stretch>
        </p:blipFill>
        <p:spPr>
          <a:xfrm>
            <a:off x="6461124" y="2301875"/>
            <a:ext cx="7181850" cy="7720025"/>
          </a:xfrm>
          <a:prstGeom prst="rect">
            <a:avLst/>
          </a:prstGeom>
        </p:spPr>
      </p:pic>
    </p:spTree>
    <p:extLst>
      <p:ext uri="{BB962C8B-B14F-4D97-AF65-F5344CB8AC3E}">
        <p14:creationId xmlns:p14="http://schemas.microsoft.com/office/powerpoint/2010/main" val="271979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TERNARY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DBB222E3-9D3D-7D05-5F08-30B191709A4B}"/>
              </a:ext>
            </a:extLst>
          </p:cNvPr>
          <p:cNvPicPr>
            <a:picLocks noChangeAspect="1"/>
          </p:cNvPicPr>
          <p:nvPr/>
        </p:nvPicPr>
        <p:blipFill>
          <a:blip r:embed="rId4"/>
          <a:stretch>
            <a:fillRect/>
          </a:stretch>
        </p:blipFill>
        <p:spPr>
          <a:xfrm>
            <a:off x="4335999" y="2873375"/>
            <a:ext cx="11432102" cy="5562600"/>
          </a:xfrm>
          <a:prstGeom prst="rect">
            <a:avLst/>
          </a:prstGeom>
        </p:spPr>
      </p:pic>
    </p:spTree>
    <p:extLst>
      <p:ext uri="{BB962C8B-B14F-4D97-AF65-F5344CB8AC3E}">
        <p14:creationId xmlns:p14="http://schemas.microsoft.com/office/powerpoint/2010/main" val="331637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DA402-2942-707F-E0AF-8182CE1414AD}"/>
              </a:ext>
            </a:extLst>
          </p:cNvPr>
          <p:cNvPicPr>
            <a:picLocks noChangeAspect="1"/>
          </p:cNvPicPr>
          <p:nvPr/>
        </p:nvPicPr>
        <p:blipFill>
          <a:blip r:embed="rId2"/>
          <a:stretch>
            <a:fillRect/>
          </a:stretch>
        </p:blipFill>
        <p:spPr>
          <a:xfrm>
            <a:off x="824947" y="2061959"/>
            <a:ext cx="8922303" cy="7279569"/>
          </a:xfrm>
          <a:prstGeom prst="rect">
            <a:avLst/>
          </a:prstGeom>
        </p:spPr>
      </p:pic>
      <p:pic>
        <p:nvPicPr>
          <p:cNvPr id="5" name="object 7">
            <a:extLst>
              <a:ext uri="{FF2B5EF4-FFF2-40B4-BE49-F238E27FC236}">
                <a16:creationId xmlns:a16="http://schemas.microsoft.com/office/drawing/2014/main" id="{4A3213A8-352D-969C-C967-61EEB543C783}"/>
              </a:ext>
            </a:extLst>
          </p:cNvPr>
          <p:cNvPicPr/>
          <p:nvPr/>
        </p:nvPicPr>
        <p:blipFill>
          <a:blip r:embed="rId3"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LOGICAL</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a:extLst>
              <a:ext uri="{FF2B5EF4-FFF2-40B4-BE49-F238E27FC236}">
                <a16:creationId xmlns:a16="http://schemas.microsoft.com/office/drawing/2014/main" id="{0C2FF3EE-5242-8D68-CCE5-C128DF6C9647}"/>
              </a:ext>
            </a:extLst>
          </p:cNvPr>
          <p:cNvPicPr>
            <a:picLocks noChangeAspect="1"/>
          </p:cNvPicPr>
          <p:nvPr/>
        </p:nvPicPr>
        <p:blipFill>
          <a:blip r:embed="rId5"/>
          <a:stretch>
            <a:fillRect/>
          </a:stretch>
        </p:blipFill>
        <p:spPr>
          <a:xfrm>
            <a:off x="10924584" y="2705172"/>
            <a:ext cx="7814266" cy="5899005"/>
          </a:xfrm>
          <a:prstGeom prst="rect">
            <a:avLst/>
          </a:prstGeom>
        </p:spPr>
      </p:pic>
    </p:spTree>
    <p:extLst>
      <p:ext uri="{BB962C8B-B14F-4D97-AF65-F5344CB8AC3E}">
        <p14:creationId xmlns:p14="http://schemas.microsoft.com/office/powerpoint/2010/main" val="304777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CONDITIONAL STATEMENTS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91902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875"/>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JavaScript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2320064" y="4341192"/>
            <a:ext cx="16418786" cy="2590517"/>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High-Level, object-oriented programming language.</a:t>
            </a:r>
          </a:p>
          <a:p>
            <a:pPr marL="457200"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scripting language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that enables you to create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dynamically</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updating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content, control multimedia, animate images and etc</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746250" y="2588450"/>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2323635" y="2808169"/>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J</a:t>
            </a:r>
            <a:r>
              <a:rPr lang="en-BR" sz="3200" dirty="0">
                <a:latin typeface="Verdana" panose="020B0604030504040204" pitchFamily="34" charset="0"/>
                <a:ea typeface="Verdana" panose="020B0604030504040204" pitchFamily="34" charset="0"/>
                <a:cs typeface="Verdana" panose="020B0604030504040204" pitchFamily="34" charset="0"/>
              </a:rPr>
              <a:t>ava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If…else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ED7012B1-35AA-A1F4-96F2-20EFCAAE0A57}"/>
              </a:ext>
            </a:extLst>
          </p:cNvPr>
          <p:cNvPicPr>
            <a:picLocks noChangeAspect="1"/>
          </p:cNvPicPr>
          <p:nvPr/>
        </p:nvPicPr>
        <p:blipFill>
          <a:blip r:embed="rId4"/>
          <a:stretch>
            <a:fillRect/>
          </a:stretch>
        </p:blipFill>
        <p:spPr>
          <a:xfrm>
            <a:off x="5251449" y="2835275"/>
            <a:ext cx="9601200" cy="6722697"/>
          </a:xfrm>
          <a:prstGeom prst="rect">
            <a:avLst/>
          </a:prstGeom>
        </p:spPr>
      </p:pic>
    </p:spTree>
    <p:extLst>
      <p:ext uri="{BB962C8B-B14F-4D97-AF65-F5344CB8AC3E}">
        <p14:creationId xmlns:p14="http://schemas.microsoft.com/office/powerpoint/2010/main" val="301545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switch…case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AC3A18BD-2519-9BCF-6FF5-0AC6324029D2}"/>
              </a:ext>
            </a:extLst>
          </p:cNvPr>
          <p:cNvPicPr>
            <a:picLocks noChangeAspect="1"/>
          </p:cNvPicPr>
          <p:nvPr/>
        </p:nvPicPr>
        <p:blipFill>
          <a:blip r:embed="rId4"/>
          <a:stretch>
            <a:fillRect/>
          </a:stretch>
        </p:blipFill>
        <p:spPr>
          <a:xfrm>
            <a:off x="6013450" y="2987675"/>
            <a:ext cx="8077200" cy="6550167"/>
          </a:xfrm>
          <a:prstGeom prst="rect">
            <a:avLst/>
          </a:prstGeom>
        </p:spPr>
      </p:pic>
    </p:spTree>
    <p:extLst>
      <p:ext uri="{BB962C8B-B14F-4D97-AF65-F5344CB8AC3E}">
        <p14:creationId xmlns:p14="http://schemas.microsoft.com/office/powerpoint/2010/main" val="268514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LOOPS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622234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D392BC2C-F601-8D96-3B0B-F36EA674EB10}"/>
              </a:ext>
            </a:extLst>
          </p:cNvPr>
          <p:cNvSpPr txBox="1"/>
          <p:nvPr/>
        </p:nvSpPr>
        <p:spPr>
          <a:xfrm>
            <a:off x="1790235" y="3979154"/>
            <a:ext cx="15887904" cy="253665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Loops are used in JavaScript to perform repeated tasks based on a condition. Conditions typically return true or false. A loop will continue running until the defined condition returns false.</a:t>
            </a:r>
          </a:p>
        </p:txBody>
      </p:sp>
      <p:grpSp>
        <p:nvGrpSpPr>
          <p:cNvPr id="3" name="object 13">
            <a:extLst>
              <a:ext uri="{FF2B5EF4-FFF2-40B4-BE49-F238E27FC236}">
                <a16:creationId xmlns:a16="http://schemas.microsoft.com/office/drawing/2014/main" id="{AAC25C27-6D53-3144-1474-2A7E44D7560D}"/>
              </a:ext>
            </a:extLst>
          </p:cNvPr>
          <p:cNvGrpSpPr/>
          <p:nvPr/>
        </p:nvGrpSpPr>
        <p:grpSpPr>
          <a:xfrm>
            <a:off x="1212850" y="1997075"/>
            <a:ext cx="4155215" cy="1102531"/>
            <a:chOff x="896079" y="1998535"/>
            <a:chExt cx="3160069" cy="1122440"/>
          </a:xfrm>
        </p:grpSpPr>
        <p:pic>
          <p:nvPicPr>
            <p:cNvPr id="4" name="object 15">
              <a:extLst>
                <a:ext uri="{FF2B5EF4-FFF2-40B4-BE49-F238E27FC236}">
                  <a16:creationId xmlns:a16="http://schemas.microsoft.com/office/drawing/2014/main" id="{D2EC66F0-ACB4-F700-A442-00231E04D0D1}"/>
                </a:ext>
              </a:extLst>
            </p:cNvPr>
            <p:cNvPicPr/>
            <p:nvPr/>
          </p:nvPicPr>
          <p:blipFill>
            <a:blip r:embed="rId4" cstate="print"/>
            <a:stretch>
              <a:fillRect/>
            </a:stretch>
          </p:blipFill>
          <p:spPr>
            <a:xfrm>
              <a:off x="978047" y="2247044"/>
              <a:ext cx="2996126" cy="873931"/>
            </a:xfrm>
            <a:prstGeom prst="rect">
              <a:avLst/>
            </a:prstGeom>
          </p:spPr>
        </p:pic>
        <p:pic>
          <p:nvPicPr>
            <p:cNvPr id="8" name="object 16">
              <a:extLst>
                <a:ext uri="{FF2B5EF4-FFF2-40B4-BE49-F238E27FC236}">
                  <a16:creationId xmlns:a16="http://schemas.microsoft.com/office/drawing/2014/main" id="{28FF68C0-4B0F-2B09-770A-EB1A3E4D90AB}"/>
                </a:ext>
              </a:extLst>
            </p:cNvPr>
            <p:cNvPicPr/>
            <p:nvPr/>
          </p:nvPicPr>
          <p:blipFill>
            <a:blip r:embed="rId2" cstate="print"/>
            <a:stretch>
              <a:fillRect/>
            </a:stretch>
          </p:blipFill>
          <p:spPr>
            <a:xfrm>
              <a:off x="896079" y="1998535"/>
              <a:ext cx="3160069" cy="1042710"/>
            </a:xfrm>
            <a:prstGeom prst="rect">
              <a:avLst/>
            </a:prstGeom>
          </p:spPr>
        </p:pic>
      </p:grpSp>
      <p:sp>
        <p:nvSpPr>
          <p:cNvPr id="9" name="TextBox 8">
            <a:extLst>
              <a:ext uri="{FF2B5EF4-FFF2-40B4-BE49-F238E27FC236}">
                <a16:creationId xmlns:a16="http://schemas.microsoft.com/office/drawing/2014/main" id="{FD72C452-A91A-C488-01F5-8AEFBA6C9DFA}"/>
              </a:ext>
            </a:extLst>
          </p:cNvPr>
          <p:cNvSpPr txBox="1"/>
          <p:nvPr/>
        </p:nvSpPr>
        <p:spPr>
          <a:xfrm>
            <a:off x="1790235" y="2216794"/>
            <a:ext cx="3000436" cy="584775"/>
          </a:xfrm>
          <a:prstGeom prst="rect">
            <a:avLst/>
          </a:prstGeom>
          <a:noFill/>
        </p:spPr>
        <p:txBody>
          <a:bodyPr wrap="square" rtlCol="0" anchor="ctr">
            <a:spAutoFit/>
          </a:bodyPr>
          <a:lstStyle/>
          <a:p>
            <a:pPr algn="l"/>
            <a:r>
              <a:rPr lang="en-BR" sz="3200" dirty="0">
                <a:latin typeface="Verdana" panose="020B0604030504040204" pitchFamily="34" charset="0"/>
                <a:ea typeface="Verdana" panose="020B0604030504040204" pitchFamily="34" charset="0"/>
                <a:cs typeface="Verdana" panose="020B0604030504040204" pitchFamily="34" charset="0"/>
              </a:rPr>
              <a:t>Loops..</a:t>
            </a:r>
          </a:p>
        </p:txBody>
      </p:sp>
    </p:spTree>
    <p:extLst>
      <p:ext uri="{BB962C8B-B14F-4D97-AF65-F5344CB8AC3E}">
        <p14:creationId xmlns:p14="http://schemas.microsoft.com/office/powerpoint/2010/main" val="192289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066D9-25EF-673A-9375-699167E71BBD}"/>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E42BB3AA-2238-C037-24AB-46D762AD273F}"/>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02F13628-D6AD-478A-7F87-0D3799B2DE96}"/>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sp>
        <p:nvSpPr>
          <p:cNvPr id="8" name="TextBox 7">
            <a:extLst>
              <a:ext uri="{FF2B5EF4-FFF2-40B4-BE49-F238E27FC236}">
                <a16:creationId xmlns:a16="http://schemas.microsoft.com/office/drawing/2014/main" id="{93D3E631-D213-7A83-A91D-AD1816095099}"/>
              </a:ext>
            </a:extLst>
          </p:cNvPr>
          <p:cNvSpPr txBox="1"/>
          <p:nvPr/>
        </p:nvSpPr>
        <p:spPr>
          <a:xfrm>
            <a:off x="527050" y="1888140"/>
            <a:ext cx="19202400" cy="440345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initialization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runs before the execution of the first loop and is usually used to create a counter.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checked each time before the loop runs. If it evaluates to true, the statement or code in the loop is executed. If it evaluates to false, the loop stops. And if this expression is omitted, it automatically evaluates to true. </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finalExpression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executed after each iteration of the loop. This is usually used to increment a counter but can be used to decrement a counter instead.</a:t>
            </a:r>
          </a:p>
        </p:txBody>
      </p:sp>
      <p:pic>
        <p:nvPicPr>
          <p:cNvPr id="2" name="Picture 1" descr="A yellow and black sign with black letters&#10;&#10;Description automatically generated">
            <a:extLst>
              <a:ext uri="{FF2B5EF4-FFF2-40B4-BE49-F238E27FC236}">
                <a16:creationId xmlns:a16="http://schemas.microsoft.com/office/drawing/2014/main" id="{DE62B251-2C4D-CC8B-45AC-AAF8CC744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E1F7845E-E43D-04BC-5675-68319F9D7767}"/>
              </a:ext>
            </a:extLst>
          </p:cNvPr>
          <p:cNvPicPr>
            <a:picLocks noChangeAspect="1"/>
          </p:cNvPicPr>
          <p:nvPr/>
        </p:nvPicPr>
        <p:blipFill>
          <a:blip r:embed="rId4"/>
          <a:stretch>
            <a:fillRect/>
          </a:stretch>
        </p:blipFill>
        <p:spPr>
          <a:xfrm>
            <a:off x="4413250" y="7642412"/>
            <a:ext cx="9040418" cy="2049465"/>
          </a:xfrm>
          <a:prstGeom prst="rect">
            <a:avLst/>
          </a:prstGeom>
        </p:spPr>
      </p:pic>
    </p:spTree>
    <p:extLst>
      <p:ext uri="{BB962C8B-B14F-4D97-AF65-F5344CB8AC3E}">
        <p14:creationId xmlns:p14="http://schemas.microsoft.com/office/powerpoint/2010/main" val="34669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68105-A00E-5D59-3B06-0CA6A019F72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80287AB-834C-59F3-88CB-5B56AD29D62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D41E48F-4264-53EC-ED79-973AFF479625}"/>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A82D8966-D034-1758-5E4C-BAB6AAFA2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8" name="TextBox 7">
            <a:extLst>
              <a:ext uri="{FF2B5EF4-FFF2-40B4-BE49-F238E27FC236}">
                <a16:creationId xmlns:a16="http://schemas.microsoft.com/office/drawing/2014/main" id="{8573DA28-019E-B919-05E4-905424DDD950}"/>
              </a:ext>
            </a:extLst>
          </p:cNvPr>
          <p:cNvSpPr txBox="1"/>
          <p:nvPr/>
        </p:nvSpPr>
        <p:spPr>
          <a:xfrm>
            <a:off x="849113" y="2137863"/>
            <a:ext cx="18211800" cy="167488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for</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loops are commonly used to run code a set number of times. Also, you can use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break</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to exit the loop early, before the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expression evaluates too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false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3" name="Picture 2">
            <a:extLst>
              <a:ext uri="{FF2B5EF4-FFF2-40B4-BE49-F238E27FC236}">
                <a16:creationId xmlns:a16="http://schemas.microsoft.com/office/drawing/2014/main" id="{AF71931A-808F-7DF2-98EE-8B2BA86A2423}"/>
              </a:ext>
            </a:extLst>
          </p:cNvPr>
          <p:cNvPicPr>
            <a:picLocks noChangeAspect="1"/>
          </p:cNvPicPr>
          <p:nvPr/>
        </p:nvPicPr>
        <p:blipFill>
          <a:blip r:embed="rId4"/>
          <a:stretch>
            <a:fillRect/>
          </a:stretch>
        </p:blipFill>
        <p:spPr>
          <a:xfrm>
            <a:off x="4870450" y="5083538"/>
            <a:ext cx="9563001" cy="4050212"/>
          </a:xfrm>
          <a:prstGeom prst="rect">
            <a:avLst/>
          </a:prstGeom>
        </p:spPr>
      </p:pic>
    </p:spTree>
    <p:extLst>
      <p:ext uri="{BB962C8B-B14F-4D97-AF65-F5344CB8AC3E}">
        <p14:creationId xmlns:p14="http://schemas.microsoft.com/office/powerpoint/2010/main" val="184037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DB01-1335-C54B-7955-B8042A6DDFC3}"/>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4EEEB8A3-BEA4-B914-592D-E50826967F36}"/>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C5888E5-1FA3-970E-E920-E9CAFB04CE14}"/>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dirty="0">
                <a:latin typeface="-apple-system"/>
              </a:rPr>
              <a:t>f</a:t>
            </a:r>
            <a:r>
              <a:rPr lang="en-US" b="1" i="0" dirty="0">
                <a:effectLst/>
                <a:latin typeface="-apple-system"/>
              </a:rPr>
              <a:t>or</a:t>
            </a:r>
            <a:r>
              <a:rPr lang="en-US" b="1" dirty="0">
                <a:latin typeface="-apple-system"/>
              </a:rPr>
              <a:t> </a:t>
            </a:r>
            <a:r>
              <a:rPr lang="en-US" b="1" i="0" dirty="0">
                <a:effectLst/>
                <a:latin typeface="-apple-system"/>
              </a:rPr>
              <a:t>in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5E6E81D1-6B76-B75F-A1E2-1E6E3D2FA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D25288E7-1928-1A55-3781-5AE18794E8EA}"/>
              </a:ext>
            </a:extLst>
          </p:cNvPr>
          <p:cNvPicPr>
            <a:picLocks noChangeAspect="1"/>
          </p:cNvPicPr>
          <p:nvPr/>
        </p:nvPicPr>
        <p:blipFill>
          <a:blip r:embed="rId4"/>
          <a:stretch>
            <a:fillRect/>
          </a:stretch>
        </p:blipFill>
        <p:spPr>
          <a:xfrm>
            <a:off x="5175249" y="2689053"/>
            <a:ext cx="9753600" cy="5931243"/>
          </a:xfrm>
          <a:prstGeom prst="rect">
            <a:avLst/>
          </a:prstGeom>
        </p:spPr>
      </p:pic>
      <p:sp>
        <p:nvSpPr>
          <p:cNvPr id="4" name="object 33">
            <a:extLst>
              <a:ext uri="{FF2B5EF4-FFF2-40B4-BE49-F238E27FC236}">
                <a16:creationId xmlns:a16="http://schemas.microsoft.com/office/drawing/2014/main" id="{26542CFD-A992-B871-05C9-2DADA84D43E8}"/>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position.</a:t>
            </a:r>
            <a:endParaRPr lang="en-US" sz="2600" dirty="0">
              <a:latin typeface="Arial"/>
              <a:cs typeface="Arial"/>
            </a:endParaRPr>
          </a:p>
        </p:txBody>
      </p:sp>
      <p:sp>
        <p:nvSpPr>
          <p:cNvPr id="8" name="Right Arrow 7">
            <a:extLst>
              <a:ext uri="{FF2B5EF4-FFF2-40B4-BE49-F238E27FC236}">
                <a16:creationId xmlns:a16="http://schemas.microsoft.com/office/drawing/2014/main" id="{9AE50ACC-557B-A3C7-E0F8-0F81185FE2AF}"/>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3343274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B628D-02EC-F676-0BDB-D4597EDDBA8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EAE0CF0-D02A-2D69-2EB2-A7DCA0DB2429}"/>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A1BD7B01-B22B-BDA8-11C6-DB504FA194CC}"/>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a:t>
            </a:r>
            <a:r>
              <a:rPr lang="en-US" b="1" dirty="0">
                <a:latin typeface="-apple-system"/>
              </a:rPr>
              <a:t> of</a:t>
            </a:r>
            <a:r>
              <a:rPr lang="en-US" b="1" i="0" dirty="0">
                <a:effectLst/>
                <a:latin typeface="-apple-system"/>
              </a:rPr>
              <a:t>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947FB0F0-220E-72F9-56E7-CCB054613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4" name="Picture 3">
            <a:extLst>
              <a:ext uri="{FF2B5EF4-FFF2-40B4-BE49-F238E27FC236}">
                <a16:creationId xmlns:a16="http://schemas.microsoft.com/office/drawing/2014/main" id="{F4467169-CC68-4B5B-EA95-59B87BA7EEA0}"/>
              </a:ext>
            </a:extLst>
          </p:cNvPr>
          <p:cNvPicPr>
            <a:picLocks noChangeAspect="1"/>
          </p:cNvPicPr>
          <p:nvPr/>
        </p:nvPicPr>
        <p:blipFill>
          <a:blip r:embed="rId4"/>
          <a:stretch>
            <a:fillRect/>
          </a:stretch>
        </p:blipFill>
        <p:spPr>
          <a:xfrm>
            <a:off x="5594350" y="2943911"/>
            <a:ext cx="8915400" cy="5421527"/>
          </a:xfrm>
          <a:prstGeom prst="rect">
            <a:avLst/>
          </a:prstGeom>
        </p:spPr>
      </p:pic>
      <p:sp>
        <p:nvSpPr>
          <p:cNvPr id="8" name="object 33">
            <a:extLst>
              <a:ext uri="{FF2B5EF4-FFF2-40B4-BE49-F238E27FC236}">
                <a16:creationId xmlns:a16="http://schemas.microsoft.com/office/drawing/2014/main" id="{A1BE49BC-7E4E-14FF-1643-95FF488C2FBD}"/>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value.</a:t>
            </a:r>
            <a:endParaRPr lang="en-US" sz="2600" dirty="0">
              <a:latin typeface="Arial"/>
              <a:cs typeface="Arial"/>
            </a:endParaRPr>
          </a:p>
        </p:txBody>
      </p:sp>
      <p:sp>
        <p:nvSpPr>
          <p:cNvPr id="9" name="Right Arrow 8">
            <a:extLst>
              <a:ext uri="{FF2B5EF4-FFF2-40B4-BE49-F238E27FC236}">
                <a16:creationId xmlns:a16="http://schemas.microsoft.com/office/drawing/2014/main" id="{E13DF37B-B098-2C61-5231-5F6CFEB7CEBB}"/>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30316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3E4C-4B9C-7CB3-23EA-541F07A40FE8}"/>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F8630CE-312D-96C3-F555-14DB55AF733A}"/>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6502A04-390E-5649-F7B1-8684F7868858}"/>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while &amp; do</a:t>
            </a:r>
            <a:r>
              <a:rPr lang="en-US" b="1" dirty="0">
                <a:latin typeface="-apple-system"/>
              </a:rPr>
              <a:t> </a:t>
            </a:r>
            <a:r>
              <a:rPr lang="en-US" b="1" i="0" dirty="0">
                <a:effectLst/>
                <a:latin typeface="-apple-system"/>
              </a:rPr>
              <a:t>while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054CCCEB-8AAC-69F4-ED4C-187C72C46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64D4AA6A-66B7-6A9D-D158-A131B2FB90D1}"/>
              </a:ext>
            </a:extLst>
          </p:cNvPr>
          <p:cNvPicPr>
            <a:picLocks noChangeAspect="1"/>
          </p:cNvPicPr>
          <p:nvPr/>
        </p:nvPicPr>
        <p:blipFill>
          <a:blip r:embed="rId4"/>
          <a:stretch>
            <a:fillRect/>
          </a:stretch>
        </p:blipFill>
        <p:spPr>
          <a:xfrm>
            <a:off x="6394449" y="1844675"/>
            <a:ext cx="7315200" cy="8370811"/>
          </a:xfrm>
          <a:prstGeom prst="rect">
            <a:avLst/>
          </a:prstGeom>
        </p:spPr>
      </p:pic>
    </p:spTree>
    <p:extLst>
      <p:ext uri="{BB962C8B-B14F-4D97-AF65-F5344CB8AC3E}">
        <p14:creationId xmlns:p14="http://schemas.microsoft.com/office/powerpoint/2010/main" val="1638398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D726D-81C0-9654-E01D-38732D379387}"/>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564193E-0549-8159-7177-0953BA5E6C6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93514718-8CA9-D015-51C4-837073A62F54}"/>
              </a:ext>
            </a:extLst>
          </p:cNvPr>
          <p:cNvSpPr txBox="1">
            <a:spLocks noGrp="1"/>
          </p:cNvSpPr>
          <p:nvPr>
            <p:ph type="title"/>
          </p:nvPr>
        </p:nvSpPr>
        <p:spPr>
          <a:xfrm>
            <a:off x="858511" y="335457"/>
            <a:ext cx="9574539" cy="671338"/>
          </a:xfrm>
          <a:prstGeom prst="rect">
            <a:avLst/>
          </a:prstGeom>
        </p:spPr>
        <p:txBody>
          <a:bodyPr vert="horz" wrap="square" lIns="0" tIns="17145" rIns="0" bIns="0" rtlCol="0">
            <a:spAutoFit/>
          </a:bodyPr>
          <a:lstStyle/>
          <a:p>
            <a:pPr algn="l" fontAlgn="base"/>
            <a:r>
              <a:rPr lang="en-US" b="1" i="0" dirty="0">
                <a:effectLst/>
                <a:latin typeface="-apple-system"/>
              </a:rPr>
              <a:t> Break, Continue, and Infinite </a:t>
            </a:r>
            <a:r>
              <a:rPr lang="en-US" i="0" dirty="0">
                <a:effectLst/>
                <a:latin typeface="-apple-system"/>
              </a:rPr>
              <a:t>in the Loop</a:t>
            </a:r>
          </a:p>
        </p:txBody>
      </p:sp>
      <p:pic>
        <p:nvPicPr>
          <p:cNvPr id="7" name="Picture 6" descr="A yellow and black sign with black letters&#10;&#10;Description automatically generated">
            <a:extLst>
              <a:ext uri="{FF2B5EF4-FFF2-40B4-BE49-F238E27FC236}">
                <a16:creationId xmlns:a16="http://schemas.microsoft.com/office/drawing/2014/main" id="{FC0B3F96-03A5-B0BA-6E36-04AE78C64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5" name="Picture 14">
            <a:extLst>
              <a:ext uri="{FF2B5EF4-FFF2-40B4-BE49-F238E27FC236}">
                <a16:creationId xmlns:a16="http://schemas.microsoft.com/office/drawing/2014/main" id="{FFBD88AC-910F-25E0-7251-2CF805B11532}"/>
              </a:ext>
            </a:extLst>
          </p:cNvPr>
          <p:cNvPicPr>
            <a:picLocks noChangeAspect="1"/>
          </p:cNvPicPr>
          <p:nvPr/>
        </p:nvPicPr>
        <p:blipFill>
          <a:blip r:embed="rId4"/>
          <a:stretch>
            <a:fillRect/>
          </a:stretch>
        </p:blipFill>
        <p:spPr>
          <a:xfrm>
            <a:off x="1593850" y="2667239"/>
            <a:ext cx="4597400" cy="3200400"/>
          </a:xfrm>
          <a:prstGeom prst="rect">
            <a:avLst/>
          </a:prstGeom>
        </p:spPr>
      </p:pic>
      <p:sp>
        <p:nvSpPr>
          <p:cNvPr id="19" name="object 33">
            <a:extLst>
              <a:ext uri="{FF2B5EF4-FFF2-40B4-BE49-F238E27FC236}">
                <a16:creationId xmlns:a16="http://schemas.microsoft.com/office/drawing/2014/main" id="{4430BEAB-FFFD-5083-79A3-9B7DDDEFF743}"/>
              </a:ext>
            </a:extLst>
          </p:cNvPr>
          <p:cNvSpPr txBox="1"/>
          <p:nvPr/>
        </p:nvSpPr>
        <p:spPr>
          <a:xfrm>
            <a:off x="1822450" y="7173663"/>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Without this expression, the loop goes into infinity.</a:t>
            </a:r>
            <a:endParaRPr lang="en-US" sz="2600" dirty="0">
              <a:latin typeface="Arial"/>
              <a:cs typeface="Arial"/>
            </a:endParaRPr>
          </a:p>
        </p:txBody>
      </p:sp>
      <p:sp>
        <p:nvSpPr>
          <p:cNvPr id="20" name="Right Arrow 19">
            <a:extLst>
              <a:ext uri="{FF2B5EF4-FFF2-40B4-BE49-F238E27FC236}">
                <a16:creationId xmlns:a16="http://schemas.microsoft.com/office/drawing/2014/main" id="{B972D6BE-218D-9185-0433-12E343565AAB}"/>
              </a:ext>
            </a:extLst>
          </p:cNvPr>
          <p:cNvSpPr/>
          <p:nvPr/>
        </p:nvSpPr>
        <p:spPr>
          <a:xfrm rot="16200000">
            <a:off x="2715447" y="5750402"/>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3" name="Picture 22">
            <a:extLst>
              <a:ext uri="{FF2B5EF4-FFF2-40B4-BE49-F238E27FC236}">
                <a16:creationId xmlns:a16="http://schemas.microsoft.com/office/drawing/2014/main" id="{E2D11EA3-1B07-5328-7C05-C4E3834A0BEE}"/>
              </a:ext>
            </a:extLst>
          </p:cNvPr>
          <p:cNvPicPr>
            <a:picLocks noChangeAspect="1"/>
          </p:cNvPicPr>
          <p:nvPr/>
        </p:nvPicPr>
        <p:blipFill>
          <a:blip r:embed="rId5"/>
          <a:stretch>
            <a:fillRect/>
          </a:stretch>
        </p:blipFill>
        <p:spPr>
          <a:xfrm>
            <a:off x="7745132" y="1589881"/>
            <a:ext cx="4953000" cy="3657600"/>
          </a:xfrm>
          <a:prstGeom prst="rect">
            <a:avLst/>
          </a:prstGeom>
        </p:spPr>
      </p:pic>
      <p:sp>
        <p:nvSpPr>
          <p:cNvPr id="24" name="object 33">
            <a:extLst>
              <a:ext uri="{FF2B5EF4-FFF2-40B4-BE49-F238E27FC236}">
                <a16:creationId xmlns:a16="http://schemas.microsoft.com/office/drawing/2014/main" id="{E0555012-AE38-082D-2A36-B03BBB00F35C}"/>
              </a:ext>
            </a:extLst>
          </p:cNvPr>
          <p:cNvSpPr txBox="1"/>
          <p:nvPr/>
        </p:nvSpPr>
        <p:spPr>
          <a:xfrm>
            <a:off x="14053765" y="300125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loop.</a:t>
            </a:r>
            <a:endParaRPr lang="en-US" sz="2600" dirty="0">
              <a:latin typeface="Arial"/>
              <a:cs typeface="Arial"/>
            </a:endParaRPr>
          </a:p>
        </p:txBody>
      </p:sp>
      <p:sp>
        <p:nvSpPr>
          <p:cNvPr id="25" name="Right Arrow 24">
            <a:extLst>
              <a:ext uri="{FF2B5EF4-FFF2-40B4-BE49-F238E27FC236}">
                <a16:creationId xmlns:a16="http://schemas.microsoft.com/office/drawing/2014/main" id="{8DBB9D9A-7AF0-8E39-AE01-EB2C590853BD}"/>
              </a:ext>
            </a:extLst>
          </p:cNvPr>
          <p:cNvSpPr/>
          <p:nvPr/>
        </p:nvSpPr>
        <p:spPr>
          <a:xfrm rot="10800000">
            <a:off x="12185650" y="3018504"/>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6" name="Picture 25">
            <a:extLst>
              <a:ext uri="{FF2B5EF4-FFF2-40B4-BE49-F238E27FC236}">
                <a16:creationId xmlns:a16="http://schemas.microsoft.com/office/drawing/2014/main" id="{20A44628-366C-8AE2-C1E9-B8F31E05D7F2}"/>
              </a:ext>
            </a:extLst>
          </p:cNvPr>
          <p:cNvPicPr>
            <a:picLocks noChangeAspect="1"/>
          </p:cNvPicPr>
          <p:nvPr/>
        </p:nvPicPr>
        <p:blipFill>
          <a:blip r:embed="rId6"/>
          <a:stretch>
            <a:fillRect/>
          </a:stretch>
        </p:blipFill>
        <p:spPr>
          <a:xfrm>
            <a:off x="11924552" y="5654675"/>
            <a:ext cx="4953000" cy="5029200"/>
          </a:xfrm>
          <a:prstGeom prst="rect">
            <a:avLst/>
          </a:prstGeom>
        </p:spPr>
      </p:pic>
      <p:sp>
        <p:nvSpPr>
          <p:cNvPr id="27" name="object 33">
            <a:extLst>
              <a:ext uri="{FF2B5EF4-FFF2-40B4-BE49-F238E27FC236}">
                <a16:creationId xmlns:a16="http://schemas.microsoft.com/office/drawing/2014/main" id="{31E4E01F-96BA-7F93-96AF-AA5D3543830C}"/>
              </a:ext>
            </a:extLst>
          </p:cNvPr>
          <p:cNvSpPr txBox="1"/>
          <p:nvPr/>
        </p:nvSpPr>
        <p:spPr>
          <a:xfrm>
            <a:off x="7555752" y="7573772"/>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flow and continue from the beginning.</a:t>
            </a:r>
            <a:endParaRPr lang="en-US" sz="2600" dirty="0">
              <a:latin typeface="Arial"/>
              <a:cs typeface="Arial"/>
            </a:endParaRPr>
          </a:p>
        </p:txBody>
      </p:sp>
      <p:sp>
        <p:nvSpPr>
          <p:cNvPr id="28" name="Right Arrow 27">
            <a:extLst>
              <a:ext uri="{FF2B5EF4-FFF2-40B4-BE49-F238E27FC236}">
                <a16:creationId xmlns:a16="http://schemas.microsoft.com/office/drawing/2014/main" id="{81A633B6-4438-8EF3-41F8-96AFBB6C4DAE}"/>
              </a:ext>
            </a:extLst>
          </p:cNvPr>
          <p:cNvSpPr/>
          <p:nvPr/>
        </p:nvSpPr>
        <p:spPr>
          <a:xfrm>
            <a:off x="11499850" y="7973883"/>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82131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E</a:t>
            </a:r>
            <a:r>
              <a:rPr lang="en-US" b="1" spc="-280" dirty="0">
                <a:latin typeface="Arial Black"/>
                <a:cs typeface="Arial Black"/>
              </a:rPr>
              <a:t>CMA</a:t>
            </a:r>
            <a:r>
              <a:rPr lang="en-US" spc="-280" dirty="0">
                <a:latin typeface="Arial Black"/>
                <a:cs typeface="Arial Black"/>
              </a:rPr>
              <a:t>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790235" y="3648530"/>
            <a:ext cx="16113985" cy="1944122"/>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CMA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scripting-language specification that was developed by ECMA International to create a standardized JavaScript implementation across all web browsers.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212850" y="1997075"/>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1790235" y="2216794"/>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E</a:t>
            </a:r>
            <a:r>
              <a:rPr lang="en-BR" sz="3200" dirty="0">
                <a:latin typeface="Verdana" panose="020B0604030504040204" pitchFamily="34" charset="0"/>
                <a:ea typeface="Verdana" panose="020B0604030504040204" pitchFamily="34" charset="0"/>
                <a:cs typeface="Verdana" panose="020B0604030504040204" pitchFamily="34" charset="0"/>
              </a:rPr>
              <a:t>CMA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graphicFrame>
        <p:nvGraphicFramePr>
          <p:cNvPr id="9" name="Diagram 8">
            <a:extLst>
              <a:ext uri="{FF2B5EF4-FFF2-40B4-BE49-F238E27FC236}">
                <a16:creationId xmlns:a16="http://schemas.microsoft.com/office/drawing/2014/main" id="{21D2F754-E5D4-3726-8E3A-90B0F139E9BD}"/>
              </a:ext>
            </a:extLst>
          </p:cNvPr>
          <p:cNvGraphicFramePr/>
          <p:nvPr>
            <p:extLst>
              <p:ext uri="{D42A27DB-BD31-4B8C-83A1-F6EECF244321}">
                <p14:modId xmlns:p14="http://schemas.microsoft.com/office/powerpoint/2010/main" val="3504209686"/>
              </p:ext>
            </p:extLst>
          </p:nvPr>
        </p:nvGraphicFramePr>
        <p:xfrm>
          <a:off x="2965450" y="7038392"/>
          <a:ext cx="11433570" cy="265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8496A7CE-889C-9A0A-CE83-A8C1FED644EE}"/>
              </a:ext>
            </a:extLst>
          </p:cNvPr>
          <p:cNvSpPr txBox="1"/>
          <p:nvPr/>
        </p:nvSpPr>
        <p:spPr>
          <a:xfrm>
            <a:off x="2741479"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1</a:t>
            </a:r>
          </a:p>
        </p:txBody>
      </p:sp>
      <p:sp>
        <p:nvSpPr>
          <p:cNvPr id="13" name="TextBox 12">
            <a:extLst>
              <a:ext uri="{FF2B5EF4-FFF2-40B4-BE49-F238E27FC236}">
                <a16:creationId xmlns:a16="http://schemas.microsoft.com/office/drawing/2014/main" id="{AEF9050F-ADBD-DF88-D27A-4E24426A13F9}"/>
              </a:ext>
            </a:extLst>
          </p:cNvPr>
          <p:cNvSpPr txBox="1"/>
          <p:nvPr/>
        </p:nvSpPr>
        <p:spPr>
          <a:xfrm>
            <a:off x="5133908"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2</a:t>
            </a:r>
          </a:p>
        </p:txBody>
      </p:sp>
      <p:sp>
        <p:nvSpPr>
          <p:cNvPr id="14" name="TextBox 13">
            <a:extLst>
              <a:ext uri="{FF2B5EF4-FFF2-40B4-BE49-F238E27FC236}">
                <a16:creationId xmlns:a16="http://schemas.microsoft.com/office/drawing/2014/main" id="{67D8CA7F-8557-7C3A-2591-70667ACA3DE7}"/>
              </a:ext>
            </a:extLst>
          </p:cNvPr>
          <p:cNvSpPr txBox="1"/>
          <p:nvPr/>
        </p:nvSpPr>
        <p:spPr>
          <a:xfrm>
            <a:off x="6521461"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3</a:t>
            </a:r>
          </a:p>
        </p:txBody>
      </p:sp>
      <p:sp>
        <p:nvSpPr>
          <p:cNvPr id="16" name="TextBox 15">
            <a:extLst>
              <a:ext uri="{FF2B5EF4-FFF2-40B4-BE49-F238E27FC236}">
                <a16:creationId xmlns:a16="http://schemas.microsoft.com/office/drawing/2014/main" id="{F4090D1C-D7E1-7881-370F-C3958F6E5662}"/>
              </a:ext>
            </a:extLst>
          </p:cNvPr>
          <p:cNvSpPr txBox="1"/>
          <p:nvPr/>
        </p:nvSpPr>
        <p:spPr>
          <a:xfrm>
            <a:off x="7999315"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4</a:t>
            </a:r>
          </a:p>
        </p:txBody>
      </p:sp>
      <p:sp>
        <p:nvSpPr>
          <p:cNvPr id="17" name="TextBox 16">
            <a:extLst>
              <a:ext uri="{FF2B5EF4-FFF2-40B4-BE49-F238E27FC236}">
                <a16:creationId xmlns:a16="http://schemas.microsoft.com/office/drawing/2014/main" id="{F25844FD-F85F-B244-4A6C-B103476B2B07}"/>
              </a:ext>
            </a:extLst>
          </p:cNvPr>
          <p:cNvSpPr txBox="1"/>
          <p:nvPr/>
        </p:nvSpPr>
        <p:spPr>
          <a:xfrm>
            <a:off x="9709376" y="6408544"/>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5</a:t>
            </a:r>
          </a:p>
        </p:txBody>
      </p:sp>
      <p:sp>
        <p:nvSpPr>
          <p:cNvPr id="18" name="TextBox 17">
            <a:extLst>
              <a:ext uri="{FF2B5EF4-FFF2-40B4-BE49-F238E27FC236}">
                <a16:creationId xmlns:a16="http://schemas.microsoft.com/office/drawing/2014/main" id="{714476F3-EB5F-0322-E646-E9AF0E586AD5}"/>
              </a:ext>
            </a:extLst>
          </p:cNvPr>
          <p:cNvSpPr txBox="1"/>
          <p:nvPr/>
        </p:nvSpPr>
        <p:spPr>
          <a:xfrm>
            <a:off x="11959103"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6</a:t>
            </a:r>
          </a:p>
        </p:txBody>
      </p:sp>
      <p:pic>
        <p:nvPicPr>
          <p:cNvPr id="22" name="Graphic 21" descr="Arrow: Straight with solid fill">
            <a:extLst>
              <a:ext uri="{FF2B5EF4-FFF2-40B4-BE49-F238E27FC236}">
                <a16:creationId xmlns:a16="http://schemas.microsoft.com/office/drawing/2014/main" id="{FD13588E-3F96-D5A3-E1C6-2EC694E43F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597572" y="7110743"/>
            <a:ext cx="739478" cy="739478"/>
          </a:xfrm>
          <a:prstGeom prst="rect">
            <a:avLst/>
          </a:prstGeom>
        </p:spPr>
      </p:pic>
      <p:pic>
        <p:nvPicPr>
          <p:cNvPr id="23" name="Graphic 22" descr="Arrow: Straight with solid fill">
            <a:extLst>
              <a:ext uri="{FF2B5EF4-FFF2-40B4-BE49-F238E27FC236}">
                <a16:creationId xmlns:a16="http://schemas.microsoft.com/office/drawing/2014/main" id="{A2F1E628-95D0-8567-326D-A380F61F87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7465015" y="7097328"/>
            <a:ext cx="739478" cy="739478"/>
          </a:xfrm>
          <a:prstGeom prst="rect">
            <a:avLst/>
          </a:prstGeom>
        </p:spPr>
      </p:pic>
      <p:pic>
        <p:nvPicPr>
          <p:cNvPr id="24" name="Graphic 23" descr="Arrow: Straight with solid fill">
            <a:extLst>
              <a:ext uri="{FF2B5EF4-FFF2-40B4-BE49-F238E27FC236}">
                <a16:creationId xmlns:a16="http://schemas.microsoft.com/office/drawing/2014/main" id="{2B689CED-0572-F47E-5C31-2AA0DFA73A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10562279" y="7097328"/>
            <a:ext cx="739478" cy="739478"/>
          </a:xfrm>
          <a:prstGeom prst="rect">
            <a:avLst/>
          </a:prstGeom>
        </p:spPr>
      </p:pic>
      <p:pic>
        <p:nvPicPr>
          <p:cNvPr id="25" name="Graphic 24" descr="Arrow: Straight with solid fill">
            <a:extLst>
              <a:ext uri="{FF2B5EF4-FFF2-40B4-BE49-F238E27FC236}">
                <a16:creationId xmlns:a16="http://schemas.microsoft.com/office/drawing/2014/main" id="{C025106A-8F4F-9A8F-F63A-A4C9B7A1B2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6077462" y="9088381"/>
            <a:ext cx="739478" cy="739478"/>
          </a:xfrm>
          <a:prstGeom prst="rect">
            <a:avLst/>
          </a:prstGeom>
        </p:spPr>
      </p:pic>
      <p:pic>
        <p:nvPicPr>
          <p:cNvPr id="26" name="Graphic 25" descr="Arrow: Straight with solid fill">
            <a:extLst>
              <a:ext uri="{FF2B5EF4-FFF2-40B4-BE49-F238E27FC236}">
                <a16:creationId xmlns:a16="http://schemas.microsoft.com/office/drawing/2014/main" id="{877F7CF5-B0D4-CDD6-8E11-B11A6B01E7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8832850" y="9088382"/>
            <a:ext cx="739478" cy="739478"/>
          </a:xfrm>
          <a:prstGeom prst="rect">
            <a:avLst/>
          </a:prstGeom>
        </p:spPr>
      </p:pic>
      <p:pic>
        <p:nvPicPr>
          <p:cNvPr id="27" name="Graphic 26" descr="Arrow: Straight with solid fill">
            <a:extLst>
              <a:ext uri="{FF2B5EF4-FFF2-40B4-BE49-F238E27FC236}">
                <a16:creationId xmlns:a16="http://schemas.microsoft.com/office/drawing/2014/main" id="{100C2A7A-67EF-1052-AB33-52A61C1C6F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12879177" y="9037643"/>
            <a:ext cx="739478" cy="739478"/>
          </a:xfrm>
          <a:prstGeom prst="rect">
            <a:avLst/>
          </a:prstGeom>
        </p:spPr>
      </p:pic>
    </p:spTree>
    <p:extLst>
      <p:ext uri="{BB962C8B-B14F-4D97-AF65-F5344CB8AC3E}">
        <p14:creationId xmlns:p14="http://schemas.microsoft.com/office/powerpoint/2010/main" val="37364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FUNCTIONS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57931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5">
            <a:extLst>
              <a:ext uri="{FF2B5EF4-FFF2-40B4-BE49-F238E27FC236}">
                <a16:creationId xmlns:a16="http://schemas.microsoft.com/office/drawing/2014/main" id="{5A286A98-3450-FD58-08BE-FEC5CC654C75}"/>
              </a:ext>
            </a:extLst>
          </p:cNvPr>
          <p:cNvGrpSpPr/>
          <p:nvPr/>
        </p:nvGrpSpPr>
        <p:grpSpPr>
          <a:xfrm>
            <a:off x="3994642" y="3636905"/>
            <a:ext cx="13162280" cy="5718175"/>
            <a:chOff x="3994642" y="3636905"/>
            <a:chExt cx="13162280" cy="5718175"/>
          </a:xfrm>
        </p:grpSpPr>
        <p:pic>
          <p:nvPicPr>
            <p:cNvPr id="7" name="object 6">
              <a:extLst>
                <a:ext uri="{FF2B5EF4-FFF2-40B4-BE49-F238E27FC236}">
                  <a16:creationId xmlns:a16="http://schemas.microsoft.com/office/drawing/2014/main" id="{DACFD2FE-CEBE-118E-73A2-76564F6F8758}"/>
                </a:ext>
              </a:extLst>
            </p:cNvPr>
            <p:cNvPicPr/>
            <p:nvPr/>
          </p:nvPicPr>
          <p:blipFill>
            <a:blip r:embed="rId2" cstate="print"/>
            <a:stretch>
              <a:fillRect/>
            </a:stretch>
          </p:blipFill>
          <p:spPr>
            <a:xfrm>
              <a:off x="3994642" y="3636905"/>
              <a:ext cx="13161902" cy="4806136"/>
            </a:xfrm>
            <a:prstGeom prst="rect">
              <a:avLst/>
            </a:prstGeom>
          </p:spPr>
        </p:pic>
        <p:sp>
          <p:nvSpPr>
            <p:cNvPr id="8" name="object 7">
              <a:extLst>
                <a:ext uri="{FF2B5EF4-FFF2-40B4-BE49-F238E27FC236}">
                  <a16:creationId xmlns:a16="http://schemas.microsoft.com/office/drawing/2014/main" id="{E54BA1C8-FD6D-0316-F41A-113F09967A76}"/>
                </a:ext>
              </a:extLst>
            </p:cNvPr>
            <p:cNvSpPr/>
            <p:nvPr/>
          </p:nvSpPr>
          <p:spPr>
            <a:xfrm>
              <a:off x="12902077" y="7596138"/>
              <a:ext cx="294005" cy="624205"/>
            </a:xfrm>
            <a:custGeom>
              <a:avLst/>
              <a:gdLst/>
              <a:ahLst/>
              <a:cxnLst/>
              <a:rect l="l" t="t" r="r" b="b"/>
              <a:pathLst>
                <a:path w="294005" h="624204">
                  <a:moveTo>
                    <a:pt x="293965" y="0"/>
                  </a:moveTo>
                  <a:lnTo>
                    <a:pt x="0" y="0"/>
                  </a:lnTo>
                  <a:lnTo>
                    <a:pt x="0" y="623700"/>
                  </a:lnTo>
                  <a:lnTo>
                    <a:pt x="293965" y="623700"/>
                  </a:lnTo>
                  <a:lnTo>
                    <a:pt x="293965" y="0"/>
                  </a:lnTo>
                  <a:close/>
                </a:path>
              </a:pathLst>
            </a:custGeom>
            <a:solidFill>
              <a:srgbClr val="2E2A2E"/>
            </a:solidFill>
          </p:spPr>
          <p:txBody>
            <a:bodyPr wrap="square" lIns="0" tIns="0" rIns="0" bIns="0" rtlCol="0"/>
            <a:lstStyle/>
            <a:p>
              <a:endParaRPr/>
            </a:p>
          </p:txBody>
        </p:sp>
        <p:sp>
          <p:nvSpPr>
            <p:cNvPr id="9" name="object 8">
              <a:extLst>
                <a:ext uri="{FF2B5EF4-FFF2-40B4-BE49-F238E27FC236}">
                  <a16:creationId xmlns:a16="http://schemas.microsoft.com/office/drawing/2014/main" id="{E62B3517-2B6F-AF30-8959-82BC3424B1BE}"/>
                </a:ext>
              </a:extLst>
            </p:cNvPr>
            <p:cNvSpPr/>
            <p:nvPr/>
          </p:nvSpPr>
          <p:spPr>
            <a:xfrm>
              <a:off x="9353372" y="7596137"/>
              <a:ext cx="3253740" cy="624205"/>
            </a:xfrm>
            <a:custGeom>
              <a:avLst/>
              <a:gdLst/>
              <a:ahLst/>
              <a:cxnLst/>
              <a:rect l="l" t="t" r="r" b="b"/>
              <a:pathLst>
                <a:path w="3253740" h="624204">
                  <a:moveTo>
                    <a:pt x="0" y="0"/>
                  </a:moveTo>
                  <a:lnTo>
                    <a:pt x="3253341" y="0"/>
                  </a:lnTo>
                  <a:lnTo>
                    <a:pt x="3253341" y="623700"/>
                  </a:lnTo>
                  <a:lnTo>
                    <a:pt x="0" y="623700"/>
                  </a:lnTo>
                  <a:lnTo>
                    <a:pt x="0" y="0"/>
                  </a:lnTo>
                  <a:close/>
                </a:path>
              </a:pathLst>
            </a:custGeom>
            <a:ln w="83767">
              <a:solidFill>
                <a:srgbClr val="F2425C"/>
              </a:solidFill>
            </a:ln>
          </p:spPr>
          <p:txBody>
            <a:bodyPr wrap="square" lIns="0" tIns="0" rIns="0" bIns="0" rtlCol="0"/>
            <a:lstStyle/>
            <a:p>
              <a:endParaRPr/>
            </a:p>
          </p:txBody>
        </p:sp>
        <p:sp>
          <p:nvSpPr>
            <p:cNvPr id="10" name="object 9">
              <a:extLst>
                <a:ext uri="{FF2B5EF4-FFF2-40B4-BE49-F238E27FC236}">
                  <a16:creationId xmlns:a16="http://schemas.microsoft.com/office/drawing/2014/main" id="{0795EFE0-7AE6-C672-48B2-8D4061E51B5D}"/>
                </a:ext>
              </a:extLst>
            </p:cNvPr>
            <p:cNvSpPr/>
            <p:nvPr/>
          </p:nvSpPr>
          <p:spPr>
            <a:xfrm>
              <a:off x="11640572" y="8605747"/>
              <a:ext cx="622300" cy="709295"/>
            </a:xfrm>
            <a:custGeom>
              <a:avLst/>
              <a:gdLst/>
              <a:ahLst/>
              <a:cxnLst/>
              <a:rect l="l" t="t" r="r" b="b"/>
              <a:pathLst>
                <a:path w="622300" h="709295">
                  <a:moveTo>
                    <a:pt x="622283" y="709190"/>
                  </a:moveTo>
                  <a:lnTo>
                    <a:pt x="20724" y="23618"/>
                  </a:lnTo>
                  <a:lnTo>
                    <a:pt x="0" y="0"/>
                  </a:lnTo>
                </a:path>
              </a:pathLst>
            </a:custGeom>
            <a:ln w="62825">
              <a:solidFill>
                <a:srgbClr val="F2425D"/>
              </a:solidFill>
            </a:ln>
          </p:spPr>
          <p:txBody>
            <a:bodyPr wrap="square" lIns="0" tIns="0" rIns="0" bIns="0" rtlCol="0"/>
            <a:lstStyle/>
            <a:p>
              <a:endParaRPr/>
            </a:p>
          </p:txBody>
        </p:sp>
        <p:sp>
          <p:nvSpPr>
            <p:cNvPr id="11" name="object 10">
              <a:extLst>
                <a:ext uri="{FF2B5EF4-FFF2-40B4-BE49-F238E27FC236}">
                  <a16:creationId xmlns:a16="http://schemas.microsoft.com/office/drawing/2014/main" id="{8328329B-DA32-686C-FB88-E73C5C3C3A00}"/>
                </a:ext>
              </a:extLst>
            </p:cNvPr>
            <p:cNvSpPr/>
            <p:nvPr/>
          </p:nvSpPr>
          <p:spPr>
            <a:xfrm>
              <a:off x="11495545" y="8440465"/>
              <a:ext cx="260350" cy="271780"/>
            </a:xfrm>
            <a:custGeom>
              <a:avLst/>
              <a:gdLst/>
              <a:ahLst/>
              <a:cxnLst/>
              <a:rect l="l" t="t" r="r" b="b"/>
              <a:pathLst>
                <a:path w="260350" h="271779">
                  <a:moveTo>
                    <a:pt x="0" y="0"/>
                  </a:moveTo>
                  <a:lnTo>
                    <a:pt x="71296" y="271766"/>
                  </a:lnTo>
                  <a:lnTo>
                    <a:pt x="260191" y="106020"/>
                  </a:lnTo>
                  <a:lnTo>
                    <a:pt x="0" y="0"/>
                  </a:lnTo>
                  <a:close/>
                </a:path>
              </a:pathLst>
            </a:custGeom>
            <a:solidFill>
              <a:srgbClr val="F2425D"/>
            </a:solidFill>
          </p:spPr>
          <p:txBody>
            <a:bodyPr wrap="square" lIns="0" tIns="0" rIns="0" bIns="0" rtlCol="0"/>
            <a:lstStyle/>
            <a:p>
              <a:endParaRPr/>
            </a:p>
          </p:txBody>
        </p:sp>
        <p:sp>
          <p:nvSpPr>
            <p:cNvPr id="12" name="object 11">
              <a:extLst>
                <a:ext uri="{FF2B5EF4-FFF2-40B4-BE49-F238E27FC236}">
                  <a16:creationId xmlns:a16="http://schemas.microsoft.com/office/drawing/2014/main" id="{F09806E5-4B99-8E82-82A9-B4D4F94A1A44}"/>
                </a:ext>
              </a:extLst>
            </p:cNvPr>
            <p:cNvSpPr/>
            <p:nvPr/>
          </p:nvSpPr>
          <p:spPr>
            <a:xfrm>
              <a:off x="4226104" y="8309048"/>
              <a:ext cx="1428750" cy="1014730"/>
            </a:xfrm>
            <a:custGeom>
              <a:avLst/>
              <a:gdLst/>
              <a:ahLst/>
              <a:cxnLst/>
              <a:rect l="l" t="t" r="r" b="b"/>
              <a:pathLst>
                <a:path w="1428750" h="1014729">
                  <a:moveTo>
                    <a:pt x="0" y="1014101"/>
                  </a:moveTo>
                  <a:lnTo>
                    <a:pt x="1402729" y="18208"/>
                  </a:lnTo>
                  <a:lnTo>
                    <a:pt x="1428374" y="0"/>
                  </a:lnTo>
                </a:path>
              </a:pathLst>
            </a:custGeom>
            <a:ln w="62825">
              <a:solidFill>
                <a:srgbClr val="F2425D"/>
              </a:solidFill>
            </a:ln>
          </p:spPr>
          <p:txBody>
            <a:bodyPr wrap="square" lIns="0" tIns="0" rIns="0" bIns="0" rtlCol="0"/>
            <a:lstStyle/>
            <a:p>
              <a:endParaRPr dirty="0"/>
            </a:p>
          </p:txBody>
        </p:sp>
        <p:sp>
          <p:nvSpPr>
            <p:cNvPr id="13" name="object 12">
              <a:extLst>
                <a:ext uri="{FF2B5EF4-FFF2-40B4-BE49-F238E27FC236}">
                  <a16:creationId xmlns:a16="http://schemas.microsoft.com/office/drawing/2014/main" id="{04B89A0A-AA2E-3073-07A9-BDD241C607C7}"/>
                </a:ext>
              </a:extLst>
            </p:cNvPr>
            <p:cNvSpPr/>
            <p:nvPr/>
          </p:nvSpPr>
          <p:spPr>
            <a:xfrm>
              <a:off x="5556125" y="8181754"/>
              <a:ext cx="278130" cy="248285"/>
            </a:xfrm>
            <a:custGeom>
              <a:avLst/>
              <a:gdLst/>
              <a:ahLst/>
              <a:cxnLst/>
              <a:rect l="l" t="t" r="r" b="b"/>
              <a:pathLst>
                <a:path w="278129" h="248284">
                  <a:moveTo>
                    <a:pt x="277649" y="0"/>
                  </a:moveTo>
                  <a:lnTo>
                    <a:pt x="0" y="43023"/>
                  </a:lnTo>
                  <a:lnTo>
                    <a:pt x="145478" y="247933"/>
                  </a:lnTo>
                  <a:lnTo>
                    <a:pt x="277649" y="0"/>
                  </a:lnTo>
                  <a:close/>
                </a:path>
              </a:pathLst>
            </a:custGeom>
            <a:solidFill>
              <a:srgbClr val="F2425D"/>
            </a:solidFill>
          </p:spPr>
          <p:txBody>
            <a:bodyPr wrap="square" lIns="0" tIns="0" rIns="0" bIns="0" rtlCol="0"/>
            <a:lstStyle/>
            <a:p>
              <a:endParaRPr/>
            </a:p>
          </p:txBody>
        </p:sp>
        <p:sp>
          <p:nvSpPr>
            <p:cNvPr id="14" name="object 13">
              <a:extLst>
                <a:ext uri="{FF2B5EF4-FFF2-40B4-BE49-F238E27FC236}">
                  <a16:creationId xmlns:a16="http://schemas.microsoft.com/office/drawing/2014/main" id="{C036ECC8-6D7E-4E66-8107-C333631E3B99}"/>
                </a:ext>
              </a:extLst>
            </p:cNvPr>
            <p:cNvSpPr/>
            <p:nvPr/>
          </p:nvSpPr>
          <p:spPr>
            <a:xfrm>
              <a:off x="13117173" y="7961846"/>
              <a:ext cx="1861185" cy="395605"/>
            </a:xfrm>
            <a:custGeom>
              <a:avLst/>
              <a:gdLst/>
              <a:ahLst/>
              <a:cxnLst/>
              <a:rect l="l" t="t" r="r" b="b"/>
              <a:pathLst>
                <a:path w="1861184" h="395604">
                  <a:moveTo>
                    <a:pt x="1860757" y="395040"/>
                  </a:moveTo>
                  <a:lnTo>
                    <a:pt x="30755" y="6532"/>
                  </a:lnTo>
                  <a:lnTo>
                    <a:pt x="0" y="0"/>
                  </a:lnTo>
                </a:path>
              </a:pathLst>
            </a:custGeom>
            <a:ln w="62825">
              <a:solidFill>
                <a:srgbClr val="F2425D"/>
              </a:solidFill>
            </a:ln>
          </p:spPr>
          <p:txBody>
            <a:bodyPr wrap="square" lIns="0" tIns="0" rIns="0" bIns="0" rtlCol="0"/>
            <a:lstStyle/>
            <a:p>
              <a:endParaRPr/>
            </a:p>
          </p:txBody>
        </p:sp>
        <p:sp>
          <p:nvSpPr>
            <p:cNvPr id="15" name="object 14">
              <a:extLst>
                <a:ext uri="{FF2B5EF4-FFF2-40B4-BE49-F238E27FC236}">
                  <a16:creationId xmlns:a16="http://schemas.microsoft.com/office/drawing/2014/main" id="{B5B7F969-4F21-EE9A-AE91-C11DCCBB66CD}"/>
                </a:ext>
              </a:extLst>
            </p:cNvPr>
            <p:cNvSpPr/>
            <p:nvPr/>
          </p:nvSpPr>
          <p:spPr>
            <a:xfrm>
              <a:off x="12902077" y="7845457"/>
              <a:ext cx="272415" cy="246379"/>
            </a:xfrm>
            <a:custGeom>
              <a:avLst/>
              <a:gdLst/>
              <a:ahLst/>
              <a:cxnLst/>
              <a:rect l="l" t="t" r="r" b="b"/>
              <a:pathLst>
                <a:path w="272415" h="246379">
                  <a:moveTo>
                    <a:pt x="271918" y="0"/>
                  </a:moveTo>
                  <a:lnTo>
                    <a:pt x="0" y="70727"/>
                  </a:lnTo>
                  <a:lnTo>
                    <a:pt x="219731" y="245822"/>
                  </a:lnTo>
                  <a:lnTo>
                    <a:pt x="271918" y="0"/>
                  </a:lnTo>
                  <a:close/>
                </a:path>
              </a:pathLst>
            </a:custGeom>
            <a:solidFill>
              <a:srgbClr val="F2425D"/>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E434A3D6-3B90-C88F-D26A-D040895ED428}"/>
              </a:ext>
            </a:extLst>
          </p:cNvPr>
          <p:cNvSpPr txBox="1"/>
          <p:nvPr/>
        </p:nvSpPr>
        <p:spPr>
          <a:xfrm>
            <a:off x="10573721" y="9443126"/>
            <a:ext cx="3944620" cy="1376680"/>
          </a:xfrm>
          <a:prstGeom prst="rect">
            <a:avLst/>
          </a:prstGeom>
        </p:spPr>
        <p:txBody>
          <a:bodyPr vert="horz" wrap="square" lIns="0" tIns="11430" rIns="0" bIns="0" rtlCol="0">
            <a:spAutoFit/>
          </a:bodyPr>
          <a:lstStyle/>
          <a:p>
            <a:pPr marL="12065" marR="5080" indent="-635" algn="ctr">
              <a:lnSpc>
                <a:spcPct val="113599"/>
              </a:lnSpc>
              <a:spcBef>
                <a:spcPts val="90"/>
              </a:spcBef>
            </a:pPr>
            <a:r>
              <a:rPr sz="2600" b="1" spc="-80" dirty="0">
                <a:solidFill>
                  <a:srgbClr val="F2425D"/>
                </a:solidFill>
                <a:latin typeface="Arial"/>
                <a:cs typeface="Arial"/>
              </a:rPr>
              <a:t>Arguments:</a:t>
            </a:r>
            <a:r>
              <a:rPr sz="2600" b="1" spc="-75" dirty="0">
                <a:solidFill>
                  <a:srgbClr val="F2425D"/>
                </a:solidFill>
                <a:latin typeface="Arial"/>
                <a:cs typeface="Arial"/>
              </a:rPr>
              <a:t> </a:t>
            </a:r>
            <a:r>
              <a:rPr sz="2600" spc="55" dirty="0">
                <a:solidFill>
                  <a:srgbClr val="F2425D"/>
                </a:solidFill>
                <a:latin typeface="Arial"/>
                <a:cs typeface="Arial"/>
              </a:rPr>
              <a:t>actual</a:t>
            </a:r>
            <a:r>
              <a:rPr sz="2600" spc="-75" dirty="0">
                <a:solidFill>
                  <a:srgbClr val="F2425D"/>
                </a:solidFill>
                <a:latin typeface="Arial"/>
                <a:cs typeface="Arial"/>
              </a:rPr>
              <a:t> </a:t>
            </a:r>
            <a:r>
              <a:rPr sz="2600" spc="-10" dirty="0">
                <a:solidFill>
                  <a:srgbClr val="F2425D"/>
                </a:solidFill>
                <a:latin typeface="Arial"/>
                <a:cs typeface="Arial"/>
              </a:rPr>
              <a:t>values </a:t>
            </a:r>
            <a:r>
              <a:rPr sz="2600" spc="114" dirty="0">
                <a:solidFill>
                  <a:srgbClr val="F2425D"/>
                </a:solidFill>
                <a:latin typeface="Arial"/>
                <a:cs typeface="Arial"/>
              </a:rPr>
              <a:t>of</a:t>
            </a:r>
            <a:r>
              <a:rPr sz="2600" spc="5" dirty="0">
                <a:solidFill>
                  <a:srgbClr val="F2425D"/>
                </a:solidFill>
                <a:latin typeface="Arial"/>
                <a:cs typeface="Arial"/>
              </a:rPr>
              <a:t> </a:t>
            </a:r>
            <a:r>
              <a:rPr sz="2600" spc="90" dirty="0">
                <a:solidFill>
                  <a:srgbClr val="F2425D"/>
                </a:solidFill>
                <a:latin typeface="Arial"/>
                <a:cs typeface="Arial"/>
              </a:rPr>
              <a:t>function</a:t>
            </a:r>
            <a:r>
              <a:rPr sz="2600" spc="5" dirty="0">
                <a:solidFill>
                  <a:srgbClr val="F2425D"/>
                </a:solidFill>
                <a:latin typeface="Arial"/>
                <a:cs typeface="Arial"/>
              </a:rPr>
              <a:t> </a:t>
            </a:r>
            <a:r>
              <a:rPr sz="2600" dirty="0">
                <a:solidFill>
                  <a:srgbClr val="F2425D"/>
                </a:solidFill>
                <a:latin typeface="Arial"/>
                <a:cs typeface="Arial"/>
              </a:rPr>
              <a:t>parameters,</a:t>
            </a:r>
            <a:r>
              <a:rPr sz="2600" spc="5" dirty="0">
                <a:solidFill>
                  <a:srgbClr val="F2425D"/>
                </a:solidFill>
                <a:latin typeface="Arial"/>
                <a:cs typeface="Arial"/>
              </a:rPr>
              <a:t> </a:t>
            </a:r>
            <a:r>
              <a:rPr sz="2600" spc="90" dirty="0">
                <a:solidFill>
                  <a:srgbClr val="F2425D"/>
                </a:solidFill>
                <a:latin typeface="Arial"/>
                <a:cs typeface="Arial"/>
              </a:rPr>
              <a:t>to </a:t>
            </a:r>
            <a:r>
              <a:rPr sz="2600" b="1" spc="-35" dirty="0">
                <a:solidFill>
                  <a:srgbClr val="F2425D"/>
                </a:solidFill>
                <a:latin typeface="Arial"/>
                <a:cs typeface="Arial"/>
              </a:rPr>
              <a:t>input</a:t>
            </a:r>
            <a:r>
              <a:rPr sz="2600" b="1" spc="-145" dirty="0">
                <a:solidFill>
                  <a:srgbClr val="F2425D"/>
                </a:solidFill>
                <a:latin typeface="Arial"/>
                <a:cs typeface="Arial"/>
              </a:rPr>
              <a:t> </a:t>
            </a:r>
            <a:r>
              <a:rPr sz="2600" spc="-20" dirty="0">
                <a:solidFill>
                  <a:srgbClr val="F2425D"/>
                </a:solidFill>
                <a:latin typeface="Arial"/>
                <a:cs typeface="Arial"/>
              </a:rPr>
              <a:t>data</a:t>
            </a:r>
            <a:endParaRPr sz="2600" dirty="0">
              <a:latin typeface="Arial"/>
              <a:cs typeface="Arial"/>
            </a:endParaRPr>
          </a:p>
        </p:txBody>
      </p:sp>
      <p:sp>
        <p:nvSpPr>
          <p:cNvPr id="17" name="object 16">
            <a:extLst>
              <a:ext uri="{FF2B5EF4-FFF2-40B4-BE49-F238E27FC236}">
                <a16:creationId xmlns:a16="http://schemas.microsoft.com/office/drawing/2014/main" id="{17AF72B7-4636-E32F-B981-15536F18E442}"/>
              </a:ext>
            </a:extLst>
          </p:cNvPr>
          <p:cNvSpPr txBox="1"/>
          <p:nvPr/>
        </p:nvSpPr>
        <p:spPr>
          <a:xfrm>
            <a:off x="2081501" y="9398727"/>
            <a:ext cx="3779520" cy="926465"/>
          </a:xfrm>
          <a:prstGeom prst="rect">
            <a:avLst/>
          </a:prstGeom>
        </p:spPr>
        <p:txBody>
          <a:bodyPr vert="horz" wrap="square" lIns="0" tIns="11430" rIns="0" bIns="0" rtlCol="0">
            <a:spAutoFit/>
          </a:bodyPr>
          <a:lstStyle/>
          <a:p>
            <a:pPr marL="165735" marR="5080" indent="-153670">
              <a:lnSpc>
                <a:spcPct val="113599"/>
              </a:lnSpc>
              <a:spcBef>
                <a:spcPts val="90"/>
              </a:spcBef>
            </a:pPr>
            <a:r>
              <a:rPr sz="2600" dirty="0">
                <a:solidFill>
                  <a:srgbClr val="F2425D"/>
                </a:solidFill>
                <a:latin typeface="Arial"/>
                <a:cs typeface="Arial"/>
              </a:rPr>
              <a:t>Variable</a:t>
            </a:r>
            <a:r>
              <a:rPr sz="2600" spc="-70" dirty="0">
                <a:solidFill>
                  <a:srgbClr val="F2425D"/>
                </a:solidFill>
                <a:latin typeface="Arial"/>
                <a:cs typeface="Arial"/>
              </a:rPr>
              <a:t> </a:t>
            </a:r>
            <a:r>
              <a:rPr sz="2600" spc="114" dirty="0">
                <a:solidFill>
                  <a:srgbClr val="F2425D"/>
                </a:solidFill>
                <a:latin typeface="Arial"/>
                <a:cs typeface="Arial"/>
              </a:rPr>
              <a:t>to</a:t>
            </a:r>
            <a:r>
              <a:rPr sz="2600" spc="-65" dirty="0">
                <a:solidFill>
                  <a:srgbClr val="F2425D"/>
                </a:solidFill>
                <a:latin typeface="Arial"/>
                <a:cs typeface="Arial"/>
              </a:rPr>
              <a:t> </a:t>
            </a:r>
            <a:r>
              <a:rPr sz="2600" dirty="0">
                <a:solidFill>
                  <a:srgbClr val="F2425D"/>
                </a:solidFill>
                <a:latin typeface="Arial"/>
                <a:cs typeface="Arial"/>
              </a:rPr>
              <a:t>save</a:t>
            </a:r>
            <a:r>
              <a:rPr sz="2600" spc="-65" dirty="0">
                <a:solidFill>
                  <a:srgbClr val="F2425D"/>
                </a:solidFill>
                <a:latin typeface="Arial"/>
                <a:cs typeface="Arial"/>
              </a:rPr>
              <a:t> </a:t>
            </a:r>
            <a:r>
              <a:rPr sz="2600" spc="-10" dirty="0">
                <a:solidFill>
                  <a:srgbClr val="F2425D"/>
                </a:solidFill>
                <a:latin typeface="Arial"/>
                <a:cs typeface="Arial"/>
              </a:rPr>
              <a:t>returned </a:t>
            </a:r>
            <a:r>
              <a:rPr sz="2600" dirty="0">
                <a:solidFill>
                  <a:srgbClr val="F2425D"/>
                </a:solidFill>
                <a:latin typeface="Arial"/>
                <a:cs typeface="Arial"/>
              </a:rPr>
              <a:t>value</a:t>
            </a:r>
            <a:r>
              <a:rPr sz="2600" spc="-45" dirty="0">
                <a:solidFill>
                  <a:srgbClr val="F2425D"/>
                </a:solidFill>
                <a:latin typeface="Arial"/>
                <a:cs typeface="Arial"/>
              </a:rPr>
              <a:t> </a:t>
            </a:r>
            <a:r>
              <a:rPr sz="2600" spc="85" dirty="0">
                <a:solidFill>
                  <a:srgbClr val="F2425D"/>
                </a:solidFill>
                <a:latin typeface="Arial"/>
                <a:cs typeface="Arial"/>
              </a:rPr>
              <a:t>(function</a:t>
            </a:r>
            <a:r>
              <a:rPr sz="2600" spc="-40" dirty="0">
                <a:solidFill>
                  <a:srgbClr val="F2425D"/>
                </a:solidFill>
                <a:latin typeface="Arial"/>
                <a:cs typeface="Arial"/>
              </a:rPr>
              <a:t> </a:t>
            </a:r>
            <a:r>
              <a:rPr sz="2600" spc="70" dirty="0">
                <a:solidFill>
                  <a:srgbClr val="F2425D"/>
                </a:solidFill>
                <a:latin typeface="Arial"/>
                <a:cs typeface="Arial"/>
              </a:rPr>
              <a:t>output)</a:t>
            </a:r>
            <a:endParaRPr sz="2600">
              <a:latin typeface="Arial"/>
              <a:cs typeface="Arial"/>
            </a:endParaRPr>
          </a:p>
        </p:txBody>
      </p:sp>
      <p:sp>
        <p:nvSpPr>
          <p:cNvPr id="18" name="object 17">
            <a:extLst>
              <a:ext uri="{FF2B5EF4-FFF2-40B4-BE49-F238E27FC236}">
                <a16:creationId xmlns:a16="http://schemas.microsoft.com/office/drawing/2014/main" id="{37CC3958-4389-6B97-A843-36C87FFA5102}"/>
              </a:ext>
            </a:extLst>
          </p:cNvPr>
          <p:cNvSpPr txBox="1"/>
          <p:nvPr/>
        </p:nvSpPr>
        <p:spPr>
          <a:xfrm>
            <a:off x="15307922" y="7900541"/>
            <a:ext cx="4119879" cy="926465"/>
          </a:xfrm>
          <a:prstGeom prst="rect">
            <a:avLst/>
          </a:prstGeom>
        </p:spPr>
        <p:txBody>
          <a:bodyPr vert="horz" wrap="square" lIns="0" tIns="11430" rIns="0" bIns="0" rtlCol="0">
            <a:spAutoFit/>
          </a:bodyPr>
          <a:lstStyle/>
          <a:p>
            <a:pPr marL="12700" marR="5080">
              <a:lnSpc>
                <a:spcPct val="113599"/>
              </a:lnSpc>
              <a:spcBef>
                <a:spcPts val="90"/>
              </a:spcBef>
            </a:pPr>
            <a:r>
              <a:rPr sz="2600" dirty="0">
                <a:solidFill>
                  <a:srgbClr val="F2425D"/>
                </a:solidFill>
                <a:latin typeface="Arial"/>
                <a:cs typeface="Arial"/>
              </a:rPr>
              <a:t>Calling,</a:t>
            </a:r>
            <a:r>
              <a:rPr sz="2600" spc="-30" dirty="0">
                <a:solidFill>
                  <a:srgbClr val="F2425D"/>
                </a:solidFill>
                <a:latin typeface="Arial"/>
                <a:cs typeface="Arial"/>
              </a:rPr>
              <a:t> </a:t>
            </a:r>
            <a:r>
              <a:rPr sz="2600" spc="50" dirty="0">
                <a:solidFill>
                  <a:srgbClr val="F2425D"/>
                </a:solidFill>
                <a:latin typeface="Arial"/>
                <a:cs typeface="Arial"/>
              </a:rPr>
              <a:t>running</a:t>
            </a:r>
            <a:r>
              <a:rPr sz="2600" spc="-30" dirty="0">
                <a:solidFill>
                  <a:srgbClr val="F2425D"/>
                </a:solidFill>
                <a:latin typeface="Arial"/>
                <a:cs typeface="Arial"/>
              </a:rPr>
              <a:t> </a:t>
            </a:r>
            <a:r>
              <a:rPr sz="2600" dirty="0">
                <a:solidFill>
                  <a:srgbClr val="F2425D"/>
                </a:solidFill>
                <a:latin typeface="Arial"/>
                <a:cs typeface="Arial"/>
              </a:rPr>
              <a:t>or</a:t>
            </a:r>
            <a:r>
              <a:rPr sz="2600" spc="-30" dirty="0">
                <a:solidFill>
                  <a:srgbClr val="F2425D"/>
                </a:solidFill>
                <a:latin typeface="Arial"/>
                <a:cs typeface="Arial"/>
              </a:rPr>
              <a:t> </a:t>
            </a:r>
            <a:r>
              <a:rPr sz="2600" spc="45" dirty="0">
                <a:solidFill>
                  <a:srgbClr val="F2425D"/>
                </a:solidFill>
                <a:latin typeface="Arial"/>
                <a:cs typeface="Arial"/>
              </a:rPr>
              <a:t>invoking </a:t>
            </a:r>
            <a:r>
              <a:rPr sz="2600" spc="55" dirty="0">
                <a:solidFill>
                  <a:srgbClr val="F2425D"/>
                </a:solidFill>
                <a:latin typeface="Arial"/>
                <a:cs typeface="Arial"/>
              </a:rPr>
              <a:t>the</a:t>
            </a:r>
            <a:r>
              <a:rPr sz="2600" spc="-55" dirty="0">
                <a:solidFill>
                  <a:srgbClr val="F2425D"/>
                </a:solidFill>
                <a:latin typeface="Arial"/>
                <a:cs typeface="Arial"/>
              </a:rPr>
              <a:t> </a:t>
            </a:r>
            <a:r>
              <a:rPr sz="2600" spc="65" dirty="0">
                <a:solidFill>
                  <a:srgbClr val="F2425D"/>
                </a:solidFill>
                <a:latin typeface="Arial"/>
                <a:cs typeface="Arial"/>
              </a:rPr>
              <a:t>function,</a:t>
            </a:r>
            <a:r>
              <a:rPr sz="2600" spc="-55" dirty="0">
                <a:solidFill>
                  <a:srgbClr val="F2425D"/>
                </a:solidFill>
                <a:latin typeface="Arial"/>
                <a:cs typeface="Arial"/>
              </a:rPr>
              <a:t> </a:t>
            </a:r>
            <a:r>
              <a:rPr sz="2600" spc="55" dirty="0">
                <a:solidFill>
                  <a:srgbClr val="F2425D"/>
                </a:solidFill>
                <a:latin typeface="Arial"/>
                <a:cs typeface="Arial"/>
              </a:rPr>
              <a:t>using</a:t>
            </a:r>
            <a:r>
              <a:rPr sz="2600" spc="-45" dirty="0">
                <a:solidFill>
                  <a:srgbClr val="F2425D"/>
                </a:solidFill>
                <a:latin typeface="Arial"/>
                <a:cs typeface="Arial"/>
              </a:rPr>
              <a:t> </a:t>
            </a:r>
            <a:r>
              <a:rPr sz="2600" b="1" spc="-25" dirty="0">
                <a:solidFill>
                  <a:srgbClr val="F2425D"/>
                </a:solidFill>
                <a:latin typeface="Courier New"/>
                <a:cs typeface="Courier New"/>
              </a:rPr>
              <a:t>()</a:t>
            </a:r>
            <a:endParaRPr sz="2600">
              <a:latin typeface="Courier New"/>
              <a:cs typeface="Courier New"/>
            </a:endParaRPr>
          </a:p>
        </p:txBody>
      </p:sp>
      <p:grpSp>
        <p:nvGrpSpPr>
          <p:cNvPr id="19" name="object 18">
            <a:extLst>
              <a:ext uri="{FF2B5EF4-FFF2-40B4-BE49-F238E27FC236}">
                <a16:creationId xmlns:a16="http://schemas.microsoft.com/office/drawing/2014/main" id="{ADF88A61-1154-E718-5D94-AE13970E5D78}"/>
              </a:ext>
            </a:extLst>
          </p:cNvPr>
          <p:cNvGrpSpPr/>
          <p:nvPr/>
        </p:nvGrpSpPr>
        <p:grpSpPr>
          <a:xfrm>
            <a:off x="3722379" y="5817754"/>
            <a:ext cx="1128395" cy="287020"/>
            <a:chOff x="3722379" y="5817754"/>
            <a:chExt cx="1128395" cy="287020"/>
          </a:xfrm>
        </p:grpSpPr>
        <p:sp>
          <p:nvSpPr>
            <p:cNvPr id="20" name="object 19">
              <a:extLst>
                <a:ext uri="{FF2B5EF4-FFF2-40B4-BE49-F238E27FC236}">
                  <a16:creationId xmlns:a16="http://schemas.microsoft.com/office/drawing/2014/main" id="{41FE4962-3B06-F9DB-CB4E-A11876CA5323}"/>
                </a:ext>
              </a:extLst>
            </p:cNvPr>
            <p:cNvSpPr/>
            <p:nvPr/>
          </p:nvSpPr>
          <p:spPr>
            <a:xfrm>
              <a:off x="3753812" y="5849187"/>
              <a:ext cx="880110" cy="136525"/>
            </a:xfrm>
            <a:custGeom>
              <a:avLst/>
              <a:gdLst/>
              <a:ahLst/>
              <a:cxnLst/>
              <a:rect l="l" t="t" r="r" b="b"/>
              <a:pathLst>
                <a:path w="880110" h="136525">
                  <a:moveTo>
                    <a:pt x="0" y="0"/>
                  </a:moveTo>
                  <a:lnTo>
                    <a:pt x="848520" y="131370"/>
                  </a:lnTo>
                  <a:lnTo>
                    <a:pt x="879580" y="136182"/>
                  </a:lnTo>
                </a:path>
              </a:pathLst>
            </a:custGeom>
            <a:ln w="62825">
              <a:solidFill>
                <a:srgbClr val="F2425D"/>
              </a:solidFill>
            </a:ln>
          </p:spPr>
          <p:txBody>
            <a:bodyPr wrap="square" lIns="0" tIns="0" rIns="0" bIns="0" rtlCol="0"/>
            <a:lstStyle/>
            <a:p>
              <a:endParaRPr/>
            </a:p>
          </p:txBody>
        </p:sp>
        <p:sp>
          <p:nvSpPr>
            <p:cNvPr id="21" name="object 20">
              <a:extLst>
                <a:ext uri="{FF2B5EF4-FFF2-40B4-BE49-F238E27FC236}">
                  <a16:creationId xmlns:a16="http://schemas.microsoft.com/office/drawing/2014/main" id="{FBD8A83B-CDFA-3A8A-0CA2-544B68F2127B}"/>
                </a:ext>
              </a:extLst>
            </p:cNvPr>
            <p:cNvSpPr/>
            <p:nvPr/>
          </p:nvSpPr>
          <p:spPr>
            <a:xfrm>
              <a:off x="4583126" y="5856392"/>
              <a:ext cx="267970" cy="248920"/>
            </a:xfrm>
            <a:custGeom>
              <a:avLst/>
              <a:gdLst/>
              <a:ahLst/>
              <a:cxnLst/>
              <a:rect l="l" t="t" r="r" b="b"/>
              <a:pathLst>
                <a:path w="267970" h="248920">
                  <a:moveTo>
                    <a:pt x="38445" y="0"/>
                  </a:moveTo>
                  <a:lnTo>
                    <a:pt x="0" y="248343"/>
                  </a:lnTo>
                  <a:lnTo>
                    <a:pt x="267565" y="162618"/>
                  </a:lnTo>
                  <a:lnTo>
                    <a:pt x="38445" y="0"/>
                  </a:lnTo>
                  <a:close/>
                </a:path>
              </a:pathLst>
            </a:custGeom>
            <a:solidFill>
              <a:srgbClr val="F2425D"/>
            </a:solidFill>
          </p:spPr>
          <p:txBody>
            <a:bodyPr wrap="square" lIns="0" tIns="0" rIns="0" bIns="0" rtlCol="0"/>
            <a:lstStyle/>
            <a:p>
              <a:endParaRPr/>
            </a:p>
          </p:txBody>
        </p:sp>
      </p:grpSp>
      <p:sp>
        <p:nvSpPr>
          <p:cNvPr id="22" name="object 21">
            <a:extLst>
              <a:ext uri="{FF2B5EF4-FFF2-40B4-BE49-F238E27FC236}">
                <a16:creationId xmlns:a16="http://schemas.microsoft.com/office/drawing/2014/main" id="{37207E38-7AE7-7DB9-BF3F-CB9127F9D274}"/>
              </a:ext>
            </a:extLst>
          </p:cNvPr>
          <p:cNvSpPr txBox="1"/>
          <p:nvPr/>
        </p:nvSpPr>
        <p:spPr>
          <a:xfrm>
            <a:off x="599736" y="4622046"/>
            <a:ext cx="3247390" cy="1828164"/>
          </a:xfrm>
          <a:prstGeom prst="rect">
            <a:avLst/>
          </a:prstGeom>
        </p:spPr>
        <p:txBody>
          <a:bodyPr vert="horz" wrap="square" lIns="0" tIns="12065" rIns="0" bIns="0" rtlCol="0">
            <a:spAutoFit/>
          </a:bodyPr>
          <a:lstStyle/>
          <a:p>
            <a:pPr marL="12700" marR="5080">
              <a:lnSpc>
                <a:spcPct val="113700"/>
              </a:lnSpc>
              <a:spcBef>
                <a:spcPts val="95"/>
              </a:spcBef>
            </a:pPr>
            <a:r>
              <a:rPr sz="2600" b="1" dirty="0">
                <a:solidFill>
                  <a:srgbClr val="F2425D"/>
                </a:solidFill>
                <a:latin typeface="Courier New"/>
                <a:cs typeface="Courier New"/>
              </a:rPr>
              <a:t>return</a:t>
            </a:r>
            <a:r>
              <a:rPr sz="2600" b="1" spc="-844" dirty="0">
                <a:solidFill>
                  <a:srgbClr val="F2425D"/>
                </a:solidFill>
                <a:latin typeface="Courier New"/>
                <a:cs typeface="Courier New"/>
              </a:rPr>
              <a:t> </a:t>
            </a:r>
            <a:r>
              <a:rPr sz="2600" spc="70" dirty="0">
                <a:solidFill>
                  <a:srgbClr val="F2425D"/>
                </a:solidFill>
                <a:latin typeface="Arial"/>
                <a:cs typeface="Arial"/>
              </a:rPr>
              <a:t>statement</a:t>
            </a:r>
            <a:r>
              <a:rPr sz="2600" spc="-10" dirty="0">
                <a:solidFill>
                  <a:srgbClr val="F2425D"/>
                </a:solidFill>
                <a:latin typeface="Arial"/>
                <a:cs typeface="Arial"/>
              </a:rPr>
              <a:t> </a:t>
            </a:r>
            <a:r>
              <a:rPr sz="2600" spc="80" dirty="0">
                <a:solidFill>
                  <a:srgbClr val="F2425D"/>
                </a:solidFill>
                <a:latin typeface="Arial"/>
                <a:cs typeface="Arial"/>
              </a:rPr>
              <a:t>to </a:t>
            </a:r>
            <a:r>
              <a:rPr sz="2600" b="1" spc="-30" dirty="0">
                <a:solidFill>
                  <a:srgbClr val="F2425D"/>
                </a:solidFill>
                <a:latin typeface="Arial"/>
                <a:cs typeface="Arial"/>
              </a:rPr>
              <a:t>output</a:t>
            </a:r>
            <a:r>
              <a:rPr sz="2600" b="1" spc="-85" dirty="0">
                <a:solidFill>
                  <a:srgbClr val="F2425D"/>
                </a:solidFill>
                <a:latin typeface="Arial"/>
                <a:cs typeface="Arial"/>
              </a:rPr>
              <a:t> </a:t>
            </a:r>
            <a:r>
              <a:rPr sz="2600" dirty="0">
                <a:solidFill>
                  <a:srgbClr val="F2425D"/>
                </a:solidFill>
                <a:latin typeface="Arial"/>
                <a:cs typeface="Arial"/>
              </a:rPr>
              <a:t>a</a:t>
            </a:r>
            <a:r>
              <a:rPr sz="2600" spc="-90" dirty="0">
                <a:solidFill>
                  <a:srgbClr val="F2425D"/>
                </a:solidFill>
                <a:latin typeface="Arial"/>
                <a:cs typeface="Arial"/>
              </a:rPr>
              <a:t> </a:t>
            </a:r>
            <a:r>
              <a:rPr sz="2600" dirty="0">
                <a:solidFill>
                  <a:srgbClr val="F2425D"/>
                </a:solidFill>
                <a:latin typeface="Arial"/>
                <a:cs typeface="Arial"/>
              </a:rPr>
              <a:t>value</a:t>
            </a:r>
            <a:r>
              <a:rPr sz="2600" spc="-90" dirty="0">
                <a:solidFill>
                  <a:srgbClr val="F2425D"/>
                </a:solidFill>
                <a:latin typeface="Arial"/>
                <a:cs typeface="Arial"/>
              </a:rPr>
              <a:t> </a:t>
            </a:r>
            <a:r>
              <a:rPr sz="2600" spc="80" dirty="0">
                <a:solidFill>
                  <a:srgbClr val="F2425D"/>
                </a:solidFill>
                <a:latin typeface="Arial"/>
                <a:cs typeface="Arial"/>
              </a:rPr>
              <a:t>from </a:t>
            </a:r>
            <a:r>
              <a:rPr sz="2600" spc="55" dirty="0">
                <a:solidFill>
                  <a:srgbClr val="F2425D"/>
                </a:solidFill>
                <a:latin typeface="Arial"/>
                <a:cs typeface="Arial"/>
              </a:rPr>
              <a:t>the</a:t>
            </a:r>
            <a:r>
              <a:rPr sz="2600" spc="-60" dirty="0">
                <a:solidFill>
                  <a:srgbClr val="F2425D"/>
                </a:solidFill>
                <a:latin typeface="Arial"/>
                <a:cs typeface="Arial"/>
              </a:rPr>
              <a:t> </a:t>
            </a:r>
            <a:r>
              <a:rPr sz="2600" spc="90" dirty="0">
                <a:solidFill>
                  <a:srgbClr val="F2425D"/>
                </a:solidFill>
                <a:latin typeface="Arial"/>
                <a:cs typeface="Arial"/>
              </a:rPr>
              <a:t>function</a:t>
            </a:r>
            <a:r>
              <a:rPr sz="2600" spc="-55" dirty="0">
                <a:solidFill>
                  <a:srgbClr val="F2425D"/>
                </a:solidFill>
                <a:latin typeface="Arial"/>
                <a:cs typeface="Arial"/>
              </a:rPr>
              <a:t> </a:t>
            </a:r>
            <a:r>
              <a:rPr sz="2600" spc="-25" dirty="0">
                <a:solidFill>
                  <a:srgbClr val="F2425D"/>
                </a:solidFill>
                <a:latin typeface="Arial"/>
                <a:cs typeface="Arial"/>
              </a:rPr>
              <a:t>and </a:t>
            </a:r>
            <a:r>
              <a:rPr sz="2600" spc="60" dirty="0">
                <a:solidFill>
                  <a:srgbClr val="F2425D"/>
                </a:solidFill>
                <a:latin typeface="Arial"/>
                <a:cs typeface="Arial"/>
              </a:rPr>
              <a:t>terminate</a:t>
            </a:r>
            <a:r>
              <a:rPr sz="2600" spc="-70" dirty="0">
                <a:solidFill>
                  <a:srgbClr val="F2425D"/>
                </a:solidFill>
                <a:latin typeface="Arial"/>
                <a:cs typeface="Arial"/>
              </a:rPr>
              <a:t> </a:t>
            </a:r>
            <a:r>
              <a:rPr sz="2600" spc="-10" dirty="0">
                <a:solidFill>
                  <a:srgbClr val="F2425D"/>
                </a:solidFill>
                <a:latin typeface="Arial"/>
                <a:cs typeface="Arial"/>
              </a:rPr>
              <a:t>execution</a:t>
            </a:r>
            <a:endParaRPr sz="2600">
              <a:latin typeface="Arial"/>
              <a:cs typeface="Arial"/>
            </a:endParaRPr>
          </a:p>
        </p:txBody>
      </p:sp>
      <p:grpSp>
        <p:nvGrpSpPr>
          <p:cNvPr id="23" name="object 22">
            <a:extLst>
              <a:ext uri="{FF2B5EF4-FFF2-40B4-BE49-F238E27FC236}">
                <a16:creationId xmlns:a16="http://schemas.microsoft.com/office/drawing/2014/main" id="{7E10ECFD-E364-F1A4-B4ED-FD789BDFFCF2}"/>
              </a:ext>
            </a:extLst>
          </p:cNvPr>
          <p:cNvGrpSpPr/>
          <p:nvPr/>
        </p:nvGrpSpPr>
        <p:grpSpPr>
          <a:xfrm>
            <a:off x="4455404" y="2824430"/>
            <a:ext cx="12659360" cy="3608530"/>
            <a:chOff x="4455404" y="2824430"/>
            <a:chExt cx="12659360" cy="3608530"/>
          </a:xfrm>
        </p:grpSpPr>
        <p:sp>
          <p:nvSpPr>
            <p:cNvPr id="24" name="object 23">
              <a:extLst>
                <a:ext uri="{FF2B5EF4-FFF2-40B4-BE49-F238E27FC236}">
                  <a16:creationId xmlns:a16="http://schemas.microsoft.com/office/drawing/2014/main" id="{BE30F375-8D6E-8455-1844-FC523FABE4D7}"/>
                </a:ext>
              </a:extLst>
            </p:cNvPr>
            <p:cNvSpPr/>
            <p:nvPr/>
          </p:nvSpPr>
          <p:spPr>
            <a:xfrm>
              <a:off x="8581009" y="3834067"/>
              <a:ext cx="5059680" cy="624205"/>
            </a:xfrm>
            <a:custGeom>
              <a:avLst/>
              <a:gdLst/>
              <a:ahLst/>
              <a:cxnLst/>
              <a:rect l="l" t="t" r="r" b="b"/>
              <a:pathLst>
                <a:path w="5059680" h="624204">
                  <a:moveTo>
                    <a:pt x="0" y="0"/>
                  </a:moveTo>
                  <a:lnTo>
                    <a:pt x="5059126" y="0"/>
                  </a:lnTo>
                  <a:lnTo>
                    <a:pt x="5059126" y="623700"/>
                  </a:lnTo>
                  <a:lnTo>
                    <a:pt x="0" y="623700"/>
                  </a:lnTo>
                  <a:lnTo>
                    <a:pt x="0" y="0"/>
                  </a:lnTo>
                  <a:close/>
                </a:path>
              </a:pathLst>
            </a:custGeom>
            <a:ln w="83767">
              <a:solidFill>
                <a:srgbClr val="F2425C"/>
              </a:solidFill>
            </a:ln>
          </p:spPr>
          <p:txBody>
            <a:bodyPr wrap="square" lIns="0" tIns="0" rIns="0" bIns="0" rtlCol="0"/>
            <a:lstStyle/>
            <a:p>
              <a:endParaRPr/>
            </a:p>
          </p:txBody>
        </p:sp>
        <p:sp>
          <p:nvSpPr>
            <p:cNvPr id="25" name="object 24">
              <a:extLst>
                <a:ext uri="{FF2B5EF4-FFF2-40B4-BE49-F238E27FC236}">
                  <a16:creationId xmlns:a16="http://schemas.microsoft.com/office/drawing/2014/main" id="{74963E8E-F736-BB82-6E6D-079264BEFADE}"/>
                </a:ext>
              </a:extLst>
            </p:cNvPr>
            <p:cNvSpPr/>
            <p:nvPr/>
          </p:nvSpPr>
          <p:spPr>
            <a:xfrm>
              <a:off x="9635368" y="2824430"/>
              <a:ext cx="488315" cy="636270"/>
            </a:xfrm>
            <a:custGeom>
              <a:avLst/>
              <a:gdLst/>
              <a:ahLst/>
              <a:cxnLst/>
              <a:rect l="l" t="t" r="r" b="b"/>
              <a:pathLst>
                <a:path w="488315" h="636270">
                  <a:moveTo>
                    <a:pt x="0" y="0"/>
                  </a:moveTo>
                  <a:lnTo>
                    <a:pt x="469169" y="611005"/>
                  </a:lnTo>
                  <a:lnTo>
                    <a:pt x="488318" y="635941"/>
                  </a:lnTo>
                </a:path>
              </a:pathLst>
            </a:custGeom>
            <a:ln w="62825">
              <a:solidFill>
                <a:srgbClr val="F2425D"/>
              </a:solidFill>
            </a:ln>
          </p:spPr>
          <p:txBody>
            <a:bodyPr wrap="square" lIns="0" tIns="0" rIns="0" bIns="0" rtlCol="0"/>
            <a:lstStyle/>
            <a:p>
              <a:endParaRPr/>
            </a:p>
          </p:txBody>
        </p:sp>
        <p:sp>
          <p:nvSpPr>
            <p:cNvPr id="26" name="object 25">
              <a:extLst>
                <a:ext uri="{FF2B5EF4-FFF2-40B4-BE49-F238E27FC236}">
                  <a16:creationId xmlns:a16="http://schemas.microsoft.com/office/drawing/2014/main" id="{F5E08A8F-780B-C08B-489F-CBC9EDD62106}"/>
                </a:ext>
              </a:extLst>
            </p:cNvPr>
            <p:cNvSpPr/>
            <p:nvPr/>
          </p:nvSpPr>
          <p:spPr>
            <a:xfrm>
              <a:off x="10004896" y="3358933"/>
              <a:ext cx="252729" cy="276225"/>
            </a:xfrm>
            <a:custGeom>
              <a:avLst/>
              <a:gdLst/>
              <a:ahLst/>
              <a:cxnLst/>
              <a:rect l="l" t="t" r="r" b="b"/>
              <a:pathLst>
                <a:path w="252729" h="276225">
                  <a:moveTo>
                    <a:pt x="199318" y="0"/>
                  </a:moveTo>
                  <a:lnTo>
                    <a:pt x="0" y="153048"/>
                  </a:lnTo>
                  <a:lnTo>
                    <a:pt x="252708" y="275843"/>
                  </a:lnTo>
                  <a:lnTo>
                    <a:pt x="199318" y="0"/>
                  </a:lnTo>
                  <a:close/>
                </a:path>
              </a:pathLst>
            </a:custGeom>
            <a:solidFill>
              <a:srgbClr val="F2425D"/>
            </a:solidFill>
          </p:spPr>
          <p:txBody>
            <a:bodyPr wrap="square" lIns="0" tIns="0" rIns="0" bIns="0" rtlCol="0"/>
            <a:lstStyle/>
            <a:p>
              <a:endParaRPr/>
            </a:p>
          </p:txBody>
        </p:sp>
        <p:sp>
          <p:nvSpPr>
            <p:cNvPr id="27" name="object 26">
              <a:extLst>
                <a:ext uri="{FF2B5EF4-FFF2-40B4-BE49-F238E27FC236}">
                  <a16:creationId xmlns:a16="http://schemas.microsoft.com/office/drawing/2014/main" id="{35C765AF-AC25-CED2-84FD-CD75AEBDEF6E}"/>
                </a:ext>
              </a:extLst>
            </p:cNvPr>
            <p:cNvSpPr/>
            <p:nvPr/>
          </p:nvSpPr>
          <p:spPr>
            <a:xfrm>
              <a:off x="4455404" y="4468905"/>
              <a:ext cx="12659360" cy="1964055"/>
            </a:xfrm>
            <a:custGeom>
              <a:avLst/>
              <a:gdLst/>
              <a:ahLst/>
              <a:cxnLst/>
              <a:rect l="l" t="t" r="r" b="b"/>
              <a:pathLst>
                <a:path w="12659360" h="1964054">
                  <a:moveTo>
                    <a:pt x="0" y="0"/>
                  </a:moveTo>
                  <a:lnTo>
                    <a:pt x="12659258" y="0"/>
                  </a:lnTo>
                  <a:lnTo>
                    <a:pt x="12659258" y="1963722"/>
                  </a:lnTo>
                  <a:lnTo>
                    <a:pt x="0" y="1963722"/>
                  </a:lnTo>
                  <a:lnTo>
                    <a:pt x="0" y="0"/>
                  </a:lnTo>
                  <a:close/>
                </a:path>
              </a:pathLst>
            </a:custGeom>
            <a:ln w="83767">
              <a:solidFill>
                <a:srgbClr val="F2425C"/>
              </a:solidFill>
              <a:prstDash val="dash"/>
            </a:ln>
          </p:spPr>
          <p:txBody>
            <a:bodyPr wrap="square" lIns="0" tIns="0" rIns="0" bIns="0" rtlCol="0"/>
            <a:lstStyle/>
            <a:p>
              <a:endParaRPr/>
            </a:p>
          </p:txBody>
        </p:sp>
        <p:sp>
          <p:nvSpPr>
            <p:cNvPr id="28" name="object 27">
              <a:extLst>
                <a:ext uri="{FF2B5EF4-FFF2-40B4-BE49-F238E27FC236}">
                  <a16:creationId xmlns:a16="http://schemas.microsoft.com/office/drawing/2014/main" id="{4D9DCEDC-1DD6-489C-4494-88AF04556193}"/>
                </a:ext>
              </a:extLst>
            </p:cNvPr>
            <p:cNvSpPr/>
            <p:nvPr/>
          </p:nvSpPr>
          <p:spPr>
            <a:xfrm>
              <a:off x="16222367" y="3471828"/>
              <a:ext cx="368300" cy="589280"/>
            </a:xfrm>
            <a:custGeom>
              <a:avLst/>
              <a:gdLst/>
              <a:ahLst/>
              <a:cxnLst/>
              <a:rect l="l" t="t" r="r" b="b"/>
              <a:pathLst>
                <a:path w="368300" h="589279">
                  <a:moveTo>
                    <a:pt x="367796" y="0"/>
                  </a:moveTo>
                  <a:lnTo>
                    <a:pt x="16670" y="562201"/>
                  </a:lnTo>
                  <a:lnTo>
                    <a:pt x="0" y="588891"/>
                  </a:lnTo>
                </a:path>
              </a:pathLst>
            </a:custGeom>
            <a:ln w="62825">
              <a:solidFill>
                <a:srgbClr val="F2425D"/>
              </a:solidFill>
            </a:ln>
          </p:spPr>
          <p:txBody>
            <a:bodyPr wrap="square" lIns="0" tIns="0" rIns="0" bIns="0" rtlCol="0"/>
            <a:lstStyle/>
            <a:p>
              <a:endParaRPr/>
            </a:p>
          </p:txBody>
        </p:sp>
        <p:sp>
          <p:nvSpPr>
            <p:cNvPr id="29" name="object 28">
              <a:extLst>
                <a:ext uri="{FF2B5EF4-FFF2-40B4-BE49-F238E27FC236}">
                  <a16:creationId xmlns:a16="http://schemas.microsoft.com/office/drawing/2014/main" id="{31BB343D-BA6D-BDB4-CB69-4DD0D921F811}"/>
                </a:ext>
              </a:extLst>
            </p:cNvPr>
            <p:cNvSpPr/>
            <p:nvPr/>
          </p:nvSpPr>
          <p:spPr>
            <a:xfrm>
              <a:off x="16105886" y="3967515"/>
              <a:ext cx="240029" cy="280035"/>
            </a:xfrm>
            <a:custGeom>
              <a:avLst/>
              <a:gdLst/>
              <a:ahLst/>
              <a:cxnLst/>
              <a:rect l="l" t="t" r="r" b="b"/>
              <a:pathLst>
                <a:path w="240030" h="280035">
                  <a:moveTo>
                    <a:pt x="26543" y="0"/>
                  </a:moveTo>
                  <a:lnTo>
                    <a:pt x="0" y="279706"/>
                  </a:lnTo>
                  <a:lnTo>
                    <a:pt x="239689" y="133120"/>
                  </a:lnTo>
                  <a:lnTo>
                    <a:pt x="26543" y="0"/>
                  </a:lnTo>
                  <a:close/>
                </a:path>
              </a:pathLst>
            </a:custGeom>
            <a:solidFill>
              <a:srgbClr val="F2425D"/>
            </a:solidFill>
          </p:spPr>
          <p:txBody>
            <a:bodyPr wrap="square" lIns="0" tIns="0" rIns="0" bIns="0" rtlCol="0"/>
            <a:lstStyle/>
            <a:p>
              <a:endParaRPr/>
            </a:p>
          </p:txBody>
        </p:sp>
        <p:sp>
          <p:nvSpPr>
            <p:cNvPr id="30" name="object 29">
              <a:extLst>
                <a:ext uri="{FF2B5EF4-FFF2-40B4-BE49-F238E27FC236}">
                  <a16:creationId xmlns:a16="http://schemas.microsoft.com/office/drawing/2014/main" id="{01E1132C-C6EA-9A41-81BF-F1E518839BBA}"/>
                </a:ext>
              </a:extLst>
            </p:cNvPr>
            <p:cNvSpPr/>
            <p:nvPr/>
          </p:nvSpPr>
          <p:spPr>
            <a:xfrm>
              <a:off x="4979897" y="3025370"/>
              <a:ext cx="1505585" cy="838200"/>
            </a:xfrm>
            <a:custGeom>
              <a:avLst/>
              <a:gdLst/>
              <a:ahLst/>
              <a:cxnLst/>
              <a:rect l="l" t="t" r="r" b="b"/>
              <a:pathLst>
                <a:path w="1505585" h="838200">
                  <a:moveTo>
                    <a:pt x="0" y="0"/>
                  </a:moveTo>
                  <a:lnTo>
                    <a:pt x="1477656" y="822801"/>
                  </a:lnTo>
                  <a:lnTo>
                    <a:pt x="1505156" y="838117"/>
                  </a:lnTo>
                </a:path>
              </a:pathLst>
            </a:custGeom>
            <a:ln w="62825">
              <a:solidFill>
                <a:srgbClr val="F2425D"/>
              </a:solidFill>
            </a:ln>
          </p:spPr>
          <p:txBody>
            <a:bodyPr wrap="square" lIns="0" tIns="0" rIns="0" bIns="0" rtlCol="0"/>
            <a:lstStyle/>
            <a:p>
              <a:endParaRPr dirty="0"/>
            </a:p>
          </p:txBody>
        </p:sp>
        <p:sp>
          <p:nvSpPr>
            <p:cNvPr id="31" name="object 30">
              <a:extLst>
                <a:ext uri="{FF2B5EF4-FFF2-40B4-BE49-F238E27FC236}">
                  <a16:creationId xmlns:a16="http://schemas.microsoft.com/office/drawing/2014/main" id="{44CE7D92-6150-D92E-BEBD-C75B51A08B79}"/>
                </a:ext>
              </a:extLst>
            </p:cNvPr>
            <p:cNvSpPr/>
            <p:nvPr/>
          </p:nvSpPr>
          <p:spPr>
            <a:xfrm>
              <a:off x="6396482" y="3738426"/>
              <a:ext cx="281305" cy="232410"/>
            </a:xfrm>
            <a:custGeom>
              <a:avLst/>
              <a:gdLst/>
              <a:ahLst/>
              <a:cxnLst/>
              <a:rect l="l" t="t" r="r" b="b"/>
              <a:pathLst>
                <a:path w="281304" h="232410">
                  <a:moveTo>
                    <a:pt x="122252" y="0"/>
                  </a:moveTo>
                  <a:lnTo>
                    <a:pt x="0" y="219559"/>
                  </a:lnTo>
                  <a:lnTo>
                    <a:pt x="280686" y="232032"/>
                  </a:lnTo>
                  <a:lnTo>
                    <a:pt x="122252" y="0"/>
                  </a:lnTo>
                  <a:close/>
                </a:path>
              </a:pathLst>
            </a:custGeom>
            <a:solidFill>
              <a:srgbClr val="F2425D"/>
            </a:solidFill>
          </p:spPr>
          <p:txBody>
            <a:bodyPr wrap="square" lIns="0" tIns="0" rIns="0" bIns="0" rtlCol="0"/>
            <a:lstStyle/>
            <a:p>
              <a:endParaRPr/>
            </a:p>
          </p:txBody>
        </p:sp>
      </p:grpSp>
      <p:sp>
        <p:nvSpPr>
          <p:cNvPr id="32" name="object 31">
            <a:extLst>
              <a:ext uri="{FF2B5EF4-FFF2-40B4-BE49-F238E27FC236}">
                <a16:creationId xmlns:a16="http://schemas.microsoft.com/office/drawing/2014/main" id="{15243EF9-3B7B-8962-9E90-157754730829}"/>
              </a:ext>
            </a:extLst>
          </p:cNvPr>
          <p:cNvSpPr txBox="1"/>
          <p:nvPr/>
        </p:nvSpPr>
        <p:spPr>
          <a:xfrm>
            <a:off x="6503089" y="1778901"/>
            <a:ext cx="6311900" cy="926465"/>
          </a:xfrm>
          <a:prstGeom prst="rect">
            <a:avLst/>
          </a:prstGeom>
        </p:spPr>
        <p:txBody>
          <a:bodyPr vert="horz" wrap="square" lIns="0" tIns="65405" rIns="0" bIns="0" rtlCol="0">
            <a:spAutoFit/>
          </a:bodyPr>
          <a:lstStyle/>
          <a:p>
            <a:pPr marL="12700">
              <a:lnSpc>
                <a:spcPct val="100000"/>
              </a:lnSpc>
              <a:spcBef>
                <a:spcPts val="515"/>
              </a:spcBef>
            </a:pPr>
            <a:r>
              <a:rPr sz="2600" b="1" spc="-45" dirty="0">
                <a:solidFill>
                  <a:srgbClr val="F2425D"/>
                </a:solidFill>
                <a:latin typeface="Arial"/>
                <a:cs typeface="Arial"/>
              </a:rPr>
              <a:t>Parameters:</a:t>
            </a:r>
            <a:r>
              <a:rPr sz="2600" b="1" spc="45" dirty="0">
                <a:solidFill>
                  <a:srgbClr val="F2425D"/>
                </a:solidFill>
                <a:latin typeface="Arial"/>
                <a:cs typeface="Arial"/>
              </a:rPr>
              <a:t> </a:t>
            </a:r>
            <a:r>
              <a:rPr sz="2600" dirty="0">
                <a:solidFill>
                  <a:srgbClr val="F2425D"/>
                </a:solidFill>
                <a:latin typeface="Arial"/>
                <a:cs typeface="Arial"/>
              </a:rPr>
              <a:t>placeholders</a:t>
            </a:r>
            <a:r>
              <a:rPr sz="2600" spc="40" dirty="0">
                <a:solidFill>
                  <a:srgbClr val="F2425D"/>
                </a:solidFill>
                <a:latin typeface="Arial"/>
                <a:cs typeface="Arial"/>
              </a:rPr>
              <a:t> </a:t>
            </a:r>
            <a:r>
              <a:rPr sz="2600" spc="114" dirty="0">
                <a:solidFill>
                  <a:srgbClr val="F2425D"/>
                </a:solidFill>
                <a:latin typeface="Arial"/>
                <a:cs typeface="Arial"/>
              </a:rPr>
              <a:t>to</a:t>
            </a:r>
            <a:r>
              <a:rPr sz="2600" spc="45" dirty="0">
                <a:solidFill>
                  <a:srgbClr val="F2425D"/>
                </a:solidFill>
                <a:latin typeface="Arial"/>
                <a:cs typeface="Arial"/>
              </a:rPr>
              <a:t> </a:t>
            </a:r>
            <a:r>
              <a:rPr sz="2600" dirty="0">
                <a:solidFill>
                  <a:srgbClr val="F2425D"/>
                </a:solidFill>
                <a:latin typeface="Arial"/>
                <a:cs typeface="Arial"/>
              </a:rPr>
              <a:t>receive</a:t>
            </a:r>
            <a:r>
              <a:rPr sz="2600" spc="40" dirty="0">
                <a:solidFill>
                  <a:srgbClr val="F2425D"/>
                </a:solidFill>
                <a:latin typeface="Arial"/>
                <a:cs typeface="Arial"/>
              </a:rPr>
              <a:t> </a:t>
            </a:r>
            <a:r>
              <a:rPr sz="2600" b="1" spc="-10" dirty="0">
                <a:solidFill>
                  <a:srgbClr val="F2425D"/>
                </a:solidFill>
                <a:latin typeface="Arial"/>
                <a:cs typeface="Arial"/>
              </a:rPr>
              <a:t>input</a:t>
            </a:r>
            <a:endParaRPr sz="2600">
              <a:latin typeface="Arial"/>
              <a:cs typeface="Arial"/>
            </a:endParaRPr>
          </a:p>
          <a:p>
            <a:pPr marL="146050">
              <a:lnSpc>
                <a:spcPct val="100000"/>
              </a:lnSpc>
              <a:spcBef>
                <a:spcPts val="425"/>
              </a:spcBef>
            </a:pPr>
            <a:r>
              <a:rPr sz="2600" dirty="0">
                <a:solidFill>
                  <a:srgbClr val="F2425D"/>
                </a:solidFill>
                <a:latin typeface="Arial"/>
                <a:cs typeface="Arial"/>
              </a:rPr>
              <a:t>values. Like </a:t>
            </a:r>
            <a:r>
              <a:rPr sz="2600" spc="55" dirty="0">
                <a:solidFill>
                  <a:srgbClr val="F2425D"/>
                </a:solidFill>
                <a:latin typeface="Arial"/>
                <a:cs typeface="Arial"/>
              </a:rPr>
              <a:t>local</a:t>
            </a:r>
            <a:r>
              <a:rPr sz="2600" spc="5" dirty="0">
                <a:solidFill>
                  <a:srgbClr val="F2425D"/>
                </a:solidFill>
                <a:latin typeface="Arial"/>
                <a:cs typeface="Arial"/>
              </a:rPr>
              <a:t> </a:t>
            </a:r>
            <a:r>
              <a:rPr sz="2600" dirty="0">
                <a:solidFill>
                  <a:srgbClr val="F2425D"/>
                </a:solidFill>
                <a:latin typeface="Arial"/>
                <a:cs typeface="Arial"/>
              </a:rPr>
              <a:t>variables </a:t>
            </a:r>
            <a:r>
              <a:rPr sz="2600" spc="114" dirty="0">
                <a:solidFill>
                  <a:srgbClr val="F2425D"/>
                </a:solidFill>
                <a:latin typeface="Arial"/>
                <a:cs typeface="Arial"/>
              </a:rPr>
              <a:t>of</a:t>
            </a:r>
            <a:r>
              <a:rPr sz="2600" dirty="0">
                <a:solidFill>
                  <a:srgbClr val="F2425D"/>
                </a:solidFill>
                <a:latin typeface="Arial"/>
                <a:cs typeface="Arial"/>
              </a:rPr>
              <a:t> a</a:t>
            </a:r>
            <a:r>
              <a:rPr sz="2600" spc="5" dirty="0">
                <a:solidFill>
                  <a:srgbClr val="F2425D"/>
                </a:solidFill>
                <a:latin typeface="Arial"/>
                <a:cs typeface="Arial"/>
              </a:rPr>
              <a:t> </a:t>
            </a:r>
            <a:r>
              <a:rPr sz="2600" spc="80" dirty="0">
                <a:solidFill>
                  <a:srgbClr val="F2425D"/>
                </a:solidFill>
                <a:latin typeface="Arial"/>
                <a:cs typeface="Arial"/>
              </a:rPr>
              <a:t>function</a:t>
            </a:r>
            <a:endParaRPr sz="2600">
              <a:latin typeface="Arial"/>
              <a:cs typeface="Arial"/>
            </a:endParaRPr>
          </a:p>
        </p:txBody>
      </p:sp>
      <p:sp>
        <p:nvSpPr>
          <p:cNvPr id="33" name="object 32">
            <a:extLst>
              <a:ext uri="{FF2B5EF4-FFF2-40B4-BE49-F238E27FC236}">
                <a16:creationId xmlns:a16="http://schemas.microsoft.com/office/drawing/2014/main" id="{F44CCF47-9C10-83B1-321A-9FA0DFF8CA81}"/>
              </a:ext>
            </a:extLst>
          </p:cNvPr>
          <p:cNvSpPr txBox="1"/>
          <p:nvPr/>
        </p:nvSpPr>
        <p:spPr>
          <a:xfrm>
            <a:off x="14362579" y="1921361"/>
            <a:ext cx="5069840" cy="1376680"/>
          </a:xfrm>
          <a:prstGeom prst="rect">
            <a:avLst/>
          </a:prstGeom>
        </p:spPr>
        <p:txBody>
          <a:bodyPr vert="horz" wrap="square" lIns="0" tIns="11430" rIns="0" bIns="0" rtlCol="0">
            <a:spAutoFit/>
          </a:bodyPr>
          <a:lstStyle/>
          <a:p>
            <a:pPr marL="12700" marR="5080" algn="ctr">
              <a:lnSpc>
                <a:spcPct val="113599"/>
              </a:lnSpc>
              <a:spcBef>
                <a:spcPts val="90"/>
              </a:spcBef>
            </a:pPr>
            <a:r>
              <a:rPr sz="2600" b="1" spc="-75" dirty="0">
                <a:solidFill>
                  <a:srgbClr val="F2425D"/>
                </a:solidFill>
                <a:latin typeface="Arial"/>
                <a:cs typeface="Arial"/>
              </a:rPr>
              <a:t>Function</a:t>
            </a:r>
            <a:r>
              <a:rPr sz="2600" b="1" spc="-45" dirty="0">
                <a:solidFill>
                  <a:srgbClr val="F2425D"/>
                </a:solidFill>
                <a:latin typeface="Arial"/>
                <a:cs typeface="Arial"/>
              </a:rPr>
              <a:t> </a:t>
            </a:r>
            <a:r>
              <a:rPr sz="2600" b="1" spc="-105" dirty="0">
                <a:solidFill>
                  <a:srgbClr val="F2425D"/>
                </a:solidFill>
                <a:latin typeface="Arial"/>
                <a:cs typeface="Arial"/>
              </a:rPr>
              <a:t>body:</a:t>
            </a:r>
            <a:r>
              <a:rPr sz="2600" b="1" spc="-40" dirty="0">
                <a:solidFill>
                  <a:srgbClr val="F2425D"/>
                </a:solidFill>
                <a:latin typeface="Arial"/>
                <a:cs typeface="Arial"/>
              </a:rPr>
              <a:t> </a:t>
            </a:r>
            <a:r>
              <a:rPr sz="2600" spc="65" dirty="0">
                <a:solidFill>
                  <a:srgbClr val="F2425D"/>
                </a:solidFill>
                <a:latin typeface="Arial"/>
                <a:cs typeface="Arial"/>
              </a:rPr>
              <a:t>block</a:t>
            </a:r>
            <a:r>
              <a:rPr sz="2600" spc="-40" dirty="0">
                <a:solidFill>
                  <a:srgbClr val="F2425D"/>
                </a:solidFill>
                <a:latin typeface="Arial"/>
                <a:cs typeface="Arial"/>
              </a:rPr>
              <a:t> </a:t>
            </a:r>
            <a:r>
              <a:rPr sz="2600" spc="114" dirty="0">
                <a:solidFill>
                  <a:srgbClr val="F2425D"/>
                </a:solidFill>
                <a:latin typeface="Arial"/>
                <a:cs typeface="Arial"/>
              </a:rPr>
              <a:t>of</a:t>
            </a:r>
            <a:r>
              <a:rPr sz="2600" spc="-40" dirty="0">
                <a:solidFill>
                  <a:srgbClr val="F2425D"/>
                </a:solidFill>
                <a:latin typeface="Arial"/>
                <a:cs typeface="Arial"/>
              </a:rPr>
              <a:t> </a:t>
            </a:r>
            <a:r>
              <a:rPr sz="2600" dirty="0">
                <a:solidFill>
                  <a:srgbClr val="F2425D"/>
                </a:solidFill>
                <a:latin typeface="Arial"/>
                <a:cs typeface="Arial"/>
              </a:rPr>
              <a:t>code</a:t>
            </a:r>
            <a:r>
              <a:rPr sz="2600" spc="-40" dirty="0">
                <a:solidFill>
                  <a:srgbClr val="F2425D"/>
                </a:solidFill>
                <a:latin typeface="Arial"/>
                <a:cs typeface="Arial"/>
              </a:rPr>
              <a:t> </a:t>
            </a:r>
            <a:r>
              <a:rPr sz="2600" spc="75" dirty="0">
                <a:solidFill>
                  <a:srgbClr val="F2425D"/>
                </a:solidFill>
                <a:latin typeface="Arial"/>
                <a:cs typeface="Arial"/>
              </a:rPr>
              <a:t>that </a:t>
            </a:r>
            <a:r>
              <a:rPr sz="2600" dirty="0">
                <a:solidFill>
                  <a:srgbClr val="F2425D"/>
                </a:solidFill>
                <a:latin typeface="Arial"/>
                <a:cs typeface="Arial"/>
              </a:rPr>
              <a:t>we</a:t>
            </a:r>
            <a:r>
              <a:rPr sz="2600" spc="-15" dirty="0">
                <a:solidFill>
                  <a:srgbClr val="F2425D"/>
                </a:solidFill>
                <a:latin typeface="Arial"/>
                <a:cs typeface="Arial"/>
              </a:rPr>
              <a:t> </a:t>
            </a:r>
            <a:r>
              <a:rPr sz="2600" spc="70" dirty="0">
                <a:solidFill>
                  <a:srgbClr val="F2425D"/>
                </a:solidFill>
                <a:latin typeface="Arial"/>
                <a:cs typeface="Arial"/>
              </a:rPr>
              <a:t>want</a:t>
            </a:r>
            <a:r>
              <a:rPr sz="2600" spc="-15" dirty="0">
                <a:solidFill>
                  <a:srgbClr val="F2425D"/>
                </a:solidFill>
                <a:latin typeface="Arial"/>
                <a:cs typeface="Arial"/>
              </a:rPr>
              <a:t> </a:t>
            </a:r>
            <a:r>
              <a:rPr sz="2600" spc="114" dirty="0">
                <a:solidFill>
                  <a:srgbClr val="F2425D"/>
                </a:solidFill>
                <a:latin typeface="Arial"/>
                <a:cs typeface="Arial"/>
              </a:rPr>
              <a:t>to</a:t>
            </a:r>
            <a:r>
              <a:rPr sz="2600" spc="-20" dirty="0">
                <a:solidFill>
                  <a:srgbClr val="F2425D"/>
                </a:solidFill>
                <a:latin typeface="Arial"/>
                <a:cs typeface="Arial"/>
              </a:rPr>
              <a:t> </a:t>
            </a:r>
            <a:r>
              <a:rPr sz="2600" dirty="0">
                <a:solidFill>
                  <a:srgbClr val="F2425D"/>
                </a:solidFill>
                <a:latin typeface="Arial"/>
                <a:cs typeface="Arial"/>
              </a:rPr>
              <a:t>reuse.</a:t>
            </a:r>
            <a:r>
              <a:rPr sz="2600" spc="-15" dirty="0">
                <a:solidFill>
                  <a:srgbClr val="F2425D"/>
                </a:solidFill>
                <a:latin typeface="Arial"/>
                <a:cs typeface="Arial"/>
              </a:rPr>
              <a:t> </a:t>
            </a:r>
            <a:r>
              <a:rPr sz="2600" dirty="0">
                <a:solidFill>
                  <a:srgbClr val="F2425D"/>
                </a:solidFill>
                <a:latin typeface="Arial"/>
                <a:cs typeface="Arial"/>
              </a:rPr>
              <a:t>Processes</a:t>
            </a:r>
            <a:r>
              <a:rPr sz="2600" spc="-15" dirty="0">
                <a:solidFill>
                  <a:srgbClr val="F2425D"/>
                </a:solidFill>
                <a:latin typeface="Arial"/>
                <a:cs typeface="Arial"/>
              </a:rPr>
              <a:t> </a:t>
            </a:r>
            <a:r>
              <a:rPr sz="2600" spc="30" dirty="0">
                <a:solidFill>
                  <a:srgbClr val="F2425D"/>
                </a:solidFill>
                <a:latin typeface="Arial"/>
                <a:cs typeface="Arial"/>
              </a:rPr>
              <a:t>the </a:t>
            </a:r>
            <a:r>
              <a:rPr sz="2600" spc="55" dirty="0">
                <a:solidFill>
                  <a:srgbClr val="F2425D"/>
                </a:solidFill>
                <a:latin typeface="Arial"/>
                <a:cs typeface="Arial"/>
              </a:rPr>
              <a:t>function’s</a:t>
            </a:r>
            <a:r>
              <a:rPr sz="2600" spc="-35" dirty="0">
                <a:solidFill>
                  <a:srgbClr val="F2425D"/>
                </a:solidFill>
                <a:latin typeface="Arial"/>
                <a:cs typeface="Arial"/>
              </a:rPr>
              <a:t> </a:t>
            </a:r>
            <a:r>
              <a:rPr sz="2600" spc="80" dirty="0">
                <a:solidFill>
                  <a:srgbClr val="F2425D"/>
                </a:solidFill>
                <a:latin typeface="Arial"/>
                <a:cs typeface="Arial"/>
              </a:rPr>
              <a:t>input</a:t>
            </a:r>
            <a:r>
              <a:rPr sz="2600" spc="-35" dirty="0">
                <a:solidFill>
                  <a:srgbClr val="F2425D"/>
                </a:solidFill>
                <a:latin typeface="Arial"/>
                <a:cs typeface="Arial"/>
              </a:rPr>
              <a:t> </a:t>
            </a:r>
            <a:r>
              <a:rPr sz="2600" spc="-20" dirty="0">
                <a:solidFill>
                  <a:srgbClr val="F2425D"/>
                </a:solidFill>
                <a:latin typeface="Arial"/>
                <a:cs typeface="Arial"/>
              </a:rPr>
              <a:t>data</a:t>
            </a:r>
            <a:endParaRPr sz="2600">
              <a:latin typeface="Arial"/>
              <a:cs typeface="Arial"/>
            </a:endParaRPr>
          </a:p>
        </p:txBody>
      </p:sp>
      <p:sp>
        <p:nvSpPr>
          <p:cNvPr id="34" name="object 33">
            <a:extLst>
              <a:ext uri="{FF2B5EF4-FFF2-40B4-BE49-F238E27FC236}">
                <a16:creationId xmlns:a16="http://schemas.microsoft.com/office/drawing/2014/main" id="{EBA9BE09-BA6E-AF9F-F2CF-EB6B0A274792}"/>
              </a:ext>
            </a:extLst>
          </p:cNvPr>
          <p:cNvSpPr txBox="1"/>
          <p:nvPr/>
        </p:nvSpPr>
        <p:spPr>
          <a:xfrm>
            <a:off x="2997248" y="2446158"/>
            <a:ext cx="2279015" cy="427990"/>
          </a:xfrm>
          <a:prstGeom prst="rect">
            <a:avLst/>
          </a:prstGeom>
        </p:spPr>
        <p:txBody>
          <a:bodyPr vert="horz" wrap="square" lIns="0" tIns="17145" rIns="0" bIns="0" rtlCol="0">
            <a:spAutoFit/>
          </a:bodyPr>
          <a:lstStyle/>
          <a:p>
            <a:pPr marL="12700">
              <a:lnSpc>
                <a:spcPct val="100000"/>
              </a:lnSpc>
              <a:spcBef>
                <a:spcPts val="135"/>
              </a:spcBef>
            </a:pPr>
            <a:r>
              <a:rPr sz="2600" spc="55" dirty="0">
                <a:solidFill>
                  <a:srgbClr val="F2425D"/>
                </a:solidFill>
                <a:latin typeface="Arial"/>
                <a:cs typeface="Arial"/>
              </a:rPr>
              <a:t>Function</a:t>
            </a:r>
            <a:r>
              <a:rPr sz="2600" spc="-60" dirty="0">
                <a:solidFill>
                  <a:srgbClr val="F2425D"/>
                </a:solidFill>
                <a:latin typeface="Arial"/>
                <a:cs typeface="Arial"/>
              </a:rPr>
              <a:t> </a:t>
            </a:r>
            <a:r>
              <a:rPr sz="2600" spc="-20" dirty="0">
                <a:solidFill>
                  <a:srgbClr val="F2425D"/>
                </a:solidFill>
                <a:latin typeface="Arial"/>
                <a:cs typeface="Arial"/>
              </a:rPr>
              <a:t>name</a:t>
            </a:r>
            <a:endParaRPr sz="2600" dirty="0">
              <a:latin typeface="Arial"/>
              <a:cs typeface="Arial"/>
            </a:endParaRPr>
          </a:p>
        </p:txBody>
      </p:sp>
      <p:pic>
        <p:nvPicPr>
          <p:cNvPr id="35" name="object 7">
            <a:extLst>
              <a:ext uri="{FF2B5EF4-FFF2-40B4-BE49-F238E27FC236}">
                <a16:creationId xmlns:a16="http://schemas.microsoft.com/office/drawing/2014/main" id="{13CAFE95-A903-26C6-3AAB-4D461BC7210E}"/>
              </a:ext>
            </a:extLst>
          </p:cNvPr>
          <p:cNvPicPr/>
          <p:nvPr/>
        </p:nvPicPr>
        <p:blipFill>
          <a:blip r:embed="rId3" cstate="print"/>
          <a:stretch>
            <a:fillRect/>
          </a:stretch>
        </p:blipFill>
        <p:spPr>
          <a:xfrm>
            <a:off x="0" y="0"/>
            <a:ext cx="20104099" cy="1361215"/>
          </a:xfrm>
          <a:prstGeom prst="rect">
            <a:avLst/>
          </a:prstGeom>
        </p:spPr>
      </p:pic>
      <p:pic>
        <p:nvPicPr>
          <p:cNvPr id="36" name="Picture 35" descr="A yellow and black sign with black letters&#10;&#10;Description automatically generated">
            <a:extLst>
              <a:ext uri="{FF2B5EF4-FFF2-40B4-BE49-F238E27FC236}">
                <a16:creationId xmlns:a16="http://schemas.microsoft.com/office/drawing/2014/main" id="{2A5BA08A-DA9F-D1CB-D8F6-4CB0B950C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37" name="object 8">
            <a:extLst>
              <a:ext uri="{FF2B5EF4-FFF2-40B4-BE49-F238E27FC236}">
                <a16:creationId xmlns:a16="http://schemas.microsoft.com/office/drawing/2014/main" id="{A245DB2D-9C26-9BD6-8A99-E696DBDD214F}"/>
              </a:ext>
            </a:extLst>
          </p:cNvPr>
          <p:cNvSpPr txBox="1">
            <a:spLocks noGrp="1"/>
          </p:cNvSpPr>
          <p:nvPr>
            <p:ph type="title"/>
          </p:nvPr>
        </p:nvSpPr>
        <p:spPr>
          <a:xfrm>
            <a:off x="858511" y="335457"/>
            <a:ext cx="13547090" cy="632866"/>
          </a:xfrm>
          <a:prstGeom prst="rect">
            <a:avLst/>
          </a:prstGeom>
        </p:spPr>
        <p:txBody>
          <a:bodyPr vert="horz" wrap="square" lIns="0" tIns="17145" rIns="0" bIns="0" rtlCol="0">
            <a:spAutoFit/>
          </a:bodyPr>
          <a:lstStyle/>
          <a:p>
            <a:pPr marL="12700">
              <a:lnSpc>
                <a:spcPct val="100000"/>
              </a:lnSpc>
              <a:spcBef>
                <a:spcPts val="135"/>
              </a:spcBef>
            </a:pPr>
            <a:r>
              <a:rPr lang="en-US" sz="4000" spc="-360" dirty="0">
                <a:latin typeface="Arial Black"/>
                <a:cs typeface="Arial Black"/>
              </a:rPr>
              <a:t>FUNCTIONS REVIEW: ANATOMY OF A FUNCTION</a:t>
            </a:r>
            <a:endParaRPr sz="4000" spc="-360" dirty="0">
              <a:latin typeface="Arial Black"/>
              <a:cs typeface="Arial Black"/>
            </a:endParaRPr>
          </a:p>
        </p:txBody>
      </p:sp>
    </p:spTree>
    <p:extLst>
      <p:ext uri="{BB962C8B-B14F-4D97-AF65-F5344CB8AC3E}">
        <p14:creationId xmlns:p14="http://schemas.microsoft.com/office/powerpoint/2010/main" val="2885147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A743-5EDE-13BC-CA75-4516B40CC524}"/>
              </a:ext>
            </a:extLst>
          </p:cNvPr>
          <p:cNvSpPr>
            <a:spLocks noGrp="1"/>
          </p:cNvSpPr>
          <p:nvPr>
            <p:ph type="title"/>
          </p:nvPr>
        </p:nvSpPr>
        <p:spPr/>
        <p:txBody>
          <a:bodyPr/>
          <a:lstStyle/>
          <a:p>
            <a:endParaRPr lang="en-BR"/>
          </a:p>
        </p:txBody>
      </p:sp>
      <p:pic>
        <p:nvPicPr>
          <p:cNvPr id="4" name="Picture 3">
            <a:extLst>
              <a:ext uri="{FF2B5EF4-FFF2-40B4-BE49-F238E27FC236}">
                <a16:creationId xmlns:a16="http://schemas.microsoft.com/office/drawing/2014/main" id="{6039718D-59E9-FDAE-FFB2-B16E6F013D22}"/>
              </a:ext>
            </a:extLst>
          </p:cNvPr>
          <p:cNvPicPr>
            <a:picLocks noChangeAspect="1"/>
          </p:cNvPicPr>
          <p:nvPr/>
        </p:nvPicPr>
        <p:blipFill>
          <a:blip r:embed="rId2"/>
          <a:stretch>
            <a:fillRect/>
          </a:stretch>
        </p:blipFill>
        <p:spPr>
          <a:xfrm>
            <a:off x="9416323" y="3140075"/>
            <a:ext cx="8712927" cy="4419600"/>
          </a:xfrm>
          <a:prstGeom prst="rect">
            <a:avLst/>
          </a:prstGeom>
        </p:spPr>
      </p:pic>
      <p:pic>
        <p:nvPicPr>
          <p:cNvPr id="5" name="object 7">
            <a:extLst>
              <a:ext uri="{FF2B5EF4-FFF2-40B4-BE49-F238E27FC236}">
                <a16:creationId xmlns:a16="http://schemas.microsoft.com/office/drawing/2014/main" id="{8A64DA01-1A44-9BCF-8ED2-4091B6053677}"/>
              </a:ext>
            </a:extLst>
          </p:cNvPr>
          <p:cNvPicPr/>
          <p:nvPr/>
        </p:nvPicPr>
        <p:blipFill>
          <a:blip r:embed="rId3" cstate="print"/>
          <a:stretch>
            <a:fillRect/>
          </a:stretch>
        </p:blipFill>
        <p:spPr>
          <a:xfrm>
            <a:off x="0" y="0"/>
            <a:ext cx="20104099" cy="1361215"/>
          </a:xfrm>
          <a:prstGeom prst="rect">
            <a:avLst/>
          </a:prstGeom>
        </p:spPr>
      </p:pic>
      <p:pic>
        <p:nvPicPr>
          <p:cNvPr id="6" name="Picture 5" descr="A yellow and black sign with black letters&#10;&#10;Description automatically generated">
            <a:extLst>
              <a:ext uri="{FF2B5EF4-FFF2-40B4-BE49-F238E27FC236}">
                <a16:creationId xmlns:a16="http://schemas.microsoft.com/office/drawing/2014/main" id="{B7A7960A-A895-216C-9898-A40E36A49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8" name="object 6">
            <a:extLst>
              <a:ext uri="{FF2B5EF4-FFF2-40B4-BE49-F238E27FC236}">
                <a16:creationId xmlns:a16="http://schemas.microsoft.com/office/drawing/2014/main" id="{22712733-CDE0-530B-80CC-2D084E47E53A}"/>
              </a:ext>
            </a:extLst>
          </p:cNvPr>
          <p:cNvGrpSpPr/>
          <p:nvPr/>
        </p:nvGrpSpPr>
        <p:grpSpPr>
          <a:xfrm>
            <a:off x="6186713" y="2733536"/>
            <a:ext cx="2543810" cy="721360"/>
            <a:chOff x="5443393" y="2733536"/>
            <a:chExt cx="2543810" cy="721360"/>
          </a:xfrm>
        </p:grpSpPr>
        <p:sp>
          <p:nvSpPr>
            <p:cNvPr id="9" name="object 7">
              <a:extLst>
                <a:ext uri="{FF2B5EF4-FFF2-40B4-BE49-F238E27FC236}">
                  <a16:creationId xmlns:a16="http://schemas.microsoft.com/office/drawing/2014/main" id="{4B3F9B6B-6283-A6D5-BD0C-BF343A4A81E1}"/>
                </a:ext>
              </a:extLst>
            </p:cNvPr>
            <p:cNvSpPr/>
            <p:nvPr/>
          </p:nvSpPr>
          <p:spPr>
            <a:xfrm>
              <a:off x="5474805" y="2764949"/>
              <a:ext cx="2299335" cy="575945"/>
            </a:xfrm>
            <a:custGeom>
              <a:avLst/>
              <a:gdLst/>
              <a:ahLst/>
              <a:cxnLst/>
              <a:rect l="l" t="t" r="r" b="b"/>
              <a:pathLst>
                <a:path w="2299334" h="575945">
                  <a:moveTo>
                    <a:pt x="0" y="0"/>
                  </a:moveTo>
                  <a:lnTo>
                    <a:pt x="2268434" y="567972"/>
                  </a:lnTo>
                  <a:lnTo>
                    <a:pt x="2298942" y="575615"/>
                  </a:lnTo>
                </a:path>
              </a:pathLst>
            </a:custGeom>
            <a:ln w="62825">
              <a:solidFill>
                <a:srgbClr val="F2425D"/>
              </a:solidFill>
            </a:ln>
          </p:spPr>
          <p:txBody>
            <a:bodyPr wrap="square" lIns="0" tIns="0" rIns="0" bIns="0" rtlCol="0"/>
            <a:lstStyle/>
            <a:p>
              <a:endParaRPr/>
            </a:p>
          </p:txBody>
        </p:sp>
        <p:sp>
          <p:nvSpPr>
            <p:cNvPr id="10" name="object 8">
              <a:extLst>
                <a:ext uri="{FF2B5EF4-FFF2-40B4-BE49-F238E27FC236}">
                  <a16:creationId xmlns:a16="http://schemas.microsoft.com/office/drawing/2014/main" id="{376D7B37-6EBD-D9A7-2630-690DD305B75A}"/>
                </a:ext>
              </a:extLst>
            </p:cNvPr>
            <p:cNvSpPr/>
            <p:nvPr/>
          </p:nvSpPr>
          <p:spPr>
            <a:xfrm>
              <a:off x="7712760" y="3211047"/>
              <a:ext cx="274320" cy="243840"/>
            </a:xfrm>
            <a:custGeom>
              <a:avLst/>
              <a:gdLst/>
              <a:ahLst/>
              <a:cxnLst/>
              <a:rect l="l" t="t" r="r" b="b"/>
              <a:pathLst>
                <a:path w="274320" h="243839">
                  <a:moveTo>
                    <a:pt x="61031" y="0"/>
                  </a:moveTo>
                  <a:lnTo>
                    <a:pt x="0" y="243776"/>
                  </a:lnTo>
                  <a:lnTo>
                    <a:pt x="274293" y="182921"/>
                  </a:lnTo>
                  <a:lnTo>
                    <a:pt x="61031" y="0"/>
                  </a:lnTo>
                  <a:close/>
                </a:path>
              </a:pathLst>
            </a:custGeom>
            <a:solidFill>
              <a:srgbClr val="F2425D"/>
            </a:solidFill>
          </p:spPr>
          <p:txBody>
            <a:bodyPr wrap="square" lIns="0" tIns="0" rIns="0" bIns="0" rtlCol="0"/>
            <a:lstStyle/>
            <a:p>
              <a:endParaRPr/>
            </a:p>
          </p:txBody>
        </p:sp>
      </p:grpSp>
      <p:sp>
        <p:nvSpPr>
          <p:cNvPr id="11" name="object 9">
            <a:extLst>
              <a:ext uri="{FF2B5EF4-FFF2-40B4-BE49-F238E27FC236}">
                <a16:creationId xmlns:a16="http://schemas.microsoft.com/office/drawing/2014/main" id="{588B4387-5135-4240-49D7-E7EBAB74EFD1}"/>
              </a:ext>
            </a:extLst>
          </p:cNvPr>
          <p:cNvSpPr txBox="1"/>
          <p:nvPr/>
        </p:nvSpPr>
        <p:spPr>
          <a:xfrm>
            <a:off x="2331651" y="2467624"/>
            <a:ext cx="3514090"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70" dirty="0">
                <a:solidFill>
                  <a:srgbClr val="444444"/>
                </a:solidFill>
                <a:latin typeface="Arial"/>
                <a:cs typeface="Arial"/>
              </a:rPr>
              <a:t>declaration</a:t>
            </a:r>
            <a:endParaRPr sz="2950" dirty="0">
              <a:latin typeface="Arial"/>
              <a:cs typeface="Arial"/>
            </a:endParaRPr>
          </a:p>
          <a:p>
            <a:pPr marL="41910" marR="24130">
              <a:lnSpc>
                <a:spcPct val="120300"/>
              </a:lnSpc>
              <a:spcBef>
                <a:spcPts val="1460"/>
              </a:spcBef>
            </a:pPr>
            <a:r>
              <a:rPr sz="2450" spc="50" dirty="0">
                <a:solidFill>
                  <a:srgbClr val="444444"/>
                </a:solidFill>
                <a:latin typeface="Arial"/>
                <a:cs typeface="Arial"/>
              </a:rPr>
              <a:t>Function</a:t>
            </a:r>
            <a:r>
              <a:rPr sz="2450" spc="-25" dirty="0">
                <a:solidFill>
                  <a:srgbClr val="444444"/>
                </a:solidFill>
                <a:latin typeface="Arial"/>
                <a:cs typeface="Arial"/>
              </a:rPr>
              <a:t> </a:t>
            </a:r>
            <a:r>
              <a:rPr sz="2450" spc="90" dirty="0">
                <a:solidFill>
                  <a:srgbClr val="444444"/>
                </a:solidFill>
                <a:latin typeface="Arial"/>
                <a:cs typeface="Arial"/>
              </a:rPr>
              <a:t>that</a:t>
            </a:r>
            <a:r>
              <a:rPr sz="2450" spc="-30" dirty="0">
                <a:solidFill>
                  <a:srgbClr val="444444"/>
                </a:solidFill>
                <a:latin typeface="Arial"/>
                <a:cs typeface="Arial"/>
              </a:rPr>
              <a:t> </a:t>
            </a:r>
            <a:r>
              <a:rPr sz="2450" dirty="0">
                <a:solidFill>
                  <a:srgbClr val="444444"/>
                </a:solidFill>
                <a:latin typeface="Arial"/>
                <a:cs typeface="Arial"/>
              </a:rPr>
              <a:t>can</a:t>
            </a:r>
            <a:r>
              <a:rPr sz="2450" spc="-25" dirty="0">
                <a:solidFill>
                  <a:srgbClr val="444444"/>
                </a:solidFill>
                <a:latin typeface="Arial"/>
                <a:cs typeface="Arial"/>
              </a:rPr>
              <a:t> be </a:t>
            </a:r>
            <a:r>
              <a:rPr sz="2450" dirty="0">
                <a:solidFill>
                  <a:srgbClr val="444444"/>
                </a:solidFill>
                <a:latin typeface="Arial"/>
                <a:cs typeface="Arial"/>
              </a:rPr>
              <a:t>used</a:t>
            </a:r>
            <a:r>
              <a:rPr sz="2450" spc="45" dirty="0">
                <a:solidFill>
                  <a:srgbClr val="444444"/>
                </a:solidFill>
                <a:latin typeface="Arial"/>
                <a:cs typeface="Arial"/>
              </a:rPr>
              <a:t> </a:t>
            </a:r>
            <a:r>
              <a:rPr sz="2450" dirty="0">
                <a:solidFill>
                  <a:srgbClr val="444444"/>
                </a:solidFill>
                <a:latin typeface="Arial"/>
                <a:cs typeface="Arial"/>
              </a:rPr>
              <a:t>before</a:t>
            </a:r>
            <a:r>
              <a:rPr sz="2450" spc="45" dirty="0">
                <a:solidFill>
                  <a:srgbClr val="444444"/>
                </a:solidFill>
                <a:latin typeface="Arial"/>
                <a:cs typeface="Arial"/>
              </a:rPr>
              <a:t> </a:t>
            </a:r>
            <a:r>
              <a:rPr sz="2450" dirty="0">
                <a:solidFill>
                  <a:srgbClr val="444444"/>
                </a:solidFill>
                <a:latin typeface="Arial"/>
                <a:cs typeface="Arial"/>
              </a:rPr>
              <a:t>it’s</a:t>
            </a:r>
            <a:r>
              <a:rPr sz="2450" spc="45" dirty="0">
                <a:solidFill>
                  <a:srgbClr val="444444"/>
                </a:solidFill>
                <a:latin typeface="Arial"/>
                <a:cs typeface="Arial"/>
              </a:rPr>
              <a:t> </a:t>
            </a:r>
            <a:r>
              <a:rPr sz="2450" spc="-10" dirty="0">
                <a:solidFill>
                  <a:srgbClr val="444444"/>
                </a:solidFill>
                <a:latin typeface="Arial"/>
                <a:cs typeface="Arial"/>
              </a:rPr>
              <a:t>declared</a:t>
            </a:r>
            <a:endParaRPr sz="2450" dirty="0">
              <a:latin typeface="Arial"/>
              <a:cs typeface="Arial"/>
            </a:endParaRPr>
          </a:p>
        </p:txBody>
      </p:sp>
      <p:sp>
        <p:nvSpPr>
          <p:cNvPr id="13" name="object 11">
            <a:extLst>
              <a:ext uri="{FF2B5EF4-FFF2-40B4-BE49-F238E27FC236}">
                <a16:creationId xmlns:a16="http://schemas.microsoft.com/office/drawing/2014/main" id="{5C79D372-41B3-033A-9170-DEF3D195BA33}"/>
              </a:ext>
            </a:extLst>
          </p:cNvPr>
          <p:cNvSpPr txBox="1"/>
          <p:nvPr/>
        </p:nvSpPr>
        <p:spPr>
          <a:xfrm>
            <a:off x="2331651" y="5090742"/>
            <a:ext cx="3521075"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50" dirty="0">
                <a:solidFill>
                  <a:srgbClr val="444444"/>
                </a:solidFill>
                <a:latin typeface="Arial"/>
                <a:cs typeface="Arial"/>
              </a:rPr>
              <a:t>expression</a:t>
            </a:r>
            <a:endParaRPr sz="2950">
              <a:latin typeface="Arial"/>
              <a:cs typeface="Arial"/>
            </a:endParaRPr>
          </a:p>
          <a:p>
            <a:pPr marL="41910">
              <a:lnSpc>
                <a:spcPct val="100000"/>
              </a:lnSpc>
              <a:spcBef>
                <a:spcPts val="2060"/>
              </a:spcBef>
            </a:pPr>
            <a:r>
              <a:rPr sz="2450" dirty="0">
                <a:solidFill>
                  <a:srgbClr val="444444"/>
                </a:solidFill>
                <a:latin typeface="Arial"/>
                <a:cs typeface="Arial"/>
              </a:rPr>
              <a:t>Essentially</a:t>
            </a:r>
            <a:r>
              <a:rPr sz="2450" spc="65" dirty="0">
                <a:solidFill>
                  <a:srgbClr val="444444"/>
                </a:solidFill>
                <a:latin typeface="Arial"/>
                <a:cs typeface="Arial"/>
              </a:rPr>
              <a:t> </a:t>
            </a:r>
            <a:r>
              <a:rPr sz="2450" dirty="0">
                <a:solidFill>
                  <a:srgbClr val="444444"/>
                </a:solidFill>
                <a:latin typeface="Arial"/>
                <a:cs typeface="Arial"/>
              </a:rPr>
              <a:t>a</a:t>
            </a:r>
            <a:r>
              <a:rPr sz="2450" spc="65" dirty="0">
                <a:solidFill>
                  <a:srgbClr val="444444"/>
                </a:solidFill>
                <a:latin typeface="Arial"/>
                <a:cs typeface="Arial"/>
              </a:rPr>
              <a:t> </a:t>
            </a:r>
            <a:r>
              <a:rPr sz="2450" spc="70" dirty="0">
                <a:solidFill>
                  <a:srgbClr val="444444"/>
                </a:solidFill>
                <a:latin typeface="Arial"/>
                <a:cs typeface="Arial"/>
              </a:rPr>
              <a:t>function</a:t>
            </a:r>
            <a:endParaRPr sz="2450">
              <a:latin typeface="Arial"/>
              <a:cs typeface="Arial"/>
            </a:endParaRPr>
          </a:p>
          <a:p>
            <a:pPr marL="41910">
              <a:lnSpc>
                <a:spcPct val="100000"/>
              </a:lnSpc>
              <a:spcBef>
                <a:spcPts val="595"/>
              </a:spcBef>
            </a:pPr>
            <a:r>
              <a:rPr sz="2450" i="1" spc="-60" dirty="0">
                <a:solidFill>
                  <a:srgbClr val="444444"/>
                </a:solidFill>
                <a:latin typeface="Arial"/>
                <a:cs typeface="Arial"/>
              </a:rPr>
              <a:t>value</a:t>
            </a:r>
            <a:r>
              <a:rPr sz="2450" i="1" spc="-15" dirty="0">
                <a:solidFill>
                  <a:srgbClr val="444444"/>
                </a:solidFill>
                <a:latin typeface="Arial"/>
                <a:cs typeface="Arial"/>
              </a:rPr>
              <a:t> </a:t>
            </a:r>
            <a:r>
              <a:rPr sz="2450" dirty="0">
                <a:solidFill>
                  <a:srgbClr val="444444"/>
                </a:solidFill>
                <a:latin typeface="Arial"/>
                <a:cs typeface="Arial"/>
              </a:rPr>
              <a:t>stored</a:t>
            </a:r>
            <a:r>
              <a:rPr sz="2450" spc="-10" dirty="0">
                <a:solidFill>
                  <a:srgbClr val="444444"/>
                </a:solidFill>
                <a:latin typeface="Arial"/>
                <a:cs typeface="Arial"/>
              </a:rPr>
              <a:t> </a:t>
            </a:r>
            <a:r>
              <a:rPr sz="2450" spc="50" dirty="0">
                <a:solidFill>
                  <a:srgbClr val="444444"/>
                </a:solidFill>
                <a:latin typeface="Arial"/>
                <a:cs typeface="Arial"/>
              </a:rPr>
              <a:t>in</a:t>
            </a:r>
            <a:r>
              <a:rPr sz="2450" spc="-10" dirty="0">
                <a:solidFill>
                  <a:srgbClr val="444444"/>
                </a:solidFill>
                <a:latin typeface="Arial"/>
                <a:cs typeface="Arial"/>
              </a:rPr>
              <a:t> </a:t>
            </a:r>
            <a:r>
              <a:rPr sz="2450" dirty="0">
                <a:solidFill>
                  <a:srgbClr val="444444"/>
                </a:solidFill>
                <a:latin typeface="Arial"/>
                <a:cs typeface="Arial"/>
              </a:rPr>
              <a:t>a</a:t>
            </a:r>
            <a:r>
              <a:rPr sz="2450" spc="-10" dirty="0">
                <a:solidFill>
                  <a:srgbClr val="444444"/>
                </a:solidFill>
                <a:latin typeface="Arial"/>
                <a:cs typeface="Arial"/>
              </a:rPr>
              <a:t> variable</a:t>
            </a:r>
            <a:endParaRPr sz="2450">
              <a:latin typeface="Arial"/>
              <a:cs typeface="Arial"/>
            </a:endParaRPr>
          </a:p>
        </p:txBody>
      </p:sp>
      <p:grpSp>
        <p:nvGrpSpPr>
          <p:cNvPr id="14" name="object 12">
            <a:extLst>
              <a:ext uri="{FF2B5EF4-FFF2-40B4-BE49-F238E27FC236}">
                <a16:creationId xmlns:a16="http://schemas.microsoft.com/office/drawing/2014/main" id="{7A157B59-2F19-04CE-EC9F-1D4750A7EE68}"/>
              </a:ext>
            </a:extLst>
          </p:cNvPr>
          <p:cNvGrpSpPr/>
          <p:nvPr/>
        </p:nvGrpSpPr>
        <p:grpSpPr>
          <a:xfrm>
            <a:off x="6186747" y="5389890"/>
            <a:ext cx="2481580" cy="338455"/>
            <a:chOff x="5443427" y="5389890"/>
            <a:chExt cx="2481580" cy="338455"/>
          </a:xfrm>
        </p:grpSpPr>
        <p:sp>
          <p:nvSpPr>
            <p:cNvPr id="15" name="object 13">
              <a:extLst>
                <a:ext uri="{FF2B5EF4-FFF2-40B4-BE49-F238E27FC236}">
                  <a16:creationId xmlns:a16="http://schemas.microsoft.com/office/drawing/2014/main" id="{6239A057-2D33-295B-DFB8-8050AE1BB7DC}"/>
                </a:ext>
              </a:extLst>
            </p:cNvPr>
            <p:cNvSpPr/>
            <p:nvPr/>
          </p:nvSpPr>
          <p:spPr>
            <a:xfrm>
              <a:off x="5474839" y="5421303"/>
              <a:ext cx="2230755" cy="184785"/>
            </a:xfrm>
            <a:custGeom>
              <a:avLst/>
              <a:gdLst/>
              <a:ahLst/>
              <a:cxnLst/>
              <a:rect l="l" t="t" r="r" b="b"/>
              <a:pathLst>
                <a:path w="2230754" h="184785">
                  <a:moveTo>
                    <a:pt x="0" y="0"/>
                  </a:moveTo>
                  <a:lnTo>
                    <a:pt x="2199290" y="181623"/>
                  </a:lnTo>
                  <a:lnTo>
                    <a:pt x="2230601" y="184209"/>
                  </a:lnTo>
                </a:path>
              </a:pathLst>
            </a:custGeom>
            <a:ln w="62825">
              <a:solidFill>
                <a:srgbClr val="F2425D"/>
              </a:solidFill>
            </a:ln>
          </p:spPr>
          <p:txBody>
            <a:bodyPr wrap="square" lIns="0" tIns="0" rIns="0" bIns="0" rtlCol="0"/>
            <a:lstStyle/>
            <a:p>
              <a:endParaRPr/>
            </a:p>
          </p:txBody>
        </p:sp>
        <p:sp>
          <p:nvSpPr>
            <p:cNvPr id="16" name="object 14">
              <a:extLst>
                <a:ext uri="{FF2B5EF4-FFF2-40B4-BE49-F238E27FC236}">
                  <a16:creationId xmlns:a16="http://schemas.microsoft.com/office/drawing/2014/main" id="{F3D47F0C-34A1-1ECC-78A3-592F4A53F91F}"/>
                </a:ext>
              </a:extLst>
            </p:cNvPr>
            <p:cNvSpPr/>
            <p:nvPr/>
          </p:nvSpPr>
          <p:spPr>
            <a:xfrm>
              <a:off x="7663794" y="5477703"/>
              <a:ext cx="260985" cy="250825"/>
            </a:xfrm>
            <a:custGeom>
              <a:avLst/>
              <a:gdLst/>
              <a:ahLst/>
              <a:cxnLst/>
              <a:rect l="l" t="t" r="r" b="b"/>
              <a:pathLst>
                <a:path w="260984" h="250825">
                  <a:moveTo>
                    <a:pt x="20682" y="0"/>
                  </a:moveTo>
                  <a:lnTo>
                    <a:pt x="0" y="250448"/>
                  </a:lnTo>
                  <a:lnTo>
                    <a:pt x="260788" y="145906"/>
                  </a:lnTo>
                  <a:lnTo>
                    <a:pt x="20682" y="0"/>
                  </a:lnTo>
                  <a:close/>
                </a:path>
              </a:pathLst>
            </a:custGeom>
            <a:solidFill>
              <a:srgbClr val="F2425D"/>
            </a:solidFill>
          </p:spPr>
          <p:txBody>
            <a:bodyPr wrap="square" lIns="0" tIns="0" rIns="0" bIns="0" rtlCol="0"/>
            <a:lstStyle/>
            <a:p>
              <a:endParaRPr/>
            </a:p>
          </p:txBody>
        </p:sp>
      </p:grpSp>
      <p:sp>
        <p:nvSpPr>
          <p:cNvPr id="18" name="object 16">
            <a:extLst>
              <a:ext uri="{FF2B5EF4-FFF2-40B4-BE49-F238E27FC236}">
                <a16:creationId xmlns:a16="http://schemas.microsoft.com/office/drawing/2014/main" id="{6BC2A736-0A6C-D32C-98AC-904C5BADBA4C}"/>
              </a:ext>
            </a:extLst>
          </p:cNvPr>
          <p:cNvSpPr txBox="1"/>
          <p:nvPr/>
        </p:nvSpPr>
        <p:spPr>
          <a:xfrm>
            <a:off x="2330996" y="7713861"/>
            <a:ext cx="3577590" cy="2011680"/>
          </a:xfrm>
          <a:prstGeom prst="rect">
            <a:avLst/>
          </a:prstGeom>
        </p:spPr>
        <p:txBody>
          <a:bodyPr vert="horz" wrap="square" lIns="0" tIns="14604" rIns="0" bIns="0" rtlCol="0">
            <a:spAutoFit/>
          </a:bodyPr>
          <a:lstStyle/>
          <a:p>
            <a:pPr marL="12700">
              <a:lnSpc>
                <a:spcPct val="100000"/>
              </a:lnSpc>
              <a:spcBef>
                <a:spcPts val="114"/>
              </a:spcBef>
            </a:pPr>
            <a:r>
              <a:rPr sz="2950" b="1" spc="-155" dirty="0">
                <a:solidFill>
                  <a:srgbClr val="444444"/>
                </a:solidFill>
                <a:latin typeface="Arial"/>
                <a:cs typeface="Arial"/>
              </a:rPr>
              <a:t>Arrow</a:t>
            </a:r>
            <a:r>
              <a:rPr sz="2950" b="1" spc="-45" dirty="0">
                <a:solidFill>
                  <a:srgbClr val="444444"/>
                </a:solidFill>
                <a:latin typeface="Arial"/>
                <a:cs typeface="Arial"/>
              </a:rPr>
              <a:t> </a:t>
            </a:r>
            <a:r>
              <a:rPr sz="2950" b="1" spc="-10" dirty="0">
                <a:solidFill>
                  <a:srgbClr val="444444"/>
                </a:solidFill>
                <a:latin typeface="Arial"/>
                <a:cs typeface="Arial"/>
              </a:rPr>
              <a:t>function</a:t>
            </a:r>
            <a:endParaRPr sz="2950">
              <a:latin typeface="Arial"/>
              <a:cs typeface="Arial"/>
            </a:endParaRPr>
          </a:p>
          <a:p>
            <a:pPr marL="41910" marR="5080">
              <a:lnSpc>
                <a:spcPct val="120400"/>
              </a:lnSpc>
              <a:spcBef>
                <a:spcPts val="1460"/>
              </a:spcBef>
            </a:pPr>
            <a:r>
              <a:rPr sz="2450" spc="-10" dirty="0">
                <a:solidFill>
                  <a:srgbClr val="444444"/>
                </a:solidFill>
                <a:latin typeface="Arial"/>
                <a:cs typeface="Arial"/>
              </a:rPr>
              <a:t>Great</a:t>
            </a:r>
            <a:r>
              <a:rPr sz="2450" spc="-85" dirty="0">
                <a:solidFill>
                  <a:srgbClr val="444444"/>
                </a:solidFill>
                <a:latin typeface="Arial"/>
                <a:cs typeface="Arial"/>
              </a:rPr>
              <a:t> </a:t>
            </a:r>
            <a:r>
              <a:rPr sz="2450" spc="80" dirty="0">
                <a:solidFill>
                  <a:srgbClr val="444444"/>
                </a:solidFill>
                <a:latin typeface="Arial"/>
                <a:cs typeface="Arial"/>
              </a:rPr>
              <a:t>for</a:t>
            </a:r>
            <a:r>
              <a:rPr sz="2450" spc="-85" dirty="0">
                <a:solidFill>
                  <a:srgbClr val="444444"/>
                </a:solidFill>
                <a:latin typeface="Arial"/>
                <a:cs typeface="Arial"/>
              </a:rPr>
              <a:t> </a:t>
            </a:r>
            <a:r>
              <a:rPr sz="2450" dirty="0">
                <a:solidFill>
                  <a:srgbClr val="444444"/>
                </a:solidFill>
                <a:latin typeface="Arial"/>
                <a:cs typeface="Arial"/>
              </a:rPr>
              <a:t>a</a:t>
            </a:r>
            <a:r>
              <a:rPr sz="2450" spc="-80" dirty="0">
                <a:solidFill>
                  <a:srgbClr val="444444"/>
                </a:solidFill>
                <a:latin typeface="Arial"/>
                <a:cs typeface="Arial"/>
              </a:rPr>
              <a:t> </a:t>
            </a:r>
            <a:r>
              <a:rPr sz="2450" spc="55" dirty="0">
                <a:solidFill>
                  <a:srgbClr val="444444"/>
                </a:solidFill>
                <a:latin typeface="Arial"/>
                <a:cs typeface="Arial"/>
              </a:rPr>
              <a:t>quick</a:t>
            </a:r>
            <a:r>
              <a:rPr sz="2450" spc="-85" dirty="0">
                <a:solidFill>
                  <a:srgbClr val="444444"/>
                </a:solidFill>
                <a:latin typeface="Arial"/>
                <a:cs typeface="Arial"/>
              </a:rPr>
              <a:t> </a:t>
            </a:r>
            <a:r>
              <a:rPr sz="2450" spc="-40" dirty="0">
                <a:solidFill>
                  <a:srgbClr val="444444"/>
                </a:solidFill>
                <a:latin typeface="Arial"/>
                <a:cs typeface="Arial"/>
              </a:rPr>
              <a:t>one-</a:t>
            </a:r>
            <a:r>
              <a:rPr sz="2450" spc="-20" dirty="0">
                <a:solidFill>
                  <a:srgbClr val="444444"/>
                </a:solidFill>
                <a:latin typeface="Arial"/>
                <a:cs typeface="Arial"/>
              </a:rPr>
              <a:t>line </a:t>
            </a:r>
            <a:r>
              <a:rPr sz="2450" spc="70" dirty="0">
                <a:solidFill>
                  <a:srgbClr val="444444"/>
                </a:solidFill>
                <a:latin typeface="Arial"/>
                <a:cs typeface="Arial"/>
              </a:rPr>
              <a:t>functions.</a:t>
            </a:r>
            <a:r>
              <a:rPr sz="2450" spc="-30" dirty="0">
                <a:solidFill>
                  <a:srgbClr val="444444"/>
                </a:solidFill>
                <a:latin typeface="Arial"/>
                <a:cs typeface="Arial"/>
              </a:rPr>
              <a:t> </a:t>
            </a:r>
            <a:r>
              <a:rPr sz="2450" dirty="0">
                <a:solidFill>
                  <a:srgbClr val="444444"/>
                </a:solidFill>
                <a:latin typeface="Arial"/>
                <a:cs typeface="Arial"/>
              </a:rPr>
              <a:t>Has</a:t>
            </a:r>
            <a:r>
              <a:rPr sz="2450" spc="-30" dirty="0">
                <a:solidFill>
                  <a:srgbClr val="444444"/>
                </a:solidFill>
                <a:latin typeface="Arial"/>
                <a:cs typeface="Arial"/>
              </a:rPr>
              <a:t> </a:t>
            </a:r>
            <a:r>
              <a:rPr sz="2450" dirty="0">
                <a:solidFill>
                  <a:srgbClr val="444444"/>
                </a:solidFill>
                <a:latin typeface="Arial"/>
                <a:cs typeface="Arial"/>
              </a:rPr>
              <a:t>no</a:t>
            </a:r>
            <a:r>
              <a:rPr sz="2450" spc="-30" dirty="0">
                <a:solidFill>
                  <a:srgbClr val="444444"/>
                </a:solidFill>
                <a:latin typeface="Arial"/>
                <a:cs typeface="Arial"/>
              </a:rPr>
              <a:t> </a:t>
            </a:r>
            <a:r>
              <a:rPr sz="2450" spc="-20" dirty="0">
                <a:solidFill>
                  <a:srgbClr val="444444"/>
                </a:solidFill>
                <a:latin typeface="Courier New"/>
                <a:cs typeface="Courier New"/>
              </a:rPr>
              <a:t>this </a:t>
            </a:r>
            <a:r>
              <a:rPr sz="2450" dirty="0">
                <a:solidFill>
                  <a:srgbClr val="444444"/>
                </a:solidFill>
                <a:latin typeface="Arial"/>
                <a:cs typeface="Arial"/>
              </a:rPr>
              <a:t>keyword</a:t>
            </a:r>
            <a:r>
              <a:rPr sz="2450" spc="5" dirty="0">
                <a:solidFill>
                  <a:srgbClr val="444444"/>
                </a:solidFill>
                <a:latin typeface="Arial"/>
                <a:cs typeface="Arial"/>
              </a:rPr>
              <a:t> </a:t>
            </a:r>
            <a:r>
              <a:rPr sz="2450" dirty="0">
                <a:solidFill>
                  <a:srgbClr val="444444"/>
                </a:solidFill>
                <a:latin typeface="Arial"/>
                <a:cs typeface="Arial"/>
              </a:rPr>
              <a:t>(more</a:t>
            </a:r>
            <a:r>
              <a:rPr sz="2450" spc="15" dirty="0">
                <a:solidFill>
                  <a:srgbClr val="444444"/>
                </a:solidFill>
                <a:latin typeface="Arial"/>
                <a:cs typeface="Arial"/>
              </a:rPr>
              <a:t> </a:t>
            </a:r>
            <a:r>
              <a:rPr sz="2450" spc="-10" dirty="0">
                <a:solidFill>
                  <a:srgbClr val="444444"/>
                </a:solidFill>
                <a:latin typeface="Arial"/>
                <a:cs typeface="Arial"/>
              </a:rPr>
              <a:t>later...)</a:t>
            </a:r>
            <a:endParaRPr sz="2450">
              <a:latin typeface="Arial"/>
              <a:cs typeface="Arial"/>
            </a:endParaRPr>
          </a:p>
        </p:txBody>
      </p:sp>
      <p:grpSp>
        <p:nvGrpSpPr>
          <p:cNvPr id="19" name="object 17">
            <a:extLst>
              <a:ext uri="{FF2B5EF4-FFF2-40B4-BE49-F238E27FC236}">
                <a16:creationId xmlns:a16="http://schemas.microsoft.com/office/drawing/2014/main" id="{4858E807-A8B0-BEE5-5103-8945ED50EBBC}"/>
              </a:ext>
            </a:extLst>
          </p:cNvPr>
          <p:cNvGrpSpPr/>
          <p:nvPr/>
        </p:nvGrpSpPr>
        <p:grpSpPr>
          <a:xfrm>
            <a:off x="5626193" y="7318250"/>
            <a:ext cx="3100705" cy="666115"/>
            <a:chOff x="4882873" y="7318250"/>
            <a:chExt cx="3100705" cy="666115"/>
          </a:xfrm>
        </p:grpSpPr>
        <p:sp>
          <p:nvSpPr>
            <p:cNvPr id="20" name="object 18">
              <a:extLst>
                <a:ext uri="{FF2B5EF4-FFF2-40B4-BE49-F238E27FC236}">
                  <a16:creationId xmlns:a16="http://schemas.microsoft.com/office/drawing/2014/main" id="{627689DA-175C-7AB4-05A5-650190994350}"/>
                </a:ext>
              </a:extLst>
            </p:cNvPr>
            <p:cNvSpPr/>
            <p:nvPr/>
          </p:nvSpPr>
          <p:spPr>
            <a:xfrm>
              <a:off x="4914285" y="7436300"/>
              <a:ext cx="2852420" cy="516255"/>
            </a:xfrm>
            <a:custGeom>
              <a:avLst/>
              <a:gdLst/>
              <a:ahLst/>
              <a:cxnLst/>
              <a:rect l="l" t="t" r="r" b="b"/>
              <a:pathLst>
                <a:path w="2852420" h="516254">
                  <a:moveTo>
                    <a:pt x="0" y="516161"/>
                  </a:moveTo>
                  <a:lnTo>
                    <a:pt x="2821442" y="5600"/>
                  </a:lnTo>
                  <a:lnTo>
                    <a:pt x="2852374" y="0"/>
                  </a:lnTo>
                </a:path>
              </a:pathLst>
            </a:custGeom>
            <a:ln w="62825">
              <a:solidFill>
                <a:srgbClr val="F2425D"/>
              </a:solidFill>
            </a:ln>
          </p:spPr>
          <p:txBody>
            <a:bodyPr wrap="square" lIns="0" tIns="0" rIns="0" bIns="0" rtlCol="0"/>
            <a:lstStyle/>
            <a:p>
              <a:endParaRPr/>
            </a:p>
          </p:txBody>
        </p:sp>
        <p:sp>
          <p:nvSpPr>
            <p:cNvPr id="21" name="object 19">
              <a:extLst>
                <a:ext uri="{FF2B5EF4-FFF2-40B4-BE49-F238E27FC236}">
                  <a16:creationId xmlns:a16="http://schemas.microsoft.com/office/drawing/2014/main" id="{80E4D318-108C-C332-837F-9451ED0F998D}"/>
                </a:ext>
              </a:extLst>
            </p:cNvPr>
            <p:cNvSpPr/>
            <p:nvPr/>
          </p:nvSpPr>
          <p:spPr>
            <a:xfrm>
              <a:off x="7713377" y="7318250"/>
              <a:ext cx="269875" cy="247650"/>
            </a:xfrm>
            <a:custGeom>
              <a:avLst/>
              <a:gdLst/>
              <a:ahLst/>
              <a:cxnLst/>
              <a:rect l="l" t="t" r="r" b="b"/>
              <a:pathLst>
                <a:path w="269875" h="247650">
                  <a:moveTo>
                    <a:pt x="0" y="0"/>
                  </a:moveTo>
                  <a:lnTo>
                    <a:pt x="44744" y="247286"/>
                  </a:lnTo>
                  <a:lnTo>
                    <a:pt x="269657" y="78899"/>
                  </a:lnTo>
                  <a:lnTo>
                    <a:pt x="0" y="0"/>
                  </a:lnTo>
                  <a:close/>
                </a:path>
              </a:pathLst>
            </a:custGeom>
            <a:solidFill>
              <a:srgbClr val="F2425D"/>
            </a:solidFill>
          </p:spPr>
          <p:txBody>
            <a:bodyPr wrap="square" lIns="0" tIns="0" rIns="0" bIns="0" rtlCol="0"/>
            <a:lstStyle/>
            <a:p>
              <a:endParaRPr/>
            </a:p>
          </p:txBody>
        </p:sp>
      </p:grpSp>
      <p:sp>
        <p:nvSpPr>
          <p:cNvPr id="22" name="object 8">
            <a:extLst>
              <a:ext uri="{FF2B5EF4-FFF2-40B4-BE49-F238E27FC236}">
                <a16:creationId xmlns:a16="http://schemas.microsoft.com/office/drawing/2014/main" id="{D6832D8C-7FB6-9D46-9648-3F14830299F5}"/>
              </a:ext>
            </a:extLst>
          </p:cNvPr>
          <p:cNvSpPr txBox="1">
            <a:spLocks/>
          </p:cNvSpPr>
          <p:nvPr/>
        </p:nvSpPr>
        <p:spPr>
          <a:xfrm>
            <a:off x="858511" y="392213"/>
            <a:ext cx="16889739" cy="632866"/>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4000" spc="-360" dirty="0">
                <a:latin typeface="Arial Black"/>
                <a:cs typeface="Arial Black"/>
              </a:rPr>
              <a:t>FUNCTIONS REVIEW: 3 DIFFERENT FUNCTION TYPES</a:t>
            </a:r>
          </a:p>
        </p:txBody>
      </p:sp>
    </p:spTree>
    <p:extLst>
      <p:ext uri="{BB962C8B-B14F-4D97-AF65-F5344CB8AC3E}">
        <p14:creationId xmlns:p14="http://schemas.microsoft.com/office/powerpoint/2010/main" val="4054580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84DA-6811-3596-342A-EE99AA4D83DF}"/>
            </a:ext>
          </a:extLst>
        </p:cNvPr>
        <p:cNvGrpSpPr/>
        <p:nvPr/>
      </p:nvGrpSpPr>
      <p:grpSpPr>
        <a:xfrm>
          <a:off x="0" y="0"/>
          <a:ext cx="0" cy="0"/>
          <a:chOff x="0" y="0"/>
          <a:chExt cx="0" cy="0"/>
        </a:xfrm>
      </p:grpSpPr>
      <p:pic>
        <p:nvPicPr>
          <p:cNvPr id="7" name="object 7">
            <a:extLst>
              <a:ext uri="{FF2B5EF4-FFF2-40B4-BE49-F238E27FC236}">
                <a16:creationId xmlns:a16="http://schemas.microsoft.com/office/drawing/2014/main" id="{07221983-DFDB-78F6-9F94-EC7A7742D162}"/>
              </a:ext>
            </a:extLst>
          </p:cNvPr>
          <p:cNvPicPr/>
          <p:nvPr/>
        </p:nvPicPr>
        <p:blipFill>
          <a:blip r:embed="rId2" cstate="print"/>
          <a:stretch>
            <a:fillRect/>
          </a:stretch>
        </p:blipFill>
        <p:spPr>
          <a:xfrm>
            <a:off x="0" y="0"/>
            <a:ext cx="20104099" cy="1361215"/>
          </a:xfrm>
          <a:prstGeom prst="rect">
            <a:avLst/>
          </a:prstGeom>
        </p:spPr>
      </p:pic>
      <p:sp>
        <p:nvSpPr>
          <p:cNvPr id="8" name="object 8">
            <a:extLst>
              <a:ext uri="{FF2B5EF4-FFF2-40B4-BE49-F238E27FC236}">
                <a16:creationId xmlns:a16="http://schemas.microsoft.com/office/drawing/2014/main" id="{5FFC48B7-89A2-9A81-FADF-817B1D19AFBA}"/>
              </a:ext>
            </a:extLst>
          </p:cNvPr>
          <p:cNvSpPr txBox="1">
            <a:spLocks noGrp="1"/>
          </p:cNvSpPr>
          <p:nvPr>
            <p:ph type="title"/>
          </p:nvPr>
        </p:nvSpPr>
        <p:spPr>
          <a:xfrm>
            <a:off x="858511" y="335457"/>
            <a:ext cx="5535939" cy="571310"/>
          </a:xfrm>
          <a:prstGeom prst="rect">
            <a:avLst/>
          </a:prstGeom>
        </p:spPr>
        <p:txBody>
          <a:bodyPr vert="horz" wrap="square" lIns="0" tIns="17145" rIns="0" bIns="0" rtlCol="0">
            <a:spAutoFit/>
          </a:bodyPr>
          <a:lstStyle/>
          <a:p>
            <a:pPr marL="12700">
              <a:lnSpc>
                <a:spcPct val="100000"/>
              </a:lnSpc>
              <a:spcBef>
                <a:spcPts val="135"/>
              </a:spcBef>
            </a:pPr>
            <a:r>
              <a:rPr lang="en-US" sz="3600" b="1" spc="-280" dirty="0">
                <a:latin typeface="Verdana" panose="020B0604030504040204" pitchFamily="34" charset="0"/>
                <a:ea typeface="Verdana" panose="020B0604030504040204" pitchFamily="34" charset="0"/>
                <a:cs typeface="Verdana" panose="020B0604030504040204" pitchFamily="34" charset="0"/>
              </a:rPr>
              <a:t>THE 3 TYPES OF SCOPE</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5" name="object 10">
            <a:extLst>
              <a:ext uri="{FF2B5EF4-FFF2-40B4-BE49-F238E27FC236}">
                <a16:creationId xmlns:a16="http://schemas.microsoft.com/office/drawing/2014/main" id="{A15F5485-B824-BA4B-CED4-456470A280EB}"/>
              </a:ext>
            </a:extLst>
          </p:cNvPr>
          <p:cNvSpPr txBox="1"/>
          <p:nvPr/>
        </p:nvSpPr>
        <p:spPr>
          <a:xfrm>
            <a:off x="2190636" y="2182839"/>
            <a:ext cx="2329815" cy="591185"/>
          </a:xfrm>
          <a:prstGeom prst="rect">
            <a:avLst/>
          </a:prstGeom>
        </p:spPr>
        <p:txBody>
          <a:bodyPr vert="horz" wrap="square" lIns="0" tIns="13970" rIns="0" bIns="0" rtlCol="0">
            <a:spAutoFit/>
          </a:bodyPr>
          <a:lstStyle/>
          <a:p>
            <a:pPr marL="12700">
              <a:lnSpc>
                <a:spcPct val="100000"/>
              </a:lnSpc>
              <a:spcBef>
                <a:spcPts val="110"/>
              </a:spcBef>
              <a:tabLst>
                <a:tab pos="1342390" algn="l"/>
              </a:tabLst>
            </a:pPr>
            <a:r>
              <a:rPr sz="3700" b="1" spc="-550" dirty="0">
                <a:solidFill>
                  <a:srgbClr val="FAFBFB"/>
                </a:solidFill>
                <a:latin typeface="Calibri"/>
                <a:cs typeface="Calibri"/>
              </a:rPr>
              <a:t>GLOBAL</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a:latin typeface="Calibri"/>
              <a:cs typeface="Calibri"/>
            </a:endParaRPr>
          </a:p>
        </p:txBody>
      </p:sp>
      <p:grpSp>
        <p:nvGrpSpPr>
          <p:cNvPr id="10" name="object 13">
            <a:extLst>
              <a:ext uri="{FF2B5EF4-FFF2-40B4-BE49-F238E27FC236}">
                <a16:creationId xmlns:a16="http://schemas.microsoft.com/office/drawing/2014/main" id="{9A1726E9-7588-F438-FFDA-83E1978A866F}"/>
              </a:ext>
            </a:extLst>
          </p:cNvPr>
          <p:cNvGrpSpPr/>
          <p:nvPr/>
        </p:nvGrpSpPr>
        <p:grpSpPr>
          <a:xfrm>
            <a:off x="437486" y="3427906"/>
            <a:ext cx="19229705" cy="2315845"/>
            <a:chOff x="437486" y="3427906"/>
            <a:chExt cx="19229705" cy="2315845"/>
          </a:xfrm>
        </p:grpSpPr>
        <p:pic>
          <p:nvPicPr>
            <p:cNvPr id="11" name="object 14">
              <a:extLst>
                <a:ext uri="{FF2B5EF4-FFF2-40B4-BE49-F238E27FC236}">
                  <a16:creationId xmlns:a16="http://schemas.microsoft.com/office/drawing/2014/main" id="{A646A119-69BA-1CFE-2D27-C73527D77BF9}"/>
                </a:ext>
              </a:extLst>
            </p:cNvPr>
            <p:cNvPicPr/>
            <p:nvPr/>
          </p:nvPicPr>
          <p:blipFill>
            <a:blip r:embed="rId3" cstate="print"/>
            <a:stretch>
              <a:fillRect/>
            </a:stretch>
          </p:blipFill>
          <p:spPr>
            <a:xfrm>
              <a:off x="437486" y="3427906"/>
              <a:ext cx="5826389" cy="1329021"/>
            </a:xfrm>
            <a:prstGeom prst="rect">
              <a:avLst/>
            </a:prstGeom>
          </p:spPr>
        </p:pic>
        <p:pic>
          <p:nvPicPr>
            <p:cNvPr id="12" name="object 15">
              <a:extLst>
                <a:ext uri="{FF2B5EF4-FFF2-40B4-BE49-F238E27FC236}">
                  <a16:creationId xmlns:a16="http://schemas.microsoft.com/office/drawing/2014/main" id="{E5AE76BF-EC68-905F-9149-34124A3C19B0}"/>
                </a:ext>
              </a:extLst>
            </p:cNvPr>
            <p:cNvPicPr/>
            <p:nvPr/>
          </p:nvPicPr>
          <p:blipFill>
            <a:blip r:embed="rId4" cstate="print"/>
            <a:stretch>
              <a:fillRect/>
            </a:stretch>
          </p:blipFill>
          <p:spPr>
            <a:xfrm>
              <a:off x="13840217" y="3427906"/>
              <a:ext cx="5826389" cy="2315516"/>
            </a:xfrm>
            <a:prstGeom prst="rect">
              <a:avLst/>
            </a:prstGeom>
          </p:spPr>
        </p:pic>
        <p:sp>
          <p:nvSpPr>
            <p:cNvPr id="13" name="object 16">
              <a:extLst>
                <a:ext uri="{FF2B5EF4-FFF2-40B4-BE49-F238E27FC236}">
                  <a16:creationId xmlns:a16="http://schemas.microsoft.com/office/drawing/2014/main" id="{F5A5A81F-C837-E53C-057B-53A0CB3C7D34}"/>
                </a:ext>
              </a:extLst>
            </p:cNvPr>
            <p:cNvSpPr/>
            <p:nvPr/>
          </p:nvSpPr>
          <p:spPr>
            <a:xfrm>
              <a:off x="14393983" y="4805405"/>
              <a:ext cx="278130" cy="63500"/>
            </a:xfrm>
            <a:custGeom>
              <a:avLst/>
              <a:gdLst/>
              <a:ahLst/>
              <a:cxnLst/>
              <a:rect l="l" t="t" r="r" b="b"/>
              <a:pathLst>
                <a:path w="278130" h="63500">
                  <a:moveTo>
                    <a:pt x="278100" y="63405"/>
                  </a:moveTo>
                  <a:lnTo>
                    <a:pt x="15330" y="3497"/>
                  </a:lnTo>
                  <a:lnTo>
                    <a:pt x="0" y="0"/>
                  </a:lnTo>
                </a:path>
              </a:pathLst>
            </a:custGeom>
            <a:ln w="31412">
              <a:solidFill>
                <a:srgbClr val="F2425D"/>
              </a:solidFill>
            </a:ln>
          </p:spPr>
          <p:txBody>
            <a:bodyPr wrap="square" lIns="0" tIns="0" rIns="0" bIns="0" rtlCol="0"/>
            <a:lstStyle/>
            <a:p>
              <a:endParaRPr/>
            </a:p>
          </p:txBody>
        </p:sp>
        <p:sp>
          <p:nvSpPr>
            <p:cNvPr id="14" name="object 17">
              <a:extLst>
                <a:ext uri="{FF2B5EF4-FFF2-40B4-BE49-F238E27FC236}">
                  <a16:creationId xmlns:a16="http://schemas.microsoft.com/office/drawing/2014/main" id="{EF661E78-FD10-F20B-6E35-0C0AFB997E9A}"/>
                </a:ext>
              </a:extLst>
            </p:cNvPr>
            <p:cNvSpPr/>
            <p:nvPr/>
          </p:nvSpPr>
          <p:spPr>
            <a:xfrm>
              <a:off x="14274539" y="4741517"/>
              <a:ext cx="150495" cy="135255"/>
            </a:xfrm>
            <a:custGeom>
              <a:avLst/>
              <a:gdLst/>
              <a:ahLst/>
              <a:cxnLst/>
              <a:rect l="l" t="t" r="r" b="b"/>
              <a:pathLst>
                <a:path w="150494" h="135254">
                  <a:moveTo>
                    <a:pt x="150110" y="0"/>
                  </a:moveTo>
                  <a:lnTo>
                    <a:pt x="0" y="36658"/>
                  </a:lnTo>
                  <a:lnTo>
                    <a:pt x="119399" y="134758"/>
                  </a:lnTo>
                  <a:lnTo>
                    <a:pt x="150110" y="0"/>
                  </a:lnTo>
                  <a:close/>
                </a:path>
              </a:pathLst>
            </a:custGeom>
            <a:solidFill>
              <a:srgbClr val="F2425D"/>
            </a:solidFill>
          </p:spPr>
          <p:txBody>
            <a:bodyPr wrap="square" lIns="0" tIns="0" rIns="0" bIns="0" rtlCol="0"/>
            <a:lstStyle/>
            <a:p>
              <a:endParaRPr/>
            </a:p>
          </p:txBody>
        </p:sp>
      </p:grpSp>
      <p:sp>
        <p:nvSpPr>
          <p:cNvPr id="15" name="object 18">
            <a:extLst>
              <a:ext uri="{FF2B5EF4-FFF2-40B4-BE49-F238E27FC236}">
                <a16:creationId xmlns:a16="http://schemas.microsoft.com/office/drawing/2014/main" id="{9C613DF4-0917-B784-67DF-D8CF3F1614B2}"/>
              </a:ext>
            </a:extLst>
          </p:cNvPr>
          <p:cNvSpPr txBox="1"/>
          <p:nvPr/>
        </p:nvSpPr>
        <p:spPr>
          <a:xfrm>
            <a:off x="14757258" y="4713791"/>
            <a:ext cx="4077335" cy="302260"/>
          </a:xfrm>
          <a:prstGeom prst="rect">
            <a:avLst/>
          </a:prstGeom>
        </p:spPr>
        <p:txBody>
          <a:bodyPr vert="horz" wrap="square" lIns="0" tIns="13970" rIns="0" bIns="0" rtlCol="0">
            <a:spAutoFit/>
          </a:bodyPr>
          <a:lstStyle/>
          <a:p>
            <a:pPr marL="12700">
              <a:lnSpc>
                <a:spcPct val="100000"/>
              </a:lnSpc>
              <a:spcBef>
                <a:spcPts val="110"/>
              </a:spcBef>
            </a:pPr>
            <a:r>
              <a:rPr sz="1800" dirty="0">
                <a:solidFill>
                  <a:srgbClr val="F2425D"/>
                </a:solidFill>
                <a:latin typeface="Arial"/>
                <a:cs typeface="Arial"/>
              </a:rPr>
              <a:t>Example:</a:t>
            </a:r>
            <a:r>
              <a:rPr sz="1800" spc="5" dirty="0">
                <a:solidFill>
                  <a:srgbClr val="F2425D"/>
                </a:solidFill>
                <a:latin typeface="Arial"/>
                <a:cs typeface="Arial"/>
              </a:rPr>
              <a:t> </a:t>
            </a:r>
            <a:r>
              <a:rPr sz="1800" dirty="0">
                <a:solidFill>
                  <a:srgbClr val="F2425D"/>
                </a:solidFill>
                <a:latin typeface="Courier New"/>
                <a:cs typeface="Courier New"/>
              </a:rPr>
              <a:t>if</a:t>
            </a:r>
            <a:r>
              <a:rPr sz="1800" spc="-575" dirty="0">
                <a:solidFill>
                  <a:srgbClr val="F2425D"/>
                </a:solidFill>
                <a:latin typeface="Courier New"/>
                <a:cs typeface="Courier New"/>
              </a:rPr>
              <a:t> </a:t>
            </a:r>
            <a:r>
              <a:rPr sz="1800" dirty="0">
                <a:solidFill>
                  <a:srgbClr val="F2425D"/>
                </a:solidFill>
                <a:latin typeface="Arial"/>
                <a:cs typeface="Arial"/>
              </a:rPr>
              <a:t>block, </a:t>
            </a:r>
            <a:r>
              <a:rPr sz="1800" dirty="0">
                <a:solidFill>
                  <a:srgbClr val="F2425D"/>
                </a:solidFill>
                <a:latin typeface="Courier New"/>
                <a:cs typeface="Courier New"/>
              </a:rPr>
              <a:t>for</a:t>
            </a:r>
            <a:r>
              <a:rPr sz="1800" spc="-580" dirty="0">
                <a:solidFill>
                  <a:srgbClr val="F2425D"/>
                </a:solidFill>
                <a:latin typeface="Courier New"/>
                <a:cs typeface="Courier New"/>
              </a:rPr>
              <a:t> </a:t>
            </a:r>
            <a:r>
              <a:rPr sz="1800" dirty="0">
                <a:solidFill>
                  <a:srgbClr val="F2425D"/>
                </a:solidFill>
                <a:latin typeface="Arial"/>
                <a:cs typeface="Arial"/>
              </a:rPr>
              <a:t>loop</a:t>
            </a:r>
            <a:r>
              <a:rPr sz="1800" spc="5" dirty="0">
                <a:solidFill>
                  <a:srgbClr val="F2425D"/>
                </a:solidFill>
                <a:latin typeface="Arial"/>
                <a:cs typeface="Arial"/>
              </a:rPr>
              <a:t> </a:t>
            </a:r>
            <a:r>
              <a:rPr sz="1800" dirty="0">
                <a:solidFill>
                  <a:srgbClr val="F2425D"/>
                </a:solidFill>
                <a:latin typeface="Arial"/>
                <a:cs typeface="Arial"/>
              </a:rPr>
              <a:t>block, </a:t>
            </a:r>
            <a:r>
              <a:rPr sz="1800" spc="-20" dirty="0">
                <a:solidFill>
                  <a:srgbClr val="F2425D"/>
                </a:solidFill>
                <a:latin typeface="Arial"/>
                <a:cs typeface="Arial"/>
              </a:rPr>
              <a:t>etc.</a:t>
            </a:r>
            <a:endParaRPr sz="1800">
              <a:latin typeface="Arial"/>
              <a:cs typeface="Arial"/>
            </a:endParaRPr>
          </a:p>
        </p:txBody>
      </p:sp>
      <p:sp>
        <p:nvSpPr>
          <p:cNvPr id="21" name="object 24">
            <a:extLst>
              <a:ext uri="{FF2B5EF4-FFF2-40B4-BE49-F238E27FC236}">
                <a16:creationId xmlns:a16="http://schemas.microsoft.com/office/drawing/2014/main" id="{CB8CEE60-58AD-3373-4A4B-F79A072B30B9}"/>
              </a:ext>
            </a:extLst>
          </p:cNvPr>
          <p:cNvSpPr txBox="1"/>
          <p:nvPr/>
        </p:nvSpPr>
        <p:spPr>
          <a:xfrm>
            <a:off x="1372346" y="6314587"/>
            <a:ext cx="4592320" cy="1644650"/>
          </a:xfrm>
          <a:prstGeom prst="rect">
            <a:avLst/>
          </a:prstGeom>
        </p:spPr>
        <p:txBody>
          <a:bodyPr vert="horz" wrap="square" lIns="0" tIns="15240" rIns="0" bIns="0" rtlCol="0">
            <a:spAutoFit/>
          </a:bodyPr>
          <a:lstStyle/>
          <a:p>
            <a:pPr marL="12700">
              <a:lnSpc>
                <a:spcPct val="100000"/>
              </a:lnSpc>
              <a:spcBef>
                <a:spcPts val="120"/>
              </a:spcBef>
            </a:pPr>
            <a:r>
              <a:rPr sz="2450" spc="-10" dirty="0">
                <a:solidFill>
                  <a:srgbClr val="444444"/>
                </a:solidFill>
                <a:latin typeface="Arial"/>
                <a:cs typeface="Arial"/>
              </a:rPr>
              <a:t>Outside</a:t>
            </a:r>
            <a:r>
              <a:rPr sz="2450" spc="-85" dirty="0">
                <a:solidFill>
                  <a:srgbClr val="444444"/>
                </a:solidFill>
                <a:latin typeface="Arial"/>
                <a:cs typeface="Arial"/>
              </a:rPr>
              <a:t> </a:t>
            </a:r>
            <a:r>
              <a:rPr sz="2450" spc="70" dirty="0">
                <a:solidFill>
                  <a:srgbClr val="444444"/>
                </a:solidFill>
                <a:latin typeface="Arial"/>
                <a:cs typeface="Arial"/>
              </a:rPr>
              <a:t>of</a:t>
            </a:r>
            <a:r>
              <a:rPr sz="2450" spc="-85" dirty="0">
                <a:solidFill>
                  <a:srgbClr val="444444"/>
                </a:solidFill>
                <a:latin typeface="Arial"/>
                <a:cs typeface="Arial"/>
              </a:rPr>
              <a:t> </a:t>
            </a:r>
            <a:r>
              <a:rPr sz="2450" dirty="0">
                <a:solidFill>
                  <a:srgbClr val="444444"/>
                </a:solidFill>
                <a:latin typeface="Arial"/>
                <a:cs typeface="Arial"/>
              </a:rPr>
              <a:t>any</a:t>
            </a:r>
            <a:r>
              <a:rPr sz="2450" spc="-80" dirty="0">
                <a:solidFill>
                  <a:srgbClr val="444444"/>
                </a:solidFill>
                <a:latin typeface="Arial"/>
                <a:cs typeface="Arial"/>
              </a:rPr>
              <a:t> </a:t>
            </a:r>
            <a:r>
              <a:rPr sz="2450" spc="45" dirty="0">
                <a:solidFill>
                  <a:srgbClr val="444444"/>
                </a:solidFill>
                <a:latin typeface="Arial"/>
                <a:cs typeface="Arial"/>
              </a:rPr>
              <a:t>function</a:t>
            </a:r>
            <a:r>
              <a:rPr sz="2450" spc="-85" dirty="0">
                <a:solidFill>
                  <a:srgbClr val="444444"/>
                </a:solidFill>
                <a:latin typeface="Arial"/>
                <a:cs typeface="Arial"/>
              </a:rPr>
              <a:t> </a:t>
            </a:r>
            <a:r>
              <a:rPr sz="2450" dirty="0">
                <a:solidFill>
                  <a:srgbClr val="444444"/>
                </a:solidFill>
                <a:latin typeface="Arial"/>
                <a:cs typeface="Arial"/>
              </a:rPr>
              <a:t>or</a:t>
            </a:r>
            <a:r>
              <a:rPr sz="2450" spc="-85" dirty="0">
                <a:solidFill>
                  <a:srgbClr val="444444"/>
                </a:solidFill>
                <a:latin typeface="Arial"/>
                <a:cs typeface="Arial"/>
              </a:rPr>
              <a:t> </a:t>
            </a:r>
            <a:r>
              <a:rPr sz="2450" spc="-10" dirty="0">
                <a:solidFill>
                  <a:srgbClr val="444444"/>
                </a:solidFill>
                <a:latin typeface="Arial"/>
                <a:cs typeface="Arial"/>
              </a:rPr>
              <a:t>block</a:t>
            </a:r>
            <a:endParaRPr sz="2450" dirty="0">
              <a:latin typeface="Arial"/>
              <a:cs typeface="Arial"/>
            </a:endParaRPr>
          </a:p>
          <a:p>
            <a:pPr marL="12700" marR="5080">
              <a:lnSpc>
                <a:spcPct val="131200"/>
              </a:lnSpc>
              <a:spcBef>
                <a:spcPts val="2065"/>
              </a:spcBef>
            </a:pPr>
            <a:r>
              <a:rPr sz="2450" spc="-30" dirty="0">
                <a:solidFill>
                  <a:srgbClr val="444444"/>
                </a:solidFill>
                <a:latin typeface="Arial"/>
                <a:cs typeface="Arial"/>
              </a:rPr>
              <a:t>Variables</a:t>
            </a:r>
            <a:r>
              <a:rPr sz="2450" spc="-75" dirty="0">
                <a:solidFill>
                  <a:srgbClr val="444444"/>
                </a:solidFill>
                <a:latin typeface="Arial"/>
                <a:cs typeface="Arial"/>
              </a:rPr>
              <a:t> </a:t>
            </a:r>
            <a:r>
              <a:rPr sz="2450" spc="-20" dirty="0">
                <a:solidFill>
                  <a:srgbClr val="444444"/>
                </a:solidFill>
                <a:latin typeface="Arial"/>
                <a:cs typeface="Arial"/>
              </a:rPr>
              <a:t>declared</a:t>
            </a:r>
            <a:r>
              <a:rPr sz="2450" spc="-80" dirty="0">
                <a:solidFill>
                  <a:srgbClr val="444444"/>
                </a:solidFill>
                <a:latin typeface="Arial"/>
                <a:cs typeface="Arial"/>
              </a:rPr>
              <a:t> </a:t>
            </a:r>
            <a:r>
              <a:rPr sz="2450" dirty="0">
                <a:solidFill>
                  <a:srgbClr val="444444"/>
                </a:solidFill>
                <a:latin typeface="Arial"/>
                <a:cs typeface="Arial"/>
              </a:rPr>
              <a:t>in</a:t>
            </a:r>
            <a:r>
              <a:rPr sz="2450" spc="-80" dirty="0">
                <a:solidFill>
                  <a:srgbClr val="444444"/>
                </a:solidFill>
                <a:latin typeface="Arial"/>
                <a:cs typeface="Arial"/>
              </a:rPr>
              <a:t> </a:t>
            </a:r>
            <a:r>
              <a:rPr sz="2450" spc="-10" dirty="0">
                <a:solidFill>
                  <a:srgbClr val="444444"/>
                </a:solidFill>
                <a:latin typeface="Arial"/>
                <a:cs typeface="Arial"/>
              </a:rPr>
              <a:t>global </a:t>
            </a:r>
            <a:r>
              <a:rPr sz="2450" dirty="0">
                <a:solidFill>
                  <a:srgbClr val="444444"/>
                </a:solidFill>
                <a:latin typeface="Arial"/>
                <a:cs typeface="Arial"/>
              </a:rPr>
              <a:t>scope</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35" dirty="0">
                <a:solidFill>
                  <a:srgbClr val="444444"/>
                </a:solidFill>
                <a:latin typeface="Arial"/>
                <a:cs typeface="Arial"/>
              </a:rPr>
              <a:t> </a:t>
            </a:r>
            <a:r>
              <a:rPr sz="2450" spc="-10" dirty="0">
                <a:solidFill>
                  <a:srgbClr val="444444"/>
                </a:solidFill>
                <a:latin typeface="Arial"/>
                <a:cs typeface="Arial"/>
              </a:rPr>
              <a:t>everywhere</a:t>
            </a:r>
            <a:endParaRPr sz="2450" dirty="0">
              <a:latin typeface="Arial"/>
              <a:cs typeface="Arial"/>
            </a:endParaRPr>
          </a:p>
        </p:txBody>
      </p:sp>
      <p:sp>
        <p:nvSpPr>
          <p:cNvPr id="22" name="object 25">
            <a:extLst>
              <a:ext uri="{FF2B5EF4-FFF2-40B4-BE49-F238E27FC236}">
                <a16:creationId xmlns:a16="http://schemas.microsoft.com/office/drawing/2014/main" id="{EE465540-324C-C0E3-6FF3-F06B21178125}"/>
              </a:ext>
            </a:extLst>
          </p:cNvPr>
          <p:cNvSpPr txBox="1"/>
          <p:nvPr/>
        </p:nvSpPr>
        <p:spPr>
          <a:xfrm>
            <a:off x="6701366" y="1361215"/>
            <a:ext cx="6701790" cy="9947910"/>
          </a:xfrm>
          <a:prstGeom prst="rect">
            <a:avLst/>
          </a:prstGeom>
        </p:spPr>
        <p:txBody>
          <a:bodyPr vert="horz" wrap="square" lIns="0" tIns="295275" rIns="0" bIns="0" rtlCol="0">
            <a:spAutoFit/>
          </a:bodyPr>
          <a:lstStyle/>
          <a:p>
            <a:pPr>
              <a:lnSpc>
                <a:spcPct val="100000"/>
              </a:lnSpc>
              <a:spcBef>
                <a:spcPts val="2325"/>
              </a:spcBef>
            </a:pPr>
            <a:endParaRPr sz="3700" dirty="0">
              <a:latin typeface="Times New Roman"/>
              <a:cs typeface="Times New Roman"/>
            </a:endParaRPr>
          </a:p>
          <a:p>
            <a:pPr marL="8890" algn="ctr">
              <a:lnSpc>
                <a:spcPct val="100000"/>
              </a:lnSpc>
              <a:tabLst>
                <a:tab pos="1701800" algn="l"/>
              </a:tabLst>
            </a:pPr>
            <a:r>
              <a:rPr sz="3700" b="1" spc="-560" dirty="0">
                <a:solidFill>
                  <a:srgbClr val="FAFBFB"/>
                </a:solidFill>
                <a:latin typeface="Calibri"/>
                <a:cs typeface="Calibri"/>
              </a:rPr>
              <a:t>FUNCTION</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spcBef>
                <a:spcPts val="2940"/>
              </a:spcBef>
            </a:pPr>
            <a:endParaRPr sz="3700" dirty="0">
              <a:latin typeface="Calibri"/>
              <a:cs typeface="Calibri"/>
            </a:endParaRPr>
          </a:p>
          <a:p>
            <a:pPr marL="1534160">
              <a:lnSpc>
                <a:spcPct val="100000"/>
              </a:lnSpc>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534160">
              <a:lnSpc>
                <a:spcPct val="100000"/>
              </a:lnSpc>
              <a:spcBef>
                <a:spcPts val="915"/>
              </a:spcBef>
            </a:pPr>
            <a:r>
              <a:rPr sz="2450" dirty="0">
                <a:solidFill>
                  <a:srgbClr val="444444"/>
                </a:solidFill>
                <a:latin typeface="Arial"/>
                <a:cs typeface="Arial"/>
              </a:rPr>
              <a:t>inside</a:t>
            </a:r>
            <a:r>
              <a:rPr sz="2450" spc="155" dirty="0">
                <a:solidFill>
                  <a:srgbClr val="444444"/>
                </a:solidFill>
                <a:latin typeface="Arial"/>
                <a:cs typeface="Arial"/>
              </a:rPr>
              <a:t> </a:t>
            </a:r>
            <a:r>
              <a:rPr sz="2450" dirty="0">
                <a:solidFill>
                  <a:srgbClr val="444444"/>
                </a:solidFill>
                <a:latin typeface="Arial"/>
                <a:cs typeface="Arial"/>
              </a:rPr>
              <a:t>function,</a:t>
            </a:r>
            <a:r>
              <a:rPr sz="2450" spc="145" dirty="0">
                <a:solidFill>
                  <a:srgbClr val="444444"/>
                </a:solidFill>
                <a:latin typeface="Arial"/>
                <a:cs typeface="Arial"/>
              </a:rPr>
              <a:t> </a:t>
            </a:r>
            <a:r>
              <a:rPr sz="2450" spc="-130" dirty="0">
                <a:solidFill>
                  <a:srgbClr val="444444"/>
                </a:solidFill>
                <a:latin typeface="Arial"/>
                <a:cs typeface="Arial"/>
              </a:rPr>
              <a:t>NOT</a:t>
            </a:r>
            <a:r>
              <a:rPr sz="2450" spc="135" dirty="0">
                <a:solidFill>
                  <a:srgbClr val="444444"/>
                </a:solidFill>
                <a:latin typeface="Arial"/>
                <a:cs typeface="Arial"/>
              </a:rPr>
              <a:t> </a:t>
            </a:r>
            <a:r>
              <a:rPr sz="2450" spc="-10" dirty="0">
                <a:solidFill>
                  <a:srgbClr val="444444"/>
                </a:solidFill>
                <a:latin typeface="Arial"/>
                <a:cs typeface="Arial"/>
              </a:rPr>
              <a:t>outside</a:t>
            </a:r>
            <a:endParaRPr sz="2450" dirty="0">
              <a:latin typeface="Arial"/>
              <a:cs typeface="Arial"/>
            </a:endParaRPr>
          </a:p>
          <a:p>
            <a:pPr>
              <a:lnSpc>
                <a:spcPct val="100000"/>
              </a:lnSpc>
              <a:spcBef>
                <a:spcPts val="165"/>
              </a:spcBef>
            </a:pPr>
            <a:endParaRPr sz="2450" dirty="0">
              <a:latin typeface="Arial"/>
              <a:cs typeface="Arial"/>
            </a:endParaRPr>
          </a:p>
          <a:p>
            <a:pPr marL="1534160">
              <a:lnSpc>
                <a:spcPct val="100000"/>
              </a:lnSpc>
            </a:pPr>
            <a:r>
              <a:rPr sz="2450" dirty="0">
                <a:solidFill>
                  <a:srgbClr val="444444"/>
                </a:solidFill>
                <a:latin typeface="Arial"/>
                <a:cs typeface="Arial"/>
              </a:rPr>
              <a:t>Also</a:t>
            </a:r>
            <a:r>
              <a:rPr sz="2450" spc="-114" dirty="0">
                <a:solidFill>
                  <a:srgbClr val="444444"/>
                </a:solidFill>
                <a:latin typeface="Arial"/>
                <a:cs typeface="Arial"/>
              </a:rPr>
              <a:t> </a:t>
            </a:r>
            <a:r>
              <a:rPr sz="2450" dirty="0">
                <a:solidFill>
                  <a:srgbClr val="444444"/>
                </a:solidFill>
                <a:latin typeface="Arial"/>
                <a:cs typeface="Arial"/>
              </a:rPr>
              <a:t>called</a:t>
            </a:r>
            <a:r>
              <a:rPr sz="2450" spc="-114" dirty="0">
                <a:solidFill>
                  <a:srgbClr val="444444"/>
                </a:solidFill>
                <a:latin typeface="Arial"/>
                <a:cs typeface="Arial"/>
              </a:rPr>
              <a:t> </a:t>
            </a:r>
            <a:r>
              <a:rPr sz="2450" dirty="0">
                <a:solidFill>
                  <a:srgbClr val="444444"/>
                </a:solidFill>
                <a:latin typeface="Arial"/>
                <a:cs typeface="Arial"/>
              </a:rPr>
              <a:t>local</a:t>
            </a:r>
            <a:r>
              <a:rPr sz="2450" spc="-114" dirty="0">
                <a:solidFill>
                  <a:srgbClr val="444444"/>
                </a:solidFill>
                <a:latin typeface="Arial"/>
                <a:cs typeface="Arial"/>
              </a:rPr>
              <a:t> </a:t>
            </a:r>
            <a:r>
              <a:rPr sz="2450" spc="-10" dirty="0">
                <a:solidFill>
                  <a:srgbClr val="444444"/>
                </a:solidFill>
                <a:latin typeface="Arial"/>
                <a:cs typeface="Arial"/>
              </a:rPr>
              <a:t>scope</a:t>
            </a:r>
            <a:endParaRPr sz="2450" dirty="0">
              <a:latin typeface="Arial"/>
              <a:cs typeface="Arial"/>
            </a:endParaRPr>
          </a:p>
        </p:txBody>
      </p:sp>
      <p:sp>
        <p:nvSpPr>
          <p:cNvPr id="27" name="object 30">
            <a:extLst>
              <a:ext uri="{FF2B5EF4-FFF2-40B4-BE49-F238E27FC236}">
                <a16:creationId xmlns:a16="http://schemas.microsoft.com/office/drawing/2014/main" id="{06AC811D-9B92-1B0A-92B0-EF40DA3DE0F1}"/>
              </a:ext>
            </a:extLst>
          </p:cNvPr>
          <p:cNvSpPr txBox="1"/>
          <p:nvPr/>
        </p:nvSpPr>
        <p:spPr>
          <a:xfrm>
            <a:off x="14592425" y="6447029"/>
            <a:ext cx="4533265" cy="3489960"/>
          </a:xfrm>
          <a:prstGeom prst="rect">
            <a:avLst/>
          </a:prstGeom>
        </p:spPr>
        <p:txBody>
          <a:bodyPr vert="horz" wrap="square" lIns="0" tIns="128270" rIns="0" bIns="0" rtlCol="0">
            <a:spAutoFit/>
          </a:bodyPr>
          <a:lstStyle/>
          <a:p>
            <a:pPr marL="12700">
              <a:lnSpc>
                <a:spcPct val="100000"/>
              </a:lnSpc>
              <a:spcBef>
                <a:spcPts val="1010"/>
              </a:spcBef>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inside</a:t>
            </a:r>
            <a:r>
              <a:rPr sz="2450" spc="15" dirty="0">
                <a:solidFill>
                  <a:srgbClr val="444444"/>
                </a:solidFill>
                <a:latin typeface="Arial"/>
                <a:cs typeface="Arial"/>
              </a:rPr>
              <a:t> </a:t>
            </a:r>
            <a:r>
              <a:rPr sz="2450" spc="50" dirty="0">
                <a:solidFill>
                  <a:srgbClr val="444444"/>
                </a:solidFill>
                <a:latin typeface="Arial"/>
                <a:cs typeface="Arial"/>
              </a:rPr>
              <a:t>block</a:t>
            </a:r>
            <a:r>
              <a:rPr sz="2450" dirty="0">
                <a:solidFill>
                  <a:srgbClr val="444444"/>
                </a:solidFill>
                <a:latin typeface="Arial"/>
                <a:cs typeface="Arial"/>
              </a:rPr>
              <a:t> (block </a:t>
            </a:r>
            <a:r>
              <a:rPr sz="2450" spc="-10" dirty="0">
                <a:solidFill>
                  <a:srgbClr val="444444"/>
                </a:solidFill>
                <a:latin typeface="Arial"/>
                <a:cs typeface="Arial"/>
              </a:rPr>
              <a:t>scoped)</a:t>
            </a:r>
            <a:endParaRPr sz="2450" dirty="0">
              <a:latin typeface="Arial"/>
              <a:cs typeface="Arial"/>
            </a:endParaRPr>
          </a:p>
          <a:p>
            <a:pPr>
              <a:lnSpc>
                <a:spcPct val="100000"/>
              </a:lnSpc>
              <a:spcBef>
                <a:spcPts val="160"/>
              </a:spcBef>
            </a:pPr>
            <a:endParaRPr sz="2450" dirty="0">
              <a:latin typeface="Arial"/>
              <a:cs typeface="Arial"/>
            </a:endParaRPr>
          </a:p>
          <a:p>
            <a:pPr marL="12700">
              <a:lnSpc>
                <a:spcPct val="100000"/>
              </a:lnSpc>
              <a:spcBef>
                <a:spcPts val="5"/>
              </a:spcBef>
            </a:pPr>
            <a:r>
              <a:rPr sz="2450" spc="-165" dirty="0">
                <a:solidFill>
                  <a:srgbClr val="444444"/>
                </a:solidFill>
                <a:latin typeface="Arial"/>
                <a:cs typeface="Arial"/>
              </a:rPr>
              <a:t>HOWEVER,</a:t>
            </a:r>
            <a:r>
              <a:rPr sz="2450" spc="-40" dirty="0">
                <a:solidFill>
                  <a:srgbClr val="444444"/>
                </a:solidFill>
                <a:latin typeface="Arial"/>
                <a:cs typeface="Arial"/>
              </a:rPr>
              <a:t> </a:t>
            </a:r>
            <a:r>
              <a:rPr sz="2450" dirty="0">
                <a:solidFill>
                  <a:srgbClr val="444444"/>
                </a:solidFill>
                <a:latin typeface="Arial"/>
                <a:cs typeface="Arial"/>
              </a:rPr>
              <a:t>this</a:t>
            </a:r>
            <a:r>
              <a:rPr sz="2450" spc="-35" dirty="0">
                <a:solidFill>
                  <a:srgbClr val="444444"/>
                </a:solidFill>
                <a:latin typeface="Arial"/>
                <a:cs typeface="Arial"/>
              </a:rPr>
              <a:t> </a:t>
            </a:r>
            <a:r>
              <a:rPr sz="2450" dirty="0">
                <a:solidFill>
                  <a:srgbClr val="444444"/>
                </a:solidFill>
                <a:latin typeface="Arial"/>
                <a:cs typeface="Arial"/>
              </a:rPr>
              <a:t>only</a:t>
            </a:r>
            <a:r>
              <a:rPr sz="2450" spc="-40" dirty="0">
                <a:solidFill>
                  <a:srgbClr val="444444"/>
                </a:solidFill>
                <a:latin typeface="Arial"/>
                <a:cs typeface="Arial"/>
              </a:rPr>
              <a:t> </a:t>
            </a:r>
            <a:r>
              <a:rPr sz="2450" dirty="0">
                <a:solidFill>
                  <a:srgbClr val="444444"/>
                </a:solidFill>
                <a:latin typeface="Arial"/>
                <a:cs typeface="Arial"/>
              </a:rPr>
              <a:t>applies</a:t>
            </a:r>
            <a:r>
              <a:rPr sz="2450" spc="-35" dirty="0">
                <a:solidFill>
                  <a:srgbClr val="444444"/>
                </a:solidFill>
                <a:latin typeface="Arial"/>
                <a:cs typeface="Arial"/>
              </a:rPr>
              <a:t> </a:t>
            </a:r>
            <a:r>
              <a:rPr sz="2450" spc="40" dirty="0">
                <a:solidFill>
                  <a:srgbClr val="444444"/>
                </a:solidFill>
                <a:latin typeface="Arial"/>
                <a:cs typeface="Arial"/>
              </a:rPr>
              <a:t>to</a:t>
            </a:r>
            <a:endParaRPr sz="2450" dirty="0">
              <a:latin typeface="Arial"/>
              <a:cs typeface="Arial"/>
            </a:endParaRPr>
          </a:p>
          <a:p>
            <a:pPr marL="12700">
              <a:lnSpc>
                <a:spcPct val="100000"/>
              </a:lnSpc>
              <a:spcBef>
                <a:spcPts val="915"/>
              </a:spcBef>
            </a:pPr>
            <a:r>
              <a:rPr sz="2450" b="1" dirty="0">
                <a:solidFill>
                  <a:srgbClr val="444444"/>
                </a:solidFill>
                <a:latin typeface="Courier New"/>
                <a:cs typeface="Courier New"/>
              </a:rPr>
              <a:t>let</a:t>
            </a:r>
            <a:r>
              <a:rPr sz="2450" b="1" spc="-869" dirty="0">
                <a:solidFill>
                  <a:srgbClr val="444444"/>
                </a:solidFill>
                <a:latin typeface="Courier New"/>
                <a:cs typeface="Courier New"/>
              </a:rPr>
              <a:t> </a:t>
            </a:r>
            <a:r>
              <a:rPr sz="2450" dirty="0">
                <a:solidFill>
                  <a:srgbClr val="444444"/>
                </a:solidFill>
                <a:latin typeface="Arial"/>
                <a:cs typeface="Arial"/>
              </a:rPr>
              <a:t>and</a:t>
            </a:r>
            <a:r>
              <a:rPr sz="2450" spc="-105" dirty="0">
                <a:solidFill>
                  <a:srgbClr val="444444"/>
                </a:solidFill>
                <a:latin typeface="Arial"/>
                <a:cs typeface="Arial"/>
              </a:rPr>
              <a:t> </a:t>
            </a:r>
            <a:r>
              <a:rPr sz="2450" b="1" dirty="0">
                <a:solidFill>
                  <a:srgbClr val="444444"/>
                </a:solidFill>
                <a:latin typeface="Courier New"/>
                <a:cs typeface="Courier New"/>
              </a:rPr>
              <a:t>const</a:t>
            </a:r>
            <a:r>
              <a:rPr sz="2450" b="1" spc="-869" dirty="0">
                <a:solidFill>
                  <a:srgbClr val="444444"/>
                </a:solidFill>
                <a:latin typeface="Courier New"/>
                <a:cs typeface="Courier New"/>
              </a:rPr>
              <a:t> </a:t>
            </a:r>
            <a:r>
              <a:rPr sz="2450" spc="-10" dirty="0">
                <a:solidFill>
                  <a:srgbClr val="444444"/>
                </a:solidFill>
                <a:latin typeface="Arial"/>
                <a:cs typeface="Arial"/>
              </a:rPr>
              <a:t>variables!</a:t>
            </a:r>
            <a:endParaRPr sz="2450" dirty="0">
              <a:latin typeface="Arial"/>
              <a:cs typeface="Arial"/>
            </a:endParaRPr>
          </a:p>
          <a:p>
            <a:pPr>
              <a:lnSpc>
                <a:spcPct val="100000"/>
              </a:lnSpc>
              <a:spcBef>
                <a:spcPts val="170"/>
              </a:spcBef>
            </a:pPr>
            <a:endParaRPr sz="2450" dirty="0">
              <a:latin typeface="Arial"/>
              <a:cs typeface="Arial"/>
            </a:endParaRPr>
          </a:p>
          <a:p>
            <a:pPr marL="12700">
              <a:lnSpc>
                <a:spcPct val="100000"/>
              </a:lnSpc>
            </a:pPr>
            <a:r>
              <a:rPr sz="2450" dirty="0">
                <a:solidFill>
                  <a:srgbClr val="444444"/>
                </a:solidFill>
                <a:latin typeface="Arial"/>
                <a:cs typeface="Arial"/>
              </a:rPr>
              <a:t>Functions</a:t>
            </a:r>
            <a:r>
              <a:rPr sz="2450" spc="-25" dirty="0">
                <a:solidFill>
                  <a:srgbClr val="444444"/>
                </a:solidFill>
                <a:latin typeface="Arial"/>
                <a:cs typeface="Arial"/>
              </a:rPr>
              <a:t> are </a:t>
            </a:r>
            <a:r>
              <a:rPr sz="2450" dirty="0">
                <a:solidFill>
                  <a:srgbClr val="444444"/>
                </a:solidFill>
                <a:latin typeface="Arial"/>
                <a:cs typeface="Arial"/>
              </a:rPr>
              <a:t>also</a:t>
            </a:r>
            <a:r>
              <a:rPr sz="2450" spc="-10" dirty="0">
                <a:solidFill>
                  <a:srgbClr val="444444"/>
                </a:solidFill>
                <a:latin typeface="Arial"/>
                <a:cs typeface="Arial"/>
              </a:rPr>
              <a:t> </a:t>
            </a:r>
            <a:r>
              <a:rPr sz="2450" spc="50" dirty="0">
                <a:solidFill>
                  <a:srgbClr val="444444"/>
                </a:solidFill>
                <a:latin typeface="Arial"/>
                <a:cs typeface="Arial"/>
              </a:rPr>
              <a:t>block</a:t>
            </a:r>
            <a:r>
              <a:rPr sz="2450" spc="-5" dirty="0">
                <a:solidFill>
                  <a:srgbClr val="444444"/>
                </a:solidFill>
                <a:latin typeface="Arial"/>
                <a:cs typeface="Arial"/>
              </a:rPr>
              <a:t> </a:t>
            </a:r>
            <a:r>
              <a:rPr sz="2450" spc="-10" dirty="0">
                <a:solidFill>
                  <a:srgbClr val="444444"/>
                </a:solidFill>
                <a:latin typeface="Arial"/>
                <a:cs typeface="Arial"/>
              </a:rPr>
              <a:t>scoped</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(only</a:t>
            </a:r>
            <a:r>
              <a:rPr sz="2450" spc="-80" dirty="0">
                <a:solidFill>
                  <a:srgbClr val="444444"/>
                </a:solidFill>
                <a:latin typeface="Arial"/>
                <a:cs typeface="Arial"/>
              </a:rPr>
              <a:t> </a:t>
            </a:r>
            <a:r>
              <a:rPr sz="2450" dirty="0">
                <a:solidFill>
                  <a:srgbClr val="444444"/>
                </a:solidFill>
                <a:latin typeface="Arial"/>
                <a:cs typeface="Arial"/>
              </a:rPr>
              <a:t>in</a:t>
            </a:r>
            <a:r>
              <a:rPr sz="2450" spc="-75" dirty="0">
                <a:solidFill>
                  <a:srgbClr val="444444"/>
                </a:solidFill>
                <a:latin typeface="Arial"/>
                <a:cs typeface="Arial"/>
              </a:rPr>
              <a:t> </a:t>
            </a:r>
            <a:r>
              <a:rPr sz="2450" spc="60" dirty="0">
                <a:solidFill>
                  <a:srgbClr val="444444"/>
                </a:solidFill>
                <a:latin typeface="Arial"/>
                <a:cs typeface="Arial"/>
              </a:rPr>
              <a:t>strict</a:t>
            </a:r>
            <a:r>
              <a:rPr sz="2450" spc="-80" dirty="0">
                <a:solidFill>
                  <a:srgbClr val="444444"/>
                </a:solidFill>
                <a:latin typeface="Arial"/>
                <a:cs typeface="Arial"/>
              </a:rPr>
              <a:t> </a:t>
            </a:r>
            <a:r>
              <a:rPr sz="2450" spc="-20" dirty="0">
                <a:solidFill>
                  <a:srgbClr val="444444"/>
                </a:solidFill>
                <a:latin typeface="Arial"/>
                <a:cs typeface="Arial"/>
              </a:rPr>
              <a:t>mode)</a:t>
            </a:r>
            <a:endParaRPr sz="2450" dirty="0">
              <a:latin typeface="Arial"/>
              <a:cs typeface="Arial"/>
            </a:endParaRPr>
          </a:p>
        </p:txBody>
      </p:sp>
      <p:grpSp>
        <p:nvGrpSpPr>
          <p:cNvPr id="29" name="object 13">
            <a:extLst>
              <a:ext uri="{FF2B5EF4-FFF2-40B4-BE49-F238E27FC236}">
                <a16:creationId xmlns:a16="http://schemas.microsoft.com/office/drawing/2014/main" id="{5957C65B-A013-E54E-C5DA-37A126FE8A5F}"/>
              </a:ext>
            </a:extLst>
          </p:cNvPr>
          <p:cNvGrpSpPr/>
          <p:nvPr/>
        </p:nvGrpSpPr>
        <p:grpSpPr>
          <a:xfrm>
            <a:off x="1385876" y="1765208"/>
            <a:ext cx="4155215" cy="1102531"/>
            <a:chOff x="896079" y="1998535"/>
            <a:chExt cx="3160069" cy="1122440"/>
          </a:xfrm>
        </p:grpSpPr>
        <p:pic>
          <p:nvPicPr>
            <p:cNvPr id="30" name="object 15">
              <a:extLst>
                <a:ext uri="{FF2B5EF4-FFF2-40B4-BE49-F238E27FC236}">
                  <a16:creationId xmlns:a16="http://schemas.microsoft.com/office/drawing/2014/main" id="{B5C130B9-3739-4094-C05F-96A521261D3C}"/>
                </a:ext>
              </a:extLst>
            </p:cNvPr>
            <p:cNvPicPr/>
            <p:nvPr/>
          </p:nvPicPr>
          <p:blipFill>
            <a:blip r:embed="rId5" cstate="print"/>
            <a:stretch>
              <a:fillRect/>
            </a:stretch>
          </p:blipFill>
          <p:spPr>
            <a:xfrm>
              <a:off x="978047" y="2247044"/>
              <a:ext cx="2996126" cy="873931"/>
            </a:xfrm>
            <a:prstGeom prst="rect">
              <a:avLst/>
            </a:prstGeom>
          </p:spPr>
        </p:pic>
        <p:pic>
          <p:nvPicPr>
            <p:cNvPr id="31" name="object 16">
              <a:extLst>
                <a:ext uri="{FF2B5EF4-FFF2-40B4-BE49-F238E27FC236}">
                  <a16:creationId xmlns:a16="http://schemas.microsoft.com/office/drawing/2014/main" id="{3FD02A28-8817-99D6-AA55-E55EE3EB3F76}"/>
                </a:ext>
              </a:extLst>
            </p:cNvPr>
            <p:cNvPicPr/>
            <p:nvPr/>
          </p:nvPicPr>
          <p:blipFill>
            <a:blip r:embed="rId2" cstate="print"/>
            <a:stretch>
              <a:fillRect/>
            </a:stretch>
          </p:blipFill>
          <p:spPr>
            <a:xfrm>
              <a:off x="896079" y="1998535"/>
              <a:ext cx="3160069" cy="1042710"/>
            </a:xfrm>
            <a:prstGeom prst="rect">
              <a:avLst/>
            </a:prstGeom>
          </p:spPr>
        </p:pic>
      </p:grpSp>
      <p:sp>
        <p:nvSpPr>
          <p:cNvPr id="32" name="TextBox 31">
            <a:extLst>
              <a:ext uri="{FF2B5EF4-FFF2-40B4-BE49-F238E27FC236}">
                <a16:creationId xmlns:a16="http://schemas.microsoft.com/office/drawing/2014/main" id="{6541D688-E46B-E580-5D52-C656B24A379E}"/>
              </a:ext>
            </a:extLst>
          </p:cNvPr>
          <p:cNvSpPr txBox="1"/>
          <p:nvPr/>
        </p:nvSpPr>
        <p:spPr>
          <a:xfrm>
            <a:off x="2191861" y="2015704"/>
            <a:ext cx="251303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Global Scope</a:t>
            </a:r>
          </a:p>
        </p:txBody>
      </p:sp>
      <p:grpSp>
        <p:nvGrpSpPr>
          <p:cNvPr id="33" name="object 13">
            <a:extLst>
              <a:ext uri="{FF2B5EF4-FFF2-40B4-BE49-F238E27FC236}">
                <a16:creationId xmlns:a16="http://schemas.microsoft.com/office/drawing/2014/main" id="{D0CDFD7A-D352-A668-A029-B86F8E176EEF}"/>
              </a:ext>
            </a:extLst>
          </p:cNvPr>
          <p:cNvGrpSpPr/>
          <p:nvPr/>
        </p:nvGrpSpPr>
        <p:grpSpPr>
          <a:xfrm>
            <a:off x="7781945" y="1765208"/>
            <a:ext cx="4155215" cy="1102531"/>
            <a:chOff x="896079" y="1998535"/>
            <a:chExt cx="3160069" cy="1122440"/>
          </a:xfrm>
        </p:grpSpPr>
        <p:pic>
          <p:nvPicPr>
            <p:cNvPr id="34" name="object 15">
              <a:extLst>
                <a:ext uri="{FF2B5EF4-FFF2-40B4-BE49-F238E27FC236}">
                  <a16:creationId xmlns:a16="http://schemas.microsoft.com/office/drawing/2014/main" id="{65B7BAAB-B445-4C32-ACAB-2C39243E3EF3}"/>
                </a:ext>
              </a:extLst>
            </p:cNvPr>
            <p:cNvPicPr/>
            <p:nvPr/>
          </p:nvPicPr>
          <p:blipFill>
            <a:blip r:embed="rId5" cstate="print"/>
            <a:stretch>
              <a:fillRect/>
            </a:stretch>
          </p:blipFill>
          <p:spPr>
            <a:xfrm>
              <a:off x="978047" y="2247044"/>
              <a:ext cx="2996126" cy="873931"/>
            </a:xfrm>
            <a:prstGeom prst="rect">
              <a:avLst/>
            </a:prstGeom>
          </p:spPr>
        </p:pic>
        <p:pic>
          <p:nvPicPr>
            <p:cNvPr id="35" name="object 16">
              <a:extLst>
                <a:ext uri="{FF2B5EF4-FFF2-40B4-BE49-F238E27FC236}">
                  <a16:creationId xmlns:a16="http://schemas.microsoft.com/office/drawing/2014/main" id="{71BC6791-7052-901A-62AA-72F1F1263851}"/>
                </a:ext>
              </a:extLst>
            </p:cNvPr>
            <p:cNvPicPr/>
            <p:nvPr/>
          </p:nvPicPr>
          <p:blipFill>
            <a:blip r:embed="rId2" cstate="print"/>
            <a:stretch>
              <a:fillRect/>
            </a:stretch>
          </p:blipFill>
          <p:spPr>
            <a:xfrm>
              <a:off x="896079" y="1998535"/>
              <a:ext cx="3160069" cy="1042710"/>
            </a:xfrm>
            <a:prstGeom prst="rect">
              <a:avLst/>
            </a:prstGeom>
          </p:spPr>
        </p:pic>
      </p:grpSp>
      <p:sp>
        <p:nvSpPr>
          <p:cNvPr id="36" name="TextBox 35">
            <a:extLst>
              <a:ext uri="{FF2B5EF4-FFF2-40B4-BE49-F238E27FC236}">
                <a16:creationId xmlns:a16="http://schemas.microsoft.com/office/drawing/2014/main" id="{C29B790F-5B59-C10B-3A56-1744D22BA3F1}"/>
              </a:ext>
            </a:extLst>
          </p:cNvPr>
          <p:cNvSpPr txBox="1"/>
          <p:nvPr/>
        </p:nvSpPr>
        <p:spPr>
          <a:xfrm>
            <a:off x="8440029" y="2015704"/>
            <a:ext cx="297180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Function Scope</a:t>
            </a:r>
          </a:p>
        </p:txBody>
      </p:sp>
      <p:grpSp>
        <p:nvGrpSpPr>
          <p:cNvPr id="41" name="object 13">
            <a:extLst>
              <a:ext uri="{FF2B5EF4-FFF2-40B4-BE49-F238E27FC236}">
                <a16:creationId xmlns:a16="http://schemas.microsoft.com/office/drawing/2014/main" id="{CD199C5A-4B24-E415-38E4-D5223CB69C20}"/>
              </a:ext>
            </a:extLst>
          </p:cNvPr>
          <p:cNvGrpSpPr/>
          <p:nvPr/>
        </p:nvGrpSpPr>
        <p:grpSpPr>
          <a:xfrm>
            <a:off x="14578946" y="1759474"/>
            <a:ext cx="4155215" cy="1102531"/>
            <a:chOff x="896079" y="1998535"/>
            <a:chExt cx="3160069" cy="1122440"/>
          </a:xfrm>
        </p:grpSpPr>
        <p:pic>
          <p:nvPicPr>
            <p:cNvPr id="42" name="object 15">
              <a:extLst>
                <a:ext uri="{FF2B5EF4-FFF2-40B4-BE49-F238E27FC236}">
                  <a16:creationId xmlns:a16="http://schemas.microsoft.com/office/drawing/2014/main" id="{546BB836-6586-A745-613B-1581F4053B07}"/>
                </a:ext>
              </a:extLst>
            </p:cNvPr>
            <p:cNvPicPr/>
            <p:nvPr/>
          </p:nvPicPr>
          <p:blipFill>
            <a:blip r:embed="rId5" cstate="print"/>
            <a:stretch>
              <a:fillRect/>
            </a:stretch>
          </p:blipFill>
          <p:spPr>
            <a:xfrm>
              <a:off x="978047" y="2247044"/>
              <a:ext cx="2996126" cy="873931"/>
            </a:xfrm>
            <a:prstGeom prst="rect">
              <a:avLst/>
            </a:prstGeom>
          </p:spPr>
        </p:pic>
        <p:pic>
          <p:nvPicPr>
            <p:cNvPr id="43" name="object 16">
              <a:extLst>
                <a:ext uri="{FF2B5EF4-FFF2-40B4-BE49-F238E27FC236}">
                  <a16:creationId xmlns:a16="http://schemas.microsoft.com/office/drawing/2014/main" id="{DBFE3C4A-27F1-7EC8-708D-2EB37A054870}"/>
                </a:ext>
              </a:extLst>
            </p:cNvPr>
            <p:cNvPicPr/>
            <p:nvPr/>
          </p:nvPicPr>
          <p:blipFill>
            <a:blip r:embed="rId2" cstate="print"/>
            <a:stretch>
              <a:fillRect/>
            </a:stretch>
          </p:blipFill>
          <p:spPr>
            <a:xfrm>
              <a:off x="896079" y="1998535"/>
              <a:ext cx="3160069" cy="1042710"/>
            </a:xfrm>
            <a:prstGeom prst="rect">
              <a:avLst/>
            </a:prstGeom>
          </p:spPr>
        </p:pic>
      </p:grpSp>
      <p:sp>
        <p:nvSpPr>
          <p:cNvPr id="44" name="TextBox 43">
            <a:extLst>
              <a:ext uri="{FF2B5EF4-FFF2-40B4-BE49-F238E27FC236}">
                <a16:creationId xmlns:a16="http://schemas.microsoft.com/office/drawing/2014/main" id="{26B8078F-4412-EA34-A970-647A76CB51C4}"/>
              </a:ext>
            </a:extLst>
          </p:cNvPr>
          <p:cNvSpPr txBox="1"/>
          <p:nvPr/>
        </p:nvSpPr>
        <p:spPr>
          <a:xfrm>
            <a:off x="14875766" y="1991842"/>
            <a:ext cx="3562992"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Block Scope (ES6)</a:t>
            </a:r>
          </a:p>
        </p:txBody>
      </p:sp>
      <p:pic>
        <p:nvPicPr>
          <p:cNvPr id="49" name="object 4">
            <a:extLst>
              <a:ext uri="{FF2B5EF4-FFF2-40B4-BE49-F238E27FC236}">
                <a16:creationId xmlns:a16="http://schemas.microsoft.com/office/drawing/2014/main" id="{F17DFF51-9844-DF59-4EE8-B90D73F82411}"/>
              </a:ext>
            </a:extLst>
          </p:cNvPr>
          <p:cNvPicPr/>
          <p:nvPr/>
        </p:nvPicPr>
        <p:blipFill>
          <a:blip r:embed="rId6" cstate="print"/>
          <a:stretch>
            <a:fillRect/>
          </a:stretch>
        </p:blipFill>
        <p:spPr>
          <a:xfrm>
            <a:off x="7138852" y="3427906"/>
            <a:ext cx="5826389" cy="2588890"/>
          </a:xfrm>
          <a:prstGeom prst="rect">
            <a:avLst/>
          </a:prstGeom>
        </p:spPr>
      </p:pic>
    </p:spTree>
    <p:extLst>
      <p:ext uri="{BB962C8B-B14F-4D97-AF65-F5344CB8AC3E}">
        <p14:creationId xmlns:p14="http://schemas.microsoft.com/office/powerpoint/2010/main" val="2555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par>
                                <p:cTn id="24" presetID="3"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linds(horizontal)">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A8747-AF0A-E280-CFD4-0722101BB65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0235DEE-80C4-E03B-CC4A-AD90B573406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B97464E5-8B26-E12B-5BA2-FF5A84D01552}"/>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86D791DC-59FF-C287-2E7C-598C309A092E}"/>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A055A465-3864-1067-8432-C7AE48E011D8}"/>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a:solidFill>
                  <a:srgbClr val="444444"/>
                </a:solidFill>
                <a:latin typeface="Arial"/>
                <a:cs typeface="Arial"/>
              </a:rPr>
              <a:t>DOM DOCUMENT</a:t>
            </a:r>
            <a:endParaRPr lang="en-US" sz="3450" dirty="0">
              <a:solidFill>
                <a:srgbClr val="444444"/>
              </a:solidFill>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522FE7FF-2629-87A1-5257-F7CC1F684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179162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2094-28D3-4E20-A010-2E7F743C69F2}"/>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0EFD58E9-F0A6-7CED-DE94-FC4D4B67560D}"/>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4BE828D-E825-D4DE-FF3F-3201B4BC403C}"/>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DOM Document </a:t>
            </a:r>
            <a:r>
              <a:rPr lang="en-US" i="0" dirty="0">
                <a:effectLst/>
                <a:latin typeface="-apple-system"/>
              </a:rPr>
              <a:t>Object</a:t>
            </a:r>
          </a:p>
        </p:txBody>
      </p:sp>
      <p:pic>
        <p:nvPicPr>
          <p:cNvPr id="7" name="Picture 6" descr="A yellow and black sign with black letters&#10;&#10;Description automatically generated">
            <a:extLst>
              <a:ext uri="{FF2B5EF4-FFF2-40B4-BE49-F238E27FC236}">
                <a16:creationId xmlns:a16="http://schemas.microsoft.com/office/drawing/2014/main" id="{6A14A070-3870-F923-7D33-9FEC4587C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4B17A49A-06C8-AB49-86BC-6EC8A37C8792}"/>
              </a:ext>
            </a:extLst>
          </p:cNvPr>
          <p:cNvSpPr txBox="1"/>
          <p:nvPr/>
        </p:nvSpPr>
        <p:spPr>
          <a:xfrm>
            <a:off x="527050" y="1888140"/>
            <a:ext cx="19202400" cy="218745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DOM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Stands for Document Object Model. It is a programming interface that allows us to create, change, or remove elements from the document. We can also add events to these elements to make our page more dynamic. The DOM views an HTML document as a tree of nodes. A node represents an HTML element.</a:t>
            </a:r>
          </a:p>
        </p:txBody>
      </p:sp>
      <p:pic>
        <p:nvPicPr>
          <p:cNvPr id="1026" name="Picture 2" descr="Document Object Model - Wikipedia">
            <a:extLst>
              <a:ext uri="{FF2B5EF4-FFF2-40B4-BE49-F238E27FC236}">
                <a16:creationId xmlns:a16="http://schemas.microsoft.com/office/drawing/2014/main" id="{82CAA03F-A6A5-A4FF-D0DE-EA0DDC014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4892675"/>
            <a:ext cx="5562600" cy="575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3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B564-3B25-FAC7-A76C-17AF73A5237B}"/>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CC2D084-AA44-6BED-7153-2BE1A716DFB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B7EB8CAC-A141-F780-2CCE-44EA7CBCFB7B}"/>
              </a:ext>
            </a:extLst>
          </p:cNvPr>
          <p:cNvSpPr txBox="1">
            <a:spLocks noGrp="1"/>
          </p:cNvSpPr>
          <p:nvPr>
            <p:ph type="title"/>
          </p:nvPr>
        </p:nvSpPr>
        <p:spPr>
          <a:xfrm>
            <a:off x="858511" y="335457"/>
            <a:ext cx="10717539" cy="671338"/>
          </a:xfrm>
          <a:prstGeom prst="rect">
            <a:avLst/>
          </a:prstGeom>
        </p:spPr>
        <p:txBody>
          <a:bodyPr vert="horz" wrap="square" lIns="0" tIns="17145" rIns="0" bIns="0" rtlCol="0">
            <a:spAutoFit/>
          </a:bodyPr>
          <a:lstStyle/>
          <a:p>
            <a:pPr algn="l" fontAlgn="base"/>
            <a:r>
              <a:rPr lang="en-US" b="1" i="0" dirty="0">
                <a:effectLst/>
                <a:latin typeface="-apple-system"/>
              </a:rPr>
              <a:t>DOM Document </a:t>
            </a:r>
            <a:r>
              <a:rPr lang="en-US" i="0" dirty="0">
                <a:effectLst/>
                <a:latin typeface="-apple-system"/>
              </a:rPr>
              <a:t>Object and How to access DOM</a:t>
            </a:r>
          </a:p>
        </p:txBody>
      </p:sp>
      <p:pic>
        <p:nvPicPr>
          <p:cNvPr id="7" name="Picture 6" descr="A yellow and black sign with black letters&#10;&#10;Description automatically generated">
            <a:extLst>
              <a:ext uri="{FF2B5EF4-FFF2-40B4-BE49-F238E27FC236}">
                <a16:creationId xmlns:a16="http://schemas.microsoft.com/office/drawing/2014/main" id="{84797D91-D97F-71D7-2B01-703C0D335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5BF31F25-7455-4626-3B4A-1F0F4B846FE0}"/>
              </a:ext>
            </a:extLst>
          </p:cNvPr>
          <p:cNvSpPr txBox="1"/>
          <p:nvPr/>
        </p:nvSpPr>
        <p:spPr>
          <a:xfrm>
            <a:off x="527050" y="1888140"/>
            <a:ext cx="19202400" cy="440345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Document object is an object that provides access to all HTML elements of a document. When an HTML document is loaded into a browser window, then it becomes a document object</a:t>
            </a: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A1AEB9AF-34D8-7DB3-B0A5-0F53A3CB4FF1}"/>
              </a:ext>
            </a:extLst>
          </p:cNvPr>
          <p:cNvPicPr>
            <a:picLocks noChangeAspect="1"/>
          </p:cNvPicPr>
          <p:nvPr/>
        </p:nvPicPr>
        <p:blipFill>
          <a:blip r:embed="rId4"/>
          <a:stretch>
            <a:fillRect/>
          </a:stretch>
        </p:blipFill>
        <p:spPr>
          <a:xfrm>
            <a:off x="5403850" y="4205880"/>
            <a:ext cx="7941543" cy="1448795"/>
          </a:xfrm>
          <a:prstGeom prst="rect">
            <a:avLst/>
          </a:prstGeom>
        </p:spPr>
      </p:pic>
      <p:sp>
        <p:nvSpPr>
          <p:cNvPr id="4" name="TextBox 3">
            <a:extLst>
              <a:ext uri="{FF2B5EF4-FFF2-40B4-BE49-F238E27FC236}">
                <a16:creationId xmlns:a16="http://schemas.microsoft.com/office/drawing/2014/main" id="{50DE3CD6-82BB-A0BC-CC89-063E1F561EBD}"/>
              </a:ext>
            </a:extLst>
          </p:cNvPr>
          <p:cNvSpPr txBox="1"/>
          <p:nvPr/>
        </p:nvSpPr>
        <p:spPr>
          <a:xfrm>
            <a:off x="527050" y="6115410"/>
            <a:ext cx="19202400" cy="3182346"/>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Accessing elements in the DOM means finding specific parts of a website and changing or manipulating them. To access an element on a website, you need to know the specific element you want to access. JavaScript provides different methods to access the elements in the DOM, such as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getElementById</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getElementsByTagName</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querySelector</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and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querySelectorAll</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09216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68522-4410-2EC3-9DDF-D297E32864C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62658653-773D-BBE5-6655-5614D92030F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066099D9-985B-EB3E-5352-2847ED956ACF}"/>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94F0CF18-88C9-590C-C3EB-E31DE2776B0F}"/>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048BABF3-C755-8D0B-A17F-8853E00C59FA}"/>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HTML WINDOW</a:t>
            </a:r>
          </a:p>
        </p:txBody>
      </p:sp>
      <p:pic>
        <p:nvPicPr>
          <p:cNvPr id="10" name="Picture 9" descr="A yellow and black sign with black letters&#10;&#10;Description automatically generated">
            <a:extLst>
              <a:ext uri="{FF2B5EF4-FFF2-40B4-BE49-F238E27FC236}">
                <a16:creationId xmlns:a16="http://schemas.microsoft.com/office/drawing/2014/main" id="{AC991271-A48E-35EA-E225-ED0536D57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4169019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0F4B9-5C88-0EA2-BFD9-AE6A496562A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CCF43176-71C9-1CCB-72ED-A669CDEFF559}"/>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A2463D84-A638-28A7-834D-1BAAE2C7BE0F}"/>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C84AD2E-3A63-21D4-FFF1-93FF8F47B44B}"/>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34091266-E9D3-2BAF-4E98-F2BB365F2333}"/>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lang="en-US"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 JQUERY</a:t>
            </a:r>
          </a:p>
        </p:txBody>
      </p:sp>
    </p:spTree>
    <p:extLst>
      <p:ext uri="{BB962C8B-B14F-4D97-AF65-F5344CB8AC3E}">
        <p14:creationId xmlns:p14="http://schemas.microsoft.com/office/powerpoint/2010/main" val="260592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0BD6-AC35-5E02-9555-612E20E3C65A}"/>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AC7EF1AB-689D-5F57-F1B6-901707A37CF2}"/>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28AEEBBA-DB5A-A8E2-4CF2-05F5424251AE}"/>
              </a:ext>
            </a:extLst>
          </p:cNvPr>
          <p:cNvSpPr txBox="1">
            <a:spLocks noGrp="1"/>
          </p:cNvSpPr>
          <p:nvPr>
            <p:ph type="title"/>
          </p:nvPr>
        </p:nvSpPr>
        <p:spPr>
          <a:xfrm>
            <a:off x="858511" y="335457"/>
            <a:ext cx="6831339" cy="671338"/>
          </a:xfrm>
          <a:prstGeom prst="rect">
            <a:avLst/>
          </a:prstGeom>
        </p:spPr>
        <p:txBody>
          <a:bodyPr vert="horz" wrap="square" lIns="0" tIns="17145" rIns="0" bIns="0" rtlCol="0">
            <a:spAutoFit/>
          </a:bodyPr>
          <a:lstStyle/>
          <a:p>
            <a:pPr algn="l" fontAlgn="base"/>
            <a:r>
              <a:rPr lang="en-US" i="0" dirty="0">
                <a:effectLst/>
                <a:latin typeface="-apple-system"/>
              </a:rPr>
              <a:t>What is </a:t>
            </a:r>
            <a:r>
              <a:rPr lang="en-US" b="1" i="0" dirty="0">
                <a:effectLst/>
                <a:latin typeface="-apple-system"/>
              </a:rPr>
              <a:t>j</a:t>
            </a:r>
            <a:r>
              <a:rPr lang="en-US" b="1" dirty="0">
                <a:latin typeface="-apple-system"/>
              </a:rPr>
              <a:t>Query?</a:t>
            </a:r>
            <a:endParaRPr lang="en-US" i="0" dirty="0">
              <a:effectLst/>
              <a:latin typeface="-apple-system"/>
            </a:endParaRPr>
          </a:p>
        </p:txBody>
      </p:sp>
      <p:sp>
        <p:nvSpPr>
          <p:cNvPr id="2" name="TextBox 1">
            <a:extLst>
              <a:ext uri="{FF2B5EF4-FFF2-40B4-BE49-F238E27FC236}">
                <a16:creationId xmlns:a16="http://schemas.microsoft.com/office/drawing/2014/main" id="{A4AF96A9-3AB7-16CD-758D-5DBD5C646F62}"/>
              </a:ext>
            </a:extLst>
          </p:cNvPr>
          <p:cNvSpPr txBox="1"/>
          <p:nvPr/>
        </p:nvSpPr>
        <p:spPr>
          <a:xfrm>
            <a:off x="1060450" y="2476379"/>
            <a:ext cx="17526001" cy="3049233"/>
          </a:xfrm>
          <a:prstGeom prst="rect">
            <a:avLst/>
          </a:prstGeom>
          <a:noFill/>
        </p:spPr>
        <p:txBody>
          <a:bodyPr wrap="square">
            <a:spAutoFit/>
          </a:bodyPr>
          <a:lstStyle/>
          <a:p>
            <a:pPr lvl="1" algn="just">
              <a:lnSpc>
                <a:spcPct val="200000"/>
              </a:lnSpc>
              <a:buClr>
                <a:srgbClr val="FFC000"/>
              </a:buClr>
            </a:pPr>
            <a:r>
              <a:rPr lang="en-US" sz="2800" b="1" spc="-65" dirty="0"/>
              <a:t>jQuery</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jQuery is a JavaScript framework. </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facilitates the readability and the manipulation of HTML DOM elements, event handling, animations, and AJAX calls.</a:t>
            </a:r>
          </a:p>
        </p:txBody>
      </p:sp>
      <p:sp>
        <p:nvSpPr>
          <p:cNvPr id="8" name="TextBox 7">
            <a:extLst>
              <a:ext uri="{FF2B5EF4-FFF2-40B4-BE49-F238E27FC236}">
                <a16:creationId xmlns:a16="http://schemas.microsoft.com/office/drawing/2014/main" id="{A40FA1E1-0219-91A1-6BFE-8530FCF0BE73}"/>
              </a:ext>
            </a:extLst>
          </p:cNvPr>
          <p:cNvSpPr txBox="1"/>
          <p:nvPr/>
        </p:nvSpPr>
        <p:spPr>
          <a:xfrm>
            <a:off x="1060450" y="6133979"/>
            <a:ext cx="17526001" cy="3787896"/>
          </a:xfrm>
          <a:prstGeom prst="rect">
            <a:avLst/>
          </a:prstGeom>
          <a:noFill/>
        </p:spPr>
        <p:txBody>
          <a:bodyPr wrap="square">
            <a:spAutoFit/>
          </a:bodyPr>
          <a:lstStyle/>
          <a:p>
            <a:pPr lvl="1" algn="just">
              <a:lnSpc>
                <a:spcPct val="200000"/>
              </a:lnSpc>
              <a:buClr>
                <a:srgbClr val="FFC000"/>
              </a:buClr>
            </a:pPr>
            <a:r>
              <a:rPr lang="en-US" sz="2800" b="1" spc="-65" dirty="0"/>
              <a:t>Advantages</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Simplified syntax: jQuery has a simplified syntax that makes it easy to manipulate HTML documents, handle events, and perform AJAX requests.</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Cross-browser compatibility: jQuery handles browser differences in a transparent way, making it easier to write code that works across different browsers.</a:t>
            </a:r>
          </a:p>
        </p:txBody>
      </p:sp>
    </p:spTree>
    <p:extLst>
      <p:ext uri="{BB962C8B-B14F-4D97-AF65-F5344CB8AC3E}">
        <p14:creationId xmlns:p14="http://schemas.microsoft.com/office/powerpoint/2010/main" val="104148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sz="4400" dirty="0"/>
              <a:t>W</a:t>
            </a:r>
            <a:r>
              <a:rPr lang="en-US" sz="4400" dirty="0"/>
              <a:t>hat</a:t>
            </a:r>
            <a:r>
              <a:rPr sz="4400" spc="-245" dirty="0"/>
              <a:t> </a:t>
            </a:r>
            <a:r>
              <a:rPr lang="en-US" sz="4400" spc="-105" dirty="0"/>
              <a:t>is</a:t>
            </a:r>
            <a:r>
              <a:rPr lang="en-US" sz="4400" spc="-215" dirty="0"/>
              <a:t> </a:t>
            </a:r>
            <a:r>
              <a:rPr lang="en-US" sz="4400" spc="-280" dirty="0">
                <a:latin typeface="Arial Black"/>
                <a:cs typeface="Arial Black"/>
              </a:rPr>
              <a:t>Data Type ?</a:t>
            </a:r>
            <a:endParaRPr sz="4400"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242284" y="2301876"/>
            <a:ext cx="16113985" cy="1297856"/>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ypes in JavaScript define the data type that a variable can store. JavaScript includes primitive and non-primitive data (</a:t>
            </a:r>
            <a:r>
              <a:rPr lang="en-US" sz="2800" dirty="0">
                <a:latin typeface="Verdana" panose="020B0604030504040204" pitchFamily="34" charset="0"/>
                <a:ea typeface="Verdana" panose="020B0604030504040204" pitchFamily="34" charset="0"/>
                <a:cs typeface="Verdana" panose="020B0604030504040204" pitchFamily="34" charset="0"/>
              </a:rPr>
              <a:t>Reference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types.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aphicFrame>
        <p:nvGraphicFramePr>
          <p:cNvPr id="10" name="Diagram 9">
            <a:extLst>
              <a:ext uri="{FF2B5EF4-FFF2-40B4-BE49-F238E27FC236}">
                <a16:creationId xmlns:a16="http://schemas.microsoft.com/office/drawing/2014/main" id="{42DB4C9B-0A97-BF8C-86A9-A64DFAC75297}"/>
              </a:ext>
            </a:extLst>
          </p:cNvPr>
          <p:cNvGraphicFramePr/>
          <p:nvPr>
            <p:extLst>
              <p:ext uri="{D42A27DB-BD31-4B8C-83A1-F6EECF244321}">
                <p14:modId xmlns:p14="http://schemas.microsoft.com/office/powerpoint/2010/main" val="1923489127"/>
              </p:ext>
            </p:extLst>
          </p:nvPr>
        </p:nvGraphicFramePr>
        <p:xfrm>
          <a:off x="9975850" y="4784435"/>
          <a:ext cx="3505200" cy="4997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a:extLst>
              <a:ext uri="{FF2B5EF4-FFF2-40B4-BE49-F238E27FC236}">
                <a16:creationId xmlns:a16="http://schemas.microsoft.com/office/drawing/2014/main" id="{AE212A15-AC04-27E6-0F9D-48F77C172B10}"/>
              </a:ext>
            </a:extLst>
          </p:cNvPr>
          <p:cNvGraphicFramePr/>
          <p:nvPr>
            <p:extLst>
              <p:ext uri="{D42A27DB-BD31-4B8C-83A1-F6EECF244321}">
                <p14:modId xmlns:p14="http://schemas.microsoft.com/office/powerpoint/2010/main" val="3366432635"/>
              </p:ext>
            </p:extLst>
          </p:nvPr>
        </p:nvGraphicFramePr>
        <p:xfrm>
          <a:off x="5013624" y="4784436"/>
          <a:ext cx="3505200" cy="49970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5853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06592-1C90-9155-DDEE-410D7A76C6E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19F11F6-4D56-D294-D786-A5099EE4157A}"/>
              </a:ext>
            </a:extLst>
          </p:cNvPr>
          <p:cNvPicPr/>
          <p:nvPr/>
        </p:nvPicPr>
        <p:blipFill>
          <a:blip r:embed="rId2" cstate="print"/>
          <a:stretch>
            <a:fillRect/>
          </a:stretch>
        </p:blipFill>
        <p:spPr>
          <a:xfrm>
            <a:off x="9505237" y="418835"/>
            <a:ext cx="10180027" cy="10470885"/>
          </a:xfrm>
          <a:prstGeom prst="rect">
            <a:avLst/>
          </a:prstGeom>
        </p:spPr>
      </p:pic>
      <p:pic>
        <p:nvPicPr>
          <p:cNvPr id="7" name="Picture 6" descr="A blue square with white letters&#10;&#10;Description automatically generated">
            <a:extLst>
              <a:ext uri="{FF2B5EF4-FFF2-40B4-BE49-F238E27FC236}">
                <a16:creationId xmlns:a16="http://schemas.microsoft.com/office/drawing/2014/main" id="{91E7F1AE-2AD0-6F66-5E81-44C45B5E7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4" name="object 4">
            <a:extLst>
              <a:ext uri="{FF2B5EF4-FFF2-40B4-BE49-F238E27FC236}">
                <a16:creationId xmlns:a16="http://schemas.microsoft.com/office/drawing/2014/main" id="{5B36BAB7-35E9-7E91-9E31-B2059700B2AA}"/>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DF29EA6-073C-1F77-DAFB-C1B46CECB957}"/>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89792909-CB81-9240-CB36-03CEBE0C8990}"/>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a:t>
            </a:r>
          </a:p>
        </p:txBody>
      </p:sp>
    </p:spTree>
    <p:extLst>
      <p:ext uri="{BB962C8B-B14F-4D97-AF65-F5344CB8AC3E}">
        <p14:creationId xmlns:p14="http://schemas.microsoft.com/office/powerpoint/2010/main" val="65676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6CCDD-610D-FFB6-4384-3D1EE7D57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1349E-6BD5-FD68-9CE0-8B4AB02A8295}"/>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246B626A-42D3-388D-9A93-5894E42FBD45}"/>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713B3604-2088-C40B-1C02-B066841BB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5C7B874D-7351-4CC6-521E-681AC1952C11}"/>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87E20BB5-8184-A1D2-7A82-AF90903657F2}"/>
              </a:ext>
            </a:extLst>
          </p:cNvPr>
          <p:cNvSpPr txBox="1"/>
          <p:nvPr/>
        </p:nvSpPr>
        <p:spPr>
          <a:xfrm>
            <a:off x="846718" y="2127122"/>
            <a:ext cx="14249401" cy="883543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strongly typed, object-oriented, compiled programming language that builds on JavaScript. It is a superset of the JavaScript language, designed to give you better tooling at any scale.</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lvl="1" algn="just">
              <a:lnSpc>
                <a:spcPct val="200000"/>
              </a:lnSpc>
              <a:buClr>
                <a:srgbClr val="FFC000"/>
              </a:buClr>
            </a:pPr>
            <a:r>
              <a:rPr lang="en-US" sz="2400" b="1" i="0" dirty="0">
                <a:solidFill>
                  <a:srgbClr val="142640"/>
                </a:solidFill>
                <a:effectLst/>
                <a:latin typeface="Verdana" panose="020B0604030504040204" pitchFamily="34" charset="0"/>
                <a:ea typeface="Verdana" panose="020B0604030504040204" pitchFamily="34" charset="0"/>
                <a:cs typeface="Verdana" panose="020B0604030504040204" pitchFamily="34" charset="0"/>
              </a:rPr>
              <a:t>Components of TypeScript</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Language: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syntax, and type annotations.</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TypeScript Compiler (TSC):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converts the instructions written in TypeScript to its JavaScript equivalent.</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TypeScript Language Service: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 additional layer of editor-like applications, such as statement completion, signature help, code formatting, and colorization, among other things.</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D047A8BC-EE8E-5325-396A-515823798CAE}"/>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What is </a:t>
            </a:r>
            <a:r>
              <a:rPr lang="en-US" b="1" dirty="0">
                <a:latin typeface="-apple-system"/>
              </a:rPr>
              <a:t>TypeScript?</a:t>
            </a:r>
            <a:endParaRPr lang="en-US" dirty="0">
              <a:latin typeface="-apple-system"/>
            </a:endParaRPr>
          </a:p>
        </p:txBody>
      </p:sp>
    </p:spTree>
    <p:extLst>
      <p:ext uri="{BB962C8B-B14F-4D97-AF65-F5344CB8AC3E}">
        <p14:creationId xmlns:p14="http://schemas.microsoft.com/office/powerpoint/2010/main" val="1525930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7970-45EE-70FB-A829-AFF91470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B3D4B-8A0A-6B45-B170-1608A4D8B214}"/>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BD40C792-8418-5B95-7CF1-9F6E127908D3}"/>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D096AA78-7133-DC58-3C8C-8E8F72332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576734A0-E788-00FF-EE33-153ADEADD5D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205698C5-A160-8E91-9DA9-696744C4ECF6}"/>
              </a:ext>
            </a:extLst>
          </p:cNvPr>
          <p:cNvSpPr txBox="1"/>
          <p:nvPr/>
        </p:nvSpPr>
        <p:spPr>
          <a:xfrm>
            <a:off x="846718" y="2127122"/>
            <a:ext cx="17892132" cy="607154"/>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Boolean</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The most basic datatype is the simple true/false value, which JavaScript and TypeScript call a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a:t>
            </a:r>
            <a:r>
              <a:rPr lang="en-GB" sz="2000" b="1"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oolean</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value.</a:t>
            </a:r>
            <a:endPar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18B6E342-A97F-DEDC-5015-07652D33C31E}"/>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pic>
        <p:nvPicPr>
          <p:cNvPr id="6" name="Picture 5">
            <a:extLst>
              <a:ext uri="{FF2B5EF4-FFF2-40B4-BE49-F238E27FC236}">
                <a16:creationId xmlns:a16="http://schemas.microsoft.com/office/drawing/2014/main" id="{BD873669-6D1D-94C1-D0B2-A4BCEDE0B493}"/>
              </a:ext>
            </a:extLst>
          </p:cNvPr>
          <p:cNvPicPr>
            <a:picLocks noChangeAspect="1"/>
          </p:cNvPicPr>
          <p:nvPr/>
        </p:nvPicPr>
        <p:blipFill>
          <a:blip r:embed="rId4"/>
          <a:stretch>
            <a:fillRect/>
          </a:stretch>
        </p:blipFill>
        <p:spPr>
          <a:xfrm>
            <a:off x="4794250" y="3222092"/>
            <a:ext cx="6248400" cy="1371600"/>
          </a:xfrm>
          <a:prstGeom prst="rect">
            <a:avLst/>
          </a:prstGeom>
        </p:spPr>
      </p:pic>
      <p:sp>
        <p:nvSpPr>
          <p:cNvPr id="7" name="TextBox 6">
            <a:extLst>
              <a:ext uri="{FF2B5EF4-FFF2-40B4-BE49-F238E27FC236}">
                <a16:creationId xmlns:a16="http://schemas.microsoft.com/office/drawing/2014/main" id="{38F3FF2E-E778-D2FE-779E-7E5EC0FF8487}"/>
              </a:ext>
            </a:extLst>
          </p:cNvPr>
          <p:cNvSpPr txBox="1"/>
          <p:nvPr/>
        </p:nvSpPr>
        <p:spPr>
          <a:xfrm>
            <a:off x="824039" y="4876473"/>
            <a:ext cx="17914811" cy="183826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Number</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As in JavaScript, all numbers in TypeScript are either floating point values or </a:t>
            </a:r>
            <a:r>
              <a:rPr lang="en-US" sz="2000" b="0" i="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BigIntegers</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These floating point numbers get the type </a:t>
            </a:r>
            <a:r>
              <a:rPr lang="en-US" sz="2000" dirty="0">
                <a:latin typeface="Verdana" panose="020B0604030504040204" pitchFamily="34" charset="0"/>
                <a:ea typeface="Verdana" panose="020B0604030504040204" pitchFamily="34" charset="0"/>
                <a:cs typeface="Verdana" panose="020B0604030504040204" pitchFamily="34" charset="0"/>
              </a:rPr>
              <a:t>number</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while </a:t>
            </a:r>
            <a:r>
              <a:rPr lang="en-US" sz="2000" b="0" i="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BigIntegers</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get the type </a:t>
            </a:r>
            <a:r>
              <a:rPr lang="en-US" sz="2000" dirty="0" err="1">
                <a:latin typeface="Verdana" panose="020B0604030504040204" pitchFamily="34" charset="0"/>
                <a:ea typeface="Verdana" panose="020B0604030504040204" pitchFamily="34" charset="0"/>
                <a:cs typeface="Verdana" panose="020B0604030504040204" pitchFamily="34" charset="0"/>
              </a:rPr>
              <a:t>bigint</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In addition to hexadecimal and decimal literals, TypeScript also supports binary and octal literals introduced in ECMAScript 2015.</a:t>
            </a:r>
          </a:p>
        </p:txBody>
      </p:sp>
      <p:pic>
        <p:nvPicPr>
          <p:cNvPr id="8" name="Picture 7">
            <a:extLst>
              <a:ext uri="{FF2B5EF4-FFF2-40B4-BE49-F238E27FC236}">
                <a16:creationId xmlns:a16="http://schemas.microsoft.com/office/drawing/2014/main" id="{640CDD93-154F-2384-B312-7CB11D34569F}"/>
              </a:ext>
            </a:extLst>
          </p:cNvPr>
          <p:cNvPicPr>
            <a:picLocks noChangeAspect="1"/>
          </p:cNvPicPr>
          <p:nvPr/>
        </p:nvPicPr>
        <p:blipFill>
          <a:blip r:embed="rId5"/>
          <a:stretch>
            <a:fillRect/>
          </a:stretch>
        </p:blipFill>
        <p:spPr>
          <a:xfrm>
            <a:off x="4794250" y="7272153"/>
            <a:ext cx="6248400" cy="3200400"/>
          </a:xfrm>
          <a:prstGeom prst="rect">
            <a:avLst/>
          </a:prstGeom>
        </p:spPr>
      </p:pic>
    </p:spTree>
    <p:extLst>
      <p:ext uri="{BB962C8B-B14F-4D97-AF65-F5344CB8AC3E}">
        <p14:creationId xmlns:p14="http://schemas.microsoft.com/office/powerpoint/2010/main" val="2786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BF01B-5B6F-6F8B-C9A3-D8486F620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BF86E-5FD0-E1AB-2A14-3C2F55E8A00E}"/>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3A7B1971-7E27-D159-DCEC-DD06D1A1F0DC}"/>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5306BEFE-2038-F52B-7CA3-1416F4DFB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F36B2B96-4421-9260-6C29-A48FBB8D2967}"/>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9A25BC85-BA2C-C3F8-5D8F-11EB5E565B78}"/>
              </a:ext>
            </a:extLst>
          </p:cNvPr>
          <p:cNvSpPr txBox="1"/>
          <p:nvPr/>
        </p:nvSpPr>
        <p:spPr>
          <a:xfrm>
            <a:off x="846718" y="2127122"/>
            <a:ext cx="17892132" cy="1685526"/>
          </a:xfrm>
          <a:prstGeom prst="rect">
            <a:avLst/>
          </a:prstGeom>
          <a:noFill/>
        </p:spPr>
        <p:txBody>
          <a:bodyPr wrap="square">
            <a:spAutoFit/>
          </a:bodyPr>
          <a:lstStyle/>
          <a:p>
            <a:pPr algn="l">
              <a:lnSpc>
                <a:spcPct val="150000"/>
              </a:lnSpc>
            </a:pP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24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tring</a:t>
            </a:r>
            <a:r>
              <a:rPr lang="en-GB" sz="24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400" b="0" i="0" dirty="0">
                <a:solidFill>
                  <a:srgbClr val="000000"/>
                </a:solidFill>
                <a:effectLst/>
                <a:latin typeface="Segoe UI Web (West European)"/>
              </a:rPr>
              <a:t>Another fundamental part of creating programs in JavaScript for webpages and servers alike is working with textual data. As in other languages, we use the type string to refer to these textual datatypes. Just like JavaScript, TypeScript also uses double quotes (") or single quotes (') to surround string data.</a:t>
            </a:r>
          </a:p>
        </p:txBody>
      </p:sp>
      <p:sp>
        <p:nvSpPr>
          <p:cNvPr id="4" name="object 8">
            <a:extLst>
              <a:ext uri="{FF2B5EF4-FFF2-40B4-BE49-F238E27FC236}">
                <a16:creationId xmlns:a16="http://schemas.microsoft.com/office/drawing/2014/main" id="{20F653F6-9701-6BCB-2936-DE666C07BAAC}"/>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sp>
        <p:nvSpPr>
          <p:cNvPr id="7" name="TextBox 6">
            <a:extLst>
              <a:ext uri="{FF2B5EF4-FFF2-40B4-BE49-F238E27FC236}">
                <a16:creationId xmlns:a16="http://schemas.microsoft.com/office/drawing/2014/main" id="{41E9C0BD-91E7-ADE0-D509-7F8EB2528EBB}"/>
              </a:ext>
            </a:extLst>
          </p:cNvPr>
          <p:cNvSpPr txBox="1"/>
          <p:nvPr/>
        </p:nvSpPr>
        <p:spPr>
          <a:xfrm>
            <a:off x="824039" y="6026215"/>
            <a:ext cx="17914811" cy="1222707"/>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Array - </a:t>
            </a:r>
            <a:r>
              <a:rPr lang="en-US" sz="200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TypeScript, like JavaScript, allows you to work with arrays of values. Array types can be written in one of two ways. In the first, you use the type of the elements followed by [] to denote an array of that element type.</a:t>
            </a:r>
          </a:p>
        </p:txBody>
      </p:sp>
      <p:pic>
        <p:nvPicPr>
          <p:cNvPr id="9" name="Picture 8">
            <a:extLst>
              <a:ext uri="{FF2B5EF4-FFF2-40B4-BE49-F238E27FC236}">
                <a16:creationId xmlns:a16="http://schemas.microsoft.com/office/drawing/2014/main" id="{56737536-1B56-BB05-7D77-19150B90D6DA}"/>
              </a:ext>
            </a:extLst>
          </p:cNvPr>
          <p:cNvPicPr>
            <a:picLocks noChangeAspect="1"/>
          </p:cNvPicPr>
          <p:nvPr/>
        </p:nvPicPr>
        <p:blipFill>
          <a:blip r:embed="rId4"/>
          <a:stretch>
            <a:fillRect/>
          </a:stretch>
        </p:blipFill>
        <p:spPr>
          <a:xfrm>
            <a:off x="6242050" y="4101082"/>
            <a:ext cx="5410200" cy="1636699"/>
          </a:xfrm>
          <a:prstGeom prst="rect">
            <a:avLst/>
          </a:prstGeom>
        </p:spPr>
      </p:pic>
      <p:pic>
        <p:nvPicPr>
          <p:cNvPr id="10" name="Picture 9">
            <a:extLst>
              <a:ext uri="{FF2B5EF4-FFF2-40B4-BE49-F238E27FC236}">
                <a16:creationId xmlns:a16="http://schemas.microsoft.com/office/drawing/2014/main" id="{4D2560DA-91EA-7E97-4203-9DBE48B7E321}"/>
              </a:ext>
            </a:extLst>
          </p:cNvPr>
          <p:cNvPicPr>
            <a:picLocks noChangeAspect="1"/>
          </p:cNvPicPr>
          <p:nvPr/>
        </p:nvPicPr>
        <p:blipFill>
          <a:blip r:embed="rId5"/>
          <a:stretch>
            <a:fillRect/>
          </a:stretch>
        </p:blipFill>
        <p:spPr>
          <a:xfrm>
            <a:off x="5099050" y="8245475"/>
            <a:ext cx="7696200" cy="1371600"/>
          </a:xfrm>
          <a:prstGeom prst="rect">
            <a:avLst/>
          </a:prstGeom>
        </p:spPr>
      </p:pic>
    </p:spTree>
    <p:extLst>
      <p:ext uri="{BB962C8B-B14F-4D97-AF65-F5344CB8AC3E}">
        <p14:creationId xmlns:p14="http://schemas.microsoft.com/office/powerpoint/2010/main" val="3291648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CE716-448E-42B2-0BA6-166D34D58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302-BC23-0328-4631-159B2BE58AB0}"/>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5D30EB55-A39A-9985-9F50-F070960E6745}"/>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D93DF1DC-1929-13AF-344F-5D3CFA0DC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32C10C8F-6AE0-5792-2257-D1F7ECABA814}"/>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8850D3A6-AA40-27F6-A02A-354FAD66AD89}"/>
              </a:ext>
            </a:extLst>
          </p:cNvPr>
          <p:cNvSpPr txBox="1"/>
          <p:nvPr/>
        </p:nvSpPr>
        <p:spPr>
          <a:xfrm>
            <a:off x="846718" y="2127122"/>
            <a:ext cx="17892132" cy="1685526"/>
          </a:xfrm>
          <a:prstGeom prst="rect">
            <a:avLst/>
          </a:prstGeom>
          <a:noFill/>
        </p:spPr>
        <p:txBody>
          <a:bodyPr wrap="square">
            <a:spAutoFit/>
          </a:bodyPr>
          <a:lstStyle/>
          <a:p>
            <a:pPr algn="l">
              <a:lnSpc>
                <a:spcPct val="150000"/>
              </a:lnSpc>
            </a:pP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24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tring</a:t>
            </a:r>
            <a:r>
              <a:rPr lang="en-GB" sz="24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400" b="0" i="0" dirty="0">
                <a:solidFill>
                  <a:srgbClr val="000000"/>
                </a:solidFill>
                <a:effectLst/>
                <a:latin typeface="Segoe UI Web (West European)"/>
              </a:rPr>
              <a:t>Another fundamental part of creating programs in JavaScript for webpages and servers alike is working with textual data. As in other languages, we use the type string to refer to these textual datatypes. Just like JavaScript, TypeScript also uses double quotes (") or single quotes (') to surround string data.</a:t>
            </a:r>
          </a:p>
        </p:txBody>
      </p:sp>
      <p:sp>
        <p:nvSpPr>
          <p:cNvPr id="4" name="object 8">
            <a:extLst>
              <a:ext uri="{FF2B5EF4-FFF2-40B4-BE49-F238E27FC236}">
                <a16:creationId xmlns:a16="http://schemas.microsoft.com/office/drawing/2014/main" id="{B69D63C2-DAFF-E4AE-F5AA-842F67410D84}"/>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sp>
        <p:nvSpPr>
          <p:cNvPr id="7" name="TextBox 6">
            <a:extLst>
              <a:ext uri="{FF2B5EF4-FFF2-40B4-BE49-F238E27FC236}">
                <a16:creationId xmlns:a16="http://schemas.microsoft.com/office/drawing/2014/main" id="{66BF1F25-2E52-AAC5-2448-B4D0B745E082}"/>
              </a:ext>
            </a:extLst>
          </p:cNvPr>
          <p:cNvSpPr txBox="1"/>
          <p:nvPr/>
        </p:nvSpPr>
        <p:spPr>
          <a:xfrm>
            <a:off x="824039" y="6026215"/>
            <a:ext cx="17914811" cy="1222707"/>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Array - </a:t>
            </a:r>
            <a:r>
              <a:rPr lang="en-US" sz="200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TypeScript, like JavaScript, allows you to work with arrays of values. Array types can be written in one of two ways. In the first, you use the type of the elements followed by [] to denote an array of that element type.</a:t>
            </a:r>
          </a:p>
        </p:txBody>
      </p:sp>
      <p:pic>
        <p:nvPicPr>
          <p:cNvPr id="9" name="Picture 8">
            <a:extLst>
              <a:ext uri="{FF2B5EF4-FFF2-40B4-BE49-F238E27FC236}">
                <a16:creationId xmlns:a16="http://schemas.microsoft.com/office/drawing/2014/main" id="{CCEECD92-279E-C584-A969-35819B8F4E7F}"/>
              </a:ext>
            </a:extLst>
          </p:cNvPr>
          <p:cNvPicPr>
            <a:picLocks noChangeAspect="1"/>
          </p:cNvPicPr>
          <p:nvPr/>
        </p:nvPicPr>
        <p:blipFill>
          <a:blip r:embed="rId4"/>
          <a:stretch>
            <a:fillRect/>
          </a:stretch>
        </p:blipFill>
        <p:spPr>
          <a:xfrm>
            <a:off x="6242050" y="4101082"/>
            <a:ext cx="5410200" cy="1636699"/>
          </a:xfrm>
          <a:prstGeom prst="rect">
            <a:avLst/>
          </a:prstGeom>
        </p:spPr>
      </p:pic>
      <p:pic>
        <p:nvPicPr>
          <p:cNvPr id="10" name="Picture 9">
            <a:extLst>
              <a:ext uri="{FF2B5EF4-FFF2-40B4-BE49-F238E27FC236}">
                <a16:creationId xmlns:a16="http://schemas.microsoft.com/office/drawing/2014/main" id="{EEE2ED6A-4240-C995-6F71-5941D758556B}"/>
              </a:ext>
            </a:extLst>
          </p:cNvPr>
          <p:cNvPicPr>
            <a:picLocks noChangeAspect="1"/>
          </p:cNvPicPr>
          <p:nvPr/>
        </p:nvPicPr>
        <p:blipFill>
          <a:blip r:embed="rId5"/>
          <a:stretch>
            <a:fillRect/>
          </a:stretch>
        </p:blipFill>
        <p:spPr>
          <a:xfrm>
            <a:off x="5099050" y="8245475"/>
            <a:ext cx="7696200" cy="1371600"/>
          </a:xfrm>
          <a:prstGeom prst="rect">
            <a:avLst/>
          </a:prstGeom>
        </p:spPr>
      </p:pic>
    </p:spTree>
    <p:extLst>
      <p:ext uri="{BB962C8B-B14F-4D97-AF65-F5344CB8AC3E}">
        <p14:creationId xmlns:p14="http://schemas.microsoft.com/office/powerpoint/2010/main" val="254507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7DCCE-9D2E-C692-AC7A-CCAEF769661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5DE6A6C-D59B-1783-E585-A55DA511D274}"/>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D96E4236-F67D-C7EB-8A28-80EA1A392691}"/>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999D6418-899B-F42C-BD88-A16701CFA8DC}"/>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WEB FUNDAMENTALS</a:t>
            </a:r>
            <a:endParaRPr lang="en-US" sz="3450" dirty="0">
              <a:latin typeface="Arial"/>
              <a:cs typeface="Arial"/>
            </a:endParaRPr>
          </a:p>
        </p:txBody>
      </p:sp>
      <p:sp>
        <p:nvSpPr>
          <p:cNvPr id="6" name="object 6">
            <a:extLst>
              <a:ext uri="{FF2B5EF4-FFF2-40B4-BE49-F238E27FC236}">
                <a16:creationId xmlns:a16="http://schemas.microsoft.com/office/drawing/2014/main" id="{7FCC588B-3EE0-8E16-99C5-0EFDC7332923}"/>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AJAX</a:t>
            </a:r>
          </a:p>
        </p:txBody>
      </p:sp>
    </p:spTree>
    <p:extLst>
      <p:ext uri="{BB962C8B-B14F-4D97-AF65-F5344CB8AC3E}">
        <p14:creationId xmlns:p14="http://schemas.microsoft.com/office/powerpoint/2010/main" val="834645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8F46F-B223-5B5D-75F5-E2E4DF446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54518-8E55-65B0-9918-3E4047774E66}"/>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2713915A-CC12-1270-2045-322D818E1C39}"/>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336F45A1-F580-5C55-E9CA-442E279BC6A9}"/>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70F2488-C7ED-9733-A392-4FAD276833AE}"/>
              </a:ext>
            </a:extLst>
          </p:cNvPr>
          <p:cNvSpPr txBox="1"/>
          <p:nvPr/>
        </p:nvSpPr>
        <p:spPr>
          <a:xfrm>
            <a:off x="846718" y="2127122"/>
            <a:ext cx="17892132" cy="809676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AJAX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synchronous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avaScript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nd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ML.</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Asynchronous JavaScript and XML (AJAX) is a combination of web application development technologies that make web applications more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responsive to user interaction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Whenever your users interact with a web application, such as when they click buttons or checkmark boxes, the browser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exchanges data with the remote server</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Data exchange can cause pages to reload and interrupt the user experience. With AJAX, web applications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can send and receive data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 the background so that only small portions of the page refresh as required.</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2400" b="1"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A</a:t>
            </a:r>
            <a:r>
              <a:rPr lang="en-US" sz="2400" b="0"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synchronous is a non-blocking architecture, so the execution of one task isn't dependent on another.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XML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stands for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xtensible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arkup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anguage. It's a markup language used to describe the structure and content of data in a document.</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2FB5F8C9-76D8-182F-0713-73793B010370}"/>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What is </a:t>
            </a:r>
            <a:r>
              <a:rPr lang="en-US" b="1" dirty="0">
                <a:latin typeface="-apple-system"/>
              </a:rPr>
              <a:t>AJAX?</a:t>
            </a:r>
            <a:endParaRPr lang="en-US" dirty="0">
              <a:latin typeface="-apple-system"/>
            </a:endParaRPr>
          </a:p>
        </p:txBody>
      </p:sp>
    </p:spTree>
    <p:extLst>
      <p:ext uri="{BB962C8B-B14F-4D97-AF65-F5344CB8AC3E}">
        <p14:creationId xmlns:p14="http://schemas.microsoft.com/office/powerpoint/2010/main" val="15663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25491DBD-DA9F-3660-3214-724E59720C29}"/>
              </a:ext>
            </a:extLst>
          </p:cNvPr>
          <p:cNvPicPr/>
          <p:nvPr/>
        </p:nvPicPr>
        <p:blipFill>
          <a:blip r:embed="rId2" cstate="print"/>
          <a:stretch>
            <a:fillRect/>
          </a:stretch>
        </p:blipFill>
        <p:spPr>
          <a:xfrm>
            <a:off x="0" y="0"/>
            <a:ext cx="20104099" cy="1361215"/>
          </a:xfrm>
          <a:prstGeom prst="rect">
            <a:avLst/>
          </a:prstGeom>
        </p:spPr>
      </p:pic>
      <p:sp>
        <p:nvSpPr>
          <p:cNvPr id="5" name="object 8">
            <a:extLst>
              <a:ext uri="{FF2B5EF4-FFF2-40B4-BE49-F238E27FC236}">
                <a16:creationId xmlns:a16="http://schemas.microsoft.com/office/drawing/2014/main" id="{27E5B3B5-5E7B-ABAD-D274-3A0BC84F1545}"/>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b="1" dirty="0">
                <a:latin typeface="-apple-system"/>
              </a:rPr>
              <a:t>AJAX</a:t>
            </a:r>
            <a:endParaRPr lang="en-US" dirty="0">
              <a:latin typeface="-apple-system"/>
            </a:endParaRPr>
          </a:p>
        </p:txBody>
      </p:sp>
      <p:pic>
        <p:nvPicPr>
          <p:cNvPr id="1026" name="Picture 2" descr="AJAX in a nutshell. AJAX stands for asynchronous JavaScript… | by Feargal  Walsh | HackerNoon.com | Medium">
            <a:extLst>
              <a:ext uri="{FF2B5EF4-FFF2-40B4-BE49-F238E27FC236}">
                <a16:creationId xmlns:a16="http://schemas.microsoft.com/office/drawing/2014/main" id="{7B2314C2-6E13-E868-42F2-6A5DE07CD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50" y="1835024"/>
            <a:ext cx="12192000" cy="91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2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CB8B1-38DA-D274-C18E-1815F5231C46}"/>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4BB4300F-DA38-4F48-C915-A16E9351727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F042A885-39F3-94A9-079A-C01D4C8C73D1}"/>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dirty="0">
              <a:latin typeface="Arial Black"/>
              <a:cs typeface="Arial Black"/>
            </a:endParaRPr>
          </a:p>
        </p:txBody>
      </p:sp>
      <p:sp>
        <p:nvSpPr>
          <p:cNvPr id="5" name="object 5">
            <a:extLst>
              <a:ext uri="{FF2B5EF4-FFF2-40B4-BE49-F238E27FC236}">
                <a16:creationId xmlns:a16="http://schemas.microsoft.com/office/drawing/2014/main" id="{0D87B2E3-CC7B-F5B9-7ECF-42F9D716F7B4}"/>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JS FUNDAMENTALS</a:t>
            </a:r>
            <a:endParaRPr lang="en-US" sz="3450" dirty="0">
              <a:latin typeface="Arial"/>
              <a:cs typeface="Arial"/>
            </a:endParaRPr>
          </a:p>
        </p:txBody>
      </p:sp>
      <p:sp>
        <p:nvSpPr>
          <p:cNvPr id="6" name="object 6">
            <a:extLst>
              <a:ext uri="{FF2B5EF4-FFF2-40B4-BE49-F238E27FC236}">
                <a16:creationId xmlns:a16="http://schemas.microsoft.com/office/drawing/2014/main" id="{244D9DE0-CCBE-8160-0303-721F28748E9F}"/>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OOPS..</a:t>
            </a:r>
          </a:p>
        </p:txBody>
      </p:sp>
    </p:spTree>
    <p:extLst>
      <p:ext uri="{BB962C8B-B14F-4D97-AF65-F5344CB8AC3E}">
        <p14:creationId xmlns:p14="http://schemas.microsoft.com/office/powerpoint/2010/main" val="547647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ADDD-9B2D-7EC1-1F5A-F547AAAC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EB9F6-B1CC-48A7-50C6-35F46FC1290F}"/>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0B88EAC4-2B91-9899-A55B-CEC783FB564A}"/>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014EC99B-9FBD-BBE5-51E7-7A7D0298542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4718D65-98B3-CA1F-F6E6-FD6A0600BED9}"/>
              </a:ext>
            </a:extLst>
          </p:cNvPr>
          <p:cNvSpPr txBox="1"/>
          <p:nvPr/>
        </p:nvSpPr>
        <p:spPr>
          <a:xfrm>
            <a:off x="846718" y="2127122"/>
            <a:ext cx="17892132" cy="809676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AJAX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synchronous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avaScript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nd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ML.</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Asynchronous JavaScript and XML (AJAX) is a combination of web application development technologies that make web applications more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responsive to user interaction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Whenever your users interact with a web application, such as when they click buttons or checkmark boxes, the browser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exchanges data with the remote server</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Data exchange can cause pages to reload and interrupt the user experience. With AJAX, web applications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can send and receive data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 the background so that only small portions of the page refresh as required.</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2400" b="1"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A</a:t>
            </a:r>
            <a:r>
              <a:rPr lang="en-US" sz="2400" b="0"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synchronous is a non-blocking architecture, so the execution of one task isn't dependent on another.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XML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stands for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xtensible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arkup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anguage. It's a markup language used to describe the structure and content of data in a document.</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38C00077-739B-6086-1917-4FAD23E54FE0}"/>
              </a:ext>
            </a:extLst>
          </p:cNvPr>
          <p:cNvSpPr txBox="1">
            <a:spLocks/>
          </p:cNvSpPr>
          <p:nvPr/>
        </p:nvSpPr>
        <p:spPr>
          <a:xfrm>
            <a:off x="858511" y="335457"/>
            <a:ext cx="73647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b="1" dirty="0">
                <a:latin typeface="-apple-system"/>
              </a:rPr>
              <a:t>Object-Oriented Programming?</a:t>
            </a:r>
            <a:endParaRPr lang="en-US" dirty="0">
              <a:latin typeface="-apple-system"/>
            </a:endParaRPr>
          </a:p>
        </p:txBody>
      </p:sp>
    </p:spTree>
    <p:extLst>
      <p:ext uri="{BB962C8B-B14F-4D97-AF65-F5344CB8AC3E}">
        <p14:creationId xmlns:p14="http://schemas.microsoft.com/office/powerpoint/2010/main" val="295436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B3172-618A-F45C-F153-303AA5AEEEED}"/>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0699898C-D83E-F97F-FDBC-C2A207E10EA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9A73F838-B624-86F9-C69D-E68D56ED4AB4}"/>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72E3F45C-1CDB-B2F3-7A69-030B738AD3D9}"/>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26E26861-FFDD-F7B9-E79F-3131074E0A91}"/>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REFERENCE DATA TYPE</a:t>
            </a:r>
          </a:p>
        </p:txBody>
      </p:sp>
      <p:pic>
        <p:nvPicPr>
          <p:cNvPr id="10" name="Picture 9" descr="A yellow and black sign with black letters&#10;&#10;Description automatically generated">
            <a:extLst>
              <a:ext uri="{FF2B5EF4-FFF2-40B4-BE49-F238E27FC236}">
                <a16:creationId xmlns:a16="http://schemas.microsoft.com/office/drawing/2014/main" id="{A816C2B9-7C00-1110-B4C7-13340C51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08635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87DC-6E2B-CCFB-4027-F5A7835DD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908B8-863A-A6C6-E3DF-A52B13D19693}"/>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C1BB2471-16CF-9DDF-CE63-567B03AAC964}"/>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88307261-B1FE-2567-2261-81B4C64E322B}"/>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88FB7FBE-443E-87AA-5708-50521AC99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2F299D8E-3EE1-6487-E14F-7712EC21F295}"/>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JAVASCRIPT OBJECT NOTATION - JSON</a:t>
            </a:r>
            <a:endParaRPr lang="en-US" b="1" spc="-65" dirty="0"/>
          </a:p>
        </p:txBody>
      </p:sp>
      <p:sp>
        <p:nvSpPr>
          <p:cNvPr id="7" name="TextBox 6">
            <a:extLst>
              <a:ext uri="{FF2B5EF4-FFF2-40B4-BE49-F238E27FC236}">
                <a16:creationId xmlns:a16="http://schemas.microsoft.com/office/drawing/2014/main" id="{2EDB60C4-4DD6-6F08-FAB6-BDD8F254019B}"/>
              </a:ext>
            </a:extLst>
          </p:cNvPr>
          <p:cNvSpPr txBox="1"/>
          <p:nvPr/>
        </p:nvSpPr>
        <p:spPr>
          <a:xfrm>
            <a:off x="961571" y="2176236"/>
            <a:ext cx="17335704" cy="2590517"/>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is a format for structuring data. This format is used by different web applications to communicate with each other.</a:t>
            </a:r>
          </a:p>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supports data structures like arrays and objects and the JSON documents that are rapidly executed on the server.</a:t>
            </a:r>
          </a:p>
        </p:txBody>
      </p:sp>
      <p:sp>
        <p:nvSpPr>
          <p:cNvPr id="8" name="object 3">
            <a:extLst>
              <a:ext uri="{FF2B5EF4-FFF2-40B4-BE49-F238E27FC236}">
                <a16:creationId xmlns:a16="http://schemas.microsoft.com/office/drawing/2014/main" id="{F4C1BFAB-D763-6E90-C15E-5D1705CDC967}"/>
              </a:ext>
            </a:extLst>
          </p:cNvPr>
          <p:cNvSpPr txBox="1">
            <a:spLocks/>
          </p:cNvSpPr>
          <p:nvPr/>
        </p:nvSpPr>
        <p:spPr>
          <a:xfrm>
            <a:off x="1060450" y="5807075"/>
            <a:ext cx="1295400"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3200" b="1" spc="-120" dirty="0"/>
              <a:t>Syntax</a:t>
            </a:r>
            <a:endParaRPr lang="en-US" sz="3200" b="1" spc="-65" dirty="0"/>
          </a:p>
        </p:txBody>
      </p:sp>
      <p:pic>
        <p:nvPicPr>
          <p:cNvPr id="9" name="Picture 8">
            <a:extLst>
              <a:ext uri="{FF2B5EF4-FFF2-40B4-BE49-F238E27FC236}">
                <a16:creationId xmlns:a16="http://schemas.microsoft.com/office/drawing/2014/main" id="{55947412-05F7-E8D0-8A4A-22DB1414C633}"/>
              </a:ext>
            </a:extLst>
          </p:cNvPr>
          <p:cNvPicPr>
            <a:picLocks noChangeAspect="1"/>
          </p:cNvPicPr>
          <p:nvPr/>
        </p:nvPicPr>
        <p:blipFill>
          <a:blip r:embed="rId4"/>
          <a:stretch>
            <a:fillRect/>
          </a:stretch>
        </p:blipFill>
        <p:spPr>
          <a:xfrm>
            <a:off x="5861050" y="6950358"/>
            <a:ext cx="5508171" cy="2743200"/>
          </a:xfrm>
          <a:prstGeom prst="rect">
            <a:avLst/>
          </a:prstGeom>
        </p:spPr>
      </p:pic>
      <p:sp>
        <p:nvSpPr>
          <p:cNvPr id="10" name="object 33">
            <a:extLst>
              <a:ext uri="{FF2B5EF4-FFF2-40B4-BE49-F238E27FC236}">
                <a16:creationId xmlns:a16="http://schemas.microsoft.com/office/drawing/2014/main" id="{D5994410-1009-DFD8-FA73-BA636A4883A5}"/>
              </a:ext>
            </a:extLst>
          </p:cNvPr>
          <p:cNvSpPr txBox="1"/>
          <p:nvPr/>
        </p:nvSpPr>
        <p:spPr>
          <a:xfrm>
            <a:off x="830390" y="8440017"/>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Curly braces holds data.</a:t>
            </a:r>
            <a:endParaRPr lang="en-US" sz="2600" dirty="0">
              <a:latin typeface="Arial"/>
              <a:cs typeface="Arial"/>
            </a:endParaRPr>
          </a:p>
        </p:txBody>
      </p:sp>
      <p:sp>
        <p:nvSpPr>
          <p:cNvPr id="11" name="Right Arrow 10">
            <a:extLst>
              <a:ext uri="{FF2B5EF4-FFF2-40B4-BE49-F238E27FC236}">
                <a16:creationId xmlns:a16="http://schemas.microsoft.com/office/drawing/2014/main" id="{03257192-1D20-FEB8-6ADE-6F312E1D25C0}"/>
              </a:ext>
            </a:extLst>
          </p:cNvPr>
          <p:cNvSpPr/>
          <p:nvPr/>
        </p:nvSpPr>
        <p:spPr>
          <a:xfrm rot="19691138">
            <a:off x="4344589" y="7853164"/>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2" name="object 33">
            <a:extLst>
              <a:ext uri="{FF2B5EF4-FFF2-40B4-BE49-F238E27FC236}">
                <a16:creationId xmlns:a16="http://schemas.microsoft.com/office/drawing/2014/main" id="{9E3F3BFA-5F39-107F-6306-D1E37F408EE7}"/>
              </a:ext>
            </a:extLst>
          </p:cNvPr>
          <p:cNvSpPr txBox="1"/>
          <p:nvPr/>
        </p:nvSpPr>
        <p:spPr>
          <a:xfrm>
            <a:off x="11960876" y="6394674"/>
            <a:ext cx="5863574"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keys and a values are added with double quotes. Except numbers, undefined, null.</a:t>
            </a:r>
            <a:endParaRPr lang="en-US" sz="2600" dirty="0">
              <a:latin typeface="Arial"/>
              <a:cs typeface="Arial"/>
            </a:endParaRPr>
          </a:p>
        </p:txBody>
      </p:sp>
      <p:sp>
        <p:nvSpPr>
          <p:cNvPr id="13" name="Right Arrow 12">
            <a:extLst>
              <a:ext uri="{FF2B5EF4-FFF2-40B4-BE49-F238E27FC236}">
                <a16:creationId xmlns:a16="http://schemas.microsoft.com/office/drawing/2014/main" id="{BCA8B11B-690E-91D4-559D-3227F8CDA2B1}"/>
              </a:ext>
            </a:extLst>
          </p:cNvPr>
          <p:cNvSpPr/>
          <p:nvPr/>
        </p:nvSpPr>
        <p:spPr>
          <a:xfrm rot="9204411">
            <a:off x="9803960" y="712227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74143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C74E4-AFAD-E799-F5B2-F7B3B503E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91501-E70F-337B-5F45-A04F89E5C33B}"/>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623BE356-DF77-68E5-F86C-C0418F382A2C}"/>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54092CC8-D5B5-09FA-2F30-F1B30DD06525}"/>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03D4347E-6A57-ABFD-C517-49C2E9A99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39919F79-A696-8C7B-2795-CD5ECEAC501C}"/>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OBJECT</a:t>
            </a:r>
            <a:endParaRPr lang="en-US" b="1" spc="-65" dirty="0"/>
          </a:p>
        </p:txBody>
      </p:sp>
      <p:sp>
        <p:nvSpPr>
          <p:cNvPr id="6" name="TextBox 5">
            <a:extLst>
              <a:ext uri="{FF2B5EF4-FFF2-40B4-BE49-F238E27FC236}">
                <a16:creationId xmlns:a16="http://schemas.microsoft.com/office/drawing/2014/main" id="{4DB193B2-508B-A63B-693E-2E45562A185A}"/>
              </a:ext>
            </a:extLst>
          </p:cNvPr>
          <p:cNvSpPr txBox="1"/>
          <p:nvPr/>
        </p:nvSpPr>
        <p:spPr>
          <a:xfrm>
            <a:off x="984250" y="2149475"/>
            <a:ext cx="182880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 object is a collection of properties, and a property is an association between a name (or key) and a value. A property's value can be a function, in which case the property is known as a method.</a:t>
            </a:r>
          </a:p>
        </p:txBody>
      </p:sp>
      <p:pic>
        <p:nvPicPr>
          <p:cNvPr id="7" name="Picture 6">
            <a:extLst>
              <a:ext uri="{FF2B5EF4-FFF2-40B4-BE49-F238E27FC236}">
                <a16:creationId xmlns:a16="http://schemas.microsoft.com/office/drawing/2014/main" id="{1864EBFC-0C8A-679F-9461-64A71F311280}"/>
              </a:ext>
            </a:extLst>
          </p:cNvPr>
          <p:cNvPicPr>
            <a:picLocks noChangeAspect="1"/>
          </p:cNvPicPr>
          <p:nvPr/>
        </p:nvPicPr>
        <p:blipFill>
          <a:blip r:embed="rId4"/>
          <a:stretch>
            <a:fillRect/>
          </a:stretch>
        </p:blipFill>
        <p:spPr>
          <a:xfrm>
            <a:off x="7468515" y="5615333"/>
            <a:ext cx="4335236" cy="2704157"/>
          </a:xfrm>
          <a:prstGeom prst="rect">
            <a:avLst/>
          </a:prstGeom>
        </p:spPr>
      </p:pic>
      <p:sp>
        <p:nvSpPr>
          <p:cNvPr id="8" name="object 3">
            <a:extLst>
              <a:ext uri="{FF2B5EF4-FFF2-40B4-BE49-F238E27FC236}">
                <a16:creationId xmlns:a16="http://schemas.microsoft.com/office/drawing/2014/main" id="{661A7F2E-3F02-DE91-4EF9-C89C934E8BE3}"/>
              </a:ext>
            </a:extLst>
          </p:cNvPr>
          <p:cNvSpPr txBox="1">
            <a:spLocks/>
          </p:cNvSpPr>
          <p:nvPr/>
        </p:nvSpPr>
        <p:spPr>
          <a:xfrm>
            <a:off x="994229" y="4338924"/>
            <a:ext cx="1295400"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3200" b="1" spc="-120" dirty="0"/>
              <a:t>Syntax</a:t>
            </a:r>
            <a:endParaRPr lang="en-US" sz="3200" b="1" spc="-65" dirty="0"/>
          </a:p>
        </p:txBody>
      </p:sp>
      <p:sp>
        <p:nvSpPr>
          <p:cNvPr id="9" name="object 33">
            <a:extLst>
              <a:ext uri="{FF2B5EF4-FFF2-40B4-BE49-F238E27FC236}">
                <a16:creationId xmlns:a16="http://schemas.microsoft.com/office/drawing/2014/main" id="{F0845869-7006-9457-7EEE-24AEFF30FA81}"/>
              </a:ext>
            </a:extLst>
          </p:cNvPr>
          <p:cNvSpPr txBox="1"/>
          <p:nvPr/>
        </p:nvSpPr>
        <p:spPr>
          <a:xfrm>
            <a:off x="2321379" y="8742453"/>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Curly braces holds data.</a:t>
            </a:r>
            <a:endParaRPr lang="en-US" sz="2600" dirty="0">
              <a:latin typeface="Arial"/>
              <a:cs typeface="Arial"/>
            </a:endParaRPr>
          </a:p>
        </p:txBody>
      </p:sp>
      <p:sp>
        <p:nvSpPr>
          <p:cNvPr id="10" name="Right Arrow 9">
            <a:extLst>
              <a:ext uri="{FF2B5EF4-FFF2-40B4-BE49-F238E27FC236}">
                <a16:creationId xmlns:a16="http://schemas.microsoft.com/office/drawing/2014/main" id="{9B9AECF3-3412-1976-AB50-26E39023F27B}"/>
              </a:ext>
            </a:extLst>
          </p:cNvPr>
          <p:cNvSpPr/>
          <p:nvPr/>
        </p:nvSpPr>
        <p:spPr>
          <a:xfrm rot="19691138">
            <a:off x="5835578" y="815560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1" name="object 33">
            <a:extLst>
              <a:ext uri="{FF2B5EF4-FFF2-40B4-BE49-F238E27FC236}">
                <a16:creationId xmlns:a16="http://schemas.microsoft.com/office/drawing/2014/main" id="{889C64EA-36EA-300D-6E27-E730C4186629}"/>
              </a:ext>
            </a:extLst>
          </p:cNvPr>
          <p:cNvSpPr txBox="1"/>
          <p:nvPr/>
        </p:nvSpPr>
        <p:spPr>
          <a:xfrm>
            <a:off x="12879812" y="5067574"/>
            <a:ext cx="5863574"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values are added with single or a double quotes. Except numbers, undefined, null</a:t>
            </a:r>
            <a:endParaRPr lang="en-US" sz="2600" dirty="0">
              <a:latin typeface="Arial"/>
              <a:cs typeface="Arial"/>
            </a:endParaRPr>
          </a:p>
        </p:txBody>
      </p:sp>
      <p:sp>
        <p:nvSpPr>
          <p:cNvPr id="13" name="Right Arrow 12">
            <a:extLst>
              <a:ext uri="{FF2B5EF4-FFF2-40B4-BE49-F238E27FC236}">
                <a16:creationId xmlns:a16="http://schemas.microsoft.com/office/drawing/2014/main" id="{F7398633-A4EC-0036-F5F2-7DC73F654F26}"/>
              </a:ext>
            </a:extLst>
          </p:cNvPr>
          <p:cNvSpPr/>
          <p:nvPr/>
        </p:nvSpPr>
        <p:spPr>
          <a:xfrm rot="9204411">
            <a:off x="10722896" y="579517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177799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83D83-6F7F-51A6-FE19-B08C01B96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A0E98-B04C-8EDB-9182-5A88505B7A41}"/>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C1D74C7A-3DE5-48D2-C3C8-E1A6770A66ED}"/>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51697241-0FE7-8EB0-1DAA-7400155C0E93}"/>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8261F67E-42E4-13FD-DD4D-F090791B5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64D53DDE-B6B5-E432-AFB9-0B98ACB4680E}"/>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ARRAY</a:t>
            </a:r>
            <a:endParaRPr lang="en-US" b="1" spc="-65" dirty="0"/>
          </a:p>
        </p:txBody>
      </p:sp>
      <p:sp>
        <p:nvSpPr>
          <p:cNvPr id="7" name="TextBox 6">
            <a:extLst>
              <a:ext uri="{FF2B5EF4-FFF2-40B4-BE49-F238E27FC236}">
                <a16:creationId xmlns:a16="http://schemas.microsoft.com/office/drawing/2014/main" id="{87082F43-67AE-26BD-8009-9CA01B7260C1}"/>
              </a:ext>
            </a:extLst>
          </p:cNvPr>
          <p:cNvSpPr txBox="1"/>
          <p:nvPr/>
        </p:nvSpPr>
        <p:spPr>
          <a:xfrm>
            <a:off x="961571" y="2176236"/>
            <a:ext cx="17335704" cy="1944122"/>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array is a data structure where values or items are placed in a linear order.</a:t>
            </a:r>
          </a:p>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Arrays are resizable and can contain a mix of different data types. Arrays are zero-indexed</a:t>
            </a:r>
          </a:p>
          <a:p>
            <a:pPr marL="457200" lvl="1"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3E8E8DA6-072B-B133-9E35-3067181B3F84}"/>
              </a:ext>
            </a:extLst>
          </p:cNvPr>
          <p:cNvSpPr/>
          <p:nvPr/>
        </p:nvSpPr>
        <p:spPr>
          <a:xfrm>
            <a:off x="5849415"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9" name="object 3">
            <a:extLst>
              <a:ext uri="{FF2B5EF4-FFF2-40B4-BE49-F238E27FC236}">
                <a16:creationId xmlns:a16="http://schemas.microsoft.com/office/drawing/2014/main" id="{F7CEA881-45D4-456D-33E7-48324B47783F}"/>
              </a:ext>
            </a:extLst>
          </p:cNvPr>
          <p:cNvSpPr txBox="1">
            <a:spLocks/>
          </p:cNvSpPr>
          <p:nvPr/>
        </p:nvSpPr>
        <p:spPr>
          <a:xfrm>
            <a:off x="6464094"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3 </a:t>
            </a:r>
          </a:p>
        </p:txBody>
      </p:sp>
      <p:sp>
        <p:nvSpPr>
          <p:cNvPr id="11" name="Rounded Rectangle 10">
            <a:extLst>
              <a:ext uri="{FF2B5EF4-FFF2-40B4-BE49-F238E27FC236}">
                <a16:creationId xmlns:a16="http://schemas.microsoft.com/office/drawing/2014/main" id="{8914681B-6AA5-951D-0DD8-18B7F9B14678}"/>
              </a:ext>
            </a:extLst>
          </p:cNvPr>
          <p:cNvSpPr/>
          <p:nvPr/>
        </p:nvSpPr>
        <p:spPr>
          <a:xfrm>
            <a:off x="7459593"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object 3">
            <a:extLst>
              <a:ext uri="{FF2B5EF4-FFF2-40B4-BE49-F238E27FC236}">
                <a16:creationId xmlns:a16="http://schemas.microsoft.com/office/drawing/2014/main" id="{85278355-28F3-5C99-7031-8A4E8D1C5AED}"/>
              </a:ext>
            </a:extLst>
          </p:cNvPr>
          <p:cNvSpPr txBox="1">
            <a:spLocks/>
          </p:cNvSpPr>
          <p:nvPr/>
        </p:nvSpPr>
        <p:spPr>
          <a:xfrm>
            <a:off x="7916793" y="6792616"/>
            <a:ext cx="68579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12 </a:t>
            </a:r>
          </a:p>
        </p:txBody>
      </p:sp>
      <p:sp>
        <p:nvSpPr>
          <p:cNvPr id="13" name="Rounded Rectangle 12">
            <a:extLst>
              <a:ext uri="{FF2B5EF4-FFF2-40B4-BE49-F238E27FC236}">
                <a16:creationId xmlns:a16="http://schemas.microsoft.com/office/drawing/2014/main" id="{83C13CAC-C838-8675-90D3-E3A411508B9E}"/>
              </a:ext>
            </a:extLst>
          </p:cNvPr>
          <p:cNvSpPr/>
          <p:nvPr/>
        </p:nvSpPr>
        <p:spPr>
          <a:xfrm>
            <a:off x="9069771"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object 3">
            <a:extLst>
              <a:ext uri="{FF2B5EF4-FFF2-40B4-BE49-F238E27FC236}">
                <a16:creationId xmlns:a16="http://schemas.microsoft.com/office/drawing/2014/main" id="{F63582FA-29CA-8DCE-E61B-32DA869EAEB4}"/>
              </a:ext>
            </a:extLst>
          </p:cNvPr>
          <p:cNvSpPr txBox="1">
            <a:spLocks/>
          </p:cNvSpPr>
          <p:nvPr/>
        </p:nvSpPr>
        <p:spPr>
          <a:xfrm>
            <a:off x="9684450"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4 </a:t>
            </a:r>
          </a:p>
        </p:txBody>
      </p:sp>
      <p:sp>
        <p:nvSpPr>
          <p:cNvPr id="15" name="Rounded Rectangle 14">
            <a:extLst>
              <a:ext uri="{FF2B5EF4-FFF2-40B4-BE49-F238E27FC236}">
                <a16:creationId xmlns:a16="http://schemas.microsoft.com/office/drawing/2014/main" id="{039E458C-C52D-EAC7-CBF6-68D35B426425}"/>
              </a:ext>
            </a:extLst>
          </p:cNvPr>
          <p:cNvSpPr/>
          <p:nvPr/>
        </p:nvSpPr>
        <p:spPr>
          <a:xfrm>
            <a:off x="10679949"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 name="object 3">
            <a:extLst>
              <a:ext uri="{FF2B5EF4-FFF2-40B4-BE49-F238E27FC236}">
                <a16:creationId xmlns:a16="http://schemas.microsoft.com/office/drawing/2014/main" id="{FE430D1E-6792-BCF3-D8B0-5D6F3C7DA8F0}"/>
              </a:ext>
            </a:extLst>
          </p:cNvPr>
          <p:cNvSpPr txBox="1">
            <a:spLocks/>
          </p:cNvSpPr>
          <p:nvPr/>
        </p:nvSpPr>
        <p:spPr>
          <a:xfrm>
            <a:off x="11294628"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7 </a:t>
            </a:r>
          </a:p>
        </p:txBody>
      </p:sp>
      <p:sp>
        <p:nvSpPr>
          <p:cNvPr id="20" name="Rounded Rectangle 19">
            <a:extLst>
              <a:ext uri="{FF2B5EF4-FFF2-40B4-BE49-F238E27FC236}">
                <a16:creationId xmlns:a16="http://schemas.microsoft.com/office/drawing/2014/main" id="{E59380EC-7521-09B3-91A0-839BEAA61316}"/>
              </a:ext>
            </a:extLst>
          </p:cNvPr>
          <p:cNvSpPr/>
          <p:nvPr/>
        </p:nvSpPr>
        <p:spPr>
          <a:xfrm>
            <a:off x="12290127"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1" name="object 3">
            <a:extLst>
              <a:ext uri="{FF2B5EF4-FFF2-40B4-BE49-F238E27FC236}">
                <a16:creationId xmlns:a16="http://schemas.microsoft.com/office/drawing/2014/main" id="{4BF5EE73-8223-380F-81B2-9EC33EBF40E4}"/>
              </a:ext>
            </a:extLst>
          </p:cNvPr>
          <p:cNvSpPr txBox="1">
            <a:spLocks/>
          </p:cNvSpPr>
          <p:nvPr/>
        </p:nvSpPr>
        <p:spPr>
          <a:xfrm>
            <a:off x="12904806"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2 </a:t>
            </a:r>
          </a:p>
        </p:txBody>
      </p:sp>
      <p:sp>
        <p:nvSpPr>
          <p:cNvPr id="24" name="Right Arrow 23">
            <a:extLst>
              <a:ext uri="{FF2B5EF4-FFF2-40B4-BE49-F238E27FC236}">
                <a16:creationId xmlns:a16="http://schemas.microsoft.com/office/drawing/2014/main" id="{AAD682E4-A816-1305-A2C1-A1D0314F5759}"/>
              </a:ext>
            </a:extLst>
          </p:cNvPr>
          <p:cNvSpPr/>
          <p:nvPr/>
        </p:nvSpPr>
        <p:spPr>
          <a:xfrm rot="5400000">
            <a:off x="5970925"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5" name="Right Arrow 24">
            <a:extLst>
              <a:ext uri="{FF2B5EF4-FFF2-40B4-BE49-F238E27FC236}">
                <a16:creationId xmlns:a16="http://schemas.microsoft.com/office/drawing/2014/main" id="{36582085-88E3-8D46-DF33-B33C61261115}"/>
              </a:ext>
            </a:extLst>
          </p:cNvPr>
          <p:cNvSpPr/>
          <p:nvPr/>
        </p:nvSpPr>
        <p:spPr>
          <a:xfrm rot="5400000">
            <a:off x="7622468"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6" name="Right Arrow 25">
            <a:extLst>
              <a:ext uri="{FF2B5EF4-FFF2-40B4-BE49-F238E27FC236}">
                <a16:creationId xmlns:a16="http://schemas.microsoft.com/office/drawing/2014/main" id="{F13D2A51-A1FF-81E7-1F09-0F4A97021FD7}"/>
              </a:ext>
            </a:extLst>
          </p:cNvPr>
          <p:cNvSpPr/>
          <p:nvPr/>
        </p:nvSpPr>
        <p:spPr>
          <a:xfrm rot="5400000">
            <a:off x="9240268" y="5486246"/>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7" name="Right Arrow 26">
            <a:extLst>
              <a:ext uri="{FF2B5EF4-FFF2-40B4-BE49-F238E27FC236}">
                <a16:creationId xmlns:a16="http://schemas.microsoft.com/office/drawing/2014/main" id="{19CA76B5-D341-1B52-50C4-8E6402360114}"/>
              </a:ext>
            </a:extLst>
          </p:cNvPr>
          <p:cNvSpPr/>
          <p:nvPr/>
        </p:nvSpPr>
        <p:spPr>
          <a:xfrm rot="5400000">
            <a:off x="10840467"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8" name="Right Arrow 27">
            <a:extLst>
              <a:ext uri="{FF2B5EF4-FFF2-40B4-BE49-F238E27FC236}">
                <a16:creationId xmlns:a16="http://schemas.microsoft.com/office/drawing/2014/main" id="{C5E68AE9-3962-48AF-E8CF-16FAB117D4EA}"/>
              </a:ext>
            </a:extLst>
          </p:cNvPr>
          <p:cNvSpPr/>
          <p:nvPr/>
        </p:nvSpPr>
        <p:spPr>
          <a:xfrm rot="5400000">
            <a:off x="12440665" y="5486246"/>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9" name="Right Arrow 28">
            <a:extLst>
              <a:ext uri="{FF2B5EF4-FFF2-40B4-BE49-F238E27FC236}">
                <a16:creationId xmlns:a16="http://schemas.microsoft.com/office/drawing/2014/main" id="{2346770D-C9AC-D163-E22E-3E6ED8264DC1}"/>
              </a:ext>
            </a:extLst>
          </p:cNvPr>
          <p:cNvSpPr/>
          <p:nvPr/>
        </p:nvSpPr>
        <p:spPr>
          <a:xfrm rot="16200000">
            <a:off x="7930526" y="9002098"/>
            <a:ext cx="678815" cy="370842"/>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36" name="Rectangle 35">
            <a:extLst>
              <a:ext uri="{FF2B5EF4-FFF2-40B4-BE49-F238E27FC236}">
                <a16:creationId xmlns:a16="http://schemas.microsoft.com/office/drawing/2014/main" id="{EDDECC35-DF75-5DB3-00DD-11AC728B33CC}"/>
              </a:ext>
            </a:extLst>
          </p:cNvPr>
          <p:cNvSpPr/>
          <p:nvPr/>
        </p:nvSpPr>
        <p:spPr>
          <a:xfrm>
            <a:off x="5314226" y="5012774"/>
            <a:ext cx="7776000" cy="36000"/>
          </a:xfrm>
          <a:prstGeom prst="rect">
            <a:avLst/>
          </a:prstGeom>
          <a:solidFill>
            <a:srgbClr val="F2425D"/>
          </a:solidFill>
          <a:ln>
            <a:solidFill>
              <a:srgbClr val="F2425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37" name="object 3">
            <a:extLst>
              <a:ext uri="{FF2B5EF4-FFF2-40B4-BE49-F238E27FC236}">
                <a16:creationId xmlns:a16="http://schemas.microsoft.com/office/drawing/2014/main" id="{260425E4-E40C-368B-EE94-AA62A4728803}"/>
              </a:ext>
            </a:extLst>
          </p:cNvPr>
          <p:cNvSpPr txBox="1">
            <a:spLocks/>
          </p:cNvSpPr>
          <p:nvPr/>
        </p:nvSpPr>
        <p:spPr>
          <a:xfrm>
            <a:off x="6464094" y="803403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0</a:t>
            </a:r>
            <a:r>
              <a:rPr lang="en-US" b="1" spc="-65" dirty="0"/>
              <a:t> </a:t>
            </a:r>
          </a:p>
        </p:txBody>
      </p:sp>
      <p:sp>
        <p:nvSpPr>
          <p:cNvPr id="38" name="object 3">
            <a:extLst>
              <a:ext uri="{FF2B5EF4-FFF2-40B4-BE49-F238E27FC236}">
                <a16:creationId xmlns:a16="http://schemas.microsoft.com/office/drawing/2014/main" id="{F9315FF6-3CAE-F00A-41DE-4CBDC893BB1A}"/>
              </a:ext>
            </a:extLst>
          </p:cNvPr>
          <p:cNvSpPr txBox="1">
            <a:spLocks/>
          </p:cNvSpPr>
          <p:nvPr/>
        </p:nvSpPr>
        <p:spPr>
          <a:xfrm>
            <a:off x="8089318" y="8034040"/>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1</a:t>
            </a:r>
            <a:r>
              <a:rPr lang="en-US" b="1" spc="-65" dirty="0"/>
              <a:t> </a:t>
            </a:r>
          </a:p>
        </p:txBody>
      </p:sp>
      <p:sp>
        <p:nvSpPr>
          <p:cNvPr id="39" name="object 3">
            <a:extLst>
              <a:ext uri="{FF2B5EF4-FFF2-40B4-BE49-F238E27FC236}">
                <a16:creationId xmlns:a16="http://schemas.microsoft.com/office/drawing/2014/main" id="{BBED6FC3-413B-FB2F-ACF4-4D9BC8A76569}"/>
              </a:ext>
            </a:extLst>
          </p:cNvPr>
          <p:cNvSpPr txBox="1">
            <a:spLocks/>
          </p:cNvSpPr>
          <p:nvPr/>
        </p:nvSpPr>
        <p:spPr>
          <a:xfrm>
            <a:off x="9718884" y="803403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2</a:t>
            </a:r>
            <a:r>
              <a:rPr lang="en-US" b="1" spc="-65" dirty="0"/>
              <a:t> </a:t>
            </a:r>
          </a:p>
        </p:txBody>
      </p:sp>
      <p:sp>
        <p:nvSpPr>
          <p:cNvPr id="40" name="object 3">
            <a:extLst>
              <a:ext uri="{FF2B5EF4-FFF2-40B4-BE49-F238E27FC236}">
                <a16:creationId xmlns:a16="http://schemas.microsoft.com/office/drawing/2014/main" id="{203F37BB-474B-DF9F-CABF-376E56C9DDF5}"/>
              </a:ext>
            </a:extLst>
          </p:cNvPr>
          <p:cNvSpPr txBox="1">
            <a:spLocks/>
          </p:cNvSpPr>
          <p:nvPr/>
        </p:nvSpPr>
        <p:spPr>
          <a:xfrm>
            <a:off x="11290131" y="8034038"/>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3</a:t>
            </a:r>
            <a:r>
              <a:rPr lang="en-US" b="1" spc="-65" dirty="0"/>
              <a:t> </a:t>
            </a:r>
          </a:p>
        </p:txBody>
      </p:sp>
      <p:sp>
        <p:nvSpPr>
          <p:cNvPr id="41" name="object 3">
            <a:extLst>
              <a:ext uri="{FF2B5EF4-FFF2-40B4-BE49-F238E27FC236}">
                <a16:creationId xmlns:a16="http://schemas.microsoft.com/office/drawing/2014/main" id="{50954FB9-2E0C-E581-2833-C4CBEAAD8226}"/>
              </a:ext>
            </a:extLst>
          </p:cNvPr>
          <p:cNvSpPr txBox="1">
            <a:spLocks/>
          </p:cNvSpPr>
          <p:nvPr/>
        </p:nvSpPr>
        <p:spPr>
          <a:xfrm>
            <a:off x="12904806" y="8034037"/>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4</a:t>
            </a:r>
            <a:r>
              <a:rPr lang="en-US" b="1" spc="-65" dirty="0"/>
              <a:t> </a:t>
            </a:r>
          </a:p>
        </p:txBody>
      </p:sp>
      <p:sp>
        <p:nvSpPr>
          <p:cNvPr id="42" name="object 3">
            <a:extLst>
              <a:ext uri="{FF2B5EF4-FFF2-40B4-BE49-F238E27FC236}">
                <a16:creationId xmlns:a16="http://schemas.microsoft.com/office/drawing/2014/main" id="{31DEACED-CFC3-E51E-46EF-97EB0D2FFDEA}"/>
              </a:ext>
            </a:extLst>
          </p:cNvPr>
          <p:cNvSpPr txBox="1">
            <a:spLocks/>
          </p:cNvSpPr>
          <p:nvPr/>
        </p:nvSpPr>
        <p:spPr>
          <a:xfrm>
            <a:off x="1746250" y="4511675"/>
            <a:ext cx="2901952" cy="1002197"/>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200" b="1" spc="-120" dirty="0"/>
              <a:t>Array Elements/ Values</a:t>
            </a:r>
            <a:endParaRPr lang="en-US" sz="3200" b="1" spc="-65" dirty="0"/>
          </a:p>
        </p:txBody>
      </p:sp>
      <p:sp>
        <p:nvSpPr>
          <p:cNvPr id="43" name="object 3">
            <a:extLst>
              <a:ext uri="{FF2B5EF4-FFF2-40B4-BE49-F238E27FC236}">
                <a16:creationId xmlns:a16="http://schemas.microsoft.com/office/drawing/2014/main" id="{69FD4DB7-8629-29FA-A230-1852A9613DAF}"/>
              </a:ext>
            </a:extLst>
          </p:cNvPr>
          <p:cNvSpPr txBox="1">
            <a:spLocks/>
          </p:cNvSpPr>
          <p:nvPr/>
        </p:nvSpPr>
        <p:spPr>
          <a:xfrm>
            <a:off x="6808715" y="9781450"/>
            <a:ext cx="2901952"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200" b="1" spc="-120" dirty="0"/>
              <a:t>Array Index</a:t>
            </a:r>
            <a:endParaRPr lang="en-US" sz="3200" b="1" spc="-65" dirty="0"/>
          </a:p>
        </p:txBody>
      </p:sp>
    </p:spTree>
    <p:extLst>
      <p:ext uri="{BB962C8B-B14F-4D97-AF65-F5344CB8AC3E}">
        <p14:creationId xmlns:p14="http://schemas.microsoft.com/office/powerpoint/2010/main" val="355975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lang="en-US" spc="-120" dirty="0"/>
              <a:t>What is </a:t>
            </a:r>
            <a:r>
              <a:rPr lang="en-US" b="1" spc="-120" dirty="0"/>
              <a:t>Variables</a:t>
            </a:r>
            <a:endParaRPr spc="-65" dirty="0"/>
          </a:p>
        </p:txBody>
      </p:sp>
      <p:sp>
        <p:nvSpPr>
          <p:cNvPr id="5" name="TextBox 4">
            <a:extLst>
              <a:ext uri="{FF2B5EF4-FFF2-40B4-BE49-F238E27FC236}">
                <a16:creationId xmlns:a16="http://schemas.microsoft.com/office/drawing/2014/main" id="{FC974165-883B-1206-16BC-A6F3498CD6D3}"/>
              </a:ext>
            </a:extLst>
          </p:cNvPr>
          <p:cNvSpPr txBox="1"/>
          <p:nvPr/>
        </p:nvSpPr>
        <p:spPr>
          <a:xfrm>
            <a:off x="869746" y="2433702"/>
            <a:ext cx="17335704" cy="1297856"/>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variable is a container for a value, like a number we might use in a sum, or a string that we might use as part of a sentence.</a:t>
            </a:r>
          </a:p>
        </p:txBody>
      </p:sp>
      <p:pic>
        <p:nvPicPr>
          <p:cNvPr id="6" name="Picture 5" descr="A yellow and black sign with black letters&#10;&#10;Description automatically generated">
            <a:extLst>
              <a:ext uri="{FF2B5EF4-FFF2-40B4-BE49-F238E27FC236}">
                <a16:creationId xmlns:a16="http://schemas.microsoft.com/office/drawing/2014/main" id="{4947730C-8514-3AEC-9A5F-77A5EA782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descr="A brown box with a black background&#10;&#10;Description automatically generated">
            <a:extLst>
              <a:ext uri="{FF2B5EF4-FFF2-40B4-BE49-F238E27FC236}">
                <a16:creationId xmlns:a16="http://schemas.microsoft.com/office/drawing/2014/main" id="{D8ED35E5-3035-9B77-D39E-0CCF06AC6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251" y="6877267"/>
            <a:ext cx="3809999" cy="3197008"/>
          </a:xfrm>
          <a:prstGeom prst="rect">
            <a:avLst/>
          </a:prstGeom>
        </p:spPr>
      </p:pic>
      <p:sp>
        <p:nvSpPr>
          <p:cNvPr id="13" name="object 3">
            <a:extLst>
              <a:ext uri="{FF2B5EF4-FFF2-40B4-BE49-F238E27FC236}">
                <a16:creationId xmlns:a16="http://schemas.microsoft.com/office/drawing/2014/main" id="{99DE0089-F957-C607-2A2F-FD13104B4920}"/>
              </a:ext>
            </a:extLst>
          </p:cNvPr>
          <p:cNvSpPr txBox="1">
            <a:spLocks/>
          </p:cNvSpPr>
          <p:nvPr/>
        </p:nvSpPr>
        <p:spPr>
          <a:xfrm>
            <a:off x="29654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pc="-120" dirty="0"/>
              <a:t>“hello world”</a:t>
            </a:r>
            <a:endParaRPr lang="en-US" spc="-65" dirty="0"/>
          </a:p>
        </p:txBody>
      </p:sp>
      <p:pic>
        <p:nvPicPr>
          <p:cNvPr id="14" name="Picture 13" descr="A brown box with a black background&#10;&#10;Description automatically generated">
            <a:extLst>
              <a:ext uri="{FF2B5EF4-FFF2-40B4-BE49-F238E27FC236}">
                <a16:creationId xmlns:a16="http://schemas.microsoft.com/office/drawing/2014/main" id="{B06A033A-5F22-0353-7025-6FB575505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1" y="6831315"/>
            <a:ext cx="3809999" cy="3197008"/>
          </a:xfrm>
          <a:prstGeom prst="rect">
            <a:avLst/>
          </a:prstGeom>
        </p:spPr>
      </p:pic>
      <p:sp>
        <p:nvSpPr>
          <p:cNvPr id="15" name="object 3">
            <a:extLst>
              <a:ext uri="{FF2B5EF4-FFF2-40B4-BE49-F238E27FC236}">
                <a16:creationId xmlns:a16="http://schemas.microsoft.com/office/drawing/2014/main" id="{BE1986B6-7316-8741-906E-5EC5A22FD8AE}"/>
              </a:ext>
            </a:extLst>
          </p:cNvPr>
          <p:cNvSpPr txBox="1">
            <a:spLocks/>
          </p:cNvSpPr>
          <p:nvPr/>
        </p:nvSpPr>
        <p:spPr>
          <a:xfrm>
            <a:off x="79946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65" dirty="0"/>
              <a:t>35</a:t>
            </a:r>
          </a:p>
        </p:txBody>
      </p:sp>
      <p:pic>
        <p:nvPicPr>
          <p:cNvPr id="16" name="Picture 15" descr="A brown box with a black background&#10;&#10;Description automatically generated">
            <a:extLst>
              <a:ext uri="{FF2B5EF4-FFF2-40B4-BE49-F238E27FC236}">
                <a16:creationId xmlns:a16="http://schemas.microsoft.com/office/drawing/2014/main" id="{EC5F5F16-EA38-4E63-2BB8-5977F57F4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1686" y="6831315"/>
            <a:ext cx="3809999" cy="3197008"/>
          </a:xfrm>
          <a:prstGeom prst="rect">
            <a:avLst/>
          </a:prstGeom>
        </p:spPr>
      </p:pic>
      <p:sp>
        <p:nvSpPr>
          <p:cNvPr id="17" name="object 3">
            <a:extLst>
              <a:ext uri="{FF2B5EF4-FFF2-40B4-BE49-F238E27FC236}">
                <a16:creationId xmlns:a16="http://schemas.microsoft.com/office/drawing/2014/main" id="{DDB60732-5014-23E1-32AA-532AC889AAAA}"/>
              </a:ext>
            </a:extLst>
          </p:cNvPr>
          <p:cNvSpPr txBox="1">
            <a:spLocks/>
          </p:cNvSpPr>
          <p:nvPr/>
        </p:nvSpPr>
        <p:spPr>
          <a:xfrm>
            <a:off x="12958885"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120" dirty="0"/>
              <a:t>true</a:t>
            </a:r>
            <a:endParaRPr lang="en-US" spc="-65" dirty="0"/>
          </a:p>
        </p:txBody>
      </p:sp>
      <p:pic>
        <p:nvPicPr>
          <p:cNvPr id="19" name="Picture 18" descr="A yellow arrows on a black background&#10;&#10;Description automatically generated">
            <a:extLst>
              <a:ext uri="{FF2B5EF4-FFF2-40B4-BE49-F238E27FC236}">
                <a16:creationId xmlns:a16="http://schemas.microsoft.com/office/drawing/2014/main" id="{E7C566EA-071F-FA4D-C44C-FFA9FEF385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137651" y="6188075"/>
            <a:ext cx="609600" cy="609600"/>
          </a:xfrm>
          <a:prstGeom prst="rect">
            <a:avLst/>
          </a:prstGeom>
        </p:spPr>
      </p:pic>
      <p:pic>
        <p:nvPicPr>
          <p:cNvPr id="20" name="Picture 19" descr="A yellow arrows on a black background&#10;&#10;Description automatically generated">
            <a:extLst>
              <a:ext uri="{FF2B5EF4-FFF2-40B4-BE49-F238E27FC236}">
                <a16:creationId xmlns:a16="http://schemas.microsoft.com/office/drawing/2014/main" id="{326D5248-BF33-ED39-B678-8B00DBAF8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08450" y="6188075"/>
            <a:ext cx="609600" cy="609600"/>
          </a:xfrm>
          <a:prstGeom prst="rect">
            <a:avLst/>
          </a:prstGeom>
        </p:spPr>
      </p:pic>
      <p:pic>
        <p:nvPicPr>
          <p:cNvPr id="21" name="Picture 20" descr="A yellow arrows on a black background&#10;&#10;Description automatically generated">
            <a:extLst>
              <a:ext uri="{FF2B5EF4-FFF2-40B4-BE49-F238E27FC236}">
                <a16:creationId xmlns:a16="http://schemas.microsoft.com/office/drawing/2014/main" id="{0B54F543-3954-5E34-AE5D-6ABAB8B04F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139235" y="6188075"/>
            <a:ext cx="609600" cy="60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444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19490</TotalTime>
  <Words>1966</Words>
  <Application>Microsoft Macintosh PowerPoint</Application>
  <PresentationFormat>Custom</PresentationFormat>
  <Paragraphs>230</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Arial</vt:lpstr>
      <vt:lpstr>Arial Black</vt:lpstr>
      <vt:lpstr>Calibri</vt:lpstr>
      <vt:lpstr>Courier New</vt:lpstr>
      <vt:lpstr>Segoe UI Web (West European)</vt:lpstr>
      <vt:lpstr>Times New Roman</vt:lpstr>
      <vt:lpstr>Verdana</vt:lpstr>
      <vt:lpstr>Wingdings</vt:lpstr>
      <vt:lpstr>Office Theme</vt:lpstr>
      <vt:lpstr>SECTION</vt:lpstr>
      <vt:lpstr>What is JavaScript ?</vt:lpstr>
      <vt:lpstr>What is ECMAScript ?</vt:lpstr>
      <vt:lpstr>What is Data Type ?</vt:lpstr>
      <vt:lpstr>SECTION</vt:lpstr>
      <vt:lpstr>PowerPoint Presentation</vt:lpstr>
      <vt:lpstr>PowerPoint Presentation</vt:lpstr>
      <vt:lpstr>PowerPoint Presentation</vt:lpstr>
      <vt:lpstr>What is Variables</vt:lpstr>
      <vt:lpstr>THE Variables</vt:lpstr>
      <vt:lpstr>The Variable Rules</vt:lpstr>
      <vt:lpstr>SECTION</vt:lpstr>
      <vt:lpstr>ARITHMETIC</vt:lpstr>
      <vt:lpstr>ASSIGNMENT</vt:lpstr>
      <vt:lpstr>COMPARISON</vt:lpstr>
      <vt:lpstr>EQUALITY</vt:lpstr>
      <vt:lpstr>TERNARY</vt:lpstr>
      <vt:lpstr>LOGICAL</vt:lpstr>
      <vt:lpstr>SECTION</vt:lpstr>
      <vt:lpstr>If…else</vt:lpstr>
      <vt:lpstr>switch…case</vt:lpstr>
      <vt:lpstr>SECTION</vt:lpstr>
      <vt:lpstr>PowerPoint Presentation</vt:lpstr>
      <vt:lpstr>for Loop</vt:lpstr>
      <vt:lpstr>for Loop</vt:lpstr>
      <vt:lpstr>for in Loop</vt:lpstr>
      <vt:lpstr>for of Loop</vt:lpstr>
      <vt:lpstr>while &amp; do while   Loop</vt:lpstr>
      <vt:lpstr> Break, Continue, and Infinite in the Loop</vt:lpstr>
      <vt:lpstr>SECTION</vt:lpstr>
      <vt:lpstr>FUNCTIONS REVIEW: ANATOMY OF A FUNCTION</vt:lpstr>
      <vt:lpstr>PowerPoint Presentation</vt:lpstr>
      <vt:lpstr>THE 3 TYPES OF SCOPE</vt:lpstr>
      <vt:lpstr>SECTION</vt:lpstr>
      <vt:lpstr>DOM Document Object</vt:lpstr>
      <vt:lpstr>DOM Document Object and How to access DOM</vt:lpstr>
      <vt:lpstr>SECTION</vt:lpstr>
      <vt:lpstr>SECTION</vt:lpstr>
      <vt:lpstr>What is jQuery?</vt:lpstr>
      <vt:lpstr>SECTION</vt:lpstr>
      <vt:lpstr>PowerPoint Presentation</vt:lpstr>
      <vt:lpstr>PowerPoint Presentation</vt:lpstr>
      <vt:lpstr>PowerPoint Presentation</vt:lpstr>
      <vt:lpstr>PowerPoint Presentation</vt:lpstr>
      <vt:lpstr>SECTION</vt:lpstr>
      <vt:lpstr>PowerPoint Presentation</vt:lpstr>
      <vt:lpstr>PowerPoint Presentation</vt:lpstr>
      <vt:lpstr>SECTION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theory-lectures-v2-SMALLER</dc:title>
  <cp:lastModifiedBy>Chellam, Aravindan (Cognizant)</cp:lastModifiedBy>
  <cp:revision>41</cp:revision>
  <dcterms:created xsi:type="dcterms:W3CDTF">2023-12-16T12:27:18Z</dcterms:created>
  <dcterms:modified xsi:type="dcterms:W3CDTF">2024-02-20T17:19:37Z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2021-06-25T00:00:00Z</vt:filetime>
  </property>
  <property fmtid="{D5CDD505-2E9C-101B-9397-08002B2CF9AE}" pid="3" name="Creator">
    <vt:lpwstr>Keynote</vt:lpwstr>
  </property>
  <property fmtid="{D5CDD505-2E9C-101B-9397-08002B2CF9AE}" pid="4" name="LastSaved">
    <vt:filetime>2023-12-16T00:00:00Z</vt:filetime>
  </property>
  <property fmtid="{D5CDD505-2E9C-101B-9397-08002B2CF9AE}" pid="5" name="Producer">
    <vt:lpwstr>macOS Version 11.3.1 (Build 20E241) Quartz PDFContext</vt:lpwstr>
  </property>
</Properties>
</file>