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82" r:id="rId2"/>
    <p:sldId id="283" r:id="rId3"/>
    <p:sldId id="664" r:id="rId4"/>
    <p:sldId id="663" r:id="rId5"/>
    <p:sldId id="284" r:id="rId6"/>
    <p:sldId id="665" r:id="rId7"/>
    <p:sldId id="670" r:id="rId8"/>
    <p:sldId id="672" r:id="rId9"/>
    <p:sldId id="671" r:id="rId10"/>
    <p:sldId id="674" r:id="rId11"/>
    <p:sldId id="675" r:id="rId12"/>
    <p:sldId id="676" r:id="rId13"/>
    <p:sldId id="677" r:id="rId14"/>
    <p:sldId id="678" r:id="rId15"/>
    <p:sldId id="680" r:id="rId16"/>
    <p:sldId id="679" r:id="rId17"/>
    <p:sldId id="683" r:id="rId18"/>
    <p:sldId id="673" r:id="rId19"/>
    <p:sldId id="681" r:id="rId20"/>
    <p:sldId id="685" r:id="rId21"/>
    <p:sldId id="686" r:id="rId22"/>
    <p:sldId id="682" r:id="rId23"/>
    <p:sldId id="666" r:id="rId24"/>
    <p:sldId id="667" r:id="rId25"/>
    <p:sldId id="687" r:id="rId26"/>
    <p:sldId id="684" r:id="rId27"/>
  </p:sldIdLst>
  <p:sldSz cx="20104100" cy="11309350"/>
  <p:notesSz cx="20104100" cy="113093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70"/>
    <p:restoredTop sz="94684"/>
  </p:normalViewPr>
  <p:slideViewPr>
    <p:cSldViewPr>
      <p:cViewPr varScale="1">
        <p:scale>
          <a:sx n="79" d="100"/>
          <a:sy n="79" d="100"/>
        </p:scale>
        <p:origin x="1536" y="22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63261C-58EE-4749-94B6-0CBF2837D30F}" type="doc">
      <dgm:prSet loTypeId="urn:microsoft.com/office/officeart/2005/8/layout/chevron1" loCatId="" qsTypeId="urn:microsoft.com/office/officeart/2005/8/quickstyle/simple1" qsCatId="simple" csTypeId="urn:microsoft.com/office/officeart/2005/8/colors/accent1_2" csCatId="accent1" phldr="1"/>
      <dgm:spPr/>
    </dgm:pt>
    <dgm:pt modelId="{8435FD53-534A-4140-B34F-6AD01BADE1F9}">
      <dgm:prSet phldrT="[Text]" custT="1"/>
      <dgm:spPr>
        <a:solidFill>
          <a:srgbClr val="FFC000"/>
        </a:solidFill>
      </dgm:spPr>
      <dgm:t>
        <a:bodyPr/>
        <a:lstStyle/>
        <a:p>
          <a:r>
            <a:rPr lang="en-US" sz="4000" dirty="0">
              <a:solidFill>
                <a:schemeClr val="tx1"/>
              </a:solidFill>
            </a:rPr>
            <a:t>1997</a:t>
          </a:r>
        </a:p>
      </dgm:t>
    </dgm:pt>
    <dgm:pt modelId="{554ECDDC-E6AF-124F-BA91-37EF51AE10E0}" type="parTrans" cxnId="{3C06E158-088C-DB41-BF2F-AB1E1B599B1A}">
      <dgm:prSet/>
      <dgm:spPr/>
      <dgm:t>
        <a:bodyPr/>
        <a:lstStyle/>
        <a:p>
          <a:endParaRPr lang="en-US"/>
        </a:p>
      </dgm:t>
    </dgm:pt>
    <dgm:pt modelId="{2BFF12DF-08CD-9147-9B9D-553B0FD16DD7}" type="sibTrans" cxnId="{3C06E158-088C-DB41-BF2F-AB1E1B599B1A}">
      <dgm:prSet/>
      <dgm:spPr/>
      <dgm:t>
        <a:bodyPr/>
        <a:lstStyle/>
        <a:p>
          <a:endParaRPr lang="en-US"/>
        </a:p>
      </dgm:t>
    </dgm:pt>
    <dgm:pt modelId="{4DDD560F-5560-3446-86DA-F985FD82FB2B}">
      <dgm:prSet phldrT="[Text]" custT="1"/>
      <dgm:spPr>
        <a:solidFill>
          <a:srgbClr val="FFC000"/>
        </a:solidFill>
      </dgm:spPr>
      <dgm:t>
        <a:bodyPr/>
        <a:lstStyle/>
        <a:p>
          <a:r>
            <a:rPr lang="en-US" sz="4000" dirty="0">
              <a:solidFill>
                <a:schemeClr val="tx1"/>
              </a:solidFill>
            </a:rPr>
            <a:t>1998</a:t>
          </a:r>
        </a:p>
      </dgm:t>
    </dgm:pt>
    <dgm:pt modelId="{1F1A0CD6-CD2F-5343-9758-641CBF8B3BCF}" type="parTrans" cxnId="{071EA893-D4E9-DC41-B3E1-C41E6B2FD129}">
      <dgm:prSet/>
      <dgm:spPr/>
      <dgm:t>
        <a:bodyPr/>
        <a:lstStyle/>
        <a:p>
          <a:endParaRPr lang="en-US"/>
        </a:p>
      </dgm:t>
    </dgm:pt>
    <dgm:pt modelId="{6C77BDED-E480-7749-B31C-D0A577A412B5}" type="sibTrans" cxnId="{071EA893-D4E9-DC41-B3E1-C41E6B2FD129}">
      <dgm:prSet/>
      <dgm:spPr/>
      <dgm:t>
        <a:bodyPr/>
        <a:lstStyle/>
        <a:p>
          <a:endParaRPr lang="en-US"/>
        </a:p>
      </dgm:t>
    </dgm:pt>
    <dgm:pt modelId="{72A8F882-9B00-AF40-985A-39804015E409}">
      <dgm:prSet phldrT="[Text]" custT="1"/>
      <dgm:spPr>
        <a:solidFill>
          <a:srgbClr val="FFC000"/>
        </a:solidFill>
      </dgm:spPr>
      <dgm:t>
        <a:bodyPr/>
        <a:lstStyle/>
        <a:p>
          <a:r>
            <a:rPr lang="en-US" sz="4000" dirty="0">
              <a:solidFill>
                <a:schemeClr val="tx1"/>
              </a:solidFill>
            </a:rPr>
            <a:t>1999</a:t>
          </a:r>
        </a:p>
      </dgm:t>
    </dgm:pt>
    <dgm:pt modelId="{306B3553-BBCA-0C4C-8AEF-9A1E5CE29446}" type="parTrans" cxnId="{6B90FABB-8C1B-D34D-B646-7690E9767256}">
      <dgm:prSet/>
      <dgm:spPr/>
      <dgm:t>
        <a:bodyPr/>
        <a:lstStyle/>
        <a:p>
          <a:endParaRPr lang="en-US"/>
        </a:p>
      </dgm:t>
    </dgm:pt>
    <dgm:pt modelId="{03654E64-552E-D348-9C5C-1431F109F8C2}" type="sibTrans" cxnId="{6B90FABB-8C1B-D34D-B646-7690E9767256}">
      <dgm:prSet/>
      <dgm:spPr/>
      <dgm:t>
        <a:bodyPr/>
        <a:lstStyle/>
        <a:p>
          <a:endParaRPr lang="en-US"/>
        </a:p>
      </dgm:t>
    </dgm:pt>
    <dgm:pt modelId="{B6FC9415-C212-B44C-806A-B3095C9D5F70}">
      <dgm:prSet custT="1"/>
      <dgm:spPr>
        <a:solidFill>
          <a:srgbClr val="FFC000"/>
        </a:solidFill>
      </dgm:spPr>
      <dgm:t>
        <a:bodyPr/>
        <a:lstStyle/>
        <a:p>
          <a:r>
            <a:rPr lang="en-US" sz="3600" dirty="0">
              <a:solidFill>
                <a:schemeClr val="tx1"/>
              </a:solidFill>
            </a:rPr>
            <a:t>2009</a:t>
          </a:r>
        </a:p>
      </dgm:t>
    </dgm:pt>
    <dgm:pt modelId="{06744628-1B62-4145-8DBA-5FD57EA102F1}" type="parTrans" cxnId="{6DBC323C-9BEC-3443-A3A7-FDD984D4050E}">
      <dgm:prSet/>
      <dgm:spPr/>
      <dgm:t>
        <a:bodyPr/>
        <a:lstStyle/>
        <a:p>
          <a:endParaRPr lang="en-US"/>
        </a:p>
      </dgm:t>
    </dgm:pt>
    <dgm:pt modelId="{430C8E1F-10F4-3347-9B85-091B27AA53D1}" type="sibTrans" cxnId="{6DBC323C-9BEC-3443-A3A7-FDD984D4050E}">
      <dgm:prSet/>
      <dgm:spPr/>
      <dgm:t>
        <a:bodyPr/>
        <a:lstStyle/>
        <a:p>
          <a:endParaRPr lang="en-US"/>
        </a:p>
      </dgm:t>
    </dgm:pt>
    <dgm:pt modelId="{33BD195F-8BC2-C54A-962F-1DF669BBE9C7}">
      <dgm:prSet custT="1"/>
      <dgm:spPr>
        <a:solidFill>
          <a:srgbClr val="FFC000"/>
        </a:solidFill>
      </dgm:spPr>
      <dgm:t>
        <a:bodyPr/>
        <a:lstStyle/>
        <a:p>
          <a:r>
            <a:rPr lang="en-US" sz="3600" dirty="0">
              <a:solidFill>
                <a:schemeClr val="tx1"/>
              </a:solidFill>
            </a:rPr>
            <a:t>2015</a:t>
          </a:r>
        </a:p>
      </dgm:t>
    </dgm:pt>
    <dgm:pt modelId="{A4666DA2-E39D-6848-8588-857FEEF4658D}" type="parTrans" cxnId="{DD588D77-2B6F-7047-91C5-1C34D47B5E91}">
      <dgm:prSet/>
      <dgm:spPr/>
      <dgm:t>
        <a:bodyPr/>
        <a:lstStyle/>
        <a:p>
          <a:endParaRPr lang="en-US"/>
        </a:p>
      </dgm:t>
    </dgm:pt>
    <dgm:pt modelId="{AAD55C5F-D7DD-754C-8F5A-8A7BFBF5F209}" type="sibTrans" cxnId="{DD588D77-2B6F-7047-91C5-1C34D47B5E91}">
      <dgm:prSet/>
      <dgm:spPr/>
      <dgm:t>
        <a:bodyPr/>
        <a:lstStyle/>
        <a:p>
          <a:endParaRPr lang="en-US"/>
        </a:p>
      </dgm:t>
    </dgm:pt>
    <dgm:pt modelId="{9A64E06B-E88D-DD4C-A7A7-776681ABC753}" type="pres">
      <dgm:prSet presAssocID="{8A63261C-58EE-4749-94B6-0CBF2837D30F}" presName="Name0" presStyleCnt="0">
        <dgm:presLayoutVars>
          <dgm:dir/>
          <dgm:animLvl val="lvl"/>
          <dgm:resizeHandles val="exact"/>
        </dgm:presLayoutVars>
      </dgm:prSet>
      <dgm:spPr/>
    </dgm:pt>
    <dgm:pt modelId="{7A872E7F-3C0F-B043-AE31-63A514B53FA7}" type="pres">
      <dgm:prSet presAssocID="{8435FD53-534A-4140-B34F-6AD01BADE1F9}" presName="parTxOnly" presStyleLbl="node1" presStyleIdx="0" presStyleCnt="5">
        <dgm:presLayoutVars>
          <dgm:chMax val="0"/>
          <dgm:chPref val="0"/>
          <dgm:bulletEnabled val="1"/>
        </dgm:presLayoutVars>
      </dgm:prSet>
      <dgm:spPr/>
    </dgm:pt>
    <dgm:pt modelId="{712BCC40-CBE9-8149-B341-5BE9BB38E1FB}" type="pres">
      <dgm:prSet presAssocID="{2BFF12DF-08CD-9147-9B9D-553B0FD16DD7}" presName="parTxOnlySpace" presStyleCnt="0"/>
      <dgm:spPr/>
    </dgm:pt>
    <dgm:pt modelId="{8BDA17F4-2BE7-0049-AD84-9BE375E628C3}" type="pres">
      <dgm:prSet presAssocID="{4DDD560F-5560-3446-86DA-F985FD82FB2B}" presName="parTxOnly" presStyleLbl="node1" presStyleIdx="1" presStyleCnt="5">
        <dgm:presLayoutVars>
          <dgm:chMax val="0"/>
          <dgm:chPref val="0"/>
          <dgm:bulletEnabled val="1"/>
        </dgm:presLayoutVars>
      </dgm:prSet>
      <dgm:spPr/>
    </dgm:pt>
    <dgm:pt modelId="{12066828-12E4-614E-B50C-9CC437E1EB6A}" type="pres">
      <dgm:prSet presAssocID="{6C77BDED-E480-7749-B31C-D0A577A412B5}" presName="parTxOnlySpace" presStyleCnt="0"/>
      <dgm:spPr/>
    </dgm:pt>
    <dgm:pt modelId="{B45704E0-D4E5-5A40-B8D1-DF5CC1831998}" type="pres">
      <dgm:prSet presAssocID="{72A8F882-9B00-AF40-985A-39804015E409}" presName="parTxOnly" presStyleLbl="node1" presStyleIdx="2" presStyleCnt="5">
        <dgm:presLayoutVars>
          <dgm:chMax val="0"/>
          <dgm:chPref val="0"/>
          <dgm:bulletEnabled val="1"/>
        </dgm:presLayoutVars>
      </dgm:prSet>
      <dgm:spPr/>
    </dgm:pt>
    <dgm:pt modelId="{297D423B-31EC-E644-990B-034F30D0FF20}" type="pres">
      <dgm:prSet presAssocID="{03654E64-552E-D348-9C5C-1431F109F8C2}" presName="parTxOnlySpace" presStyleCnt="0"/>
      <dgm:spPr/>
    </dgm:pt>
    <dgm:pt modelId="{AF33226B-607E-4045-A9AA-A88A0D2AAFB1}" type="pres">
      <dgm:prSet presAssocID="{B6FC9415-C212-B44C-806A-B3095C9D5F70}" presName="parTxOnly" presStyleLbl="node1" presStyleIdx="3" presStyleCnt="5">
        <dgm:presLayoutVars>
          <dgm:chMax val="0"/>
          <dgm:chPref val="0"/>
          <dgm:bulletEnabled val="1"/>
        </dgm:presLayoutVars>
      </dgm:prSet>
      <dgm:spPr/>
    </dgm:pt>
    <dgm:pt modelId="{4380FFB3-831F-354A-93D1-528EF2C2DC2E}" type="pres">
      <dgm:prSet presAssocID="{430C8E1F-10F4-3347-9B85-091B27AA53D1}" presName="parTxOnlySpace" presStyleCnt="0"/>
      <dgm:spPr/>
    </dgm:pt>
    <dgm:pt modelId="{C5EE6644-607C-AB4F-B3F3-E54496C7F841}" type="pres">
      <dgm:prSet presAssocID="{33BD195F-8BC2-C54A-962F-1DF669BBE9C7}" presName="parTxOnly" presStyleLbl="node1" presStyleIdx="4" presStyleCnt="5">
        <dgm:presLayoutVars>
          <dgm:chMax val="0"/>
          <dgm:chPref val="0"/>
          <dgm:bulletEnabled val="1"/>
        </dgm:presLayoutVars>
      </dgm:prSet>
      <dgm:spPr/>
    </dgm:pt>
  </dgm:ptLst>
  <dgm:cxnLst>
    <dgm:cxn modelId="{43D8270F-8C9C-1E4B-ADD7-25E750E6BD41}" type="presOf" srcId="{8A63261C-58EE-4749-94B6-0CBF2837D30F}" destId="{9A64E06B-E88D-DD4C-A7A7-776681ABC753}" srcOrd="0" destOrd="0" presId="urn:microsoft.com/office/officeart/2005/8/layout/chevron1"/>
    <dgm:cxn modelId="{EB560B3B-1C10-864C-97E4-7F5BFECBE461}" type="presOf" srcId="{33BD195F-8BC2-C54A-962F-1DF669BBE9C7}" destId="{C5EE6644-607C-AB4F-B3F3-E54496C7F841}" srcOrd="0" destOrd="0" presId="urn:microsoft.com/office/officeart/2005/8/layout/chevron1"/>
    <dgm:cxn modelId="{6DBC323C-9BEC-3443-A3A7-FDD984D4050E}" srcId="{8A63261C-58EE-4749-94B6-0CBF2837D30F}" destId="{B6FC9415-C212-B44C-806A-B3095C9D5F70}" srcOrd="3" destOrd="0" parTransId="{06744628-1B62-4145-8DBA-5FD57EA102F1}" sibTransId="{430C8E1F-10F4-3347-9B85-091B27AA53D1}"/>
    <dgm:cxn modelId="{74609E42-35D8-A341-B497-0F64B20FB686}" type="presOf" srcId="{72A8F882-9B00-AF40-985A-39804015E409}" destId="{B45704E0-D4E5-5A40-B8D1-DF5CC1831998}" srcOrd="0" destOrd="0" presId="urn:microsoft.com/office/officeart/2005/8/layout/chevron1"/>
    <dgm:cxn modelId="{3C06E158-088C-DB41-BF2F-AB1E1B599B1A}" srcId="{8A63261C-58EE-4749-94B6-0CBF2837D30F}" destId="{8435FD53-534A-4140-B34F-6AD01BADE1F9}" srcOrd="0" destOrd="0" parTransId="{554ECDDC-E6AF-124F-BA91-37EF51AE10E0}" sibTransId="{2BFF12DF-08CD-9147-9B9D-553B0FD16DD7}"/>
    <dgm:cxn modelId="{DD588D77-2B6F-7047-91C5-1C34D47B5E91}" srcId="{8A63261C-58EE-4749-94B6-0CBF2837D30F}" destId="{33BD195F-8BC2-C54A-962F-1DF669BBE9C7}" srcOrd="4" destOrd="0" parTransId="{A4666DA2-E39D-6848-8588-857FEEF4658D}" sibTransId="{AAD55C5F-D7DD-754C-8F5A-8A7BFBF5F209}"/>
    <dgm:cxn modelId="{40519E8C-BE3E-8342-8D8F-1AC9E9467750}" type="presOf" srcId="{8435FD53-534A-4140-B34F-6AD01BADE1F9}" destId="{7A872E7F-3C0F-B043-AE31-63A514B53FA7}" srcOrd="0" destOrd="0" presId="urn:microsoft.com/office/officeart/2005/8/layout/chevron1"/>
    <dgm:cxn modelId="{071EA893-D4E9-DC41-B3E1-C41E6B2FD129}" srcId="{8A63261C-58EE-4749-94B6-0CBF2837D30F}" destId="{4DDD560F-5560-3446-86DA-F985FD82FB2B}" srcOrd="1" destOrd="0" parTransId="{1F1A0CD6-CD2F-5343-9758-641CBF8B3BCF}" sibTransId="{6C77BDED-E480-7749-B31C-D0A577A412B5}"/>
    <dgm:cxn modelId="{4E76C5AA-4690-1948-9BC0-87B1870D20EC}" type="presOf" srcId="{B6FC9415-C212-B44C-806A-B3095C9D5F70}" destId="{AF33226B-607E-4045-A9AA-A88A0D2AAFB1}" srcOrd="0" destOrd="0" presId="urn:microsoft.com/office/officeart/2005/8/layout/chevron1"/>
    <dgm:cxn modelId="{CBD78EAC-C667-6047-82B6-7043E84342EC}" type="presOf" srcId="{4DDD560F-5560-3446-86DA-F985FD82FB2B}" destId="{8BDA17F4-2BE7-0049-AD84-9BE375E628C3}" srcOrd="0" destOrd="0" presId="urn:microsoft.com/office/officeart/2005/8/layout/chevron1"/>
    <dgm:cxn modelId="{6B90FABB-8C1B-D34D-B646-7690E9767256}" srcId="{8A63261C-58EE-4749-94B6-0CBF2837D30F}" destId="{72A8F882-9B00-AF40-985A-39804015E409}" srcOrd="2" destOrd="0" parTransId="{306B3553-BBCA-0C4C-8AEF-9A1E5CE29446}" sibTransId="{03654E64-552E-D348-9C5C-1431F109F8C2}"/>
    <dgm:cxn modelId="{EAC5308D-1A4A-FE46-8F08-C8CA40C1F9DC}" type="presParOf" srcId="{9A64E06B-E88D-DD4C-A7A7-776681ABC753}" destId="{7A872E7F-3C0F-B043-AE31-63A514B53FA7}" srcOrd="0" destOrd="0" presId="urn:microsoft.com/office/officeart/2005/8/layout/chevron1"/>
    <dgm:cxn modelId="{9A72CD43-5341-114C-A595-A2CA1A07056F}" type="presParOf" srcId="{9A64E06B-E88D-DD4C-A7A7-776681ABC753}" destId="{712BCC40-CBE9-8149-B341-5BE9BB38E1FB}" srcOrd="1" destOrd="0" presId="urn:microsoft.com/office/officeart/2005/8/layout/chevron1"/>
    <dgm:cxn modelId="{72CE2D9B-F8A1-0A4A-B164-82727171D49A}" type="presParOf" srcId="{9A64E06B-E88D-DD4C-A7A7-776681ABC753}" destId="{8BDA17F4-2BE7-0049-AD84-9BE375E628C3}" srcOrd="2" destOrd="0" presId="urn:microsoft.com/office/officeart/2005/8/layout/chevron1"/>
    <dgm:cxn modelId="{3DB5A2D7-36DB-2A48-9BFF-36019AAFD02B}" type="presParOf" srcId="{9A64E06B-E88D-DD4C-A7A7-776681ABC753}" destId="{12066828-12E4-614E-B50C-9CC437E1EB6A}" srcOrd="3" destOrd="0" presId="urn:microsoft.com/office/officeart/2005/8/layout/chevron1"/>
    <dgm:cxn modelId="{3B52C0FD-8FBC-CE43-A85F-9B95B0AE1A99}" type="presParOf" srcId="{9A64E06B-E88D-DD4C-A7A7-776681ABC753}" destId="{B45704E0-D4E5-5A40-B8D1-DF5CC1831998}" srcOrd="4" destOrd="0" presId="urn:microsoft.com/office/officeart/2005/8/layout/chevron1"/>
    <dgm:cxn modelId="{0F9E396F-13FA-E74A-B457-8C419E1038CA}" type="presParOf" srcId="{9A64E06B-E88D-DD4C-A7A7-776681ABC753}" destId="{297D423B-31EC-E644-990B-034F30D0FF20}" srcOrd="5" destOrd="0" presId="urn:microsoft.com/office/officeart/2005/8/layout/chevron1"/>
    <dgm:cxn modelId="{A0BAF979-9782-D34A-8C38-434F443E445A}" type="presParOf" srcId="{9A64E06B-E88D-DD4C-A7A7-776681ABC753}" destId="{AF33226B-607E-4045-A9AA-A88A0D2AAFB1}" srcOrd="6" destOrd="0" presId="urn:microsoft.com/office/officeart/2005/8/layout/chevron1"/>
    <dgm:cxn modelId="{BC4B3540-C751-3346-A344-638A011ACBF9}" type="presParOf" srcId="{9A64E06B-E88D-DD4C-A7A7-776681ABC753}" destId="{4380FFB3-831F-354A-93D1-528EF2C2DC2E}" srcOrd="7" destOrd="0" presId="urn:microsoft.com/office/officeart/2005/8/layout/chevron1"/>
    <dgm:cxn modelId="{3347F568-F000-F24A-BB1B-DA2904A42F75}" type="presParOf" srcId="{9A64E06B-E88D-DD4C-A7A7-776681ABC753}" destId="{C5EE6644-607C-AB4F-B3F3-E54496C7F841}" srcOrd="8" destOrd="0" presId="urn:microsoft.com/office/officeart/2005/8/layout/chevron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542BE7-FC25-5C41-B107-E5AF6B11DBE3}" type="doc">
      <dgm:prSet loTypeId="urn:microsoft.com/office/officeart/2005/8/layout/lProcess2" loCatId="" qsTypeId="urn:microsoft.com/office/officeart/2005/8/quickstyle/simple1" qsCatId="simple" csTypeId="urn:microsoft.com/office/officeart/2005/8/colors/accent1_2" csCatId="accent1" phldr="1"/>
      <dgm:spPr/>
      <dgm:t>
        <a:bodyPr/>
        <a:lstStyle/>
        <a:p>
          <a:endParaRPr lang="en-US"/>
        </a:p>
      </dgm:t>
    </dgm:pt>
    <dgm:pt modelId="{A91CC1E9-F362-6D4B-8F36-E35F5EA7788E}">
      <dgm:prSet phldrT="[Text]" custT="1"/>
      <dgm:spPr>
        <a:solidFill>
          <a:srgbClr val="FFC000"/>
        </a:solidFill>
      </dgm:spPr>
      <dgm:t>
        <a:bodyPr/>
        <a:lstStyle/>
        <a:p>
          <a:r>
            <a:rPr lang="en-US" sz="2800" b="1" dirty="0">
              <a:latin typeface="Verdana" panose="020B0604030504040204" pitchFamily="34" charset="0"/>
              <a:ea typeface="Verdana" panose="020B0604030504040204" pitchFamily="34" charset="0"/>
              <a:cs typeface="Verdana" panose="020B0604030504040204" pitchFamily="34" charset="0"/>
            </a:rPr>
            <a:t>Reference</a:t>
          </a:r>
          <a:endParaRPr lang="en-US" sz="6500" b="1" dirty="0">
            <a:latin typeface="Verdana" panose="020B0604030504040204" pitchFamily="34" charset="0"/>
            <a:ea typeface="Verdana" panose="020B0604030504040204" pitchFamily="34" charset="0"/>
            <a:cs typeface="Verdana" panose="020B0604030504040204" pitchFamily="34" charset="0"/>
          </a:endParaRPr>
        </a:p>
      </dgm:t>
    </dgm:pt>
    <dgm:pt modelId="{136C1A7D-BD79-B14B-93C1-A2213D225B29}" type="parTrans" cxnId="{6AE03F41-2E2C-CE40-B44D-17AC17E112B1}">
      <dgm:prSet/>
      <dgm:spPr/>
      <dgm:t>
        <a:bodyPr/>
        <a:lstStyle/>
        <a:p>
          <a:endParaRPr lang="en-US"/>
        </a:p>
      </dgm:t>
    </dgm:pt>
    <dgm:pt modelId="{9AD431F6-B88C-434C-9918-77CC9D720430}" type="sibTrans" cxnId="{6AE03F41-2E2C-CE40-B44D-17AC17E112B1}">
      <dgm:prSet/>
      <dgm:spPr/>
      <dgm:t>
        <a:bodyPr/>
        <a:lstStyle/>
        <a:p>
          <a:endParaRPr lang="en-US"/>
        </a:p>
      </dgm:t>
    </dgm:pt>
    <dgm:pt modelId="{16851586-5C3D-1649-95F7-5D3A6EDA7F93}">
      <dgm:prSet phldrT="[Text]" custT="1"/>
      <dgm:spPr>
        <a:solidFill>
          <a:schemeClr val="tx2">
            <a:lumMod val="40000"/>
            <a:lumOff val="60000"/>
          </a:schemeClr>
        </a:solidFill>
      </dgm:spPr>
      <dgm:t>
        <a:bodyPr/>
        <a:lstStyle/>
        <a:p>
          <a:r>
            <a:rPr lang="en-US" sz="2800" dirty="0">
              <a:solidFill>
                <a:schemeClr val="tx1"/>
              </a:solidFill>
              <a:latin typeface="Verdana" panose="020B0604030504040204" pitchFamily="34" charset="0"/>
              <a:ea typeface="Verdana" panose="020B0604030504040204" pitchFamily="34" charset="0"/>
              <a:cs typeface="Verdana" panose="020B0604030504040204" pitchFamily="34" charset="0"/>
            </a:rPr>
            <a:t>Object</a:t>
          </a:r>
        </a:p>
      </dgm:t>
    </dgm:pt>
    <dgm:pt modelId="{C8B86639-E625-7140-84A8-D9DC54A6F3EC}" type="parTrans" cxnId="{9E7503E4-DFA3-E644-8395-3294FD3F56D7}">
      <dgm:prSet/>
      <dgm:spPr/>
      <dgm:t>
        <a:bodyPr/>
        <a:lstStyle/>
        <a:p>
          <a:endParaRPr lang="en-US"/>
        </a:p>
      </dgm:t>
    </dgm:pt>
    <dgm:pt modelId="{03BEF5E0-95A7-6A42-A5F6-F1002A9BFAA8}" type="sibTrans" cxnId="{9E7503E4-DFA3-E644-8395-3294FD3F56D7}">
      <dgm:prSet/>
      <dgm:spPr/>
      <dgm:t>
        <a:bodyPr/>
        <a:lstStyle/>
        <a:p>
          <a:endParaRPr lang="en-US"/>
        </a:p>
      </dgm:t>
    </dgm:pt>
    <dgm:pt modelId="{ED42AD80-44B2-3A4D-A85E-D5181BE55FF5}">
      <dgm:prSet phldrT="[Text]" custT="1"/>
      <dgm:spPr>
        <a:solidFill>
          <a:schemeClr val="tx2">
            <a:lumMod val="40000"/>
            <a:lumOff val="60000"/>
          </a:schemeClr>
        </a:solidFill>
      </dgm:spPr>
      <dgm:t>
        <a:bodyPr/>
        <a:lstStyle/>
        <a:p>
          <a:r>
            <a:rPr lang="en-US" sz="2800" dirty="0">
              <a:solidFill>
                <a:schemeClr val="tx1"/>
              </a:solidFill>
              <a:latin typeface="Verdana" panose="020B0604030504040204" pitchFamily="34" charset="0"/>
              <a:ea typeface="Verdana" panose="020B0604030504040204" pitchFamily="34" charset="0"/>
              <a:cs typeface="Verdana" panose="020B0604030504040204" pitchFamily="34" charset="0"/>
            </a:rPr>
            <a:t>Array</a:t>
          </a:r>
        </a:p>
      </dgm:t>
    </dgm:pt>
    <dgm:pt modelId="{DC25D6D4-DB27-7C44-A769-3A23D2488012}" type="parTrans" cxnId="{685A5B75-9422-1741-9AA4-7EB1BFA1F3C2}">
      <dgm:prSet/>
      <dgm:spPr/>
      <dgm:t>
        <a:bodyPr/>
        <a:lstStyle/>
        <a:p>
          <a:endParaRPr lang="en-US"/>
        </a:p>
      </dgm:t>
    </dgm:pt>
    <dgm:pt modelId="{567C65E7-5003-BF44-81EF-69495567D379}" type="sibTrans" cxnId="{685A5B75-9422-1741-9AA4-7EB1BFA1F3C2}">
      <dgm:prSet/>
      <dgm:spPr/>
      <dgm:t>
        <a:bodyPr/>
        <a:lstStyle/>
        <a:p>
          <a:endParaRPr lang="en-US"/>
        </a:p>
      </dgm:t>
    </dgm:pt>
    <dgm:pt modelId="{71220387-132D-D149-93FE-8A1365B8858F}">
      <dgm:prSet phldrT="[Text]" custT="1"/>
      <dgm:spPr>
        <a:solidFill>
          <a:schemeClr val="tx2">
            <a:lumMod val="40000"/>
            <a:lumOff val="60000"/>
          </a:schemeClr>
        </a:solidFill>
      </dgm:spPr>
      <dgm:t>
        <a:bodyPr/>
        <a:lstStyle/>
        <a:p>
          <a:r>
            <a:rPr lang="en-US" sz="2800" dirty="0">
              <a:solidFill>
                <a:schemeClr val="tx1"/>
              </a:solidFill>
              <a:latin typeface="Verdana" panose="020B0604030504040204" pitchFamily="34" charset="0"/>
              <a:ea typeface="Verdana" panose="020B0604030504040204" pitchFamily="34" charset="0"/>
              <a:cs typeface="Verdana" panose="020B0604030504040204" pitchFamily="34" charset="0"/>
            </a:rPr>
            <a:t>Functions</a:t>
          </a:r>
        </a:p>
      </dgm:t>
    </dgm:pt>
    <dgm:pt modelId="{97D5C03B-CE39-3C42-B3CE-339507F72BFF}" type="parTrans" cxnId="{3C949E0F-9232-D543-8F56-D8961AE6558F}">
      <dgm:prSet/>
      <dgm:spPr/>
      <dgm:t>
        <a:bodyPr/>
        <a:lstStyle/>
        <a:p>
          <a:endParaRPr lang="en-US"/>
        </a:p>
      </dgm:t>
    </dgm:pt>
    <dgm:pt modelId="{0F385736-2E56-F041-B4E7-7CDA0329536A}" type="sibTrans" cxnId="{3C949E0F-9232-D543-8F56-D8961AE6558F}">
      <dgm:prSet/>
      <dgm:spPr/>
      <dgm:t>
        <a:bodyPr/>
        <a:lstStyle/>
        <a:p>
          <a:endParaRPr lang="en-US"/>
        </a:p>
      </dgm:t>
    </dgm:pt>
    <dgm:pt modelId="{3914EE7C-BAE2-1946-A744-67A8D8E7B567}" type="pres">
      <dgm:prSet presAssocID="{25542BE7-FC25-5C41-B107-E5AF6B11DBE3}" presName="theList" presStyleCnt="0">
        <dgm:presLayoutVars>
          <dgm:dir/>
          <dgm:animLvl val="lvl"/>
          <dgm:resizeHandles val="exact"/>
        </dgm:presLayoutVars>
      </dgm:prSet>
      <dgm:spPr/>
    </dgm:pt>
    <dgm:pt modelId="{297F7249-C4E4-E545-ADBF-6E89B8F66A72}" type="pres">
      <dgm:prSet presAssocID="{A91CC1E9-F362-6D4B-8F36-E35F5EA7788E}" presName="compNode" presStyleCnt="0"/>
      <dgm:spPr/>
    </dgm:pt>
    <dgm:pt modelId="{4ECAB770-B91D-AD48-BDAD-3275B3A91D2F}" type="pres">
      <dgm:prSet presAssocID="{A91CC1E9-F362-6D4B-8F36-E35F5EA7788E}" presName="aNode" presStyleLbl="bgShp" presStyleIdx="0" presStyleCnt="1" custLinFactNeighborX="7339" custLinFactNeighborY="-27106"/>
      <dgm:spPr/>
    </dgm:pt>
    <dgm:pt modelId="{B11D757E-CC9E-074A-88F0-079C2B4A364D}" type="pres">
      <dgm:prSet presAssocID="{A91CC1E9-F362-6D4B-8F36-E35F5EA7788E}" presName="textNode" presStyleLbl="bgShp" presStyleIdx="0" presStyleCnt="1"/>
      <dgm:spPr/>
    </dgm:pt>
    <dgm:pt modelId="{C47D6A72-E52E-1D4D-81F9-DF2C0089F82D}" type="pres">
      <dgm:prSet presAssocID="{A91CC1E9-F362-6D4B-8F36-E35F5EA7788E}" presName="compChildNode" presStyleCnt="0"/>
      <dgm:spPr/>
    </dgm:pt>
    <dgm:pt modelId="{2C1E9FE4-300F-1D48-994C-DC2F5DC5E978}" type="pres">
      <dgm:prSet presAssocID="{A91CC1E9-F362-6D4B-8F36-E35F5EA7788E}" presName="theInnerList" presStyleCnt="0"/>
      <dgm:spPr/>
    </dgm:pt>
    <dgm:pt modelId="{8C888B79-7BB9-274E-AA7D-7291EC96754D}" type="pres">
      <dgm:prSet presAssocID="{16851586-5C3D-1649-95F7-5D3A6EDA7F93}" presName="childNode" presStyleLbl="node1" presStyleIdx="0" presStyleCnt="3">
        <dgm:presLayoutVars>
          <dgm:bulletEnabled val="1"/>
        </dgm:presLayoutVars>
      </dgm:prSet>
      <dgm:spPr/>
    </dgm:pt>
    <dgm:pt modelId="{CA98BF56-0DEA-8B44-A2C3-A5EA9BD53AA0}" type="pres">
      <dgm:prSet presAssocID="{16851586-5C3D-1649-95F7-5D3A6EDA7F93}" presName="aSpace2" presStyleCnt="0"/>
      <dgm:spPr/>
    </dgm:pt>
    <dgm:pt modelId="{1E88A148-3885-054D-8635-4C850879620D}" type="pres">
      <dgm:prSet presAssocID="{ED42AD80-44B2-3A4D-A85E-D5181BE55FF5}" presName="childNode" presStyleLbl="node1" presStyleIdx="1" presStyleCnt="3">
        <dgm:presLayoutVars>
          <dgm:bulletEnabled val="1"/>
        </dgm:presLayoutVars>
      </dgm:prSet>
      <dgm:spPr/>
    </dgm:pt>
    <dgm:pt modelId="{AB0F4976-E0F9-1149-BB89-C18A75A73C75}" type="pres">
      <dgm:prSet presAssocID="{ED42AD80-44B2-3A4D-A85E-D5181BE55FF5}" presName="aSpace2" presStyleCnt="0"/>
      <dgm:spPr/>
    </dgm:pt>
    <dgm:pt modelId="{E2C069E2-4806-434B-8C71-48276D8E0D53}" type="pres">
      <dgm:prSet presAssocID="{71220387-132D-D149-93FE-8A1365B8858F}" presName="childNode" presStyleLbl="node1" presStyleIdx="2" presStyleCnt="3">
        <dgm:presLayoutVars>
          <dgm:bulletEnabled val="1"/>
        </dgm:presLayoutVars>
      </dgm:prSet>
      <dgm:spPr/>
    </dgm:pt>
  </dgm:ptLst>
  <dgm:cxnLst>
    <dgm:cxn modelId="{2C781E0B-30FC-1A4A-8F0F-8D130DA7C4EA}" type="presOf" srcId="{A91CC1E9-F362-6D4B-8F36-E35F5EA7788E}" destId="{B11D757E-CC9E-074A-88F0-079C2B4A364D}" srcOrd="1" destOrd="0" presId="urn:microsoft.com/office/officeart/2005/8/layout/lProcess2"/>
    <dgm:cxn modelId="{3C949E0F-9232-D543-8F56-D8961AE6558F}" srcId="{A91CC1E9-F362-6D4B-8F36-E35F5EA7788E}" destId="{71220387-132D-D149-93FE-8A1365B8858F}" srcOrd="2" destOrd="0" parTransId="{97D5C03B-CE39-3C42-B3CE-339507F72BFF}" sibTransId="{0F385736-2E56-F041-B4E7-7CDA0329536A}"/>
    <dgm:cxn modelId="{6AE03F41-2E2C-CE40-B44D-17AC17E112B1}" srcId="{25542BE7-FC25-5C41-B107-E5AF6B11DBE3}" destId="{A91CC1E9-F362-6D4B-8F36-E35F5EA7788E}" srcOrd="0" destOrd="0" parTransId="{136C1A7D-BD79-B14B-93C1-A2213D225B29}" sibTransId="{9AD431F6-B88C-434C-9918-77CC9D720430}"/>
    <dgm:cxn modelId="{2C507761-F257-EC44-AE0F-17E5B46A85C5}" type="presOf" srcId="{ED42AD80-44B2-3A4D-A85E-D5181BE55FF5}" destId="{1E88A148-3885-054D-8635-4C850879620D}" srcOrd="0" destOrd="0" presId="urn:microsoft.com/office/officeart/2005/8/layout/lProcess2"/>
    <dgm:cxn modelId="{79A5BA6F-E033-304F-87FF-C81D2EFF1F31}" type="presOf" srcId="{16851586-5C3D-1649-95F7-5D3A6EDA7F93}" destId="{8C888B79-7BB9-274E-AA7D-7291EC96754D}" srcOrd="0" destOrd="0" presId="urn:microsoft.com/office/officeart/2005/8/layout/lProcess2"/>
    <dgm:cxn modelId="{685A5B75-9422-1741-9AA4-7EB1BFA1F3C2}" srcId="{A91CC1E9-F362-6D4B-8F36-E35F5EA7788E}" destId="{ED42AD80-44B2-3A4D-A85E-D5181BE55FF5}" srcOrd="1" destOrd="0" parTransId="{DC25D6D4-DB27-7C44-A769-3A23D2488012}" sibTransId="{567C65E7-5003-BF44-81EF-69495567D379}"/>
    <dgm:cxn modelId="{32D6D3D8-9408-3143-8D05-3C7FAB226ECC}" type="presOf" srcId="{A91CC1E9-F362-6D4B-8F36-E35F5EA7788E}" destId="{4ECAB770-B91D-AD48-BDAD-3275B3A91D2F}" srcOrd="0" destOrd="0" presId="urn:microsoft.com/office/officeart/2005/8/layout/lProcess2"/>
    <dgm:cxn modelId="{9E7503E4-DFA3-E644-8395-3294FD3F56D7}" srcId="{A91CC1E9-F362-6D4B-8F36-E35F5EA7788E}" destId="{16851586-5C3D-1649-95F7-5D3A6EDA7F93}" srcOrd="0" destOrd="0" parTransId="{C8B86639-E625-7140-84A8-D9DC54A6F3EC}" sibTransId="{03BEF5E0-95A7-6A42-A5F6-F1002A9BFAA8}"/>
    <dgm:cxn modelId="{516920E8-4C66-AA4E-8405-52CE368549DC}" type="presOf" srcId="{25542BE7-FC25-5C41-B107-E5AF6B11DBE3}" destId="{3914EE7C-BAE2-1946-A744-67A8D8E7B567}" srcOrd="0" destOrd="0" presId="urn:microsoft.com/office/officeart/2005/8/layout/lProcess2"/>
    <dgm:cxn modelId="{81B0E5EE-156B-D541-B842-2BE9B2ACB062}" type="presOf" srcId="{71220387-132D-D149-93FE-8A1365B8858F}" destId="{E2C069E2-4806-434B-8C71-48276D8E0D53}" srcOrd="0" destOrd="0" presId="urn:microsoft.com/office/officeart/2005/8/layout/lProcess2"/>
    <dgm:cxn modelId="{A217B49D-D6E7-EC48-92D1-0B25344CB5E5}" type="presParOf" srcId="{3914EE7C-BAE2-1946-A744-67A8D8E7B567}" destId="{297F7249-C4E4-E545-ADBF-6E89B8F66A72}" srcOrd="0" destOrd="0" presId="urn:microsoft.com/office/officeart/2005/8/layout/lProcess2"/>
    <dgm:cxn modelId="{E7941CE7-951A-4F43-856F-32476354A9D1}" type="presParOf" srcId="{297F7249-C4E4-E545-ADBF-6E89B8F66A72}" destId="{4ECAB770-B91D-AD48-BDAD-3275B3A91D2F}" srcOrd="0" destOrd="0" presId="urn:microsoft.com/office/officeart/2005/8/layout/lProcess2"/>
    <dgm:cxn modelId="{E90DBFDF-A34E-204A-8F2F-A9A017BC71B3}" type="presParOf" srcId="{297F7249-C4E4-E545-ADBF-6E89B8F66A72}" destId="{B11D757E-CC9E-074A-88F0-079C2B4A364D}" srcOrd="1" destOrd="0" presId="urn:microsoft.com/office/officeart/2005/8/layout/lProcess2"/>
    <dgm:cxn modelId="{69126A71-79C0-8C40-B2C7-C20F9F0A8966}" type="presParOf" srcId="{297F7249-C4E4-E545-ADBF-6E89B8F66A72}" destId="{C47D6A72-E52E-1D4D-81F9-DF2C0089F82D}" srcOrd="2" destOrd="0" presId="urn:microsoft.com/office/officeart/2005/8/layout/lProcess2"/>
    <dgm:cxn modelId="{19DCC87F-33C8-3F43-B697-7D2B1474A8F2}" type="presParOf" srcId="{C47D6A72-E52E-1D4D-81F9-DF2C0089F82D}" destId="{2C1E9FE4-300F-1D48-994C-DC2F5DC5E978}" srcOrd="0" destOrd="0" presId="urn:microsoft.com/office/officeart/2005/8/layout/lProcess2"/>
    <dgm:cxn modelId="{316928A4-44E0-1B4F-BDD0-EEA682DCC25C}" type="presParOf" srcId="{2C1E9FE4-300F-1D48-994C-DC2F5DC5E978}" destId="{8C888B79-7BB9-274E-AA7D-7291EC96754D}" srcOrd="0" destOrd="0" presId="urn:microsoft.com/office/officeart/2005/8/layout/lProcess2"/>
    <dgm:cxn modelId="{F1148771-5916-E344-9044-43367E6BCB82}" type="presParOf" srcId="{2C1E9FE4-300F-1D48-994C-DC2F5DC5E978}" destId="{CA98BF56-0DEA-8B44-A2C3-A5EA9BD53AA0}" srcOrd="1" destOrd="0" presId="urn:microsoft.com/office/officeart/2005/8/layout/lProcess2"/>
    <dgm:cxn modelId="{64B7635D-99E7-2449-B853-B67570A1A530}" type="presParOf" srcId="{2C1E9FE4-300F-1D48-994C-DC2F5DC5E978}" destId="{1E88A148-3885-054D-8635-4C850879620D}" srcOrd="2" destOrd="0" presId="urn:microsoft.com/office/officeart/2005/8/layout/lProcess2"/>
    <dgm:cxn modelId="{1A7FA573-803A-0044-837A-DD43C1EACED4}" type="presParOf" srcId="{2C1E9FE4-300F-1D48-994C-DC2F5DC5E978}" destId="{AB0F4976-E0F9-1149-BB89-C18A75A73C75}" srcOrd="3" destOrd="0" presId="urn:microsoft.com/office/officeart/2005/8/layout/lProcess2"/>
    <dgm:cxn modelId="{BB2EA50D-AD9D-CA44-8C8A-3CC7E3F3F225}" type="presParOf" srcId="{2C1E9FE4-300F-1D48-994C-DC2F5DC5E978}" destId="{E2C069E2-4806-434B-8C71-48276D8E0D53}" srcOrd="4" destOrd="0" presId="urn:microsoft.com/office/officeart/2005/8/layout/l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5542BE7-FC25-5C41-B107-E5AF6B11DBE3}" type="doc">
      <dgm:prSet loTypeId="urn:microsoft.com/office/officeart/2005/8/layout/lProcess2" loCatId="" qsTypeId="urn:microsoft.com/office/officeart/2005/8/quickstyle/simple1" qsCatId="simple" csTypeId="urn:microsoft.com/office/officeart/2005/8/colors/accent1_2" csCatId="accent1" phldr="1"/>
      <dgm:spPr/>
      <dgm:t>
        <a:bodyPr/>
        <a:lstStyle/>
        <a:p>
          <a:endParaRPr lang="en-US"/>
        </a:p>
      </dgm:t>
    </dgm:pt>
    <dgm:pt modelId="{A91CC1E9-F362-6D4B-8F36-E35F5EA7788E}">
      <dgm:prSet phldrT="[Text]" custT="1"/>
      <dgm:spPr>
        <a:solidFill>
          <a:srgbClr val="FFC000"/>
        </a:solidFill>
      </dgm:spPr>
      <dgm:t>
        <a:bodyPr/>
        <a:lstStyle/>
        <a:p>
          <a:r>
            <a:rPr lang="en-US" sz="2800" b="1" dirty="0">
              <a:latin typeface="Verdana" panose="020B0604030504040204" pitchFamily="34" charset="0"/>
              <a:ea typeface="Verdana" panose="020B0604030504040204" pitchFamily="34" charset="0"/>
              <a:cs typeface="Verdana" panose="020B0604030504040204" pitchFamily="34" charset="0"/>
            </a:rPr>
            <a:t>Primitive</a:t>
          </a:r>
          <a:endParaRPr lang="en-US" sz="6000" b="1" dirty="0">
            <a:latin typeface="Verdana" panose="020B0604030504040204" pitchFamily="34" charset="0"/>
            <a:ea typeface="Verdana" panose="020B0604030504040204" pitchFamily="34" charset="0"/>
            <a:cs typeface="Verdana" panose="020B0604030504040204" pitchFamily="34" charset="0"/>
          </a:endParaRPr>
        </a:p>
      </dgm:t>
    </dgm:pt>
    <dgm:pt modelId="{136C1A7D-BD79-B14B-93C1-A2213D225B29}" type="parTrans" cxnId="{6AE03F41-2E2C-CE40-B44D-17AC17E112B1}">
      <dgm:prSet/>
      <dgm:spPr/>
      <dgm:t>
        <a:bodyPr/>
        <a:lstStyle/>
        <a:p>
          <a:endParaRPr lang="en-US"/>
        </a:p>
      </dgm:t>
    </dgm:pt>
    <dgm:pt modelId="{9AD431F6-B88C-434C-9918-77CC9D720430}" type="sibTrans" cxnId="{6AE03F41-2E2C-CE40-B44D-17AC17E112B1}">
      <dgm:prSet/>
      <dgm:spPr/>
      <dgm:t>
        <a:bodyPr/>
        <a:lstStyle/>
        <a:p>
          <a:endParaRPr lang="en-US"/>
        </a:p>
      </dgm:t>
    </dgm:pt>
    <dgm:pt modelId="{16851586-5C3D-1649-95F7-5D3A6EDA7F93}">
      <dgm:prSet phldrT="[Text]" custT="1"/>
      <dgm:spPr>
        <a:solidFill>
          <a:schemeClr val="tx2">
            <a:lumMod val="40000"/>
            <a:lumOff val="60000"/>
          </a:schemeClr>
        </a:solidFill>
      </dgm:spPr>
      <dgm:t>
        <a:bodyPr/>
        <a:lstStyle/>
        <a:p>
          <a:r>
            <a:rPr lang="en-US" sz="2800" dirty="0">
              <a:solidFill>
                <a:schemeClr val="tx1"/>
              </a:solidFill>
              <a:latin typeface="Verdana" panose="020B0604030504040204" pitchFamily="34" charset="0"/>
              <a:ea typeface="Verdana" panose="020B0604030504040204" pitchFamily="34" charset="0"/>
              <a:cs typeface="Verdana" panose="020B0604030504040204" pitchFamily="34" charset="0"/>
            </a:rPr>
            <a:t>String</a:t>
          </a:r>
        </a:p>
      </dgm:t>
    </dgm:pt>
    <dgm:pt modelId="{C8B86639-E625-7140-84A8-D9DC54A6F3EC}" type="parTrans" cxnId="{9E7503E4-DFA3-E644-8395-3294FD3F56D7}">
      <dgm:prSet/>
      <dgm:spPr/>
      <dgm:t>
        <a:bodyPr/>
        <a:lstStyle/>
        <a:p>
          <a:endParaRPr lang="en-US"/>
        </a:p>
      </dgm:t>
    </dgm:pt>
    <dgm:pt modelId="{03BEF5E0-95A7-6A42-A5F6-F1002A9BFAA8}" type="sibTrans" cxnId="{9E7503E4-DFA3-E644-8395-3294FD3F56D7}">
      <dgm:prSet/>
      <dgm:spPr/>
      <dgm:t>
        <a:bodyPr/>
        <a:lstStyle/>
        <a:p>
          <a:endParaRPr lang="en-US"/>
        </a:p>
      </dgm:t>
    </dgm:pt>
    <dgm:pt modelId="{ED42AD80-44B2-3A4D-A85E-D5181BE55FF5}">
      <dgm:prSet phldrT="[Text]" custT="1"/>
      <dgm:spPr>
        <a:solidFill>
          <a:schemeClr val="tx2">
            <a:lumMod val="40000"/>
            <a:lumOff val="60000"/>
          </a:schemeClr>
        </a:solidFill>
      </dgm:spPr>
      <dgm:t>
        <a:bodyPr/>
        <a:lstStyle/>
        <a:p>
          <a:r>
            <a:rPr lang="en-US" sz="2800" dirty="0">
              <a:solidFill>
                <a:schemeClr val="tx1"/>
              </a:solidFill>
              <a:latin typeface="Verdana" panose="020B0604030504040204" pitchFamily="34" charset="0"/>
              <a:ea typeface="Verdana" panose="020B0604030504040204" pitchFamily="34" charset="0"/>
              <a:cs typeface="Verdana" panose="020B0604030504040204" pitchFamily="34" charset="0"/>
            </a:rPr>
            <a:t>Number</a:t>
          </a:r>
        </a:p>
      </dgm:t>
    </dgm:pt>
    <dgm:pt modelId="{DC25D6D4-DB27-7C44-A769-3A23D2488012}" type="parTrans" cxnId="{685A5B75-9422-1741-9AA4-7EB1BFA1F3C2}">
      <dgm:prSet/>
      <dgm:spPr/>
      <dgm:t>
        <a:bodyPr/>
        <a:lstStyle/>
        <a:p>
          <a:endParaRPr lang="en-US"/>
        </a:p>
      </dgm:t>
    </dgm:pt>
    <dgm:pt modelId="{567C65E7-5003-BF44-81EF-69495567D379}" type="sibTrans" cxnId="{685A5B75-9422-1741-9AA4-7EB1BFA1F3C2}">
      <dgm:prSet/>
      <dgm:spPr/>
      <dgm:t>
        <a:bodyPr/>
        <a:lstStyle/>
        <a:p>
          <a:endParaRPr lang="en-US"/>
        </a:p>
      </dgm:t>
    </dgm:pt>
    <dgm:pt modelId="{71220387-132D-D149-93FE-8A1365B8858F}">
      <dgm:prSet phldrT="[Text]" custT="1"/>
      <dgm:spPr>
        <a:solidFill>
          <a:schemeClr val="tx2">
            <a:lumMod val="40000"/>
            <a:lumOff val="60000"/>
          </a:schemeClr>
        </a:solidFill>
      </dgm:spPr>
      <dgm:t>
        <a:bodyPr/>
        <a:lstStyle/>
        <a:p>
          <a:r>
            <a:rPr lang="en-US" sz="2800" dirty="0">
              <a:solidFill>
                <a:schemeClr val="tx1"/>
              </a:solidFill>
              <a:latin typeface="Verdana" panose="020B0604030504040204" pitchFamily="34" charset="0"/>
              <a:ea typeface="Verdana" panose="020B0604030504040204" pitchFamily="34" charset="0"/>
              <a:cs typeface="Verdana" panose="020B0604030504040204" pitchFamily="34" charset="0"/>
            </a:rPr>
            <a:t>Boolean</a:t>
          </a:r>
        </a:p>
      </dgm:t>
    </dgm:pt>
    <dgm:pt modelId="{97D5C03B-CE39-3C42-B3CE-339507F72BFF}" type="parTrans" cxnId="{3C949E0F-9232-D543-8F56-D8961AE6558F}">
      <dgm:prSet/>
      <dgm:spPr/>
      <dgm:t>
        <a:bodyPr/>
        <a:lstStyle/>
        <a:p>
          <a:endParaRPr lang="en-US"/>
        </a:p>
      </dgm:t>
    </dgm:pt>
    <dgm:pt modelId="{0F385736-2E56-F041-B4E7-7CDA0329536A}" type="sibTrans" cxnId="{3C949E0F-9232-D543-8F56-D8961AE6558F}">
      <dgm:prSet/>
      <dgm:spPr/>
      <dgm:t>
        <a:bodyPr/>
        <a:lstStyle/>
        <a:p>
          <a:endParaRPr lang="en-US"/>
        </a:p>
      </dgm:t>
    </dgm:pt>
    <dgm:pt modelId="{A6FD4B15-7616-F14E-AB40-F4C482E818E3}">
      <dgm:prSet phldrT="[Text]" custT="1"/>
      <dgm:spPr>
        <a:solidFill>
          <a:schemeClr val="tx2">
            <a:lumMod val="40000"/>
            <a:lumOff val="60000"/>
          </a:schemeClr>
        </a:solidFill>
      </dgm:spPr>
      <dgm:t>
        <a:bodyPr/>
        <a:lstStyle/>
        <a:p>
          <a:r>
            <a:rPr lang="en-US" sz="2800" dirty="0">
              <a:solidFill>
                <a:schemeClr val="tx1"/>
              </a:solidFill>
              <a:latin typeface="Verdana" panose="020B0604030504040204" pitchFamily="34" charset="0"/>
              <a:ea typeface="Verdana" panose="020B0604030504040204" pitchFamily="34" charset="0"/>
              <a:cs typeface="Verdana" panose="020B0604030504040204" pitchFamily="34" charset="0"/>
            </a:rPr>
            <a:t>Undefined</a:t>
          </a:r>
        </a:p>
      </dgm:t>
    </dgm:pt>
    <dgm:pt modelId="{4B18047D-DBEC-7943-8DE9-0E7DD835F593}" type="parTrans" cxnId="{354D619E-8DA7-C342-8517-0D6B7B637C47}">
      <dgm:prSet/>
      <dgm:spPr/>
      <dgm:t>
        <a:bodyPr/>
        <a:lstStyle/>
        <a:p>
          <a:endParaRPr lang="en-US"/>
        </a:p>
      </dgm:t>
    </dgm:pt>
    <dgm:pt modelId="{5D20EB72-05C4-1E4A-80A9-1A3268342953}" type="sibTrans" cxnId="{354D619E-8DA7-C342-8517-0D6B7B637C47}">
      <dgm:prSet/>
      <dgm:spPr/>
      <dgm:t>
        <a:bodyPr/>
        <a:lstStyle/>
        <a:p>
          <a:endParaRPr lang="en-US"/>
        </a:p>
      </dgm:t>
    </dgm:pt>
    <dgm:pt modelId="{C032DF07-E081-7C4E-8EBC-4C18C5FE2AA9}">
      <dgm:prSet phldrT="[Text]" custT="1"/>
      <dgm:spPr>
        <a:solidFill>
          <a:schemeClr val="tx2">
            <a:lumMod val="40000"/>
            <a:lumOff val="60000"/>
          </a:schemeClr>
        </a:solidFill>
      </dgm:spPr>
      <dgm:t>
        <a:bodyPr/>
        <a:lstStyle/>
        <a:p>
          <a:r>
            <a:rPr lang="en-US" sz="2800" dirty="0">
              <a:solidFill>
                <a:schemeClr val="tx1"/>
              </a:solidFill>
              <a:latin typeface="Verdana" panose="020B0604030504040204" pitchFamily="34" charset="0"/>
              <a:ea typeface="Verdana" panose="020B0604030504040204" pitchFamily="34" charset="0"/>
              <a:cs typeface="Verdana" panose="020B0604030504040204" pitchFamily="34" charset="0"/>
            </a:rPr>
            <a:t>Null</a:t>
          </a:r>
        </a:p>
      </dgm:t>
    </dgm:pt>
    <dgm:pt modelId="{AF7AA017-3FFD-7E4B-9A75-184273115201}" type="parTrans" cxnId="{B157CB75-4096-4F40-AC21-BA1EB56C04D9}">
      <dgm:prSet/>
      <dgm:spPr/>
      <dgm:t>
        <a:bodyPr/>
        <a:lstStyle/>
        <a:p>
          <a:endParaRPr lang="en-US"/>
        </a:p>
      </dgm:t>
    </dgm:pt>
    <dgm:pt modelId="{3CE00878-688E-984B-BA83-26CC9051E6AC}" type="sibTrans" cxnId="{B157CB75-4096-4F40-AC21-BA1EB56C04D9}">
      <dgm:prSet/>
      <dgm:spPr/>
      <dgm:t>
        <a:bodyPr/>
        <a:lstStyle/>
        <a:p>
          <a:endParaRPr lang="en-US"/>
        </a:p>
      </dgm:t>
    </dgm:pt>
    <dgm:pt modelId="{3914EE7C-BAE2-1946-A744-67A8D8E7B567}" type="pres">
      <dgm:prSet presAssocID="{25542BE7-FC25-5C41-B107-E5AF6B11DBE3}" presName="theList" presStyleCnt="0">
        <dgm:presLayoutVars>
          <dgm:dir/>
          <dgm:animLvl val="lvl"/>
          <dgm:resizeHandles val="exact"/>
        </dgm:presLayoutVars>
      </dgm:prSet>
      <dgm:spPr/>
    </dgm:pt>
    <dgm:pt modelId="{297F7249-C4E4-E545-ADBF-6E89B8F66A72}" type="pres">
      <dgm:prSet presAssocID="{A91CC1E9-F362-6D4B-8F36-E35F5EA7788E}" presName="compNode" presStyleCnt="0"/>
      <dgm:spPr/>
    </dgm:pt>
    <dgm:pt modelId="{4ECAB770-B91D-AD48-BDAD-3275B3A91D2F}" type="pres">
      <dgm:prSet presAssocID="{A91CC1E9-F362-6D4B-8F36-E35F5EA7788E}" presName="aNode" presStyleLbl="bgShp" presStyleIdx="0" presStyleCnt="1" custLinFactNeighborX="4303" custLinFactNeighborY="5216"/>
      <dgm:spPr/>
    </dgm:pt>
    <dgm:pt modelId="{B11D757E-CC9E-074A-88F0-079C2B4A364D}" type="pres">
      <dgm:prSet presAssocID="{A91CC1E9-F362-6D4B-8F36-E35F5EA7788E}" presName="textNode" presStyleLbl="bgShp" presStyleIdx="0" presStyleCnt="1"/>
      <dgm:spPr/>
    </dgm:pt>
    <dgm:pt modelId="{C47D6A72-E52E-1D4D-81F9-DF2C0089F82D}" type="pres">
      <dgm:prSet presAssocID="{A91CC1E9-F362-6D4B-8F36-E35F5EA7788E}" presName="compChildNode" presStyleCnt="0"/>
      <dgm:spPr/>
    </dgm:pt>
    <dgm:pt modelId="{2C1E9FE4-300F-1D48-994C-DC2F5DC5E978}" type="pres">
      <dgm:prSet presAssocID="{A91CC1E9-F362-6D4B-8F36-E35F5EA7788E}" presName="theInnerList" presStyleCnt="0"/>
      <dgm:spPr/>
    </dgm:pt>
    <dgm:pt modelId="{8C888B79-7BB9-274E-AA7D-7291EC96754D}" type="pres">
      <dgm:prSet presAssocID="{16851586-5C3D-1649-95F7-5D3A6EDA7F93}" presName="childNode" presStyleLbl="node1" presStyleIdx="0" presStyleCnt="5">
        <dgm:presLayoutVars>
          <dgm:bulletEnabled val="1"/>
        </dgm:presLayoutVars>
      </dgm:prSet>
      <dgm:spPr/>
    </dgm:pt>
    <dgm:pt modelId="{CA98BF56-0DEA-8B44-A2C3-A5EA9BD53AA0}" type="pres">
      <dgm:prSet presAssocID="{16851586-5C3D-1649-95F7-5D3A6EDA7F93}" presName="aSpace2" presStyleCnt="0"/>
      <dgm:spPr/>
    </dgm:pt>
    <dgm:pt modelId="{1E88A148-3885-054D-8635-4C850879620D}" type="pres">
      <dgm:prSet presAssocID="{ED42AD80-44B2-3A4D-A85E-D5181BE55FF5}" presName="childNode" presStyleLbl="node1" presStyleIdx="1" presStyleCnt="5">
        <dgm:presLayoutVars>
          <dgm:bulletEnabled val="1"/>
        </dgm:presLayoutVars>
      </dgm:prSet>
      <dgm:spPr/>
    </dgm:pt>
    <dgm:pt modelId="{AB0F4976-E0F9-1149-BB89-C18A75A73C75}" type="pres">
      <dgm:prSet presAssocID="{ED42AD80-44B2-3A4D-A85E-D5181BE55FF5}" presName="aSpace2" presStyleCnt="0"/>
      <dgm:spPr/>
    </dgm:pt>
    <dgm:pt modelId="{E2C069E2-4806-434B-8C71-48276D8E0D53}" type="pres">
      <dgm:prSet presAssocID="{71220387-132D-D149-93FE-8A1365B8858F}" presName="childNode" presStyleLbl="node1" presStyleIdx="2" presStyleCnt="5">
        <dgm:presLayoutVars>
          <dgm:bulletEnabled val="1"/>
        </dgm:presLayoutVars>
      </dgm:prSet>
      <dgm:spPr/>
    </dgm:pt>
    <dgm:pt modelId="{A42F8CEC-1E5C-0B41-A5F8-6B4CE0D8BD0A}" type="pres">
      <dgm:prSet presAssocID="{71220387-132D-D149-93FE-8A1365B8858F}" presName="aSpace2" presStyleCnt="0"/>
      <dgm:spPr/>
    </dgm:pt>
    <dgm:pt modelId="{55A446A1-53D4-454A-BBC7-A3F0DD3E7EB4}" type="pres">
      <dgm:prSet presAssocID="{A6FD4B15-7616-F14E-AB40-F4C482E818E3}" presName="childNode" presStyleLbl="node1" presStyleIdx="3" presStyleCnt="5">
        <dgm:presLayoutVars>
          <dgm:bulletEnabled val="1"/>
        </dgm:presLayoutVars>
      </dgm:prSet>
      <dgm:spPr/>
    </dgm:pt>
    <dgm:pt modelId="{71492055-CF1A-EE48-A1E0-C5EA7E3C3A34}" type="pres">
      <dgm:prSet presAssocID="{A6FD4B15-7616-F14E-AB40-F4C482E818E3}" presName="aSpace2" presStyleCnt="0"/>
      <dgm:spPr/>
    </dgm:pt>
    <dgm:pt modelId="{C7EB85E0-E0B6-CE47-8E31-44F2774F81CB}" type="pres">
      <dgm:prSet presAssocID="{C032DF07-E081-7C4E-8EBC-4C18C5FE2AA9}" presName="childNode" presStyleLbl="node1" presStyleIdx="4" presStyleCnt="5">
        <dgm:presLayoutVars>
          <dgm:bulletEnabled val="1"/>
        </dgm:presLayoutVars>
      </dgm:prSet>
      <dgm:spPr/>
    </dgm:pt>
  </dgm:ptLst>
  <dgm:cxnLst>
    <dgm:cxn modelId="{2C781E0B-30FC-1A4A-8F0F-8D130DA7C4EA}" type="presOf" srcId="{A91CC1E9-F362-6D4B-8F36-E35F5EA7788E}" destId="{B11D757E-CC9E-074A-88F0-079C2B4A364D}" srcOrd="1" destOrd="0" presId="urn:microsoft.com/office/officeart/2005/8/layout/lProcess2"/>
    <dgm:cxn modelId="{3C949E0F-9232-D543-8F56-D8961AE6558F}" srcId="{A91CC1E9-F362-6D4B-8F36-E35F5EA7788E}" destId="{71220387-132D-D149-93FE-8A1365B8858F}" srcOrd="2" destOrd="0" parTransId="{97D5C03B-CE39-3C42-B3CE-339507F72BFF}" sibTransId="{0F385736-2E56-F041-B4E7-7CDA0329536A}"/>
    <dgm:cxn modelId="{AE917312-F6E7-6643-8971-3346DE4B1C09}" type="presOf" srcId="{C032DF07-E081-7C4E-8EBC-4C18C5FE2AA9}" destId="{C7EB85E0-E0B6-CE47-8E31-44F2774F81CB}" srcOrd="0" destOrd="0" presId="urn:microsoft.com/office/officeart/2005/8/layout/lProcess2"/>
    <dgm:cxn modelId="{6AE03F41-2E2C-CE40-B44D-17AC17E112B1}" srcId="{25542BE7-FC25-5C41-B107-E5AF6B11DBE3}" destId="{A91CC1E9-F362-6D4B-8F36-E35F5EA7788E}" srcOrd="0" destOrd="0" parTransId="{136C1A7D-BD79-B14B-93C1-A2213D225B29}" sibTransId="{9AD431F6-B88C-434C-9918-77CC9D720430}"/>
    <dgm:cxn modelId="{B6996F5B-4610-E54B-AA6A-7B46F8629F88}" type="presOf" srcId="{A6FD4B15-7616-F14E-AB40-F4C482E818E3}" destId="{55A446A1-53D4-454A-BBC7-A3F0DD3E7EB4}" srcOrd="0" destOrd="0" presId="urn:microsoft.com/office/officeart/2005/8/layout/lProcess2"/>
    <dgm:cxn modelId="{2C507761-F257-EC44-AE0F-17E5B46A85C5}" type="presOf" srcId="{ED42AD80-44B2-3A4D-A85E-D5181BE55FF5}" destId="{1E88A148-3885-054D-8635-4C850879620D}" srcOrd="0" destOrd="0" presId="urn:microsoft.com/office/officeart/2005/8/layout/lProcess2"/>
    <dgm:cxn modelId="{79A5BA6F-E033-304F-87FF-C81D2EFF1F31}" type="presOf" srcId="{16851586-5C3D-1649-95F7-5D3A6EDA7F93}" destId="{8C888B79-7BB9-274E-AA7D-7291EC96754D}" srcOrd="0" destOrd="0" presId="urn:microsoft.com/office/officeart/2005/8/layout/lProcess2"/>
    <dgm:cxn modelId="{685A5B75-9422-1741-9AA4-7EB1BFA1F3C2}" srcId="{A91CC1E9-F362-6D4B-8F36-E35F5EA7788E}" destId="{ED42AD80-44B2-3A4D-A85E-D5181BE55FF5}" srcOrd="1" destOrd="0" parTransId="{DC25D6D4-DB27-7C44-A769-3A23D2488012}" sibTransId="{567C65E7-5003-BF44-81EF-69495567D379}"/>
    <dgm:cxn modelId="{B157CB75-4096-4F40-AC21-BA1EB56C04D9}" srcId="{A91CC1E9-F362-6D4B-8F36-E35F5EA7788E}" destId="{C032DF07-E081-7C4E-8EBC-4C18C5FE2AA9}" srcOrd="4" destOrd="0" parTransId="{AF7AA017-3FFD-7E4B-9A75-184273115201}" sibTransId="{3CE00878-688E-984B-BA83-26CC9051E6AC}"/>
    <dgm:cxn modelId="{354D619E-8DA7-C342-8517-0D6B7B637C47}" srcId="{A91CC1E9-F362-6D4B-8F36-E35F5EA7788E}" destId="{A6FD4B15-7616-F14E-AB40-F4C482E818E3}" srcOrd="3" destOrd="0" parTransId="{4B18047D-DBEC-7943-8DE9-0E7DD835F593}" sibTransId="{5D20EB72-05C4-1E4A-80A9-1A3268342953}"/>
    <dgm:cxn modelId="{32D6D3D8-9408-3143-8D05-3C7FAB226ECC}" type="presOf" srcId="{A91CC1E9-F362-6D4B-8F36-E35F5EA7788E}" destId="{4ECAB770-B91D-AD48-BDAD-3275B3A91D2F}" srcOrd="0" destOrd="0" presId="urn:microsoft.com/office/officeart/2005/8/layout/lProcess2"/>
    <dgm:cxn modelId="{9E7503E4-DFA3-E644-8395-3294FD3F56D7}" srcId="{A91CC1E9-F362-6D4B-8F36-E35F5EA7788E}" destId="{16851586-5C3D-1649-95F7-5D3A6EDA7F93}" srcOrd="0" destOrd="0" parTransId="{C8B86639-E625-7140-84A8-D9DC54A6F3EC}" sibTransId="{03BEF5E0-95A7-6A42-A5F6-F1002A9BFAA8}"/>
    <dgm:cxn modelId="{516920E8-4C66-AA4E-8405-52CE368549DC}" type="presOf" srcId="{25542BE7-FC25-5C41-B107-E5AF6B11DBE3}" destId="{3914EE7C-BAE2-1946-A744-67A8D8E7B567}" srcOrd="0" destOrd="0" presId="urn:microsoft.com/office/officeart/2005/8/layout/lProcess2"/>
    <dgm:cxn modelId="{81B0E5EE-156B-D541-B842-2BE9B2ACB062}" type="presOf" srcId="{71220387-132D-D149-93FE-8A1365B8858F}" destId="{E2C069E2-4806-434B-8C71-48276D8E0D53}" srcOrd="0" destOrd="0" presId="urn:microsoft.com/office/officeart/2005/8/layout/lProcess2"/>
    <dgm:cxn modelId="{A217B49D-D6E7-EC48-92D1-0B25344CB5E5}" type="presParOf" srcId="{3914EE7C-BAE2-1946-A744-67A8D8E7B567}" destId="{297F7249-C4E4-E545-ADBF-6E89B8F66A72}" srcOrd="0" destOrd="0" presId="urn:microsoft.com/office/officeart/2005/8/layout/lProcess2"/>
    <dgm:cxn modelId="{E7941CE7-951A-4F43-856F-32476354A9D1}" type="presParOf" srcId="{297F7249-C4E4-E545-ADBF-6E89B8F66A72}" destId="{4ECAB770-B91D-AD48-BDAD-3275B3A91D2F}" srcOrd="0" destOrd="0" presId="urn:microsoft.com/office/officeart/2005/8/layout/lProcess2"/>
    <dgm:cxn modelId="{E90DBFDF-A34E-204A-8F2F-A9A017BC71B3}" type="presParOf" srcId="{297F7249-C4E4-E545-ADBF-6E89B8F66A72}" destId="{B11D757E-CC9E-074A-88F0-079C2B4A364D}" srcOrd="1" destOrd="0" presId="urn:microsoft.com/office/officeart/2005/8/layout/lProcess2"/>
    <dgm:cxn modelId="{69126A71-79C0-8C40-B2C7-C20F9F0A8966}" type="presParOf" srcId="{297F7249-C4E4-E545-ADBF-6E89B8F66A72}" destId="{C47D6A72-E52E-1D4D-81F9-DF2C0089F82D}" srcOrd="2" destOrd="0" presId="urn:microsoft.com/office/officeart/2005/8/layout/lProcess2"/>
    <dgm:cxn modelId="{19DCC87F-33C8-3F43-B697-7D2B1474A8F2}" type="presParOf" srcId="{C47D6A72-E52E-1D4D-81F9-DF2C0089F82D}" destId="{2C1E9FE4-300F-1D48-994C-DC2F5DC5E978}" srcOrd="0" destOrd="0" presId="urn:microsoft.com/office/officeart/2005/8/layout/lProcess2"/>
    <dgm:cxn modelId="{316928A4-44E0-1B4F-BDD0-EEA682DCC25C}" type="presParOf" srcId="{2C1E9FE4-300F-1D48-994C-DC2F5DC5E978}" destId="{8C888B79-7BB9-274E-AA7D-7291EC96754D}" srcOrd="0" destOrd="0" presId="urn:microsoft.com/office/officeart/2005/8/layout/lProcess2"/>
    <dgm:cxn modelId="{F1148771-5916-E344-9044-43367E6BCB82}" type="presParOf" srcId="{2C1E9FE4-300F-1D48-994C-DC2F5DC5E978}" destId="{CA98BF56-0DEA-8B44-A2C3-A5EA9BD53AA0}" srcOrd="1" destOrd="0" presId="urn:microsoft.com/office/officeart/2005/8/layout/lProcess2"/>
    <dgm:cxn modelId="{64B7635D-99E7-2449-B853-B67570A1A530}" type="presParOf" srcId="{2C1E9FE4-300F-1D48-994C-DC2F5DC5E978}" destId="{1E88A148-3885-054D-8635-4C850879620D}" srcOrd="2" destOrd="0" presId="urn:microsoft.com/office/officeart/2005/8/layout/lProcess2"/>
    <dgm:cxn modelId="{1A7FA573-803A-0044-837A-DD43C1EACED4}" type="presParOf" srcId="{2C1E9FE4-300F-1D48-994C-DC2F5DC5E978}" destId="{AB0F4976-E0F9-1149-BB89-C18A75A73C75}" srcOrd="3" destOrd="0" presId="urn:microsoft.com/office/officeart/2005/8/layout/lProcess2"/>
    <dgm:cxn modelId="{BB2EA50D-AD9D-CA44-8C8A-3CC7E3F3F225}" type="presParOf" srcId="{2C1E9FE4-300F-1D48-994C-DC2F5DC5E978}" destId="{E2C069E2-4806-434B-8C71-48276D8E0D53}" srcOrd="4" destOrd="0" presId="urn:microsoft.com/office/officeart/2005/8/layout/lProcess2"/>
    <dgm:cxn modelId="{985E56F3-775D-3448-A2C3-625442FE75B3}" type="presParOf" srcId="{2C1E9FE4-300F-1D48-994C-DC2F5DC5E978}" destId="{A42F8CEC-1E5C-0B41-A5F8-6B4CE0D8BD0A}" srcOrd="5" destOrd="0" presId="urn:microsoft.com/office/officeart/2005/8/layout/lProcess2"/>
    <dgm:cxn modelId="{4F3CDCAD-8943-4249-8C36-119D4EF860E9}" type="presParOf" srcId="{2C1E9FE4-300F-1D48-994C-DC2F5DC5E978}" destId="{55A446A1-53D4-454A-BBC7-A3F0DD3E7EB4}" srcOrd="6" destOrd="0" presId="urn:microsoft.com/office/officeart/2005/8/layout/lProcess2"/>
    <dgm:cxn modelId="{CE1BBF6D-5BDE-F849-9DA5-29D36A89C2FB}" type="presParOf" srcId="{2C1E9FE4-300F-1D48-994C-DC2F5DC5E978}" destId="{71492055-CF1A-EE48-A1E0-C5EA7E3C3A34}" srcOrd="7" destOrd="0" presId="urn:microsoft.com/office/officeart/2005/8/layout/lProcess2"/>
    <dgm:cxn modelId="{DA04C05E-4B60-3948-8164-B0C8D6E04615}" type="presParOf" srcId="{2C1E9FE4-300F-1D48-994C-DC2F5DC5E978}" destId="{C7EB85E0-E0B6-CE47-8E31-44F2774F81CB}" srcOrd="8" destOrd="0" presId="urn:microsoft.com/office/officeart/2005/8/layout/lProcess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872E7F-3C0F-B043-AE31-63A514B53FA7}">
      <dsp:nvSpPr>
        <dsp:cNvPr id="0" name=""/>
        <dsp:cNvSpPr/>
      </dsp:nvSpPr>
      <dsp:spPr>
        <a:xfrm>
          <a:off x="2791" y="830572"/>
          <a:ext cx="2484345" cy="993738"/>
        </a:xfrm>
        <a:prstGeom prst="chevron">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solidFill>
                <a:schemeClr val="tx1"/>
              </a:solidFill>
            </a:rPr>
            <a:t>1997</a:t>
          </a:r>
        </a:p>
      </dsp:txBody>
      <dsp:txXfrm>
        <a:off x="499660" y="830572"/>
        <a:ext cx="1490607" cy="993738"/>
      </dsp:txXfrm>
    </dsp:sp>
    <dsp:sp modelId="{8BDA17F4-2BE7-0049-AD84-9BE375E628C3}">
      <dsp:nvSpPr>
        <dsp:cNvPr id="0" name=""/>
        <dsp:cNvSpPr/>
      </dsp:nvSpPr>
      <dsp:spPr>
        <a:xfrm>
          <a:off x="2238701" y="830572"/>
          <a:ext cx="2484345" cy="993738"/>
        </a:xfrm>
        <a:prstGeom prst="chevron">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solidFill>
                <a:schemeClr val="tx1"/>
              </a:solidFill>
            </a:rPr>
            <a:t>1998</a:t>
          </a:r>
        </a:p>
      </dsp:txBody>
      <dsp:txXfrm>
        <a:off x="2735570" y="830572"/>
        <a:ext cx="1490607" cy="993738"/>
      </dsp:txXfrm>
    </dsp:sp>
    <dsp:sp modelId="{B45704E0-D4E5-5A40-B8D1-DF5CC1831998}">
      <dsp:nvSpPr>
        <dsp:cNvPr id="0" name=""/>
        <dsp:cNvSpPr/>
      </dsp:nvSpPr>
      <dsp:spPr>
        <a:xfrm>
          <a:off x="4474612" y="830572"/>
          <a:ext cx="2484345" cy="993738"/>
        </a:xfrm>
        <a:prstGeom prst="chevron">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solidFill>
                <a:schemeClr val="tx1"/>
              </a:solidFill>
            </a:rPr>
            <a:t>1999</a:t>
          </a:r>
        </a:p>
      </dsp:txBody>
      <dsp:txXfrm>
        <a:off x="4971481" y="830572"/>
        <a:ext cx="1490607" cy="993738"/>
      </dsp:txXfrm>
    </dsp:sp>
    <dsp:sp modelId="{AF33226B-607E-4045-A9AA-A88A0D2AAFB1}">
      <dsp:nvSpPr>
        <dsp:cNvPr id="0" name=""/>
        <dsp:cNvSpPr/>
      </dsp:nvSpPr>
      <dsp:spPr>
        <a:xfrm>
          <a:off x="6710523" y="830572"/>
          <a:ext cx="2484345" cy="993738"/>
        </a:xfrm>
        <a:prstGeom prst="chevron">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018" tIns="48006" rIns="48006" bIns="48006" numCol="1" spcCol="1270" anchor="ctr" anchorCtr="0">
          <a:noAutofit/>
        </a:bodyPr>
        <a:lstStyle/>
        <a:p>
          <a:pPr marL="0" lvl="0" indent="0" algn="ctr" defTabSz="1600200">
            <a:lnSpc>
              <a:spcPct val="90000"/>
            </a:lnSpc>
            <a:spcBef>
              <a:spcPct val="0"/>
            </a:spcBef>
            <a:spcAft>
              <a:spcPct val="35000"/>
            </a:spcAft>
            <a:buNone/>
          </a:pPr>
          <a:r>
            <a:rPr lang="en-US" sz="3600" kern="1200" dirty="0">
              <a:solidFill>
                <a:schemeClr val="tx1"/>
              </a:solidFill>
            </a:rPr>
            <a:t>2009</a:t>
          </a:r>
        </a:p>
      </dsp:txBody>
      <dsp:txXfrm>
        <a:off x="7207392" y="830572"/>
        <a:ext cx="1490607" cy="993738"/>
      </dsp:txXfrm>
    </dsp:sp>
    <dsp:sp modelId="{C5EE6644-607C-AB4F-B3F3-E54496C7F841}">
      <dsp:nvSpPr>
        <dsp:cNvPr id="0" name=""/>
        <dsp:cNvSpPr/>
      </dsp:nvSpPr>
      <dsp:spPr>
        <a:xfrm>
          <a:off x="8946433" y="830572"/>
          <a:ext cx="2484345" cy="993738"/>
        </a:xfrm>
        <a:prstGeom prst="chevron">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018" tIns="48006" rIns="48006" bIns="48006" numCol="1" spcCol="1270" anchor="ctr" anchorCtr="0">
          <a:noAutofit/>
        </a:bodyPr>
        <a:lstStyle/>
        <a:p>
          <a:pPr marL="0" lvl="0" indent="0" algn="ctr" defTabSz="1600200">
            <a:lnSpc>
              <a:spcPct val="90000"/>
            </a:lnSpc>
            <a:spcBef>
              <a:spcPct val="0"/>
            </a:spcBef>
            <a:spcAft>
              <a:spcPct val="35000"/>
            </a:spcAft>
            <a:buNone/>
          </a:pPr>
          <a:r>
            <a:rPr lang="en-US" sz="3600" kern="1200" dirty="0">
              <a:solidFill>
                <a:schemeClr val="tx1"/>
              </a:solidFill>
            </a:rPr>
            <a:t>2015</a:t>
          </a:r>
        </a:p>
      </dsp:txBody>
      <dsp:txXfrm>
        <a:off x="9443302" y="830572"/>
        <a:ext cx="1490607" cy="9937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CAB770-B91D-AD48-BDAD-3275B3A91D2F}">
      <dsp:nvSpPr>
        <dsp:cNvPr id="0" name=""/>
        <dsp:cNvSpPr/>
      </dsp:nvSpPr>
      <dsp:spPr>
        <a:xfrm>
          <a:off x="0" y="0"/>
          <a:ext cx="3505200" cy="4997013"/>
        </a:xfrm>
        <a:prstGeom prst="roundRect">
          <a:avLst>
            <a:gd name="adj" fmla="val 10000"/>
          </a:avLst>
        </a:prstGeom>
        <a:solidFill>
          <a:srgbClr val="FFC000"/>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latin typeface="Verdana" panose="020B0604030504040204" pitchFamily="34" charset="0"/>
              <a:ea typeface="Verdana" panose="020B0604030504040204" pitchFamily="34" charset="0"/>
              <a:cs typeface="Verdana" panose="020B0604030504040204" pitchFamily="34" charset="0"/>
            </a:rPr>
            <a:t>Reference</a:t>
          </a:r>
          <a:endParaRPr lang="en-US" sz="6500" b="1" kern="1200" dirty="0">
            <a:latin typeface="Verdana" panose="020B0604030504040204" pitchFamily="34" charset="0"/>
            <a:ea typeface="Verdana" panose="020B0604030504040204" pitchFamily="34" charset="0"/>
            <a:cs typeface="Verdana" panose="020B0604030504040204" pitchFamily="34" charset="0"/>
          </a:endParaRPr>
        </a:p>
      </dsp:txBody>
      <dsp:txXfrm>
        <a:off x="0" y="0"/>
        <a:ext cx="3505200" cy="1499103"/>
      </dsp:txXfrm>
    </dsp:sp>
    <dsp:sp modelId="{8C888B79-7BB9-274E-AA7D-7291EC96754D}">
      <dsp:nvSpPr>
        <dsp:cNvPr id="0" name=""/>
        <dsp:cNvSpPr/>
      </dsp:nvSpPr>
      <dsp:spPr>
        <a:xfrm>
          <a:off x="350519" y="1499530"/>
          <a:ext cx="2804160" cy="981712"/>
        </a:xfrm>
        <a:prstGeom prst="roundRect">
          <a:avLst>
            <a:gd name="adj" fmla="val 10000"/>
          </a:avLst>
        </a:prstGeom>
        <a:solidFill>
          <a:schemeClr val="tx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53340" rIns="71120" bIns="5334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tx1"/>
              </a:solidFill>
              <a:latin typeface="Verdana" panose="020B0604030504040204" pitchFamily="34" charset="0"/>
              <a:ea typeface="Verdana" panose="020B0604030504040204" pitchFamily="34" charset="0"/>
              <a:cs typeface="Verdana" panose="020B0604030504040204" pitchFamily="34" charset="0"/>
            </a:rPr>
            <a:t>Object</a:t>
          </a:r>
        </a:p>
      </dsp:txBody>
      <dsp:txXfrm>
        <a:off x="379272" y="1528283"/>
        <a:ext cx="2746654" cy="924206"/>
      </dsp:txXfrm>
    </dsp:sp>
    <dsp:sp modelId="{1E88A148-3885-054D-8635-4C850879620D}">
      <dsp:nvSpPr>
        <dsp:cNvPr id="0" name=""/>
        <dsp:cNvSpPr/>
      </dsp:nvSpPr>
      <dsp:spPr>
        <a:xfrm>
          <a:off x="350519" y="2632276"/>
          <a:ext cx="2804160" cy="981712"/>
        </a:xfrm>
        <a:prstGeom prst="roundRect">
          <a:avLst>
            <a:gd name="adj" fmla="val 10000"/>
          </a:avLst>
        </a:prstGeom>
        <a:solidFill>
          <a:schemeClr val="tx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53340" rIns="71120" bIns="5334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tx1"/>
              </a:solidFill>
              <a:latin typeface="Verdana" panose="020B0604030504040204" pitchFamily="34" charset="0"/>
              <a:ea typeface="Verdana" panose="020B0604030504040204" pitchFamily="34" charset="0"/>
              <a:cs typeface="Verdana" panose="020B0604030504040204" pitchFamily="34" charset="0"/>
            </a:rPr>
            <a:t>Array</a:t>
          </a:r>
        </a:p>
      </dsp:txBody>
      <dsp:txXfrm>
        <a:off x="379272" y="2661029"/>
        <a:ext cx="2746654" cy="924206"/>
      </dsp:txXfrm>
    </dsp:sp>
    <dsp:sp modelId="{E2C069E2-4806-434B-8C71-48276D8E0D53}">
      <dsp:nvSpPr>
        <dsp:cNvPr id="0" name=""/>
        <dsp:cNvSpPr/>
      </dsp:nvSpPr>
      <dsp:spPr>
        <a:xfrm>
          <a:off x="350519" y="3765022"/>
          <a:ext cx="2804160" cy="981712"/>
        </a:xfrm>
        <a:prstGeom prst="roundRect">
          <a:avLst>
            <a:gd name="adj" fmla="val 10000"/>
          </a:avLst>
        </a:prstGeom>
        <a:solidFill>
          <a:schemeClr val="tx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53340" rIns="71120" bIns="5334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tx1"/>
              </a:solidFill>
              <a:latin typeface="Verdana" panose="020B0604030504040204" pitchFamily="34" charset="0"/>
              <a:ea typeface="Verdana" panose="020B0604030504040204" pitchFamily="34" charset="0"/>
              <a:cs typeface="Verdana" panose="020B0604030504040204" pitchFamily="34" charset="0"/>
            </a:rPr>
            <a:t>Functions</a:t>
          </a:r>
        </a:p>
      </dsp:txBody>
      <dsp:txXfrm>
        <a:off x="379272" y="3793775"/>
        <a:ext cx="2746654" cy="9242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CAB770-B91D-AD48-BDAD-3275B3A91D2F}">
      <dsp:nvSpPr>
        <dsp:cNvPr id="0" name=""/>
        <dsp:cNvSpPr/>
      </dsp:nvSpPr>
      <dsp:spPr>
        <a:xfrm>
          <a:off x="0" y="0"/>
          <a:ext cx="3505200" cy="4997014"/>
        </a:xfrm>
        <a:prstGeom prst="roundRect">
          <a:avLst>
            <a:gd name="adj" fmla="val 10000"/>
          </a:avLst>
        </a:prstGeom>
        <a:solidFill>
          <a:srgbClr val="FFC000"/>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latin typeface="Verdana" panose="020B0604030504040204" pitchFamily="34" charset="0"/>
              <a:ea typeface="Verdana" panose="020B0604030504040204" pitchFamily="34" charset="0"/>
              <a:cs typeface="Verdana" panose="020B0604030504040204" pitchFamily="34" charset="0"/>
            </a:rPr>
            <a:t>Primitive</a:t>
          </a:r>
          <a:endParaRPr lang="en-US" sz="6000" b="1" kern="1200" dirty="0">
            <a:latin typeface="Verdana" panose="020B0604030504040204" pitchFamily="34" charset="0"/>
            <a:ea typeface="Verdana" panose="020B0604030504040204" pitchFamily="34" charset="0"/>
            <a:cs typeface="Verdana" panose="020B0604030504040204" pitchFamily="34" charset="0"/>
          </a:endParaRPr>
        </a:p>
      </dsp:txBody>
      <dsp:txXfrm>
        <a:off x="0" y="0"/>
        <a:ext cx="3505200" cy="1499104"/>
      </dsp:txXfrm>
    </dsp:sp>
    <dsp:sp modelId="{8C888B79-7BB9-274E-AA7D-7291EC96754D}">
      <dsp:nvSpPr>
        <dsp:cNvPr id="0" name=""/>
        <dsp:cNvSpPr/>
      </dsp:nvSpPr>
      <dsp:spPr>
        <a:xfrm>
          <a:off x="350519" y="1500049"/>
          <a:ext cx="2804160" cy="578084"/>
        </a:xfrm>
        <a:prstGeom prst="roundRect">
          <a:avLst>
            <a:gd name="adj" fmla="val 10000"/>
          </a:avLst>
        </a:prstGeom>
        <a:solidFill>
          <a:schemeClr val="tx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53340" rIns="71120" bIns="5334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tx1"/>
              </a:solidFill>
              <a:latin typeface="Verdana" panose="020B0604030504040204" pitchFamily="34" charset="0"/>
              <a:ea typeface="Verdana" panose="020B0604030504040204" pitchFamily="34" charset="0"/>
              <a:cs typeface="Verdana" panose="020B0604030504040204" pitchFamily="34" charset="0"/>
            </a:rPr>
            <a:t>String</a:t>
          </a:r>
        </a:p>
      </dsp:txBody>
      <dsp:txXfrm>
        <a:off x="367451" y="1516981"/>
        <a:ext cx="2770296" cy="544220"/>
      </dsp:txXfrm>
    </dsp:sp>
    <dsp:sp modelId="{1E88A148-3885-054D-8635-4C850879620D}">
      <dsp:nvSpPr>
        <dsp:cNvPr id="0" name=""/>
        <dsp:cNvSpPr/>
      </dsp:nvSpPr>
      <dsp:spPr>
        <a:xfrm>
          <a:off x="350519" y="2167070"/>
          <a:ext cx="2804160" cy="578084"/>
        </a:xfrm>
        <a:prstGeom prst="roundRect">
          <a:avLst>
            <a:gd name="adj" fmla="val 10000"/>
          </a:avLst>
        </a:prstGeom>
        <a:solidFill>
          <a:schemeClr val="tx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53340" rIns="71120" bIns="5334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tx1"/>
              </a:solidFill>
              <a:latin typeface="Verdana" panose="020B0604030504040204" pitchFamily="34" charset="0"/>
              <a:ea typeface="Verdana" panose="020B0604030504040204" pitchFamily="34" charset="0"/>
              <a:cs typeface="Verdana" panose="020B0604030504040204" pitchFamily="34" charset="0"/>
            </a:rPr>
            <a:t>Number</a:t>
          </a:r>
        </a:p>
      </dsp:txBody>
      <dsp:txXfrm>
        <a:off x="367451" y="2184002"/>
        <a:ext cx="2770296" cy="544220"/>
      </dsp:txXfrm>
    </dsp:sp>
    <dsp:sp modelId="{E2C069E2-4806-434B-8C71-48276D8E0D53}">
      <dsp:nvSpPr>
        <dsp:cNvPr id="0" name=""/>
        <dsp:cNvSpPr/>
      </dsp:nvSpPr>
      <dsp:spPr>
        <a:xfrm>
          <a:off x="350519" y="2834091"/>
          <a:ext cx="2804160" cy="578084"/>
        </a:xfrm>
        <a:prstGeom prst="roundRect">
          <a:avLst>
            <a:gd name="adj" fmla="val 10000"/>
          </a:avLst>
        </a:prstGeom>
        <a:solidFill>
          <a:schemeClr val="tx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53340" rIns="71120" bIns="5334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tx1"/>
              </a:solidFill>
              <a:latin typeface="Verdana" panose="020B0604030504040204" pitchFamily="34" charset="0"/>
              <a:ea typeface="Verdana" panose="020B0604030504040204" pitchFamily="34" charset="0"/>
              <a:cs typeface="Verdana" panose="020B0604030504040204" pitchFamily="34" charset="0"/>
            </a:rPr>
            <a:t>Boolean</a:t>
          </a:r>
        </a:p>
      </dsp:txBody>
      <dsp:txXfrm>
        <a:off x="367451" y="2851023"/>
        <a:ext cx="2770296" cy="544220"/>
      </dsp:txXfrm>
    </dsp:sp>
    <dsp:sp modelId="{55A446A1-53D4-454A-BBC7-A3F0DD3E7EB4}">
      <dsp:nvSpPr>
        <dsp:cNvPr id="0" name=""/>
        <dsp:cNvSpPr/>
      </dsp:nvSpPr>
      <dsp:spPr>
        <a:xfrm>
          <a:off x="350519" y="3501112"/>
          <a:ext cx="2804160" cy="578084"/>
        </a:xfrm>
        <a:prstGeom prst="roundRect">
          <a:avLst>
            <a:gd name="adj" fmla="val 10000"/>
          </a:avLst>
        </a:prstGeom>
        <a:solidFill>
          <a:schemeClr val="tx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53340" rIns="71120" bIns="5334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tx1"/>
              </a:solidFill>
              <a:latin typeface="Verdana" panose="020B0604030504040204" pitchFamily="34" charset="0"/>
              <a:ea typeface="Verdana" panose="020B0604030504040204" pitchFamily="34" charset="0"/>
              <a:cs typeface="Verdana" panose="020B0604030504040204" pitchFamily="34" charset="0"/>
            </a:rPr>
            <a:t>Undefined</a:t>
          </a:r>
        </a:p>
      </dsp:txBody>
      <dsp:txXfrm>
        <a:off x="367451" y="3518044"/>
        <a:ext cx="2770296" cy="544220"/>
      </dsp:txXfrm>
    </dsp:sp>
    <dsp:sp modelId="{C7EB85E0-E0B6-CE47-8E31-44F2774F81CB}">
      <dsp:nvSpPr>
        <dsp:cNvPr id="0" name=""/>
        <dsp:cNvSpPr/>
      </dsp:nvSpPr>
      <dsp:spPr>
        <a:xfrm>
          <a:off x="350519" y="4168133"/>
          <a:ext cx="2804160" cy="578084"/>
        </a:xfrm>
        <a:prstGeom prst="roundRect">
          <a:avLst>
            <a:gd name="adj" fmla="val 10000"/>
          </a:avLst>
        </a:prstGeom>
        <a:solidFill>
          <a:schemeClr val="tx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53340" rIns="71120" bIns="5334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tx1"/>
              </a:solidFill>
              <a:latin typeface="Verdana" panose="020B0604030504040204" pitchFamily="34" charset="0"/>
              <a:ea typeface="Verdana" panose="020B0604030504040204" pitchFamily="34" charset="0"/>
              <a:cs typeface="Verdana" panose="020B0604030504040204" pitchFamily="34" charset="0"/>
            </a:rPr>
            <a:t>Null</a:t>
          </a:r>
        </a:p>
      </dsp:txBody>
      <dsp:txXfrm>
        <a:off x="367451" y="4185065"/>
        <a:ext cx="2770296" cy="54422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07807" y="3505898"/>
            <a:ext cx="17088486" cy="2374963"/>
          </a:xfrm>
          <a:prstGeom prst="rect">
            <a:avLst/>
          </a:prstGeom>
        </p:spPr>
        <p:txBody>
          <a:bodyPr wrap="square" lIns="0" tIns="0" rIns="0" bIns="0">
            <a:spAutoFit/>
          </a:bodyPr>
          <a:lstStyle>
            <a:lvl1pPr>
              <a:defRPr sz="4250" b="0" i="0">
                <a:solidFill>
                  <a:srgbClr val="3E3E3E"/>
                </a:solidFill>
                <a:latin typeface="Arial"/>
                <a:cs typeface="Arial"/>
              </a:defRPr>
            </a:lvl1pPr>
          </a:lstStyle>
          <a:p>
            <a:endParaRPr/>
          </a:p>
        </p:txBody>
      </p:sp>
      <p:sp>
        <p:nvSpPr>
          <p:cNvPr id="3" name="Holder 3"/>
          <p:cNvSpPr>
            <a:spLocks noGrp="1"/>
          </p:cNvSpPr>
          <p:nvPr>
            <p:ph type="subTitle" idx="4"/>
          </p:nvPr>
        </p:nvSpPr>
        <p:spPr>
          <a:xfrm>
            <a:off x="3015615" y="6333236"/>
            <a:ext cx="14072870" cy="2827337"/>
          </a:xfrm>
          <a:prstGeom prst="rect">
            <a:avLst/>
          </a:prstGeom>
        </p:spPr>
        <p:txBody>
          <a:bodyPr wrap="square" lIns="0" tIns="0" rIns="0" bIns="0">
            <a:spAutoFit/>
          </a:bodyPr>
          <a:lstStyle>
            <a:lvl1pPr>
              <a:defRPr sz="2950" b="0" i="0">
                <a:solidFill>
                  <a:srgbClr val="444444"/>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0" i="0">
                <a:solidFill>
                  <a:srgbClr val="3E3E3E"/>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950" b="0" i="0">
                <a:solidFill>
                  <a:srgbClr val="444444"/>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0" i="0">
                <a:solidFill>
                  <a:srgbClr val="3E3E3E"/>
                </a:solidFill>
                <a:latin typeface="Arial"/>
                <a:cs typeface="Arial"/>
              </a:defRPr>
            </a:lvl1pPr>
          </a:lstStyle>
          <a:p>
            <a:endParaRPr/>
          </a:p>
        </p:txBody>
      </p:sp>
      <p:sp>
        <p:nvSpPr>
          <p:cNvPr id="3" name="Holder 3"/>
          <p:cNvSpPr>
            <a:spLocks noGrp="1"/>
          </p:cNvSpPr>
          <p:nvPr>
            <p:ph sz="half" idx="2"/>
          </p:nvPr>
        </p:nvSpPr>
        <p:spPr>
          <a:xfrm>
            <a:off x="1005205" y="2601150"/>
            <a:ext cx="8745284"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2769381" y="3817371"/>
            <a:ext cx="6473825" cy="6402705"/>
          </a:xfrm>
          <a:prstGeom prst="rect">
            <a:avLst/>
          </a:prstGeom>
        </p:spPr>
        <p:txBody>
          <a:bodyPr wrap="square" lIns="0" tIns="0" rIns="0" bIns="0">
            <a:spAutoFit/>
          </a:bodyPr>
          <a:lstStyle>
            <a:lvl1pPr>
              <a:defRPr b="0" i="0">
                <a:solidFill>
                  <a:schemeClr val="tx1"/>
                </a:solidFill>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20104100" cy="11308715"/>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F7F7F7"/>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0" y="0"/>
            <a:ext cx="20104099" cy="1361215"/>
          </a:xfrm>
          <a:prstGeom prst="rect">
            <a:avLst/>
          </a:prstGeom>
        </p:spPr>
      </p:pic>
      <p:sp>
        <p:nvSpPr>
          <p:cNvPr id="2" name="Holder 2"/>
          <p:cNvSpPr>
            <a:spLocks noGrp="1"/>
          </p:cNvSpPr>
          <p:nvPr>
            <p:ph type="title"/>
          </p:nvPr>
        </p:nvSpPr>
        <p:spPr/>
        <p:txBody>
          <a:bodyPr lIns="0" tIns="0" rIns="0" bIns="0"/>
          <a:lstStyle>
            <a:lvl1pPr>
              <a:defRPr sz="4250" b="0" i="0">
                <a:solidFill>
                  <a:srgbClr val="3E3E3E"/>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20104100" cy="11308715"/>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F7F7F7"/>
          </a:solidFill>
        </p:spPr>
        <p:txBody>
          <a:bodyPr wrap="square" lIns="0" tIns="0" rIns="0" bIns="0" rtlCol="0"/>
          <a:lstStyle/>
          <a:p>
            <a:endParaRPr/>
          </a:p>
        </p:txBody>
      </p:sp>
      <p:sp>
        <p:nvSpPr>
          <p:cNvPr id="2" name="Holder 2"/>
          <p:cNvSpPr>
            <a:spLocks noGrp="1"/>
          </p:cNvSpPr>
          <p:nvPr>
            <p:ph type="title"/>
          </p:nvPr>
        </p:nvSpPr>
        <p:spPr>
          <a:xfrm>
            <a:off x="858511" y="335457"/>
            <a:ext cx="13547090" cy="678815"/>
          </a:xfrm>
          <a:prstGeom prst="rect">
            <a:avLst/>
          </a:prstGeom>
        </p:spPr>
        <p:txBody>
          <a:bodyPr wrap="square" lIns="0" tIns="0" rIns="0" bIns="0">
            <a:spAutoFit/>
          </a:bodyPr>
          <a:lstStyle>
            <a:lvl1pPr>
              <a:defRPr sz="4250" b="0" i="0">
                <a:solidFill>
                  <a:srgbClr val="3E3E3E"/>
                </a:solidFill>
                <a:latin typeface="Arial"/>
                <a:cs typeface="Arial"/>
              </a:defRPr>
            </a:lvl1pPr>
          </a:lstStyle>
          <a:p>
            <a:endParaRPr/>
          </a:p>
        </p:txBody>
      </p:sp>
      <p:sp>
        <p:nvSpPr>
          <p:cNvPr id="3" name="Holder 3"/>
          <p:cNvSpPr>
            <a:spLocks noGrp="1"/>
          </p:cNvSpPr>
          <p:nvPr>
            <p:ph type="body" idx="1"/>
          </p:nvPr>
        </p:nvSpPr>
        <p:spPr>
          <a:xfrm>
            <a:off x="2034631" y="1860309"/>
            <a:ext cx="8705850" cy="7527925"/>
          </a:xfrm>
          <a:prstGeom prst="rect">
            <a:avLst/>
          </a:prstGeom>
        </p:spPr>
        <p:txBody>
          <a:bodyPr wrap="square" lIns="0" tIns="0" rIns="0" bIns="0">
            <a:spAutoFit/>
          </a:bodyPr>
          <a:lstStyle>
            <a:lvl1pPr>
              <a:defRPr sz="2950" b="0" i="0">
                <a:solidFill>
                  <a:srgbClr val="444444"/>
                </a:solidFill>
                <a:latin typeface="Arial"/>
                <a:cs typeface="Arial"/>
              </a:defRPr>
            </a:lvl1pPr>
          </a:lstStyle>
          <a:p>
            <a:endParaRPr/>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1/22/24</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8.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4.png"/><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3.png"/><Relationship Id="rId7" Type="http://schemas.openxmlformats.org/officeDocument/2006/relationships/diagramQuickStyle" Target="../diagrams/quickStyle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Layout" Target="../diagrams/layout1.xml"/><Relationship Id="rId11" Type="http://schemas.openxmlformats.org/officeDocument/2006/relationships/image" Target="../media/image6.svg"/><Relationship Id="rId5" Type="http://schemas.openxmlformats.org/officeDocument/2006/relationships/diagramData" Target="../diagrams/data1.xml"/><Relationship Id="rId10" Type="http://schemas.openxmlformats.org/officeDocument/2006/relationships/image" Target="../media/image5.png"/><Relationship Id="rId4" Type="http://schemas.openxmlformats.org/officeDocument/2006/relationships/image" Target="../media/image4.png"/><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13" Type="http://schemas.microsoft.com/office/2007/relationships/diagramDrawing" Target="../diagrams/drawing3.xml"/><Relationship Id="rId3" Type="http://schemas.openxmlformats.org/officeDocument/2006/relationships/image" Target="../media/image3.png"/><Relationship Id="rId7" Type="http://schemas.openxmlformats.org/officeDocument/2006/relationships/diagramColors" Target="../diagrams/colors2.xml"/><Relationship Id="rId12" Type="http://schemas.openxmlformats.org/officeDocument/2006/relationships/diagramColors" Target="../diagrams/colors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2.xml"/><Relationship Id="rId11" Type="http://schemas.openxmlformats.org/officeDocument/2006/relationships/diagramQuickStyle" Target="../diagrams/quickStyle3.xml"/><Relationship Id="rId5" Type="http://schemas.openxmlformats.org/officeDocument/2006/relationships/diagramLayout" Target="../diagrams/layout2.xml"/><Relationship Id="rId10" Type="http://schemas.openxmlformats.org/officeDocument/2006/relationships/diagramLayout" Target="../diagrams/layout3.xml"/><Relationship Id="rId4" Type="http://schemas.openxmlformats.org/officeDocument/2006/relationships/diagramData" Target="../diagrams/data2.xml"/><Relationship Id="rId9" Type="http://schemas.openxmlformats.org/officeDocument/2006/relationships/diagramData" Target="../diagrams/data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9505237" y="418835"/>
            <a:ext cx="10180027" cy="10470885"/>
          </a:xfrm>
          <a:prstGeom prst="rect">
            <a:avLst/>
          </a:prstGeom>
        </p:spPr>
      </p:pic>
      <p:sp>
        <p:nvSpPr>
          <p:cNvPr id="4" name="object 4"/>
          <p:cNvSpPr txBox="1">
            <a:spLocks noGrp="1"/>
          </p:cNvSpPr>
          <p:nvPr>
            <p:ph type="title"/>
          </p:nvPr>
        </p:nvSpPr>
        <p:spPr>
          <a:xfrm>
            <a:off x="11327635" y="2853306"/>
            <a:ext cx="2282825" cy="654050"/>
          </a:xfrm>
          <a:prstGeom prst="rect">
            <a:avLst/>
          </a:prstGeom>
        </p:spPr>
        <p:txBody>
          <a:bodyPr vert="horz" wrap="square" lIns="0" tIns="15240" rIns="0" bIns="0" rtlCol="0">
            <a:spAutoFit/>
          </a:bodyPr>
          <a:lstStyle/>
          <a:p>
            <a:pPr marL="12700">
              <a:lnSpc>
                <a:spcPct val="100000"/>
              </a:lnSpc>
              <a:spcBef>
                <a:spcPts val="120"/>
              </a:spcBef>
            </a:pPr>
            <a:r>
              <a:rPr sz="4100" spc="-420" dirty="0">
                <a:solidFill>
                  <a:srgbClr val="444444"/>
                </a:solidFill>
                <a:latin typeface="Arial Black"/>
                <a:cs typeface="Arial Black"/>
              </a:rPr>
              <a:t>SECTION</a:t>
            </a:r>
            <a:endParaRPr sz="4100">
              <a:latin typeface="Arial Black"/>
              <a:cs typeface="Arial Black"/>
            </a:endParaRPr>
          </a:p>
        </p:txBody>
      </p:sp>
      <p:sp>
        <p:nvSpPr>
          <p:cNvPr id="5" name="object 5"/>
          <p:cNvSpPr txBox="1"/>
          <p:nvPr/>
        </p:nvSpPr>
        <p:spPr>
          <a:xfrm>
            <a:off x="11327635" y="3659662"/>
            <a:ext cx="7030215" cy="545021"/>
          </a:xfrm>
          <a:prstGeom prst="rect">
            <a:avLst/>
          </a:prstGeom>
        </p:spPr>
        <p:txBody>
          <a:bodyPr vert="horz" wrap="square" lIns="0" tIns="13970" rIns="0" bIns="0" rtlCol="0">
            <a:spAutoFit/>
          </a:bodyPr>
          <a:lstStyle/>
          <a:p>
            <a:pPr marL="12700">
              <a:lnSpc>
                <a:spcPct val="100000"/>
              </a:lnSpc>
              <a:spcBef>
                <a:spcPts val="110"/>
              </a:spcBef>
            </a:pPr>
            <a:r>
              <a:rPr lang="en-US" sz="3450" spc="-20" dirty="0">
                <a:solidFill>
                  <a:srgbClr val="444444"/>
                </a:solidFill>
                <a:latin typeface="Arial"/>
                <a:cs typeface="Arial"/>
              </a:rPr>
              <a:t>JAVASCRIPT </a:t>
            </a:r>
            <a:r>
              <a:rPr sz="3450" spc="-20" dirty="0">
                <a:solidFill>
                  <a:srgbClr val="444444"/>
                </a:solidFill>
                <a:latin typeface="Arial"/>
                <a:cs typeface="Arial"/>
              </a:rPr>
              <a:t>FUNDAMENTALS</a:t>
            </a:r>
            <a:endParaRPr sz="3450" dirty="0">
              <a:latin typeface="Arial"/>
              <a:cs typeface="Arial"/>
            </a:endParaRPr>
          </a:p>
        </p:txBody>
      </p:sp>
      <p:sp>
        <p:nvSpPr>
          <p:cNvPr id="6" name="object 6"/>
          <p:cNvSpPr txBox="1"/>
          <p:nvPr/>
        </p:nvSpPr>
        <p:spPr>
          <a:xfrm>
            <a:off x="11327634" y="6170021"/>
            <a:ext cx="7411216" cy="2280753"/>
          </a:xfrm>
          <a:prstGeom prst="rect">
            <a:avLst/>
          </a:prstGeom>
        </p:spPr>
        <p:txBody>
          <a:bodyPr vert="horz" wrap="square" lIns="0" tIns="226695" rIns="0" bIns="0" rtlCol="0">
            <a:spAutoFit/>
          </a:bodyPr>
          <a:lstStyle/>
          <a:p>
            <a:pPr marL="12700">
              <a:lnSpc>
                <a:spcPct val="100000"/>
              </a:lnSpc>
              <a:spcBef>
                <a:spcPts val="1785"/>
              </a:spcBef>
            </a:pPr>
            <a:r>
              <a:rPr sz="4100" spc="-465" dirty="0">
                <a:solidFill>
                  <a:srgbClr val="444444"/>
                </a:solidFill>
                <a:latin typeface="Arial Black"/>
                <a:cs typeface="Arial Black"/>
              </a:rPr>
              <a:t>LECTURE</a:t>
            </a:r>
            <a:endParaRPr sz="4100" dirty="0">
              <a:latin typeface="Arial Black"/>
              <a:cs typeface="Arial Black"/>
            </a:endParaRPr>
          </a:p>
          <a:p>
            <a:pPr marL="12700">
              <a:lnSpc>
                <a:spcPct val="100000"/>
              </a:lnSpc>
              <a:spcBef>
                <a:spcPts val="1420"/>
              </a:spcBef>
            </a:pPr>
            <a:r>
              <a:rPr sz="3450" dirty="0">
                <a:solidFill>
                  <a:srgbClr val="444444"/>
                </a:solidFill>
                <a:latin typeface="Arial"/>
                <a:cs typeface="Arial"/>
              </a:rPr>
              <a:t>INTRODUCTION</a:t>
            </a:r>
            <a:r>
              <a:rPr sz="3450" spc="-150" dirty="0">
                <a:solidFill>
                  <a:srgbClr val="444444"/>
                </a:solidFill>
                <a:latin typeface="Arial"/>
                <a:cs typeface="Arial"/>
              </a:rPr>
              <a:t> </a:t>
            </a:r>
            <a:r>
              <a:rPr sz="3450" dirty="0">
                <a:solidFill>
                  <a:srgbClr val="444444"/>
                </a:solidFill>
                <a:latin typeface="Arial"/>
                <a:cs typeface="Arial"/>
              </a:rPr>
              <a:t>T</a:t>
            </a:r>
            <a:r>
              <a:rPr lang="en-US" sz="3450" dirty="0">
                <a:solidFill>
                  <a:srgbClr val="444444"/>
                </a:solidFill>
                <a:latin typeface="Arial"/>
                <a:cs typeface="Arial"/>
              </a:rPr>
              <a:t>O </a:t>
            </a:r>
          </a:p>
          <a:p>
            <a:pPr marL="12700">
              <a:lnSpc>
                <a:spcPct val="100000"/>
              </a:lnSpc>
              <a:spcBef>
                <a:spcPts val="1420"/>
              </a:spcBef>
            </a:pPr>
            <a:r>
              <a:rPr lang="en-US" sz="3450" b="1" dirty="0">
                <a:solidFill>
                  <a:srgbClr val="444444"/>
                </a:solidFill>
                <a:latin typeface="Arial"/>
                <a:cs typeface="Arial"/>
              </a:rPr>
              <a:t>J</a:t>
            </a:r>
            <a:r>
              <a:rPr lang="en-US" sz="3450" dirty="0">
                <a:solidFill>
                  <a:srgbClr val="444444"/>
                </a:solidFill>
                <a:latin typeface="Arial"/>
                <a:cs typeface="Arial"/>
              </a:rPr>
              <a:t>AVA</a:t>
            </a:r>
            <a:r>
              <a:rPr lang="en-US" sz="3450" b="1" dirty="0">
                <a:solidFill>
                  <a:srgbClr val="444444"/>
                </a:solidFill>
                <a:latin typeface="Arial"/>
                <a:cs typeface="Arial"/>
              </a:rPr>
              <a:t>S</a:t>
            </a:r>
            <a:r>
              <a:rPr lang="en-US" sz="3450" dirty="0">
                <a:solidFill>
                  <a:srgbClr val="444444"/>
                </a:solidFill>
                <a:latin typeface="Arial"/>
                <a:cs typeface="Arial"/>
              </a:rPr>
              <a:t>CRIPT</a:t>
            </a:r>
            <a:endParaRPr sz="3450" dirty="0">
              <a:latin typeface="Arial"/>
              <a:cs typeface="Arial"/>
            </a:endParaRPr>
          </a:p>
        </p:txBody>
      </p:sp>
      <p:pic>
        <p:nvPicPr>
          <p:cNvPr id="10" name="Picture 9" descr="A yellow and black sign with black letters&#10;&#10;Description automatically generated">
            <a:extLst>
              <a:ext uri="{FF2B5EF4-FFF2-40B4-BE49-F238E27FC236}">
                <a16:creationId xmlns:a16="http://schemas.microsoft.com/office/drawing/2014/main" id="{B403DB78-724B-F4D1-D380-51FDB6423B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object 7"/>
          <p:cNvPicPr/>
          <p:nvPr/>
        </p:nvPicPr>
        <p:blipFill>
          <a:blip r:embed="rId2" cstate="print"/>
          <a:stretch>
            <a:fillRect/>
          </a:stretch>
        </p:blipFill>
        <p:spPr>
          <a:xfrm>
            <a:off x="0" y="0"/>
            <a:ext cx="20104099" cy="1361215"/>
          </a:xfrm>
          <a:prstGeom prst="rect">
            <a:avLst/>
          </a:prstGeom>
        </p:spPr>
      </p:pic>
      <p:sp>
        <p:nvSpPr>
          <p:cNvPr id="8" name="object 8"/>
          <p:cNvSpPr txBox="1">
            <a:spLocks noGrp="1"/>
          </p:cNvSpPr>
          <p:nvPr>
            <p:ph type="title"/>
          </p:nvPr>
        </p:nvSpPr>
        <p:spPr>
          <a:xfrm>
            <a:off x="858511" y="335457"/>
            <a:ext cx="3859539" cy="678815"/>
          </a:xfrm>
          <a:prstGeom prst="rect">
            <a:avLst/>
          </a:prstGeom>
        </p:spPr>
        <p:txBody>
          <a:bodyPr vert="horz" wrap="square" lIns="0" tIns="17145" rIns="0" bIns="0" rtlCol="0">
            <a:spAutoFit/>
          </a:bodyPr>
          <a:lstStyle/>
          <a:p>
            <a:pPr marL="12700">
              <a:lnSpc>
                <a:spcPct val="100000"/>
              </a:lnSpc>
              <a:spcBef>
                <a:spcPts val="135"/>
              </a:spcBef>
            </a:pPr>
            <a:r>
              <a:rPr lang="en-US" spc="-55" dirty="0"/>
              <a:t>ASSIGNMENT</a:t>
            </a:r>
            <a:endParaRPr spc="-360" dirty="0">
              <a:latin typeface="Arial Black"/>
              <a:cs typeface="Arial Black"/>
            </a:endParaRPr>
          </a:p>
        </p:txBody>
      </p:sp>
      <p:pic>
        <p:nvPicPr>
          <p:cNvPr id="68" name="Picture 67" descr="A yellow and black sign with black letters&#10;&#10;Description automatically generated">
            <a:extLst>
              <a:ext uri="{FF2B5EF4-FFF2-40B4-BE49-F238E27FC236}">
                <a16:creationId xmlns:a16="http://schemas.microsoft.com/office/drawing/2014/main" id="{AE24B964-0DF3-FC89-6D63-0BE97134A3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pic>
        <p:nvPicPr>
          <p:cNvPr id="2" name="Picture 1">
            <a:extLst>
              <a:ext uri="{FF2B5EF4-FFF2-40B4-BE49-F238E27FC236}">
                <a16:creationId xmlns:a16="http://schemas.microsoft.com/office/drawing/2014/main" id="{4BEA997D-6EBC-A068-A8E5-34A864E89496}"/>
              </a:ext>
            </a:extLst>
          </p:cNvPr>
          <p:cNvPicPr>
            <a:picLocks noChangeAspect="1"/>
          </p:cNvPicPr>
          <p:nvPr/>
        </p:nvPicPr>
        <p:blipFill>
          <a:blip r:embed="rId4"/>
          <a:stretch>
            <a:fillRect/>
          </a:stretch>
        </p:blipFill>
        <p:spPr>
          <a:xfrm>
            <a:off x="7042150" y="2063917"/>
            <a:ext cx="6019800" cy="7181516"/>
          </a:xfrm>
          <a:prstGeom prst="rect">
            <a:avLst/>
          </a:prstGeom>
        </p:spPr>
      </p:pic>
    </p:spTree>
    <p:extLst>
      <p:ext uri="{BB962C8B-B14F-4D97-AF65-F5344CB8AC3E}">
        <p14:creationId xmlns:p14="http://schemas.microsoft.com/office/powerpoint/2010/main" val="1866088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object 7"/>
          <p:cNvPicPr/>
          <p:nvPr/>
        </p:nvPicPr>
        <p:blipFill>
          <a:blip r:embed="rId2" cstate="print"/>
          <a:stretch>
            <a:fillRect/>
          </a:stretch>
        </p:blipFill>
        <p:spPr>
          <a:xfrm>
            <a:off x="0" y="0"/>
            <a:ext cx="20104099" cy="1361215"/>
          </a:xfrm>
          <a:prstGeom prst="rect">
            <a:avLst/>
          </a:prstGeom>
        </p:spPr>
      </p:pic>
      <p:sp>
        <p:nvSpPr>
          <p:cNvPr id="8" name="object 8"/>
          <p:cNvSpPr txBox="1">
            <a:spLocks noGrp="1"/>
          </p:cNvSpPr>
          <p:nvPr>
            <p:ph type="title"/>
          </p:nvPr>
        </p:nvSpPr>
        <p:spPr>
          <a:xfrm>
            <a:off x="858511" y="335457"/>
            <a:ext cx="3859539" cy="671338"/>
          </a:xfrm>
          <a:prstGeom prst="rect">
            <a:avLst/>
          </a:prstGeom>
        </p:spPr>
        <p:txBody>
          <a:bodyPr vert="horz" wrap="square" lIns="0" tIns="17145" rIns="0" bIns="0" rtlCol="0">
            <a:spAutoFit/>
          </a:bodyPr>
          <a:lstStyle/>
          <a:p>
            <a:pPr marL="12700">
              <a:lnSpc>
                <a:spcPct val="100000"/>
              </a:lnSpc>
              <a:spcBef>
                <a:spcPts val="135"/>
              </a:spcBef>
            </a:pPr>
            <a:r>
              <a:rPr lang="en-US" spc="-55" dirty="0"/>
              <a:t>COMPARISON</a:t>
            </a:r>
            <a:endParaRPr spc="-360" dirty="0">
              <a:latin typeface="Arial Black"/>
              <a:cs typeface="Arial Black"/>
            </a:endParaRPr>
          </a:p>
        </p:txBody>
      </p:sp>
      <p:pic>
        <p:nvPicPr>
          <p:cNvPr id="68" name="Picture 67" descr="A yellow and black sign with black letters&#10;&#10;Description automatically generated">
            <a:extLst>
              <a:ext uri="{FF2B5EF4-FFF2-40B4-BE49-F238E27FC236}">
                <a16:creationId xmlns:a16="http://schemas.microsoft.com/office/drawing/2014/main" id="{AE24B964-0DF3-FC89-6D63-0BE97134A3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pic>
        <p:nvPicPr>
          <p:cNvPr id="2" name="Picture 1">
            <a:extLst>
              <a:ext uri="{FF2B5EF4-FFF2-40B4-BE49-F238E27FC236}">
                <a16:creationId xmlns:a16="http://schemas.microsoft.com/office/drawing/2014/main" id="{90E938FE-A8DB-CAF4-8123-17620EB19CA0}"/>
              </a:ext>
            </a:extLst>
          </p:cNvPr>
          <p:cNvPicPr>
            <a:picLocks noChangeAspect="1"/>
          </p:cNvPicPr>
          <p:nvPr/>
        </p:nvPicPr>
        <p:blipFill>
          <a:blip r:embed="rId4"/>
          <a:stretch>
            <a:fillRect/>
          </a:stretch>
        </p:blipFill>
        <p:spPr>
          <a:xfrm>
            <a:off x="6896098" y="2724919"/>
            <a:ext cx="6311901" cy="5859512"/>
          </a:xfrm>
          <a:prstGeom prst="rect">
            <a:avLst/>
          </a:prstGeom>
        </p:spPr>
      </p:pic>
    </p:spTree>
    <p:extLst>
      <p:ext uri="{BB962C8B-B14F-4D97-AF65-F5344CB8AC3E}">
        <p14:creationId xmlns:p14="http://schemas.microsoft.com/office/powerpoint/2010/main" val="1271922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object 7"/>
          <p:cNvPicPr/>
          <p:nvPr/>
        </p:nvPicPr>
        <p:blipFill>
          <a:blip r:embed="rId2" cstate="print"/>
          <a:stretch>
            <a:fillRect/>
          </a:stretch>
        </p:blipFill>
        <p:spPr>
          <a:xfrm>
            <a:off x="0" y="0"/>
            <a:ext cx="20104099" cy="1361215"/>
          </a:xfrm>
          <a:prstGeom prst="rect">
            <a:avLst/>
          </a:prstGeom>
        </p:spPr>
      </p:pic>
      <p:sp>
        <p:nvSpPr>
          <p:cNvPr id="8" name="object 8"/>
          <p:cNvSpPr txBox="1">
            <a:spLocks noGrp="1"/>
          </p:cNvSpPr>
          <p:nvPr>
            <p:ph type="title"/>
          </p:nvPr>
        </p:nvSpPr>
        <p:spPr>
          <a:xfrm>
            <a:off x="858511" y="335457"/>
            <a:ext cx="3859539" cy="678815"/>
          </a:xfrm>
          <a:prstGeom prst="rect">
            <a:avLst/>
          </a:prstGeom>
        </p:spPr>
        <p:txBody>
          <a:bodyPr vert="horz" wrap="square" lIns="0" tIns="17145" rIns="0" bIns="0" rtlCol="0">
            <a:spAutoFit/>
          </a:bodyPr>
          <a:lstStyle/>
          <a:p>
            <a:pPr marL="12700">
              <a:lnSpc>
                <a:spcPct val="100000"/>
              </a:lnSpc>
              <a:spcBef>
                <a:spcPts val="135"/>
              </a:spcBef>
            </a:pPr>
            <a:r>
              <a:rPr lang="en-US" spc="-55" dirty="0"/>
              <a:t>EQUALITY</a:t>
            </a:r>
            <a:endParaRPr spc="-360" dirty="0">
              <a:latin typeface="Arial Black"/>
              <a:cs typeface="Arial Black"/>
            </a:endParaRPr>
          </a:p>
        </p:txBody>
      </p:sp>
      <p:pic>
        <p:nvPicPr>
          <p:cNvPr id="68" name="Picture 67" descr="A yellow and black sign with black letters&#10;&#10;Description automatically generated">
            <a:extLst>
              <a:ext uri="{FF2B5EF4-FFF2-40B4-BE49-F238E27FC236}">
                <a16:creationId xmlns:a16="http://schemas.microsoft.com/office/drawing/2014/main" id="{AE24B964-0DF3-FC89-6D63-0BE97134A3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pic>
        <p:nvPicPr>
          <p:cNvPr id="6" name="Picture 5">
            <a:extLst>
              <a:ext uri="{FF2B5EF4-FFF2-40B4-BE49-F238E27FC236}">
                <a16:creationId xmlns:a16="http://schemas.microsoft.com/office/drawing/2014/main" id="{B1589FAE-ABE2-4D07-F13E-F477B78BC2F6}"/>
              </a:ext>
            </a:extLst>
          </p:cNvPr>
          <p:cNvPicPr>
            <a:picLocks noChangeAspect="1"/>
          </p:cNvPicPr>
          <p:nvPr/>
        </p:nvPicPr>
        <p:blipFill>
          <a:blip r:embed="rId4"/>
          <a:stretch>
            <a:fillRect/>
          </a:stretch>
        </p:blipFill>
        <p:spPr>
          <a:xfrm>
            <a:off x="6461124" y="2301875"/>
            <a:ext cx="7181850" cy="7720025"/>
          </a:xfrm>
          <a:prstGeom prst="rect">
            <a:avLst/>
          </a:prstGeom>
        </p:spPr>
      </p:pic>
    </p:spTree>
    <p:extLst>
      <p:ext uri="{BB962C8B-B14F-4D97-AF65-F5344CB8AC3E}">
        <p14:creationId xmlns:p14="http://schemas.microsoft.com/office/powerpoint/2010/main" val="2719797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object 7"/>
          <p:cNvPicPr/>
          <p:nvPr/>
        </p:nvPicPr>
        <p:blipFill>
          <a:blip r:embed="rId2" cstate="print"/>
          <a:stretch>
            <a:fillRect/>
          </a:stretch>
        </p:blipFill>
        <p:spPr>
          <a:xfrm>
            <a:off x="0" y="0"/>
            <a:ext cx="20104099" cy="1361215"/>
          </a:xfrm>
          <a:prstGeom prst="rect">
            <a:avLst/>
          </a:prstGeom>
        </p:spPr>
      </p:pic>
      <p:sp>
        <p:nvSpPr>
          <p:cNvPr id="8" name="object 8"/>
          <p:cNvSpPr txBox="1">
            <a:spLocks noGrp="1"/>
          </p:cNvSpPr>
          <p:nvPr>
            <p:ph type="title"/>
          </p:nvPr>
        </p:nvSpPr>
        <p:spPr>
          <a:xfrm>
            <a:off x="858511" y="335457"/>
            <a:ext cx="3859539" cy="678815"/>
          </a:xfrm>
          <a:prstGeom prst="rect">
            <a:avLst/>
          </a:prstGeom>
        </p:spPr>
        <p:txBody>
          <a:bodyPr vert="horz" wrap="square" lIns="0" tIns="17145" rIns="0" bIns="0" rtlCol="0">
            <a:spAutoFit/>
          </a:bodyPr>
          <a:lstStyle/>
          <a:p>
            <a:pPr marL="12700">
              <a:lnSpc>
                <a:spcPct val="100000"/>
              </a:lnSpc>
              <a:spcBef>
                <a:spcPts val="135"/>
              </a:spcBef>
            </a:pPr>
            <a:r>
              <a:rPr lang="en-US" spc="-55" dirty="0"/>
              <a:t>TERNARY</a:t>
            </a:r>
            <a:endParaRPr spc="-360" dirty="0">
              <a:latin typeface="Arial Black"/>
              <a:cs typeface="Arial Black"/>
            </a:endParaRPr>
          </a:p>
        </p:txBody>
      </p:sp>
      <p:pic>
        <p:nvPicPr>
          <p:cNvPr id="68" name="Picture 67" descr="A yellow and black sign with black letters&#10;&#10;Description automatically generated">
            <a:extLst>
              <a:ext uri="{FF2B5EF4-FFF2-40B4-BE49-F238E27FC236}">
                <a16:creationId xmlns:a16="http://schemas.microsoft.com/office/drawing/2014/main" id="{AE24B964-0DF3-FC89-6D63-0BE97134A3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pic>
        <p:nvPicPr>
          <p:cNvPr id="2" name="Picture 1">
            <a:extLst>
              <a:ext uri="{FF2B5EF4-FFF2-40B4-BE49-F238E27FC236}">
                <a16:creationId xmlns:a16="http://schemas.microsoft.com/office/drawing/2014/main" id="{DBB222E3-9D3D-7D05-5F08-30B191709A4B}"/>
              </a:ext>
            </a:extLst>
          </p:cNvPr>
          <p:cNvPicPr>
            <a:picLocks noChangeAspect="1"/>
          </p:cNvPicPr>
          <p:nvPr/>
        </p:nvPicPr>
        <p:blipFill>
          <a:blip r:embed="rId4"/>
          <a:stretch>
            <a:fillRect/>
          </a:stretch>
        </p:blipFill>
        <p:spPr>
          <a:xfrm>
            <a:off x="4335999" y="2873375"/>
            <a:ext cx="11432102" cy="5562600"/>
          </a:xfrm>
          <a:prstGeom prst="rect">
            <a:avLst/>
          </a:prstGeom>
        </p:spPr>
      </p:pic>
    </p:spTree>
    <p:extLst>
      <p:ext uri="{BB962C8B-B14F-4D97-AF65-F5344CB8AC3E}">
        <p14:creationId xmlns:p14="http://schemas.microsoft.com/office/powerpoint/2010/main" val="3316379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10DA402-2942-707F-E0AF-8182CE1414AD}"/>
              </a:ext>
            </a:extLst>
          </p:cNvPr>
          <p:cNvPicPr>
            <a:picLocks noChangeAspect="1"/>
          </p:cNvPicPr>
          <p:nvPr/>
        </p:nvPicPr>
        <p:blipFill>
          <a:blip r:embed="rId2"/>
          <a:stretch>
            <a:fillRect/>
          </a:stretch>
        </p:blipFill>
        <p:spPr>
          <a:xfrm>
            <a:off x="824947" y="2061959"/>
            <a:ext cx="8922303" cy="7279569"/>
          </a:xfrm>
          <a:prstGeom prst="rect">
            <a:avLst/>
          </a:prstGeom>
        </p:spPr>
      </p:pic>
      <p:pic>
        <p:nvPicPr>
          <p:cNvPr id="5" name="object 7">
            <a:extLst>
              <a:ext uri="{FF2B5EF4-FFF2-40B4-BE49-F238E27FC236}">
                <a16:creationId xmlns:a16="http://schemas.microsoft.com/office/drawing/2014/main" id="{4A3213A8-352D-969C-C967-61EEB543C783}"/>
              </a:ext>
            </a:extLst>
          </p:cNvPr>
          <p:cNvPicPr/>
          <p:nvPr/>
        </p:nvPicPr>
        <p:blipFill>
          <a:blip r:embed="rId3" cstate="print"/>
          <a:stretch>
            <a:fillRect/>
          </a:stretch>
        </p:blipFill>
        <p:spPr>
          <a:xfrm>
            <a:off x="0" y="0"/>
            <a:ext cx="20104099" cy="1361215"/>
          </a:xfrm>
          <a:prstGeom prst="rect">
            <a:avLst/>
          </a:prstGeom>
        </p:spPr>
      </p:pic>
      <p:sp>
        <p:nvSpPr>
          <p:cNvPr id="6" name="object 8">
            <a:extLst>
              <a:ext uri="{FF2B5EF4-FFF2-40B4-BE49-F238E27FC236}">
                <a16:creationId xmlns:a16="http://schemas.microsoft.com/office/drawing/2014/main" id="{6610A794-01BE-CEA3-3BA3-FAE15EFB1870}"/>
              </a:ext>
            </a:extLst>
          </p:cNvPr>
          <p:cNvSpPr txBox="1">
            <a:spLocks noGrp="1"/>
          </p:cNvSpPr>
          <p:nvPr>
            <p:ph type="title"/>
          </p:nvPr>
        </p:nvSpPr>
        <p:spPr>
          <a:xfrm>
            <a:off x="858511" y="335457"/>
            <a:ext cx="3859539" cy="678815"/>
          </a:xfrm>
          <a:prstGeom prst="rect">
            <a:avLst/>
          </a:prstGeom>
        </p:spPr>
        <p:txBody>
          <a:bodyPr vert="horz" wrap="square" lIns="0" tIns="17145" rIns="0" bIns="0" rtlCol="0">
            <a:spAutoFit/>
          </a:bodyPr>
          <a:lstStyle/>
          <a:p>
            <a:pPr marL="12700">
              <a:lnSpc>
                <a:spcPct val="100000"/>
              </a:lnSpc>
              <a:spcBef>
                <a:spcPts val="135"/>
              </a:spcBef>
            </a:pPr>
            <a:r>
              <a:rPr lang="en-US" spc="-55" dirty="0"/>
              <a:t>LOGICAL</a:t>
            </a:r>
            <a:endParaRPr spc="-360" dirty="0">
              <a:latin typeface="Arial Black"/>
              <a:cs typeface="Arial Black"/>
            </a:endParaRPr>
          </a:p>
        </p:txBody>
      </p:sp>
      <p:pic>
        <p:nvPicPr>
          <p:cNvPr id="7" name="Picture 6" descr="A yellow and black sign with black letters&#10;&#10;Description automatically generated">
            <a:extLst>
              <a:ext uri="{FF2B5EF4-FFF2-40B4-BE49-F238E27FC236}">
                <a16:creationId xmlns:a16="http://schemas.microsoft.com/office/drawing/2014/main" id="{B3C79B39-919D-8330-02D7-DE98C17CE4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pic>
        <p:nvPicPr>
          <p:cNvPr id="10" name="Picture 9">
            <a:extLst>
              <a:ext uri="{FF2B5EF4-FFF2-40B4-BE49-F238E27FC236}">
                <a16:creationId xmlns:a16="http://schemas.microsoft.com/office/drawing/2014/main" id="{0C2FF3EE-5242-8D68-CCE5-C128DF6C9647}"/>
              </a:ext>
            </a:extLst>
          </p:cNvPr>
          <p:cNvPicPr>
            <a:picLocks noChangeAspect="1"/>
          </p:cNvPicPr>
          <p:nvPr/>
        </p:nvPicPr>
        <p:blipFill>
          <a:blip r:embed="rId5"/>
          <a:stretch>
            <a:fillRect/>
          </a:stretch>
        </p:blipFill>
        <p:spPr>
          <a:xfrm>
            <a:off x="10924584" y="2705172"/>
            <a:ext cx="7814266" cy="5899005"/>
          </a:xfrm>
          <a:prstGeom prst="rect">
            <a:avLst/>
          </a:prstGeom>
        </p:spPr>
      </p:pic>
    </p:spTree>
    <p:extLst>
      <p:ext uri="{BB962C8B-B14F-4D97-AF65-F5344CB8AC3E}">
        <p14:creationId xmlns:p14="http://schemas.microsoft.com/office/powerpoint/2010/main" val="3047770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9505237" y="418835"/>
            <a:ext cx="10180027" cy="10470885"/>
          </a:xfrm>
          <a:prstGeom prst="rect">
            <a:avLst/>
          </a:prstGeom>
        </p:spPr>
      </p:pic>
      <p:sp>
        <p:nvSpPr>
          <p:cNvPr id="4" name="object 4"/>
          <p:cNvSpPr txBox="1">
            <a:spLocks noGrp="1"/>
          </p:cNvSpPr>
          <p:nvPr>
            <p:ph type="title"/>
          </p:nvPr>
        </p:nvSpPr>
        <p:spPr>
          <a:xfrm>
            <a:off x="11327635" y="2853306"/>
            <a:ext cx="2282825" cy="654050"/>
          </a:xfrm>
          <a:prstGeom prst="rect">
            <a:avLst/>
          </a:prstGeom>
        </p:spPr>
        <p:txBody>
          <a:bodyPr vert="horz" wrap="square" lIns="0" tIns="15240" rIns="0" bIns="0" rtlCol="0">
            <a:spAutoFit/>
          </a:bodyPr>
          <a:lstStyle/>
          <a:p>
            <a:pPr marL="12700">
              <a:lnSpc>
                <a:spcPct val="100000"/>
              </a:lnSpc>
              <a:spcBef>
                <a:spcPts val="120"/>
              </a:spcBef>
            </a:pPr>
            <a:r>
              <a:rPr sz="4100" spc="-420" dirty="0">
                <a:solidFill>
                  <a:srgbClr val="444444"/>
                </a:solidFill>
                <a:latin typeface="Arial Black"/>
                <a:cs typeface="Arial Black"/>
              </a:rPr>
              <a:t>SECTION</a:t>
            </a:r>
            <a:endParaRPr sz="4100">
              <a:latin typeface="Arial Black"/>
              <a:cs typeface="Arial Black"/>
            </a:endParaRPr>
          </a:p>
        </p:txBody>
      </p:sp>
      <p:sp>
        <p:nvSpPr>
          <p:cNvPr id="5" name="object 5"/>
          <p:cNvSpPr txBox="1"/>
          <p:nvPr/>
        </p:nvSpPr>
        <p:spPr>
          <a:xfrm>
            <a:off x="11327635" y="3659662"/>
            <a:ext cx="6649215" cy="545021"/>
          </a:xfrm>
          <a:prstGeom prst="rect">
            <a:avLst/>
          </a:prstGeom>
        </p:spPr>
        <p:txBody>
          <a:bodyPr vert="horz" wrap="square" lIns="0" tIns="13970" rIns="0" bIns="0" rtlCol="0">
            <a:spAutoFit/>
          </a:bodyPr>
          <a:lstStyle/>
          <a:p>
            <a:pPr marL="12700">
              <a:lnSpc>
                <a:spcPct val="100000"/>
              </a:lnSpc>
              <a:spcBef>
                <a:spcPts val="110"/>
              </a:spcBef>
            </a:pPr>
            <a:r>
              <a:rPr lang="en-US" sz="3450" spc="-20" dirty="0">
                <a:solidFill>
                  <a:srgbClr val="444444"/>
                </a:solidFill>
                <a:latin typeface="Arial"/>
                <a:cs typeface="Arial"/>
              </a:rPr>
              <a:t>JAVASCRIPT FUNDAMENTALS</a:t>
            </a:r>
            <a:endParaRPr lang="en-US" sz="3450" dirty="0">
              <a:latin typeface="Arial"/>
              <a:cs typeface="Arial"/>
            </a:endParaRPr>
          </a:p>
        </p:txBody>
      </p:sp>
      <p:sp>
        <p:nvSpPr>
          <p:cNvPr id="6" name="object 6"/>
          <p:cNvSpPr txBox="1"/>
          <p:nvPr/>
        </p:nvSpPr>
        <p:spPr>
          <a:xfrm>
            <a:off x="11327634" y="6170021"/>
            <a:ext cx="7411216" cy="1570302"/>
          </a:xfrm>
          <a:prstGeom prst="rect">
            <a:avLst/>
          </a:prstGeom>
        </p:spPr>
        <p:txBody>
          <a:bodyPr vert="horz" wrap="square" lIns="0" tIns="226695" rIns="0" bIns="0" rtlCol="0">
            <a:spAutoFit/>
          </a:bodyPr>
          <a:lstStyle/>
          <a:p>
            <a:pPr marL="12700">
              <a:lnSpc>
                <a:spcPct val="100000"/>
              </a:lnSpc>
              <a:spcBef>
                <a:spcPts val="1785"/>
              </a:spcBef>
            </a:pPr>
            <a:r>
              <a:rPr sz="4100" spc="-465" dirty="0">
                <a:solidFill>
                  <a:srgbClr val="444444"/>
                </a:solidFill>
                <a:latin typeface="Arial Black"/>
                <a:cs typeface="Arial Black"/>
              </a:rPr>
              <a:t>LECTURE</a:t>
            </a:r>
            <a:endParaRPr sz="4100" dirty="0">
              <a:latin typeface="Arial Black"/>
              <a:cs typeface="Arial Black"/>
            </a:endParaRPr>
          </a:p>
          <a:p>
            <a:pPr marL="12700">
              <a:lnSpc>
                <a:spcPct val="100000"/>
              </a:lnSpc>
              <a:spcBef>
                <a:spcPts val="1420"/>
              </a:spcBef>
            </a:pPr>
            <a:r>
              <a:rPr lang="en-US" sz="3450" dirty="0">
                <a:solidFill>
                  <a:srgbClr val="444444"/>
                </a:solidFill>
                <a:latin typeface="Arial"/>
                <a:cs typeface="Arial"/>
              </a:rPr>
              <a:t>CONDITIONAL STATEMENTS</a:t>
            </a:r>
          </a:p>
        </p:txBody>
      </p:sp>
      <p:pic>
        <p:nvPicPr>
          <p:cNvPr id="10" name="Picture 9" descr="A yellow and black sign with black letters&#10;&#10;Description automatically generated">
            <a:extLst>
              <a:ext uri="{FF2B5EF4-FFF2-40B4-BE49-F238E27FC236}">
                <a16:creationId xmlns:a16="http://schemas.microsoft.com/office/drawing/2014/main" id="{B403DB78-724B-F4D1-D380-51FDB6423B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spTree>
    <p:extLst>
      <p:ext uri="{BB962C8B-B14F-4D97-AF65-F5344CB8AC3E}">
        <p14:creationId xmlns:p14="http://schemas.microsoft.com/office/powerpoint/2010/main" val="1919023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7">
            <a:extLst>
              <a:ext uri="{FF2B5EF4-FFF2-40B4-BE49-F238E27FC236}">
                <a16:creationId xmlns:a16="http://schemas.microsoft.com/office/drawing/2014/main" id="{4A3213A8-352D-969C-C967-61EEB543C783}"/>
              </a:ext>
            </a:extLst>
          </p:cNvPr>
          <p:cNvPicPr/>
          <p:nvPr/>
        </p:nvPicPr>
        <p:blipFill>
          <a:blip r:embed="rId2" cstate="print"/>
          <a:stretch>
            <a:fillRect/>
          </a:stretch>
        </p:blipFill>
        <p:spPr>
          <a:xfrm>
            <a:off x="0" y="0"/>
            <a:ext cx="20104099" cy="1361215"/>
          </a:xfrm>
          <a:prstGeom prst="rect">
            <a:avLst/>
          </a:prstGeom>
        </p:spPr>
      </p:pic>
      <p:sp>
        <p:nvSpPr>
          <p:cNvPr id="6" name="object 8">
            <a:extLst>
              <a:ext uri="{FF2B5EF4-FFF2-40B4-BE49-F238E27FC236}">
                <a16:creationId xmlns:a16="http://schemas.microsoft.com/office/drawing/2014/main" id="{6610A794-01BE-CEA3-3BA3-FAE15EFB1870}"/>
              </a:ext>
            </a:extLst>
          </p:cNvPr>
          <p:cNvSpPr txBox="1">
            <a:spLocks noGrp="1"/>
          </p:cNvSpPr>
          <p:nvPr>
            <p:ph type="title"/>
          </p:nvPr>
        </p:nvSpPr>
        <p:spPr>
          <a:xfrm>
            <a:off x="858511" y="335457"/>
            <a:ext cx="3859539" cy="678815"/>
          </a:xfrm>
          <a:prstGeom prst="rect">
            <a:avLst/>
          </a:prstGeom>
        </p:spPr>
        <p:txBody>
          <a:bodyPr vert="horz" wrap="square" lIns="0" tIns="17145" rIns="0" bIns="0" rtlCol="0">
            <a:spAutoFit/>
          </a:bodyPr>
          <a:lstStyle/>
          <a:p>
            <a:pPr marL="12700">
              <a:lnSpc>
                <a:spcPct val="100000"/>
              </a:lnSpc>
              <a:spcBef>
                <a:spcPts val="135"/>
              </a:spcBef>
            </a:pPr>
            <a:r>
              <a:rPr lang="en-US" spc="-55" dirty="0"/>
              <a:t>If…else</a:t>
            </a:r>
            <a:endParaRPr spc="-360" dirty="0">
              <a:latin typeface="Arial Black"/>
              <a:cs typeface="Arial Black"/>
            </a:endParaRPr>
          </a:p>
        </p:txBody>
      </p:sp>
      <p:pic>
        <p:nvPicPr>
          <p:cNvPr id="7" name="Picture 6" descr="A yellow and black sign with black letters&#10;&#10;Description automatically generated">
            <a:extLst>
              <a:ext uri="{FF2B5EF4-FFF2-40B4-BE49-F238E27FC236}">
                <a16:creationId xmlns:a16="http://schemas.microsoft.com/office/drawing/2014/main" id="{B3C79B39-919D-8330-02D7-DE98C17CE4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pic>
        <p:nvPicPr>
          <p:cNvPr id="2" name="Picture 1">
            <a:extLst>
              <a:ext uri="{FF2B5EF4-FFF2-40B4-BE49-F238E27FC236}">
                <a16:creationId xmlns:a16="http://schemas.microsoft.com/office/drawing/2014/main" id="{ED7012B1-35AA-A1F4-96F2-20EFCAAE0A57}"/>
              </a:ext>
            </a:extLst>
          </p:cNvPr>
          <p:cNvPicPr>
            <a:picLocks noChangeAspect="1"/>
          </p:cNvPicPr>
          <p:nvPr/>
        </p:nvPicPr>
        <p:blipFill>
          <a:blip r:embed="rId4"/>
          <a:stretch>
            <a:fillRect/>
          </a:stretch>
        </p:blipFill>
        <p:spPr>
          <a:xfrm>
            <a:off x="5251449" y="2835275"/>
            <a:ext cx="9601200" cy="6722697"/>
          </a:xfrm>
          <a:prstGeom prst="rect">
            <a:avLst/>
          </a:prstGeom>
        </p:spPr>
      </p:pic>
    </p:spTree>
    <p:extLst>
      <p:ext uri="{BB962C8B-B14F-4D97-AF65-F5344CB8AC3E}">
        <p14:creationId xmlns:p14="http://schemas.microsoft.com/office/powerpoint/2010/main" val="3015452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7">
            <a:extLst>
              <a:ext uri="{FF2B5EF4-FFF2-40B4-BE49-F238E27FC236}">
                <a16:creationId xmlns:a16="http://schemas.microsoft.com/office/drawing/2014/main" id="{4A3213A8-352D-969C-C967-61EEB543C783}"/>
              </a:ext>
            </a:extLst>
          </p:cNvPr>
          <p:cNvPicPr/>
          <p:nvPr/>
        </p:nvPicPr>
        <p:blipFill>
          <a:blip r:embed="rId2" cstate="print"/>
          <a:stretch>
            <a:fillRect/>
          </a:stretch>
        </p:blipFill>
        <p:spPr>
          <a:xfrm>
            <a:off x="0" y="0"/>
            <a:ext cx="20104099" cy="1361215"/>
          </a:xfrm>
          <a:prstGeom prst="rect">
            <a:avLst/>
          </a:prstGeom>
        </p:spPr>
      </p:pic>
      <p:sp>
        <p:nvSpPr>
          <p:cNvPr id="6" name="object 8">
            <a:extLst>
              <a:ext uri="{FF2B5EF4-FFF2-40B4-BE49-F238E27FC236}">
                <a16:creationId xmlns:a16="http://schemas.microsoft.com/office/drawing/2014/main" id="{6610A794-01BE-CEA3-3BA3-FAE15EFB1870}"/>
              </a:ext>
            </a:extLst>
          </p:cNvPr>
          <p:cNvSpPr txBox="1">
            <a:spLocks noGrp="1"/>
          </p:cNvSpPr>
          <p:nvPr>
            <p:ph type="title"/>
          </p:nvPr>
        </p:nvSpPr>
        <p:spPr>
          <a:xfrm>
            <a:off x="858511" y="335457"/>
            <a:ext cx="3859539" cy="678815"/>
          </a:xfrm>
          <a:prstGeom prst="rect">
            <a:avLst/>
          </a:prstGeom>
        </p:spPr>
        <p:txBody>
          <a:bodyPr vert="horz" wrap="square" lIns="0" tIns="17145" rIns="0" bIns="0" rtlCol="0">
            <a:spAutoFit/>
          </a:bodyPr>
          <a:lstStyle/>
          <a:p>
            <a:pPr marL="12700">
              <a:lnSpc>
                <a:spcPct val="100000"/>
              </a:lnSpc>
              <a:spcBef>
                <a:spcPts val="135"/>
              </a:spcBef>
            </a:pPr>
            <a:r>
              <a:rPr lang="en-US" spc="-55" dirty="0"/>
              <a:t>switch…case</a:t>
            </a:r>
            <a:endParaRPr spc="-360" dirty="0">
              <a:latin typeface="Arial Black"/>
              <a:cs typeface="Arial Black"/>
            </a:endParaRPr>
          </a:p>
        </p:txBody>
      </p:sp>
      <p:pic>
        <p:nvPicPr>
          <p:cNvPr id="7" name="Picture 6" descr="A yellow and black sign with black letters&#10;&#10;Description automatically generated">
            <a:extLst>
              <a:ext uri="{FF2B5EF4-FFF2-40B4-BE49-F238E27FC236}">
                <a16:creationId xmlns:a16="http://schemas.microsoft.com/office/drawing/2014/main" id="{B3C79B39-919D-8330-02D7-DE98C17CE4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pic>
        <p:nvPicPr>
          <p:cNvPr id="2" name="Picture 1">
            <a:extLst>
              <a:ext uri="{FF2B5EF4-FFF2-40B4-BE49-F238E27FC236}">
                <a16:creationId xmlns:a16="http://schemas.microsoft.com/office/drawing/2014/main" id="{AC3A18BD-2519-9BCF-6FF5-0AC6324029D2}"/>
              </a:ext>
            </a:extLst>
          </p:cNvPr>
          <p:cNvPicPr>
            <a:picLocks noChangeAspect="1"/>
          </p:cNvPicPr>
          <p:nvPr/>
        </p:nvPicPr>
        <p:blipFill>
          <a:blip r:embed="rId4"/>
          <a:stretch>
            <a:fillRect/>
          </a:stretch>
        </p:blipFill>
        <p:spPr>
          <a:xfrm>
            <a:off x="6013450" y="2987675"/>
            <a:ext cx="8077200" cy="6550167"/>
          </a:xfrm>
          <a:prstGeom prst="rect">
            <a:avLst/>
          </a:prstGeom>
        </p:spPr>
      </p:pic>
    </p:spTree>
    <p:extLst>
      <p:ext uri="{BB962C8B-B14F-4D97-AF65-F5344CB8AC3E}">
        <p14:creationId xmlns:p14="http://schemas.microsoft.com/office/powerpoint/2010/main" val="2685149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9505237" y="418835"/>
            <a:ext cx="10180027" cy="10470885"/>
          </a:xfrm>
          <a:prstGeom prst="rect">
            <a:avLst/>
          </a:prstGeom>
        </p:spPr>
      </p:pic>
      <p:sp>
        <p:nvSpPr>
          <p:cNvPr id="4" name="object 4"/>
          <p:cNvSpPr txBox="1">
            <a:spLocks noGrp="1"/>
          </p:cNvSpPr>
          <p:nvPr>
            <p:ph type="title"/>
          </p:nvPr>
        </p:nvSpPr>
        <p:spPr>
          <a:xfrm>
            <a:off x="11327635" y="2853306"/>
            <a:ext cx="2282825" cy="654050"/>
          </a:xfrm>
          <a:prstGeom prst="rect">
            <a:avLst/>
          </a:prstGeom>
        </p:spPr>
        <p:txBody>
          <a:bodyPr vert="horz" wrap="square" lIns="0" tIns="15240" rIns="0" bIns="0" rtlCol="0">
            <a:spAutoFit/>
          </a:bodyPr>
          <a:lstStyle/>
          <a:p>
            <a:pPr marL="12700">
              <a:lnSpc>
                <a:spcPct val="100000"/>
              </a:lnSpc>
              <a:spcBef>
                <a:spcPts val="120"/>
              </a:spcBef>
            </a:pPr>
            <a:r>
              <a:rPr sz="4100" spc="-420" dirty="0">
                <a:solidFill>
                  <a:srgbClr val="444444"/>
                </a:solidFill>
                <a:latin typeface="Arial Black"/>
                <a:cs typeface="Arial Black"/>
              </a:rPr>
              <a:t>SECTION</a:t>
            </a:r>
            <a:endParaRPr sz="4100">
              <a:latin typeface="Arial Black"/>
              <a:cs typeface="Arial Black"/>
            </a:endParaRPr>
          </a:p>
        </p:txBody>
      </p:sp>
      <p:sp>
        <p:nvSpPr>
          <p:cNvPr id="5" name="object 5"/>
          <p:cNvSpPr txBox="1"/>
          <p:nvPr/>
        </p:nvSpPr>
        <p:spPr>
          <a:xfrm>
            <a:off x="11327635" y="3659662"/>
            <a:ext cx="6649215" cy="545021"/>
          </a:xfrm>
          <a:prstGeom prst="rect">
            <a:avLst/>
          </a:prstGeom>
        </p:spPr>
        <p:txBody>
          <a:bodyPr vert="horz" wrap="square" lIns="0" tIns="13970" rIns="0" bIns="0" rtlCol="0">
            <a:spAutoFit/>
          </a:bodyPr>
          <a:lstStyle/>
          <a:p>
            <a:pPr marL="12700">
              <a:lnSpc>
                <a:spcPct val="100000"/>
              </a:lnSpc>
              <a:spcBef>
                <a:spcPts val="110"/>
              </a:spcBef>
            </a:pPr>
            <a:r>
              <a:rPr lang="en-US" sz="3450" spc="-20" dirty="0">
                <a:solidFill>
                  <a:srgbClr val="444444"/>
                </a:solidFill>
                <a:latin typeface="Arial"/>
                <a:cs typeface="Arial"/>
              </a:rPr>
              <a:t>JAVASCRIPT FUNDAMENTALS</a:t>
            </a:r>
            <a:endParaRPr lang="en-US" sz="3450" dirty="0">
              <a:latin typeface="Arial"/>
              <a:cs typeface="Arial"/>
            </a:endParaRPr>
          </a:p>
        </p:txBody>
      </p:sp>
      <p:sp>
        <p:nvSpPr>
          <p:cNvPr id="6" name="object 6"/>
          <p:cNvSpPr txBox="1"/>
          <p:nvPr/>
        </p:nvSpPr>
        <p:spPr>
          <a:xfrm>
            <a:off x="11327634" y="6170021"/>
            <a:ext cx="7411216" cy="1570302"/>
          </a:xfrm>
          <a:prstGeom prst="rect">
            <a:avLst/>
          </a:prstGeom>
        </p:spPr>
        <p:txBody>
          <a:bodyPr vert="horz" wrap="square" lIns="0" tIns="226695" rIns="0" bIns="0" rtlCol="0">
            <a:spAutoFit/>
          </a:bodyPr>
          <a:lstStyle/>
          <a:p>
            <a:pPr marL="12700">
              <a:lnSpc>
                <a:spcPct val="100000"/>
              </a:lnSpc>
              <a:spcBef>
                <a:spcPts val="1785"/>
              </a:spcBef>
            </a:pPr>
            <a:r>
              <a:rPr sz="4100" spc="-465" dirty="0">
                <a:solidFill>
                  <a:srgbClr val="444444"/>
                </a:solidFill>
                <a:latin typeface="Arial Black"/>
                <a:cs typeface="Arial Black"/>
              </a:rPr>
              <a:t>LECTURE</a:t>
            </a:r>
            <a:endParaRPr sz="4100" dirty="0">
              <a:latin typeface="Arial Black"/>
              <a:cs typeface="Arial Black"/>
            </a:endParaRPr>
          </a:p>
          <a:p>
            <a:pPr marL="12700">
              <a:lnSpc>
                <a:spcPct val="100000"/>
              </a:lnSpc>
              <a:spcBef>
                <a:spcPts val="1420"/>
              </a:spcBef>
            </a:pPr>
            <a:r>
              <a:rPr lang="en-US" sz="3450" dirty="0">
                <a:solidFill>
                  <a:srgbClr val="444444"/>
                </a:solidFill>
                <a:latin typeface="Arial"/>
                <a:cs typeface="Arial"/>
              </a:rPr>
              <a:t>LOOPS</a:t>
            </a:r>
          </a:p>
        </p:txBody>
      </p:sp>
      <p:pic>
        <p:nvPicPr>
          <p:cNvPr id="10" name="Picture 9" descr="A yellow and black sign with black letters&#10;&#10;Description automatically generated">
            <a:extLst>
              <a:ext uri="{FF2B5EF4-FFF2-40B4-BE49-F238E27FC236}">
                <a16:creationId xmlns:a16="http://schemas.microsoft.com/office/drawing/2014/main" id="{B403DB78-724B-F4D1-D380-51FDB6423B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spTree>
    <p:extLst>
      <p:ext uri="{BB962C8B-B14F-4D97-AF65-F5344CB8AC3E}">
        <p14:creationId xmlns:p14="http://schemas.microsoft.com/office/powerpoint/2010/main" val="3622234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7">
            <a:extLst>
              <a:ext uri="{FF2B5EF4-FFF2-40B4-BE49-F238E27FC236}">
                <a16:creationId xmlns:a16="http://schemas.microsoft.com/office/drawing/2014/main" id="{4A3213A8-352D-969C-C967-61EEB543C783}"/>
              </a:ext>
            </a:extLst>
          </p:cNvPr>
          <p:cNvPicPr/>
          <p:nvPr/>
        </p:nvPicPr>
        <p:blipFill>
          <a:blip r:embed="rId2" cstate="print"/>
          <a:stretch>
            <a:fillRect/>
          </a:stretch>
        </p:blipFill>
        <p:spPr>
          <a:xfrm>
            <a:off x="0" y="0"/>
            <a:ext cx="20104099" cy="1361215"/>
          </a:xfrm>
          <a:prstGeom prst="rect">
            <a:avLst/>
          </a:prstGeom>
        </p:spPr>
      </p:pic>
      <p:pic>
        <p:nvPicPr>
          <p:cNvPr id="7" name="Picture 6" descr="A yellow and black sign with black letters&#10;&#10;Description automatically generated">
            <a:extLst>
              <a:ext uri="{FF2B5EF4-FFF2-40B4-BE49-F238E27FC236}">
                <a16:creationId xmlns:a16="http://schemas.microsoft.com/office/drawing/2014/main" id="{B3C79B39-919D-8330-02D7-DE98C17CE4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sp>
        <p:nvSpPr>
          <p:cNvPr id="2" name="TextBox 1">
            <a:extLst>
              <a:ext uri="{FF2B5EF4-FFF2-40B4-BE49-F238E27FC236}">
                <a16:creationId xmlns:a16="http://schemas.microsoft.com/office/drawing/2014/main" id="{D392BC2C-F601-8D96-3B0B-F36EA674EB10}"/>
              </a:ext>
            </a:extLst>
          </p:cNvPr>
          <p:cNvSpPr txBox="1"/>
          <p:nvPr/>
        </p:nvSpPr>
        <p:spPr>
          <a:xfrm>
            <a:off x="1790235" y="3979154"/>
            <a:ext cx="15887904" cy="2536656"/>
          </a:xfrm>
          <a:prstGeom prst="rect">
            <a:avLst/>
          </a:prstGeom>
          <a:noFill/>
        </p:spPr>
        <p:txBody>
          <a:bodyPr wrap="square">
            <a:spAutoFit/>
          </a:bodyPr>
          <a:lstStyle/>
          <a:p>
            <a:pPr marL="457200" lvl="1" indent="-457200" algn="l">
              <a:lnSpc>
                <a:spcPct val="200000"/>
              </a:lnSpc>
              <a:buClr>
                <a:srgbClr val="FFC000"/>
              </a:buClr>
              <a:buFont typeface="Wingdings" pitchFamily="2" charset="2"/>
              <a:buChar char="Ø"/>
            </a:pP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Loops are used in JavaScript to perform repeated tasks based on a condition. Conditions typically return true or false. A loop will continue running until the defined condition returns false.</a:t>
            </a:r>
          </a:p>
        </p:txBody>
      </p:sp>
      <p:grpSp>
        <p:nvGrpSpPr>
          <p:cNvPr id="3" name="object 13">
            <a:extLst>
              <a:ext uri="{FF2B5EF4-FFF2-40B4-BE49-F238E27FC236}">
                <a16:creationId xmlns:a16="http://schemas.microsoft.com/office/drawing/2014/main" id="{AAC25C27-6D53-3144-1474-2A7E44D7560D}"/>
              </a:ext>
            </a:extLst>
          </p:cNvPr>
          <p:cNvGrpSpPr/>
          <p:nvPr/>
        </p:nvGrpSpPr>
        <p:grpSpPr>
          <a:xfrm>
            <a:off x="1212850" y="1997075"/>
            <a:ext cx="4155215" cy="1102531"/>
            <a:chOff x="896079" y="1998535"/>
            <a:chExt cx="3160069" cy="1122440"/>
          </a:xfrm>
        </p:grpSpPr>
        <p:pic>
          <p:nvPicPr>
            <p:cNvPr id="4" name="object 15">
              <a:extLst>
                <a:ext uri="{FF2B5EF4-FFF2-40B4-BE49-F238E27FC236}">
                  <a16:creationId xmlns:a16="http://schemas.microsoft.com/office/drawing/2014/main" id="{D2EC66F0-ACB4-F700-A442-00231E04D0D1}"/>
                </a:ext>
              </a:extLst>
            </p:cNvPr>
            <p:cNvPicPr/>
            <p:nvPr/>
          </p:nvPicPr>
          <p:blipFill>
            <a:blip r:embed="rId4" cstate="print"/>
            <a:stretch>
              <a:fillRect/>
            </a:stretch>
          </p:blipFill>
          <p:spPr>
            <a:xfrm>
              <a:off x="978047" y="2247044"/>
              <a:ext cx="2996126" cy="873931"/>
            </a:xfrm>
            <a:prstGeom prst="rect">
              <a:avLst/>
            </a:prstGeom>
          </p:spPr>
        </p:pic>
        <p:pic>
          <p:nvPicPr>
            <p:cNvPr id="8" name="object 16">
              <a:extLst>
                <a:ext uri="{FF2B5EF4-FFF2-40B4-BE49-F238E27FC236}">
                  <a16:creationId xmlns:a16="http://schemas.microsoft.com/office/drawing/2014/main" id="{28FF68C0-4B0F-2B09-770A-EB1A3E4D90AB}"/>
                </a:ext>
              </a:extLst>
            </p:cNvPr>
            <p:cNvPicPr/>
            <p:nvPr/>
          </p:nvPicPr>
          <p:blipFill>
            <a:blip r:embed="rId2" cstate="print"/>
            <a:stretch>
              <a:fillRect/>
            </a:stretch>
          </p:blipFill>
          <p:spPr>
            <a:xfrm>
              <a:off x="896079" y="1998535"/>
              <a:ext cx="3160069" cy="1042710"/>
            </a:xfrm>
            <a:prstGeom prst="rect">
              <a:avLst/>
            </a:prstGeom>
          </p:spPr>
        </p:pic>
      </p:grpSp>
      <p:sp>
        <p:nvSpPr>
          <p:cNvPr id="9" name="TextBox 8">
            <a:extLst>
              <a:ext uri="{FF2B5EF4-FFF2-40B4-BE49-F238E27FC236}">
                <a16:creationId xmlns:a16="http://schemas.microsoft.com/office/drawing/2014/main" id="{FD72C452-A91A-C488-01F5-8AEFBA6C9DFA}"/>
              </a:ext>
            </a:extLst>
          </p:cNvPr>
          <p:cNvSpPr txBox="1"/>
          <p:nvPr/>
        </p:nvSpPr>
        <p:spPr>
          <a:xfrm>
            <a:off x="1790235" y="2216794"/>
            <a:ext cx="3000436" cy="584775"/>
          </a:xfrm>
          <a:prstGeom prst="rect">
            <a:avLst/>
          </a:prstGeom>
          <a:noFill/>
        </p:spPr>
        <p:txBody>
          <a:bodyPr wrap="square" rtlCol="0" anchor="ctr">
            <a:spAutoFit/>
          </a:bodyPr>
          <a:lstStyle/>
          <a:p>
            <a:pPr algn="l"/>
            <a:r>
              <a:rPr lang="en-BR" sz="3200" dirty="0">
                <a:latin typeface="Verdana" panose="020B0604030504040204" pitchFamily="34" charset="0"/>
                <a:ea typeface="Verdana" panose="020B0604030504040204" pitchFamily="34" charset="0"/>
                <a:cs typeface="Verdana" panose="020B0604030504040204" pitchFamily="34" charset="0"/>
              </a:rPr>
              <a:t>Loops..</a:t>
            </a:r>
          </a:p>
        </p:txBody>
      </p:sp>
    </p:spTree>
    <p:extLst>
      <p:ext uri="{BB962C8B-B14F-4D97-AF65-F5344CB8AC3E}">
        <p14:creationId xmlns:p14="http://schemas.microsoft.com/office/powerpoint/2010/main" val="1922890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20104099" cy="1361215"/>
          </a:xfrm>
          <a:prstGeom prst="rect">
            <a:avLst/>
          </a:prstGeom>
        </p:spPr>
      </p:pic>
      <p:sp>
        <p:nvSpPr>
          <p:cNvPr id="3" name="object 3"/>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dirty="0"/>
              <a:t>W</a:t>
            </a:r>
            <a:r>
              <a:rPr lang="en-US" dirty="0"/>
              <a:t>hat</a:t>
            </a:r>
            <a:r>
              <a:rPr spc="-245" dirty="0"/>
              <a:t> </a:t>
            </a:r>
            <a:r>
              <a:rPr lang="en-US" spc="-105" dirty="0"/>
              <a:t>is</a:t>
            </a:r>
            <a:r>
              <a:rPr lang="en-US" spc="-215" dirty="0"/>
              <a:t> </a:t>
            </a:r>
            <a:r>
              <a:rPr lang="en-US" spc="-280" dirty="0">
                <a:latin typeface="Arial Black"/>
                <a:cs typeface="Arial Black"/>
              </a:rPr>
              <a:t>JavaScript ?</a:t>
            </a:r>
            <a:endParaRPr spc="-280" dirty="0"/>
          </a:p>
        </p:txBody>
      </p:sp>
      <p:sp>
        <p:nvSpPr>
          <p:cNvPr id="15" name="TextBox 14">
            <a:extLst>
              <a:ext uri="{FF2B5EF4-FFF2-40B4-BE49-F238E27FC236}">
                <a16:creationId xmlns:a16="http://schemas.microsoft.com/office/drawing/2014/main" id="{E086C8EE-CDE1-126B-FDC2-A0B1CE335DB9}"/>
              </a:ext>
            </a:extLst>
          </p:cNvPr>
          <p:cNvSpPr txBox="1"/>
          <p:nvPr/>
        </p:nvSpPr>
        <p:spPr>
          <a:xfrm>
            <a:off x="2320064" y="4341192"/>
            <a:ext cx="16418786" cy="2590517"/>
          </a:xfrm>
          <a:prstGeom prst="rect">
            <a:avLst/>
          </a:prstGeom>
          <a:noFill/>
        </p:spPr>
        <p:txBody>
          <a:bodyPr wrap="square" rtlCol="0" anchor="ctr">
            <a:spAutoFit/>
          </a:bodyPr>
          <a:lstStyle/>
          <a:p>
            <a:pPr marL="457200" indent="-457200" algn="l">
              <a:lnSpc>
                <a:spcPct val="150000"/>
              </a:lnSpc>
              <a:buClr>
                <a:srgbClr val="FFC000"/>
              </a:buClr>
              <a:buFont typeface="Wingdings" pitchFamily="2" charset="2"/>
              <a:buChar char="Ø"/>
            </a:pPr>
            <a:r>
              <a:rPr lang="en-GB" sz="28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J</a:t>
            </a: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ava</a:t>
            </a:r>
            <a:r>
              <a:rPr lang="en-GB" sz="28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S</a:t>
            </a: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cript is a High-Level, object-oriented programming language.</a:t>
            </a:r>
          </a:p>
          <a:p>
            <a:pPr marL="457200" indent="-457200" algn="l">
              <a:lnSpc>
                <a:spcPct val="150000"/>
              </a:lnSpc>
              <a:buClr>
                <a:srgbClr val="FFC000"/>
              </a:buClr>
              <a:buFont typeface="Wingdings" pitchFamily="2" charset="2"/>
              <a:buChar char="Ø"/>
            </a:pPr>
            <a:endPar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endParaRPr>
          </a:p>
          <a:p>
            <a:pPr marL="457200" indent="-457200" algn="l">
              <a:lnSpc>
                <a:spcPct val="150000"/>
              </a:lnSpc>
              <a:buClr>
                <a:srgbClr val="FFC000"/>
              </a:buClr>
              <a:buFont typeface="Wingdings" pitchFamily="2" charset="2"/>
              <a:buChar char="Ø"/>
            </a:pPr>
            <a:r>
              <a:rPr lang="en-GB" sz="28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J</a:t>
            </a: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ava</a:t>
            </a:r>
            <a:r>
              <a:rPr lang="en-GB" sz="28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S</a:t>
            </a: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cript is a </a:t>
            </a:r>
            <a:r>
              <a:rPr lang="en-GB" sz="28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scripting language</a:t>
            </a: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that enables you to create </a:t>
            </a:r>
            <a:r>
              <a:rPr lang="en-GB" sz="28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dynamically</a:t>
            </a: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updating </a:t>
            </a:r>
            <a:r>
              <a:rPr lang="en-GB" sz="28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content, control multimedia, animate images and etc</a:t>
            </a: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a:t>
            </a:r>
          </a:p>
        </p:txBody>
      </p:sp>
      <p:pic>
        <p:nvPicPr>
          <p:cNvPr id="4" name="Picture 3" descr="A yellow and black sign with black letters&#10;&#10;Description automatically generated">
            <a:extLst>
              <a:ext uri="{FF2B5EF4-FFF2-40B4-BE49-F238E27FC236}">
                <a16:creationId xmlns:a16="http://schemas.microsoft.com/office/drawing/2014/main" id="{198B7641-B900-73CC-D10B-D5E1D30E34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grpSp>
        <p:nvGrpSpPr>
          <p:cNvPr id="5" name="object 13">
            <a:extLst>
              <a:ext uri="{FF2B5EF4-FFF2-40B4-BE49-F238E27FC236}">
                <a16:creationId xmlns:a16="http://schemas.microsoft.com/office/drawing/2014/main" id="{48FE44A2-3F13-2EF7-A498-469C47A6A35A}"/>
              </a:ext>
            </a:extLst>
          </p:cNvPr>
          <p:cNvGrpSpPr/>
          <p:nvPr/>
        </p:nvGrpSpPr>
        <p:grpSpPr>
          <a:xfrm>
            <a:off x="1746250" y="2588450"/>
            <a:ext cx="4155215" cy="1102531"/>
            <a:chOff x="896079" y="1998535"/>
            <a:chExt cx="3160069" cy="1122440"/>
          </a:xfrm>
        </p:grpSpPr>
        <p:pic>
          <p:nvPicPr>
            <p:cNvPr id="6" name="object 15">
              <a:extLst>
                <a:ext uri="{FF2B5EF4-FFF2-40B4-BE49-F238E27FC236}">
                  <a16:creationId xmlns:a16="http://schemas.microsoft.com/office/drawing/2014/main" id="{53864E47-6323-8CE0-1667-DF0CD7431A95}"/>
                </a:ext>
              </a:extLst>
            </p:cNvPr>
            <p:cNvPicPr/>
            <p:nvPr/>
          </p:nvPicPr>
          <p:blipFill>
            <a:blip r:embed="rId4" cstate="print"/>
            <a:stretch>
              <a:fillRect/>
            </a:stretch>
          </p:blipFill>
          <p:spPr>
            <a:xfrm>
              <a:off x="978047" y="2247044"/>
              <a:ext cx="2996126" cy="873931"/>
            </a:xfrm>
            <a:prstGeom prst="rect">
              <a:avLst/>
            </a:prstGeom>
          </p:spPr>
        </p:pic>
        <p:pic>
          <p:nvPicPr>
            <p:cNvPr id="7" name="object 16">
              <a:extLst>
                <a:ext uri="{FF2B5EF4-FFF2-40B4-BE49-F238E27FC236}">
                  <a16:creationId xmlns:a16="http://schemas.microsoft.com/office/drawing/2014/main" id="{4E0D3D16-9F40-186B-2A6D-67E372E69502}"/>
                </a:ext>
              </a:extLst>
            </p:cNvPr>
            <p:cNvPicPr/>
            <p:nvPr/>
          </p:nvPicPr>
          <p:blipFill>
            <a:blip r:embed="rId2" cstate="print"/>
            <a:stretch>
              <a:fillRect/>
            </a:stretch>
          </p:blipFill>
          <p:spPr>
            <a:xfrm>
              <a:off x="896079" y="1998535"/>
              <a:ext cx="3160069" cy="1042710"/>
            </a:xfrm>
            <a:prstGeom prst="rect">
              <a:avLst/>
            </a:prstGeom>
          </p:spPr>
        </p:pic>
      </p:grpSp>
      <p:sp>
        <p:nvSpPr>
          <p:cNvPr id="8" name="TextBox 7">
            <a:extLst>
              <a:ext uri="{FF2B5EF4-FFF2-40B4-BE49-F238E27FC236}">
                <a16:creationId xmlns:a16="http://schemas.microsoft.com/office/drawing/2014/main" id="{777EA1EC-FD7C-454D-8F56-C78F214ACB24}"/>
              </a:ext>
            </a:extLst>
          </p:cNvPr>
          <p:cNvSpPr txBox="1"/>
          <p:nvPr/>
        </p:nvSpPr>
        <p:spPr>
          <a:xfrm>
            <a:off x="2323635" y="2808169"/>
            <a:ext cx="3000436" cy="584775"/>
          </a:xfrm>
          <a:prstGeom prst="rect">
            <a:avLst/>
          </a:prstGeom>
          <a:noFill/>
        </p:spPr>
        <p:txBody>
          <a:bodyPr wrap="square" rtlCol="0" anchor="ctr">
            <a:spAutoFit/>
          </a:bodyPr>
          <a:lstStyle/>
          <a:p>
            <a:pPr algn="l"/>
            <a:r>
              <a:rPr lang="en-BR" sz="3200" b="1" dirty="0">
                <a:latin typeface="Verdana" panose="020B0604030504040204" pitchFamily="34" charset="0"/>
                <a:ea typeface="Verdana" panose="020B0604030504040204" pitchFamily="34" charset="0"/>
                <a:cs typeface="Verdana" panose="020B0604030504040204" pitchFamily="34" charset="0"/>
              </a:rPr>
              <a:t>J</a:t>
            </a:r>
            <a:r>
              <a:rPr lang="en-BR" sz="3200" dirty="0">
                <a:latin typeface="Verdana" panose="020B0604030504040204" pitchFamily="34" charset="0"/>
                <a:ea typeface="Verdana" panose="020B0604030504040204" pitchFamily="34" charset="0"/>
                <a:cs typeface="Verdana" panose="020B0604030504040204" pitchFamily="34" charset="0"/>
              </a:rPr>
              <a:t>ava</a:t>
            </a:r>
            <a:r>
              <a:rPr lang="en-BR" sz="3200" b="1" dirty="0">
                <a:latin typeface="Verdana" panose="020B0604030504040204" pitchFamily="34" charset="0"/>
                <a:ea typeface="Verdana" panose="020B0604030504040204" pitchFamily="34" charset="0"/>
                <a:cs typeface="Verdana" panose="020B0604030504040204" pitchFamily="34" charset="0"/>
              </a:rPr>
              <a:t>S</a:t>
            </a:r>
            <a:r>
              <a:rPr lang="en-BR" sz="3200" dirty="0">
                <a:latin typeface="Verdana" panose="020B0604030504040204" pitchFamily="34" charset="0"/>
                <a:ea typeface="Verdana" panose="020B0604030504040204" pitchFamily="34" charset="0"/>
                <a:cs typeface="Verdana" panose="020B0604030504040204" pitchFamily="34" charset="0"/>
              </a:rPr>
              <a:t>cript…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A066D9-25EF-673A-9375-699167E71BBD}"/>
            </a:ext>
          </a:extLst>
        </p:cNvPr>
        <p:cNvGrpSpPr/>
        <p:nvPr/>
      </p:nvGrpSpPr>
      <p:grpSpPr>
        <a:xfrm>
          <a:off x="0" y="0"/>
          <a:ext cx="0" cy="0"/>
          <a:chOff x="0" y="0"/>
          <a:chExt cx="0" cy="0"/>
        </a:xfrm>
      </p:grpSpPr>
      <p:pic>
        <p:nvPicPr>
          <p:cNvPr id="5" name="object 7">
            <a:extLst>
              <a:ext uri="{FF2B5EF4-FFF2-40B4-BE49-F238E27FC236}">
                <a16:creationId xmlns:a16="http://schemas.microsoft.com/office/drawing/2014/main" id="{E42BB3AA-2238-C037-24AB-46D762AD273F}"/>
              </a:ext>
            </a:extLst>
          </p:cNvPr>
          <p:cNvPicPr/>
          <p:nvPr/>
        </p:nvPicPr>
        <p:blipFill>
          <a:blip r:embed="rId2" cstate="print"/>
          <a:stretch>
            <a:fillRect/>
          </a:stretch>
        </p:blipFill>
        <p:spPr>
          <a:xfrm>
            <a:off x="0" y="0"/>
            <a:ext cx="20104099" cy="1361215"/>
          </a:xfrm>
          <a:prstGeom prst="rect">
            <a:avLst/>
          </a:prstGeom>
        </p:spPr>
      </p:pic>
      <p:sp>
        <p:nvSpPr>
          <p:cNvPr id="6" name="object 8">
            <a:extLst>
              <a:ext uri="{FF2B5EF4-FFF2-40B4-BE49-F238E27FC236}">
                <a16:creationId xmlns:a16="http://schemas.microsoft.com/office/drawing/2014/main" id="{02F13628-D6AD-478A-7F87-0D3799B2DE96}"/>
              </a:ext>
            </a:extLst>
          </p:cNvPr>
          <p:cNvSpPr txBox="1">
            <a:spLocks noGrp="1"/>
          </p:cNvSpPr>
          <p:nvPr>
            <p:ph type="title"/>
          </p:nvPr>
        </p:nvSpPr>
        <p:spPr>
          <a:xfrm>
            <a:off x="858511" y="335457"/>
            <a:ext cx="3859539" cy="678815"/>
          </a:xfrm>
          <a:prstGeom prst="rect">
            <a:avLst/>
          </a:prstGeom>
        </p:spPr>
        <p:txBody>
          <a:bodyPr vert="horz" wrap="square" lIns="0" tIns="17145" rIns="0" bIns="0" rtlCol="0">
            <a:spAutoFit/>
          </a:bodyPr>
          <a:lstStyle/>
          <a:p>
            <a:pPr algn="l" fontAlgn="base"/>
            <a:r>
              <a:rPr lang="en-US" b="1" i="0" dirty="0">
                <a:effectLst/>
                <a:latin typeface="-apple-system"/>
              </a:rPr>
              <a:t>for </a:t>
            </a:r>
            <a:r>
              <a:rPr lang="en-US" i="0" dirty="0">
                <a:effectLst/>
                <a:latin typeface="-apple-system"/>
              </a:rPr>
              <a:t>Loop</a:t>
            </a:r>
          </a:p>
        </p:txBody>
      </p:sp>
      <p:pic>
        <p:nvPicPr>
          <p:cNvPr id="7" name="Picture 6" descr="A yellow and black sign with black letters&#10;&#10;Description automatically generated">
            <a:extLst>
              <a:ext uri="{FF2B5EF4-FFF2-40B4-BE49-F238E27FC236}">
                <a16:creationId xmlns:a16="http://schemas.microsoft.com/office/drawing/2014/main" id="{B62EC03C-E533-6081-54A5-4909E90A57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sp>
        <p:nvSpPr>
          <p:cNvPr id="3" name="TextBox 2">
            <a:extLst>
              <a:ext uri="{FF2B5EF4-FFF2-40B4-BE49-F238E27FC236}">
                <a16:creationId xmlns:a16="http://schemas.microsoft.com/office/drawing/2014/main" id="{908C77FB-1529-D9E1-5AF2-3D1D1E8615A8}"/>
              </a:ext>
            </a:extLst>
          </p:cNvPr>
          <p:cNvSpPr txBox="1"/>
          <p:nvPr/>
        </p:nvSpPr>
        <p:spPr>
          <a:xfrm>
            <a:off x="15233650" y="2530475"/>
            <a:ext cx="1852457" cy="916085"/>
          </a:xfrm>
          <a:prstGeom prst="rect">
            <a:avLst/>
          </a:prstGeom>
          <a:noFill/>
        </p:spPr>
        <p:txBody>
          <a:bodyPr wrap="square">
            <a:spAutoFit/>
          </a:bodyPr>
          <a:lstStyle/>
          <a:p>
            <a:pPr lvl="1" algn="ctr">
              <a:lnSpc>
                <a:spcPct val="200000"/>
              </a:lnSpc>
              <a:buClr>
                <a:srgbClr val="FFC000"/>
              </a:buClr>
            </a:pPr>
            <a:r>
              <a:rPr lang="en-GB" sz="32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Syntax</a:t>
            </a:r>
            <a:endParaRPr lang="en-GB" sz="28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a:extLst>
              <a:ext uri="{FF2B5EF4-FFF2-40B4-BE49-F238E27FC236}">
                <a16:creationId xmlns:a16="http://schemas.microsoft.com/office/drawing/2014/main" id="{74528865-0BAC-2874-DC83-C71D020331E9}"/>
              </a:ext>
            </a:extLst>
          </p:cNvPr>
          <p:cNvPicPr>
            <a:picLocks noChangeAspect="1"/>
          </p:cNvPicPr>
          <p:nvPr/>
        </p:nvPicPr>
        <p:blipFill>
          <a:blip r:embed="rId4"/>
          <a:stretch>
            <a:fillRect/>
          </a:stretch>
        </p:blipFill>
        <p:spPr>
          <a:xfrm>
            <a:off x="12578588" y="3997624"/>
            <a:ext cx="7167811" cy="2499716"/>
          </a:xfrm>
          <a:prstGeom prst="rect">
            <a:avLst/>
          </a:prstGeom>
        </p:spPr>
      </p:pic>
      <p:sp>
        <p:nvSpPr>
          <p:cNvPr id="8" name="TextBox 7">
            <a:extLst>
              <a:ext uri="{FF2B5EF4-FFF2-40B4-BE49-F238E27FC236}">
                <a16:creationId xmlns:a16="http://schemas.microsoft.com/office/drawing/2014/main" id="{93D3E631-D213-7A83-A91D-AD1816095099}"/>
              </a:ext>
            </a:extLst>
          </p:cNvPr>
          <p:cNvSpPr txBox="1"/>
          <p:nvPr/>
        </p:nvSpPr>
        <p:spPr>
          <a:xfrm>
            <a:off x="527050" y="1888140"/>
            <a:ext cx="11734800" cy="8569077"/>
          </a:xfrm>
          <a:prstGeom prst="rect">
            <a:avLst/>
          </a:prstGeom>
          <a:noFill/>
        </p:spPr>
        <p:txBody>
          <a:bodyPr wrap="square">
            <a:spAutoFit/>
          </a:bodyPr>
          <a:lstStyle/>
          <a:p>
            <a:pPr marL="457200" lvl="1" indent="-457200" algn="just">
              <a:lnSpc>
                <a:spcPct val="200000"/>
              </a:lnSpc>
              <a:buClr>
                <a:srgbClr val="FFC000"/>
              </a:buClr>
              <a:buFont typeface="Wingdings" pitchFamily="2" charset="2"/>
              <a:buChar char="Ø"/>
            </a:pPr>
            <a:r>
              <a:rPr lang="en-GB" sz="28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initialization</a:t>
            </a: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 This expression runs before the execution of the first loop and is usually used to create a counter.</a:t>
            </a:r>
          </a:p>
          <a:p>
            <a:pPr marL="457200" lvl="1" indent="-457200" algn="just">
              <a:lnSpc>
                <a:spcPct val="200000"/>
              </a:lnSpc>
              <a:buClr>
                <a:srgbClr val="FFC000"/>
              </a:buClr>
              <a:buFont typeface="Wingdings" pitchFamily="2" charset="2"/>
              <a:buChar char="Ø"/>
            </a:pPr>
            <a:r>
              <a:rPr lang="en-GB" sz="28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condition</a:t>
            </a: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 This expression is checked each time before the loop runs. If it evaluates to true, the statement or code in the loop is executed. If it evaluates to false, the loop stops. And if this expression is omitted, it automatically evaluates to true. </a:t>
            </a:r>
          </a:p>
          <a:p>
            <a:pPr marL="457200" lvl="1" indent="-457200" algn="just">
              <a:lnSpc>
                <a:spcPct val="200000"/>
              </a:lnSpc>
              <a:buClr>
                <a:srgbClr val="FFC000"/>
              </a:buClr>
              <a:buFont typeface="Wingdings" pitchFamily="2" charset="2"/>
              <a:buChar char="Ø"/>
            </a:pPr>
            <a:r>
              <a:rPr lang="en-GB" sz="28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finalExpression</a:t>
            </a: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 This expression is executed after each iteration of the loop. This is usually used to increment a counter but can be used to decrement a counter instead.</a:t>
            </a:r>
          </a:p>
        </p:txBody>
      </p:sp>
    </p:spTree>
    <p:extLst>
      <p:ext uri="{BB962C8B-B14F-4D97-AF65-F5344CB8AC3E}">
        <p14:creationId xmlns:p14="http://schemas.microsoft.com/office/powerpoint/2010/main" val="3466975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A68105-A00E-5D59-3B06-0CA6A019F721}"/>
            </a:ext>
          </a:extLst>
        </p:cNvPr>
        <p:cNvGrpSpPr/>
        <p:nvPr/>
      </p:nvGrpSpPr>
      <p:grpSpPr>
        <a:xfrm>
          <a:off x="0" y="0"/>
          <a:ext cx="0" cy="0"/>
          <a:chOff x="0" y="0"/>
          <a:chExt cx="0" cy="0"/>
        </a:xfrm>
      </p:grpSpPr>
      <p:pic>
        <p:nvPicPr>
          <p:cNvPr id="5" name="object 7">
            <a:extLst>
              <a:ext uri="{FF2B5EF4-FFF2-40B4-BE49-F238E27FC236}">
                <a16:creationId xmlns:a16="http://schemas.microsoft.com/office/drawing/2014/main" id="{380287AB-834C-59F3-88CB-5B56AD29D624}"/>
              </a:ext>
            </a:extLst>
          </p:cNvPr>
          <p:cNvPicPr/>
          <p:nvPr/>
        </p:nvPicPr>
        <p:blipFill>
          <a:blip r:embed="rId2" cstate="print"/>
          <a:stretch>
            <a:fillRect/>
          </a:stretch>
        </p:blipFill>
        <p:spPr>
          <a:xfrm>
            <a:off x="0" y="0"/>
            <a:ext cx="20104099" cy="1361215"/>
          </a:xfrm>
          <a:prstGeom prst="rect">
            <a:avLst/>
          </a:prstGeom>
        </p:spPr>
      </p:pic>
      <p:sp>
        <p:nvSpPr>
          <p:cNvPr id="6" name="object 8">
            <a:extLst>
              <a:ext uri="{FF2B5EF4-FFF2-40B4-BE49-F238E27FC236}">
                <a16:creationId xmlns:a16="http://schemas.microsoft.com/office/drawing/2014/main" id="{5D41E48F-4264-53EC-ED79-973AFF479625}"/>
              </a:ext>
            </a:extLst>
          </p:cNvPr>
          <p:cNvSpPr txBox="1">
            <a:spLocks noGrp="1"/>
          </p:cNvSpPr>
          <p:nvPr>
            <p:ph type="title"/>
          </p:nvPr>
        </p:nvSpPr>
        <p:spPr>
          <a:xfrm>
            <a:off x="858511" y="335457"/>
            <a:ext cx="3859539" cy="678815"/>
          </a:xfrm>
          <a:prstGeom prst="rect">
            <a:avLst/>
          </a:prstGeom>
        </p:spPr>
        <p:txBody>
          <a:bodyPr vert="horz" wrap="square" lIns="0" tIns="17145" rIns="0" bIns="0" rtlCol="0">
            <a:spAutoFit/>
          </a:bodyPr>
          <a:lstStyle/>
          <a:p>
            <a:pPr algn="l" fontAlgn="base"/>
            <a:r>
              <a:rPr lang="en-US" b="1" i="0" dirty="0">
                <a:effectLst/>
                <a:latin typeface="-apple-system"/>
              </a:rPr>
              <a:t>for </a:t>
            </a:r>
            <a:r>
              <a:rPr lang="en-US" i="0" dirty="0">
                <a:effectLst/>
                <a:latin typeface="-apple-system"/>
              </a:rPr>
              <a:t>Loop</a:t>
            </a:r>
          </a:p>
        </p:txBody>
      </p:sp>
      <p:pic>
        <p:nvPicPr>
          <p:cNvPr id="7" name="Picture 6" descr="A yellow and black sign with black letters&#10;&#10;Description automatically generated">
            <a:extLst>
              <a:ext uri="{FF2B5EF4-FFF2-40B4-BE49-F238E27FC236}">
                <a16:creationId xmlns:a16="http://schemas.microsoft.com/office/drawing/2014/main" id="{A82D8966-D034-1758-5E4C-BAB6AAFA20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sp>
        <p:nvSpPr>
          <p:cNvPr id="8" name="TextBox 7">
            <a:extLst>
              <a:ext uri="{FF2B5EF4-FFF2-40B4-BE49-F238E27FC236}">
                <a16:creationId xmlns:a16="http://schemas.microsoft.com/office/drawing/2014/main" id="{8573DA28-019E-B919-05E4-905424DDD950}"/>
              </a:ext>
            </a:extLst>
          </p:cNvPr>
          <p:cNvSpPr txBox="1"/>
          <p:nvPr/>
        </p:nvSpPr>
        <p:spPr>
          <a:xfrm>
            <a:off x="849113" y="2137863"/>
            <a:ext cx="18211800" cy="1674882"/>
          </a:xfrm>
          <a:prstGeom prst="rect">
            <a:avLst/>
          </a:prstGeom>
          <a:noFill/>
        </p:spPr>
        <p:txBody>
          <a:bodyPr wrap="square">
            <a:spAutoFit/>
          </a:bodyPr>
          <a:lstStyle/>
          <a:p>
            <a:pPr marL="457200" lvl="1" indent="-457200" algn="just">
              <a:lnSpc>
                <a:spcPct val="200000"/>
              </a:lnSpc>
              <a:buClr>
                <a:srgbClr val="FFC000"/>
              </a:buClr>
              <a:buFont typeface="Wingdings" pitchFamily="2" charset="2"/>
              <a:buChar char="Ø"/>
            </a:pPr>
            <a:r>
              <a:rPr lang="en-GB" sz="28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for</a:t>
            </a: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loops are commonly used to run code a set number of times. Also, you can use </a:t>
            </a:r>
            <a:r>
              <a:rPr lang="en-GB" sz="28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break</a:t>
            </a: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to exit the loop early, before the </a:t>
            </a:r>
            <a:r>
              <a:rPr lang="en-GB" sz="28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condition</a:t>
            </a: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expression evaluates too </a:t>
            </a:r>
            <a:r>
              <a:rPr lang="en-GB" sz="28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false</a:t>
            </a: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a:t>
            </a:r>
          </a:p>
        </p:txBody>
      </p:sp>
      <p:pic>
        <p:nvPicPr>
          <p:cNvPr id="2" name="Picture 1">
            <a:extLst>
              <a:ext uri="{FF2B5EF4-FFF2-40B4-BE49-F238E27FC236}">
                <a16:creationId xmlns:a16="http://schemas.microsoft.com/office/drawing/2014/main" id="{BADFC4C8-B06D-C281-6CB9-5CBA2B29AD08}"/>
              </a:ext>
            </a:extLst>
          </p:cNvPr>
          <p:cNvPicPr>
            <a:picLocks noChangeAspect="1"/>
          </p:cNvPicPr>
          <p:nvPr/>
        </p:nvPicPr>
        <p:blipFill>
          <a:blip r:embed="rId4"/>
          <a:stretch>
            <a:fillRect/>
          </a:stretch>
        </p:blipFill>
        <p:spPr>
          <a:xfrm>
            <a:off x="5632450" y="4892675"/>
            <a:ext cx="7772400" cy="4446372"/>
          </a:xfrm>
          <a:prstGeom prst="rect">
            <a:avLst/>
          </a:prstGeom>
        </p:spPr>
      </p:pic>
    </p:spTree>
    <p:extLst>
      <p:ext uri="{BB962C8B-B14F-4D97-AF65-F5344CB8AC3E}">
        <p14:creationId xmlns:p14="http://schemas.microsoft.com/office/powerpoint/2010/main" val="18403767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9505237" y="418835"/>
            <a:ext cx="10180027" cy="10470885"/>
          </a:xfrm>
          <a:prstGeom prst="rect">
            <a:avLst/>
          </a:prstGeom>
        </p:spPr>
      </p:pic>
      <p:sp>
        <p:nvSpPr>
          <p:cNvPr id="4" name="object 4"/>
          <p:cNvSpPr txBox="1">
            <a:spLocks noGrp="1"/>
          </p:cNvSpPr>
          <p:nvPr>
            <p:ph type="title"/>
          </p:nvPr>
        </p:nvSpPr>
        <p:spPr>
          <a:xfrm>
            <a:off x="11327635" y="2853306"/>
            <a:ext cx="2282825" cy="654050"/>
          </a:xfrm>
          <a:prstGeom prst="rect">
            <a:avLst/>
          </a:prstGeom>
        </p:spPr>
        <p:txBody>
          <a:bodyPr vert="horz" wrap="square" lIns="0" tIns="15240" rIns="0" bIns="0" rtlCol="0">
            <a:spAutoFit/>
          </a:bodyPr>
          <a:lstStyle/>
          <a:p>
            <a:pPr marL="12700">
              <a:lnSpc>
                <a:spcPct val="100000"/>
              </a:lnSpc>
              <a:spcBef>
                <a:spcPts val="120"/>
              </a:spcBef>
            </a:pPr>
            <a:r>
              <a:rPr sz="4100" spc="-420" dirty="0">
                <a:solidFill>
                  <a:srgbClr val="444444"/>
                </a:solidFill>
                <a:latin typeface="Arial Black"/>
                <a:cs typeface="Arial Black"/>
              </a:rPr>
              <a:t>SECTION</a:t>
            </a:r>
            <a:endParaRPr sz="4100">
              <a:latin typeface="Arial Black"/>
              <a:cs typeface="Arial Black"/>
            </a:endParaRPr>
          </a:p>
        </p:txBody>
      </p:sp>
      <p:sp>
        <p:nvSpPr>
          <p:cNvPr id="5" name="object 5"/>
          <p:cNvSpPr txBox="1"/>
          <p:nvPr/>
        </p:nvSpPr>
        <p:spPr>
          <a:xfrm>
            <a:off x="11327635" y="3659662"/>
            <a:ext cx="6649215" cy="545021"/>
          </a:xfrm>
          <a:prstGeom prst="rect">
            <a:avLst/>
          </a:prstGeom>
        </p:spPr>
        <p:txBody>
          <a:bodyPr vert="horz" wrap="square" lIns="0" tIns="13970" rIns="0" bIns="0" rtlCol="0">
            <a:spAutoFit/>
          </a:bodyPr>
          <a:lstStyle/>
          <a:p>
            <a:pPr marL="12700">
              <a:lnSpc>
                <a:spcPct val="100000"/>
              </a:lnSpc>
              <a:spcBef>
                <a:spcPts val="110"/>
              </a:spcBef>
            </a:pPr>
            <a:r>
              <a:rPr lang="en-US" sz="3450" spc="-20" dirty="0">
                <a:solidFill>
                  <a:srgbClr val="444444"/>
                </a:solidFill>
                <a:latin typeface="Arial"/>
                <a:cs typeface="Arial"/>
              </a:rPr>
              <a:t>JAVASCRIPT FUNDAMENTALS</a:t>
            </a:r>
            <a:endParaRPr lang="en-US" sz="3450" dirty="0">
              <a:latin typeface="Arial"/>
              <a:cs typeface="Arial"/>
            </a:endParaRPr>
          </a:p>
        </p:txBody>
      </p:sp>
      <p:sp>
        <p:nvSpPr>
          <p:cNvPr id="6" name="object 6"/>
          <p:cNvSpPr txBox="1"/>
          <p:nvPr/>
        </p:nvSpPr>
        <p:spPr>
          <a:xfrm>
            <a:off x="11327634" y="6170021"/>
            <a:ext cx="7411216" cy="1570302"/>
          </a:xfrm>
          <a:prstGeom prst="rect">
            <a:avLst/>
          </a:prstGeom>
        </p:spPr>
        <p:txBody>
          <a:bodyPr vert="horz" wrap="square" lIns="0" tIns="226695" rIns="0" bIns="0" rtlCol="0">
            <a:spAutoFit/>
          </a:bodyPr>
          <a:lstStyle/>
          <a:p>
            <a:pPr marL="12700">
              <a:lnSpc>
                <a:spcPct val="100000"/>
              </a:lnSpc>
              <a:spcBef>
                <a:spcPts val="1785"/>
              </a:spcBef>
            </a:pPr>
            <a:r>
              <a:rPr sz="4100" spc="-465" dirty="0">
                <a:solidFill>
                  <a:srgbClr val="444444"/>
                </a:solidFill>
                <a:latin typeface="Arial Black"/>
                <a:cs typeface="Arial Black"/>
              </a:rPr>
              <a:t>LECTURE</a:t>
            </a:r>
            <a:endParaRPr sz="4100" dirty="0">
              <a:latin typeface="Arial Black"/>
              <a:cs typeface="Arial Black"/>
            </a:endParaRPr>
          </a:p>
          <a:p>
            <a:pPr marL="12700">
              <a:lnSpc>
                <a:spcPct val="100000"/>
              </a:lnSpc>
              <a:spcBef>
                <a:spcPts val="1420"/>
              </a:spcBef>
            </a:pPr>
            <a:r>
              <a:rPr lang="en-US" sz="3450" dirty="0">
                <a:solidFill>
                  <a:srgbClr val="444444"/>
                </a:solidFill>
                <a:latin typeface="Arial"/>
                <a:cs typeface="Arial"/>
              </a:rPr>
              <a:t>FUNCTIONS</a:t>
            </a:r>
          </a:p>
        </p:txBody>
      </p:sp>
      <p:pic>
        <p:nvPicPr>
          <p:cNvPr id="10" name="Picture 9" descr="A yellow and black sign with black letters&#10;&#10;Description automatically generated">
            <a:extLst>
              <a:ext uri="{FF2B5EF4-FFF2-40B4-BE49-F238E27FC236}">
                <a16:creationId xmlns:a16="http://schemas.microsoft.com/office/drawing/2014/main" id="{B403DB78-724B-F4D1-D380-51FDB6423B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spTree>
    <p:extLst>
      <p:ext uri="{BB962C8B-B14F-4D97-AF65-F5344CB8AC3E}">
        <p14:creationId xmlns:p14="http://schemas.microsoft.com/office/powerpoint/2010/main" val="2579314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object 5">
            <a:extLst>
              <a:ext uri="{FF2B5EF4-FFF2-40B4-BE49-F238E27FC236}">
                <a16:creationId xmlns:a16="http://schemas.microsoft.com/office/drawing/2014/main" id="{5A286A98-3450-FD58-08BE-FEC5CC654C75}"/>
              </a:ext>
            </a:extLst>
          </p:cNvPr>
          <p:cNvGrpSpPr/>
          <p:nvPr/>
        </p:nvGrpSpPr>
        <p:grpSpPr>
          <a:xfrm>
            <a:off x="3994642" y="3636905"/>
            <a:ext cx="13162280" cy="5718175"/>
            <a:chOff x="3994642" y="3636905"/>
            <a:chExt cx="13162280" cy="5718175"/>
          </a:xfrm>
        </p:grpSpPr>
        <p:pic>
          <p:nvPicPr>
            <p:cNvPr id="7" name="object 6">
              <a:extLst>
                <a:ext uri="{FF2B5EF4-FFF2-40B4-BE49-F238E27FC236}">
                  <a16:creationId xmlns:a16="http://schemas.microsoft.com/office/drawing/2014/main" id="{DACFD2FE-CEBE-118E-73A2-76564F6F8758}"/>
                </a:ext>
              </a:extLst>
            </p:cNvPr>
            <p:cNvPicPr/>
            <p:nvPr/>
          </p:nvPicPr>
          <p:blipFill>
            <a:blip r:embed="rId2" cstate="print"/>
            <a:stretch>
              <a:fillRect/>
            </a:stretch>
          </p:blipFill>
          <p:spPr>
            <a:xfrm>
              <a:off x="3994642" y="3636905"/>
              <a:ext cx="13161902" cy="4806136"/>
            </a:xfrm>
            <a:prstGeom prst="rect">
              <a:avLst/>
            </a:prstGeom>
          </p:spPr>
        </p:pic>
        <p:sp>
          <p:nvSpPr>
            <p:cNvPr id="8" name="object 7">
              <a:extLst>
                <a:ext uri="{FF2B5EF4-FFF2-40B4-BE49-F238E27FC236}">
                  <a16:creationId xmlns:a16="http://schemas.microsoft.com/office/drawing/2014/main" id="{E54BA1C8-FD6D-0316-F41A-113F09967A76}"/>
                </a:ext>
              </a:extLst>
            </p:cNvPr>
            <p:cNvSpPr/>
            <p:nvPr/>
          </p:nvSpPr>
          <p:spPr>
            <a:xfrm>
              <a:off x="12902077" y="7596138"/>
              <a:ext cx="294005" cy="624205"/>
            </a:xfrm>
            <a:custGeom>
              <a:avLst/>
              <a:gdLst/>
              <a:ahLst/>
              <a:cxnLst/>
              <a:rect l="l" t="t" r="r" b="b"/>
              <a:pathLst>
                <a:path w="294005" h="624204">
                  <a:moveTo>
                    <a:pt x="293965" y="0"/>
                  </a:moveTo>
                  <a:lnTo>
                    <a:pt x="0" y="0"/>
                  </a:lnTo>
                  <a:lnTo>
                    <a:pt x="0" y="623700"/>
                  </a:lnTo>
                  <a:lnTo>
                    <a:pt x="293965" y="623700"/>
                  </a:lnTo>
                  <a:lnTo>
                    <a:pt x="293965" y="0"/>
                  </a:lnTo>
                  <a:close/>
                </a:path>
              </a:pathLst>
            </a:custGeom>
            <a:solidFill>
              <a:srgbClr val="2E2A2E"/>
            </a:solidFill>
          </p:spPr>
          <p:txBody>
            <a:bodyPr wrap="square" lIns="0" tIns="0" rIns="0" bIns="0" rtlCol="0"/>
            <a:lstStyle/>
            <a:p>
              <a:endParaRPr/>
            </a:p>
          </p:txBody>
        </p:sp>
        <p:sp>
          <p:nvSpPr>
            <p:cNvPr id="9" name="object 8">
              <a:extLst>
                <a:ext uri="{FF2B5EF4-FFF2-40B4-BE49-F238E27FC236}">
                  <a16:creationId xmlns:a16="http://schemas.microsoft.com/office/drawing/2014/main" id="{E62B3517-2B6F-AF30-8959-82BC3424B1BE}"/>
                </a:ext>
              </a:extLst>
            </p:cNvPr>
            <p:cNvSpPr/>
            <p:nvPr/>
          </p:nvSpPr>
          <p:spPr>
            <a:xfrm>
              <a:off x="9353372" y="7596137"/>
              <a:ext cx="3253740" cy="624205"/>
            </a:xfrm>
            <a:custGeom>
              <a:avLst/>
              <a:gdLst/>
              <a:ahLst/>
              <a:cxnLst/>
              <a:rect l="l" t="t" r="r" b="b"/>
              <a:pathLst>
                <a:path w="3253740" h="624204">
                  <a:moveTo>
                    <a:pt x="0" y="0"/>
                  </a:moveTo>
                  <a:lnTo>
                    <a:pt x="3253341" y="0"/>
                  </a:lnTo>
                  <a:lnTo>
                    <a:pt x="3253341" y="623700"/>
                  </a:lnTo>
                  <a:lnTo>
                    <a:pt x="0" y="623700"/>
                  </a:lnTo>
                  <a:lnTo>
                    <a:pt x="0" y="0"/>
                  </a:lnTo>
                  <a:close/>
                </a:path>
              </a:pathLst>
            </a:custGeom>
            <a:ln w="83767">
              <a:solidFill>
                <a:srgbClr val="F2425C"/>
              </a:solidFill>
            </a:ln>
          </p:spPr>
          <p:txBody>
            <a:bodyPr wrap="square" lIns="0" tIns="0" rIns="0" bIns="0" rtlCol="0"/>
            <a:lstStyle/>
            <a:p>
              <a:endParaRPr/>
            </a:p>
          </p:txBody>
        </p:sp>
        <p:sp>
          <p:nvSpPr>
            <p:cNvPr id="10" name="object 9">
              <a:extLst>
                <a:ext uri="{FF2B5EF4-FFF2-40B4-BE49-F238E27FC236}">
                  <a16:creationId xmlns:a16="http://schemas.microsoft.com/office/drawing/2014/main" id="{0795EFE0-7AE6-C672-48B2-8D4061E51B5D}"/>
                </a:ext>
              </a:extLst>
            </p:cNvPr>
            <p:cNvSpPr/>
            <p:nvPr/>
          </p:nvSpPr>
          <p:spPr>
            <a:xfrm>
              <a:off x="11640572" y="8605747"/>
              <a:ext cx="622300" cy="709295"/>
            </a:xfrm>
            <a:custGeom>
              <a:avLst/>
              <a:gdLst/>
              <a:ahLst/>
              <a:cxnLst/>
              <a:rect l="l" t="t" r="r" b="b"/>
              <a:pathLst>
                <a:path w="622300" h="709295">
                  <a:moveTo>
                    <a:pt x="622283" y="709190"/>
                  </a:moveTo>
                  <a:lnTo>
                    <a:pt x="20724" y="23618"/>
                  </a:lnTo>
                  <a:lnTo>
                    <a:pt x="0" y="0"/>
                  </a:lnTo>
                </a:path>
              </a:pathLst>
            </a:custGeom>
            <a:ln w="62825">
              <a:solidFill>
                <a:srgbClr val="F2425D"/>
              </a:solidFill>
            </a:ln>
          </p:spPr>
          <p:txBody>
            <a:bodyPr wrap="square" lIns="0" tIns="0" rIns="0" bIns="0" rtlCol="0"/>
            <a:lstStyle/>
            <a:p>
              <a:endParaRPr/>
            </a:p>
          </p:txBody>
        </p:sp>
        <p:sp>
          <p:nvSpPr>
            <p:cNvPr id="11" name="object 10">
              <a:extLst>
                <a:ext uri="{FF2B5EF4-FFF2-40B4-BE49-F238E27FC236}">
                  <a16:creationId xmlns:a16="http://schemas.microsoft.com/office/drawing/2014/main" id="{8328329B-DA32-686C-FB88-E73C5C3C3A00}"/>
                </a:ext>
              </a:extLst>
            </p:cNvPr>
            <p:cNvSpPr/>
            <p:nvPr/>
          </p:nvSpPr>
          <p:spPr>
            <a:xfrm>
              <a:off x="11495545" y="8440465"/>
              <a:ext cx="260350" cy="271780"/>
            </a:xfrm>
            <a:custGeom>
              <a:avLst/>
              <a:gdLst/>
              <a:ahLst/>
              <a:cxnLst/>
              <a:rect l="l" t="t" r="r" b="b"/>
              <a:pathLst>
                <a:path w="260350" h="271779">
                  <a:moveTo>
                    <a:pt x="0" y="0"/>
                  </a:moveTo>
                  <a:lnTo>
                    <a:pt x="71296" y="271766"/>
                  </a:lnTo>
                  <a:lnTo>
                    <a:pt x="260191" y="106020"/>
                  </a:lnTo>
                  <a:lnTo>
                    <a:pt x="0" y="0"/>
                  </a:lnTo>
                  <a:close/>
                </a:path>
              </a:pathLst>
            </a:custGeom>
            <a:solidFill>
              <a:srgbClr val="F2425D"/>
            </a:solidFill>
          </p:spPr>
          <p:txBody>
            <a:bodyPr wrap="square" lIns="0" tIns="0" rIns="0" bIns="0" rtlCol="0"/>
            <a:lstStyle/>
            <a:p>
              <a:endParaRPr/>
            </a:p>
          </p:txBody>
        </p:sp>
        <p:sp>
          <p:nvSpPr>
            <p:cNvPr id="12" name="object 11">
              <a:extLst>
                <a:ext uri="{FF2B5EF4-FFF2-40B4-BE49-F238E27FC236}">
                  <a16:creationId xmlns:a16="http://schemas.microsoft.com/office/drawing/2014/main" id="{F09806E5-4B99-8E82-82A9-B4D4F94A1A44}"/>
                </a:ext>
              </a:extLst>
            </p:cNvPr>
            <p:cNvSpPr/>
            <p:nvPr/>
          </p:nvSpPr>
          <p:spPr>
            <a:xfrm>
              <a:off x="4226104" y="8309048"/>
              <a:ext cx="1428750" cy="1014730"/>
            </a:xfrm>
            <a:custGeom>
              <a:avLst/>
              <a:gdLst/>
              <a:ahLst/>
              <a:cxnLst/>
              <a:rect l="l" t="t" r="r" b="b"/>
              <a:pathLst>
                <a:path w="1428750" h="1014729">
                  <a:moveTo>
                    <a:pt x="0" y="1014101"/>
                  </a:moveTo>
                  <a:lnTo>
                    <a:pt x="1402729" y="18208"/>
                  </a:lnTo>
                  <a:lnTo>
                    <a:pt x="1428374" y="0"/>
                  </a:lnTo>
                </a:path>
              </a:pathLst>
            </a:custGeom>
            <a:ln w="62825">
              <a:solidFill>
                <a:srgbClr val="F2425D"/>
              </a:solidFill>
            </a:ln>
          </p:spPr>
          <p:txBody>
            <a:bodyPr wrap="square" lIns="0" tIns="0" rIns="0" bIns="0" rtlCol="0"/>
            <a:lstStyle/>
            <a:p>
              <a:endParaRPr dirty="0"/>
            </a:p>
          </p:txBody>
        </p:sp>
        <p:sp>
          <p:nvSpPr>
            <p:cNvPr id="13" name="object 12">
              <a:extLst>
                <a:ext uri="{FF2B5EF4-FFF2-40B4-BE49-F238E27FC236}">
                  <a16:creationId xmlns:a16="http://schemas.microsoft.com/office/drawing/2014/main" id="{04B89A0A-AA2E-3073-07A9-BDD241C607C7}"/>
                </a:ext>
              </a:extLst>
            </p:cNvPr>
            <p:cNvSpPr/>
            <p:nvPr/>
          </p:nvSpPr>
          <p:spPr>
            <a:xfrm>
              <a:off x="5556125" y="8181754"/>
              <a:ext cx="278130" cy="248285"/>
            </a:xfrm>
            <a:custGeom>
              <a:avLst/>
              <a:gdLst/>
              <a:ahLst/>
              <a:cxnLst/>
              <a:rect l="l" t="t" r="r" b="b"/>
              <a:pathLst>
                <a:path w="278129" h="248284">
                  <a:moveTo>
                    <a:pt x="277649" y="0"/>
                  </a:moveTo>
                  <a:lnTo>
                    <a:pt x="0" y="43023"/>
                  </a:lnTo>
                  <a:lnTo>
                    <a:pt x="145478" y="247933"/>
                  </a:lnTo>
                  <a:lnTo>
                    <a:pt x="277649" y="0"/>
                  </a:lnTo>
                  <a:close/>
                </a:path>
              </a:pathLst>
            </a:custGeom>
            <a:solidFill>
              <a:srgbClr val="F2425D"/>
            </a:solidFill>
          </p:spPr>
          <p:txBody>
            <a:bodyPr wrap="square" lIns="0" tIns="0" rIns="0" bIns="0" rtlCol="0"/>
            <a:lstStyle/>
            <a:p>
              <a:endParaRPr/>
            </a:p>
          </p:txBody>
        </p:sp>
        <p:sp>
          <p:nvSpPr>
            <p:cNvPr id="14" name="object 13">
              <a:extLst>
                <a:ext uri="{FF2B5EF4-FFF2-40B4-BE49-F238E27FC236}">
                  <a16:creationId xmlns:a16="http://schemas.microsoft.com/office/drawing/2014/main" id="{C036ECC8-6D7E-4E66-8107-C333631E3B99}"/>
                </a:ext>
              </a:extLst>
            </p:cNvPr>
            <p:cNvSpPr/>
            <p:nvPr/>
          </p:nvSpPr>
          <p:spPr>
            <a:xfrm>
              <a:off x="13117173" y="7961846"/>
              <a:ext cx="1861185" cy="395605"/>
            </a:xfrm>
            <a:custGeom>
              <a:avLst/>
              <a:gdLst/>
              <a:ahLst/>
              <a:cxnLst/>
              <a:rect l="l" t="t" r="r" b="b"/>
              <a:pathLst>
                <a:path w="1861184" h="395604">
                  <a:moveTo>
                    <a:pt x="1860757" y="395040"/>
                  </a:moveTo>
                  <a:lnTo>
                    <a:pt x="30755" y="6532"/>
                  </a:lnTo>
                  <a:lnTo>
                    <a:pt x="0" y="0"/>
                  </a:lnTo>
                </a:path>
              </a:pathLst>
            </a:custGeom>
            <a:ln w="62825">
              <a:solidFill>
                <a:srgbClr val="F2425D"/>
              </a:solidFill>
            </a:ln>
          </p:spPr>
          <p:txBody>
            <a:bodyPr wrap="square" lIns="0" tIns="0" rIns="0" bIns="0" rtlCol="0"/>
            <a:lstStyle/>
            <a:p>
              <a:endParaRPr/>
            </a:p>
          </p:txBody>
        </p:sp>
        <p:sp>
          <p:nvSpPr>
            <p:cNvPr id="15" name="object 14">
              <a:extLst>
                <a:ext uri="{FF2B5EF4-FFF2-40B4-BE49-F238E27FC236}">
                  <a16:creationId xmlns:a16="http://schemas.microsoft.com/office/drawing/2014/main" id="{B5B7F969-4F21-EE9A-AE91-C11DCCBB66CD}"/>
                </a:ext>
              </a:extLst>
            </p:cNvPr>
            <p:cNvSpPr/>
            <p:nvPr/>
          </p:nvSpPr>
          <p:spPr>
            <a:xfrm>
              <a:off x="12902077" y="7845457"/>
              <a:ext cx="272415" cy="246379"/>
            </a:xfrm>
            <a:custGeom>
              <a:avLst/>
              <a:gdLst/>
              <a:ahLst/>
              <a:cxnLst/>
              <a:rect l="l" t="t" r="r" b="b"/>
              <a:pathLst>
                <a:path w="272415" h="246379">
                  <a:moveTo>
                    <a:pt x="271918" y="0"/>
                  </a:moveTo>
                  <a:lnTo>
                    <a:pt x="0" y="70727"/>
                  </a:lnTo>
                  <a:lnTo>
                    <a:pt x="219731" y="245822"/>
                  </a:lnTo>
                  <a:lnTo>
                    <a:pt x="271918" y="0"/>
                  </a:lnTo>
                  <a:close/>
                </a:path>
              </a:pathLst>
            </a:custGeom>
            <a:solidFill>
              <a:srgbClr val="F2425D"/>
            </a:solidFill>
          </p:spPr>
          <p:txBody>
            <a:bodyPr wrap="square" lIns="0" tIns="0" rIns="0" bIns="0" rtlCol="0"/>
            <a:lstStyle/>
            <a:p>
              <a:endParaRPr/>
            </a:p>
          </p:txBody>
        </p:sp>
      </p:grpSp>
      <p:sp>
        <p:nvSpPr>
          <p:cNvPr id="16" name="object 15">
            <a:extLst>
              <a:ext uri="{FF2B5EF4-FFF2-40B4-BE49-F238E27FC236}">
                <a16:creationId xmlns:a16="http://schemas.microsoft.com/office/drawing/2014/main" id="{E434A3D6-3B90-C88F-D26A-D040895ED428}"/>
              </a:ext>
            </a:extLst>
          </p:cNvPr>
          <p:cNvSpPr txBox="1"/>
          <p:nvPr/>
        </p:nvSpPr>
        <p:spPr>
          <a:xfrm>
            <a:off x="10573721" y="9443126"/>
            <a:ext cx="3944620" cy="1376680"/>
          </a:xfrm>
          <a:prstGeom prst="rect">
            <a:avLst/>
          </a:prstGeom>
        </p:spPr>
        <p:txBody>
          <a:bodyPr vert="horz" wrap="square" lIns="0" tIns="11430" rIns="0" bIns="0" rtlCol="0">
            <a:spAutoFit/>
          </a:bodyPr>
          <a:lstStyle/>
          <a:p>
            <a:pPr marL="12065" marR="5080" indent="-635" algn="ctr">
              <a:lnSpc>
                <a:spcPct val="113599"/>
              </a:lnSpc>
              <a:spcBef>
                <a:spcPts val="90"/>
              </a:spcBef>
            </a:pPr>
            <a:r>
              <a:rPr sz="2600" b="1" spc="-80" dirty="0">
                <a:solidFill>
                  <a:srgbClr val="F2425D"/>
                </a:solidFill>
                <a:latin typeface="Arial"/>
                <a:cs typeface="Arial"/>
              </a:rPr>
              <a:t>Arguments:</a:t>
            </a:r>
            <a:r>
              <a:rPr sz="2600" b="1" spc="-75" dirty="0">
                <a:solidFill>
                  <a:srgbClr val="F2425D"/>
                </a:solidFill>
                <a:latin typeface="Arial"/>
                <a:cs typeface="Arial"/>
              </a:rPr>
              <a:t> </a:t>
            </a:r>
            <a:r>
              <a:rPr sz="2600" spc="55" dirty="0">
                <a:solidFill>
                  <a:srgbClr val="F2425D"/>
                </a:solidFill>
                <a:latin typeface="Arial"/>
                <a:cs typeface="Arial"/>
              </a:rPr>
              <a:t>actual</a:t>
            </a:r>
            <a:r>
              <a:rPr sz="2600" spc="-75" dirty="0">
                <a:solidFill>
                  <a:srgbClr val="F2425D"/>
                </a:solidFill>
                <a:latin typeface="Arial"/>
                <a:cs typeface="Arial"/>
              </a:rPr>
              <a:t> </a:t>
            </a:r>
            <a:r>
              <a:rPr sz="2600" spc="-10" dirty="0">
                <a:solidFill>
                  <a:srgbClr val="F2425D"/>
                </a:solidFill>
                <a:latin typeface="Arial"/>
                <a:cs typeface="Arial"/>
              </a:rPr>
              <a:t>values </a:t>
            </a:r>
            <a:r>
              <a:rPr sz="2600" spc="114" dirty="0">
                <a:solidFill>
                  <a:srgbClr val="F2425D"/>
                </a:solidFill>
                <a:latin typeface="Arial"/>
                <a:cs typeface="Arial"/>
              </a:rPr>
              <a:t>of</a:t>
            </a:r>
            <a:r>
              <a:rPr sz="2600" spc="5" dirty="0">
                <a:solidFill>
                  <a:srgbClr val="F2425D"/>
                </a:solidFill>
                <a:latin typeface="Arial"/>
                <a:cs typeface="Arial"/>
              </a:rPr>
              <a:t> </a:t>
            </a:r>
            <a:r>
              <a:rPr sz="2600" spc="90" dirty="0">
                <a:solidFill>
                  <a:srgbClr val="F2425D"/>
                </a:solidFill>
                <a:latin typeface="Arial"/>
                <a:cs typeface="Arial"/>
              </a:rPr>
              <a:t>function</a:t>
            </a:r>
            <a:r>
              <a:rPr sz="2600" spc="5" dirty="0">
                <a:solidFill>
                  <a:srgbClr val="F2425D"/>
                </a:solidFill>
                <a:latin typeface="Arial"/>
                <a:cs typeface="Arial"/>
              </a:rPr>
              <a:t> </a:t>
            </a:r>
            <a:r>
              <a:rPr sz="2600" dirty="0">
                <a:solidFill>
                  <a:srgbClr val="F2425D"/>
                </a:solidFill>
                <a:latin typeface="Arial"/>
                <a:cs typeface="Arial"/>
              </a:rPr>
              <a:t>parameters,</a:t>
            </a:r>
            <a:r>
              <a:rPr sz="2600" spc="5" dirty="0">
                <a:solidFill>
                  <a:srgbClr val="F2425D"/>
                </a:solidFill>
                <a:latin typeface="Arial"/>
                <a:cs typeface="Arial"/>
              </a:rPr>
              <a:t> </a:t>
            </a:r>
            <a:r>
              <a:rPr sz="2600" spc="90" dirty="0">
                <a:solidFill>
                  <a:srgbClr val="F2425D"/>
                </a:solidFill>
                <a:latin typeface="Arial"/>
                <a:cs typeface="Arial"/>
              </a:rPr>
              <a:t>to </a:t>
            </a:r>
            <a:r>
              <a:rPr sz="2600" b="1" spc="-35" dirty="0">
                <a:solidFill>
                  <a:srgbClr val="F2425D"/>
                </a:solidFill>
                <a:latin typeface="Arial"/>
                <a:cs typeface="Arial"/>
              </a:rPr>
              <a:t>input</a:t>
            </a:r>
            <a:r>
              <a:rPr sz="2600" b="1" spc="-145" dirty="0">
                <a:solidFill>
                  <a:srgbClr val="F2425D"/>
                </a:solidFill>
                <a:latin typeface="Arial"/>
                <a:cs typeface="Arial"/>
              </a:rPr>
              <a:t> </a:t>
            </a:r>
            <a:r>
              <a:rPr sz="2600" spc="-20" dirty="0">
                <a:solidFill>
                  <a:srgbClr val="F2425D"/>
                </a:solidFill>
                <a:latin typeface="Arial"/>
                <a:cs typeface="Arial"/>
              </a:rPr>
              <a:t>data</a:t>
            </a:r>
            <a:endParaRPr sz="2600">
              <a:latin typeface="Arial"/>
              <a:cs typeface="Arial"/>
            </a:endParaRPr>
          </a:p>
        </p:txBody>
      </p:sp>
      <p:sp>
        <p:nvSpPr>
          <p:cNvPr id="17" name="object 16">
            <a:extLst>
              <a:ext uri="{FF2B5EF4-FFF2-40B4-BE49-F238E27FC236}">
                <a16:creationId xmlns:a16="http://schemas.microsoft.com/office/drawing/2014/main" id="{17AF72B7-4636-E32F-B981-15536F18E442}"/>
              </a:ext>
            </a:extLst>
          </p:cNvPr>
          <p:cNvSpPr txBox="1"/>
          <p:nvPr/>
        </p:nvSpPr>
        <p:spPr>
          <a:xfrm>
            <a:off x="2081501" y="9398727"/>
            <a:ext cx="3779520" cy="926465"/>
          </a:xfrm>
          <a:prstGeom prst="rect">
            <a:avLst/>
          </a:prstGeom>
        </p:spPr>
        <p:txBody>
          <a:bodyPr vert="horz" wrap="square" lIns="0" tIns="11430" rIns="0" bIns="0" rtlCol="0">
            <a:spAutoFit/>
          </a:bodyPr>
          <a:lstStyle/>
          <a:p>
            <a:pPr marL="165735" marR="5080" indent="-153670">
              <a:lnSpc>
                <a:spcPct val="113599"/>
              </a:lnSpc>
              <a:spcBef>
                <a:spcPts val="90"/>
              </a:spcBef>
            </a:pPr>
            <a:r>
              <a:rPr sz="2600" dirty="0">
                <a:solidFill>
                  <a:srgbClr val="F2425D"/>
                </a:solidFill>
                <a:latin typeface="Arial"/>
                <a:cs typeface="Arial"/>
              </a:rPr>
              <a:t>Variable</a:t>
            </a:r>
            <a:r>
              <a:rPr sz="2600" spc="-70" dirty="0">
                <a:solidFill>
                  <a:srgbClr val="F2425D"/>
                </a:solidFill>
                <a:latin typeface="Arial"/>
                <a:cs typeface="Arial"/>
              </a:rPr>
              <a:t> </a:t>
            </a:r>
            <a:r>
              <a:rPr sz="2600" spc="114" dirty="0">
                <a:solidFill>
                  <a:srgbClr val="F2425D"/>
                </a:solidFill>
                <a:latin typeface="Arial"/>
                <a:cs typeface="Arial"/>
              </a:rPr>
              <a:t>to</a:t>
            </a:r>
            <a:r>
              <a:rPr sz="2600" spc="-65" dirty="0">
                <a:solidFill>
                  <a:srgbClr val="F2425D"/>
                </a:solidFill>
                <a:latin typeface="Arial"/>
                <a:cs typeface="Arial"/>
              </a:rPr>
              <a:t> </a:t>
            </a:r>
            <a:r>
              <a:rPr sz="2600" dirty="0">
                <a:solidFill>
                  <a:srgbClr val="F2425D"/>
                </a:solidFill>
                <a:latin typeface="Arial"/>
                <a:cs typeface="Arial"/>
              </a:rPr>
              <a:t>save</a:t>
            </a:r>
            <a:r>
              <a:rPr sz="2600" spc="-65" dirty="0">
                <a:solidFill>
                  <a:srgbClr val="F2425D"/>
                </a:solidFill>
                <a:latin typeface="Arial"/>
                <a:cs typeface="Arial"/>
              </a:rPr>
              <a:t> </a:t>
            </a:r>
            <a:r>
              <a:rPr sz="2600" spc="-10" dirty="0">
                <a:solidFill>
                  <a:srgbClr val="F2425D"/>
                </a:solidFill>
                <a:latin typeface="Arial"/>
                <a:cs typeface="Arial"/>
              </a:rPr>
              <a:t>returned </a:t>
            </a:r>
            <a:r>
              <a:rPr sz="2600" dirty="0">
                <a:solidFill>
                  <a:srgbClr val="F2425D"/>
                </a:solidFill>
                <a:latin typeface="Arial"/>
                <a:cs typeface="Arial"/>
              </a:rPr>
              <a:t>value</a:t>
            </a:r>
            <a:r>
              <a:rPr sz="2600" spc="-45" dirty="0">
                <a:solidFill>
                  <a:srgbClr val="F2425D"/>
                </a:solidFill>
                <a:latin typeface="Arial"/>
                <a:cs typeface="Arial"/>
              </a:rPr>
              <a:t> </a:t>
            </a:r>
            <a:r>
              <a:rPr sz="2600" spc="85" dirty="0">
                <a:solidFill>
                  <a:srgbClr val="F2425D"/>
                </a:solidFill>
                <a:latin typeface="Arial"/>
                <a:cs typeface="Arial"/>
              </a:rPr>
              <a:t>(function</a:t>
            </a:r>
            <a:r>
              <a:rPr sz="2600" spc="-40" dirty="0">
                <a:solidFill>
                  <a:srgbClr val="F2425D"/>
                </a:solidFill>
                <a:latin typeface="Arial"/>
                <a:cs typeface="Arial"/>
              </a:rPr>
              <a:t> </a:t>
            </a:r>
            <a:r>
              <a:rPr sz="2600" spc="70" dirty="0">
                <a:solidFill>
                  <a:srgbClr val="F2425D"/>
                </a:solidFill>
                <a:latin typeface="Arial"/>
                <a:cs typeface="Arial"/>
              </a:rPr>
              <a:t>output)</a:t>
            </a:r>
            <a:endParaRPr sz="2600">
              <a:latin typeface="Arial"/>
              <a:cs typeface="Arial"/>
            </a:endParaRPr>
          </a:p>
        </p:txBody>
      </p:sp>
      <p:sp>
        <p:nvSpPr>
          <p:cNvPr id="18" name="object 17">
            <a:extLst>
              <a:ext uri="{FF2B5EF4-FFF2-40B4-BE49-F238E27FC236}">
                <a16:creationId xmlns:a16="http://schemas.microsoft.com/office/drawing/2014/main" id="{37CC3958-4389-6B97-A843-36C87FFA5102}"/>
              </a:ext>
            </a:extLst>
          </p:cNvPr>
          <p:cNvSpPr txBox="1"/>
          <p:nvPr/>
        </p:nvSpPr>
        <p:spPr>
          <a:xfrm>
            <a:off x="15307922" y="7900541"/>
            <a:ext cx="4119879" cy="926465"/>
          </a:xfrm>
          <a:prstGeom prst="rect">
            <a:avLst/>
          </a:prstGeom>
        </p:spPr>
        <p:txBody>
          <a:bodyPr vert="horz" wrap="square" lIns="0" tIns="11430" rIns="0" bIns="0" rtlCol="0">
            <a:spAutoFit/>
          </a:bodyPr>
          <a:lstStyle/>
          <a:p>
            <a:pPr marL="12700" marR="5080">
              <a:lnSpc>
                <a:spcPct val="113599"/>
              </a:lnSpc>
              <a:spcBef>
                <a:spcPts val="90"/>
              </a:spcBef>
            </a:pPr>
            <a:r>
              <a:rPr sz="2600" dirty="0">
                <a:solidFill>
                  <a:srgbClr val="F2425D"/>
                </a:solidFill>
                <a:latin typeface="Arial"/>
                <a:cs typeface="Arial"/>
              </a:rPr>
              <a:t>Calling,</a:t>
            </a:r>
            <a:r>
              <a:rPr sz="2600" spc="-30" dirty="0">
                <a:solidFill>
                  <a:srgbClr val="F2425D"/>
                </a:solidFill>
                <a:latin typeface="Arial"/>
                <a:cs typeface="Arial"/>
              </a:rPr>
              <a:t> </a:t>
            </a:r>
            <a:r>
              <a:rPr sz="2600" spc="50" dirty="0">
                <a:solidFill>
                  <a:srgbClr val="F2425D"/>
                </a:solidFill>
                <a:latin typeface="Arial"/>
                <a:cs typeface="Arial"/>
              </a:rPr>
              <a:t>running</a:t>
            </a:r>
            <a:r>
              <a:rPr sz="2600" spc="-30" dirty="0">
                <a:solidFill>
                  <a:srgbClr val="F2425D"/>
                </a:solidFill>
                <a:latin typeface="Arial"/>
                <a:cs typeface="Arial"/>
              </a:rPr>
              <a:t> </a:t>
            </a:r>
            <a:r>
              <a:rPr sz="2600" dirty="0">
                <a:solidFill>
                  <a:srgbClr val="F2425D"/>
                </a:solidFill>
                <a:latin typeface="Arial"/>
                <a:cs typeface="Arial"/>
              </a:rPr>
              <a:t>or</a:t>
            </a:r>
            <a:r>
              <a:rPr sz="2600" spc="-30" dirty="0">
                <a:solidFill>
                  <a:srgbClr val="F2425D"/>
                </a:solidFill>
                <a:latin typeface="Arial"/>
                <a:cs typeface="Arial"/>
              </a:rPr>
              <a:t> </a:t>
            </a:r>
            <a:r>
              <a:rPr sz="2600" spc="45" dirty="0">
                <a:solidFill>
                  <a:srgbClr val="F2425D"/>
                </a:solidFill>
                <a:latin typeface="Arial"/>
                <a:cs typeface="Arial"/>
              </a:rPr>
              <a:t>invoking </a:t>
            </a:r>
            <a:r>
              <a:rPr sz="2600" spc="55" dirty="0">
                <a:solidFill>
                  <a:srgbClr val="F2425D"/>
                </a:solidFill>
                <a:latin typeface="Arial"/>
                <a:cs typeface="Arial"/>
              </a:rPr>
              <a:t>the</a:t>
            </a:r>
            <a:r>
              <a:rPr sz="2600" spc="-55" dirty="0">
                <a:solidFill>
                  <a:srgbClr val="F2425D"/>
                </a:solidFill>
                <a:latin typeface="Arial"/>
                <a:cs typeface="Arial"/>
              </a:rPr>
              <a:t> </a:t>
            </a:r>
            <a:r>
              <a:rPr sz="2600" spc="65" dirty="0">
                <a:solidFill>
                  <a:srgbClr val="F2425D"/>
                </a:solidFill>
                <a:latin typeface="Arial"/>
                <a:cs typeface="Arial"/>
              </a:rPr>
              <a:t>function,</a:t>
            </a:r>
            <a:r>
              <a:rPr sz="2600" spc="-55" dirty="0">
                <a:solidFill>
                  <a:srgbClr val="F2425D"/>
                </a:solidFill>
                <a:latin typeface="Arial"/>
                <a:cs typeface="Arial"/>
              </a:rPr>
              <a:t> </a:t>
            </a:r>
            <a:r>
              <a:rPr sz="2600" spc="55" dirty="0">
                <a:solidFill>
                  <a:srgbClr val="F2425D"/>
                </a:solidFill>
                <a:latin typeface="Arial"/>
                <a:cs typeface="Arial"/>
              </a:rPr>
              <a:t>using</a:t>
            </a:r>
            <a:r>
              <a:rPr sz="2600" spc="-45" dirty="0">
                <a:solidFill>
                  <a:srgbClr val="F2425D"/>
                </a:solidFill>
                <a:latin typeface="Arial"/>
                <a:cs typeface="Arial"/>
              </a:rPr>
              <a:t> </a:t>
            </a:r>
            <a:r>
              <a:rPr sz="2600" b="1" spc="-25" dirty="0">
                <a:solidFill>
                  <a:srgbClr val="F2425D"/>
                </a:solidFill>
                <a:latin typeface="Courier New"/>
                <a:cs typeface="Courier New"/>
              </a:rPr>
              <a:t>()</a:t>
            </a:r>
            <a:endParaRPr sz="2600">
              <a:latin typeface="Courier New"/>
              <a:cs typeface="Courier New"/>
            </a:endParaRPr>
          </a:p>
        </p:txBody>
      </p:sp>
      <p:grpSp>
        <p:nvGrpSpPr>
          <p:cNvPr id="19" name="object 18">
            <a:extLst>
              <a:ext uri="{FF2B5EF4-FFF2-40B4-BE49-F238E27FC236}">
                <a16:creationId xmlns:a16="http://schemas.microsoft.com/office/drawing/2014/main" id="{ADF88A61-1154-E718-5D94-AE13970E5D78}"/>
              </a:ext>
            </a:extLst>
          </p:cNvPr>
          <p:cNvGrpSpPr/>
          <p:nvPr/>
        </p:nvGrpSpPr>
        <p:grpSpPr>
          <a:xfrm>
            <a:off x="3722379" y="5817754"/>
            <a:ext cx="1128395" cy="287020"/>
            <a:chOff x="3722379" y="5817754"/>
            <a:chExt cx="1128395" cy="287020"/>
          </a:xfrm>
        </p:grpSpPr>
        <p:sp>
          <p:nvSpPr>
            <p:cNvPr id="20" name="object 19">
              <a:extLst>
                <a:ext uri="{FF2B5EF4-FFF2-40B4-BE49-F238E27FC236}">
                  <a16:creationId xmlns:a16="http://schemas.microsoft.com/office/drawing/2014/main" id="{41FE4962-3B06-F9DB-CB4E-A11876CA5323}"/>
                </a:ext>
              </a:extLst>
            </p:cNvPr>
            <p:cNvSpPr/>
            <p:nvPr/>
          </p:nvSpPr>
          <p:spPr>
            <a:xfrm>
              <a:off x="3753812" y="5849187"/>
              <a:ext cx="880110" cy="136525"/>
            </a:xfrm>
            <a:custGeom>
              <a:avLst/>
              <a:gdLst/>
              <a:ahLst/>
              <a:cxnLst/>
              <a:rect l="l" t="t" r="r" b="b"/>
              <a:pathLst>
                <a:path w="880110" h="136525">
                  <a:moveTo>
                    <a:pt x="0" y="0"/>
                  </a:moveTo>
                  <a:lnTo>
                    <a:pt x="848520" y="131370"/>
                  </a:lnTo>
                  <a:lnTo>
                    <a:pt x="879580" y="136182"/>
                  </a:lnTo>
                </a:path>
              </a:pathLst>
            </a:custGeom>
            <a:ln w="62825">
              <a:solidFill>
                <a:srgbClr val="F2425D"/>
              </a:solidFill>
            </a:ln>
          </p:spPr>
          <p:txBody>
            <a:bodyPr wrap="square" lIns="0" tIns="0" rIns="0" bIns="0" rtlCol="0"/>
            <a:lstStyle/>
            <a:p>
              <a:endParaRPr/>
            </a:p>
          </p:txBody>
        </p:sp>
        <p:sp>
          <p:nvSpPr>
            <p:cNvPr id="21" name="object 20">
              <a:extLst>
                <a:ext uri="{FF2B5EF4-FFF2-40B4-BE49-F238E27FC236}">
                  <a16:creationId xmlns:a16="http://schemas.microsoft.com/office/drawing/2014/main" id="{FBD8A83B-CDFA-3A8A-0CA2-544B68F2127B}"/>
                </a:ext>
              </a:extLst>
            </p:cNvPr>
            <p:cNvSpPr/>
            <p:nvPr/>
          </p:nvSpPr>
          <p:spPr>
            <a:xfrm>
              <a:off x="4583126" y="5856392"/>
              <a:ext cx="267970" cy="248920"/>
            </a:xfrm>
            <a:custGeom>
              <a:avLst/>
              <a:gdLst/>
              <a:ahLst/>
              <a:cxnLst/>
              <a:rect l="l" t="t" r="r" b="b"/>
              <a:pathLst>
                <a:path w="267970" h="248920">
                  <a:moveTo>
                    <a:pt x="38445" y="0"/>
                  </a:moveTo>
                  <a:lnTo>
                    <a:pt x="0" y="248343"/>
                  </a:lnTo>
                  <a:lnTo>
                    <a:pt x="267565" y="162618"/>
                  </a:lnTo>
                  <a:lnTo>
                    <a:pt x="38445" y="0"/>
                  </a:lnTo>
                  <a:close/>
                </a:path>
              </a:pathLst>
            </a:custGeom>
            <a:solidFill>
              <a:srgbClr val="F2425D"/>
            </a:solidFill>
          </p:spPr>
          <p:txBody>
            <a:bodyPr wrap="square" lIns="0" tIns="0" rIns="0" bIns="0" rtlCol="0"/>
            <a:lstStyle/>
            <a:p>
              <a:endParaRPr/>
            </a:p>
          </p:txBody>
        </p:sp>
      </p:grpSp>
      <p:sp>
        <p:nvSpPr>
          <p:cNvPr id="22" name="object 21">
            <a:extLst>
              <a:ext uri="{FF2B5EF4-FFF2-40B4-BE49-F238E27FC236}">
                <a16:creationId xmlns:a16="http://schemas.microsoft.com/office/drawing/2014/main" id="{37207E38-7AE7-7DB9-BF3F-CB9127F9D274}"/>
              </a:ext>
            </a:extLst>
          </p:cNvPr>
          <p:cNvSpPr txBox="1"/>
          <p:nvPr/>
        </p:nvSpPr>
        <p:spPr>
          <a:xfrm>
            <a:off x="599736" y="4622046"/>
            <a:ext cx="3247390" cy="1828164"/>
          </a:xfrm>
          <a:prstGeom prst="rect">
            <a:avLst/>
          </a:prstGeom>
        </p:spPr>
        <p:txBody>
          <a:bodyPr vert="horz" wrap="square" lIns="0" tIns="12065" rIns="0" bIns="0" rtlCol="0">
            <a:spAutoFit/>
          </a:bodyPr>
          <a:lstStyle/>
          <a:p>
            <a:pPr marL="12700" marR="5080">
              <a:lnSpc>
                <a:spcPct val="113700"/>
              </a:lnSpc>
              <a:spcBef>
                <a:spcPts val="95"/>
              </a:spcBef>
            </a:pPr>
            <a:r>
              <a:rPr sz="2600" b="1" dirty="0">
                <a:solidFill>
                  <a:srgbClr val="F2425D"/>
                </a:solidFill>
                <a:latin typeface="Courier New"/>
                <a:cs typeface="Courier New"/>
              </a:rPr>
              <a:t>return</a:t>
            </a:r>
            <a:r>
              <a:rPr sz="2600" b="1" spc="-844" dirty="0">
                <a:solidFill>
                  <a:srgbClr val="F2425D"/>
                </a:solidFill>
                <a:latin typeface="Courier New"/>
                <a:cs typeface="Courier New"/>
              </a:rPr>
              <a:t> </a:t>
            </a:r>
            <a:r>
              <a:rPr sz="2600" spc="70" dirty="0">
                <a:solidFill>
                  <a:srgbClr val="F2425D"/>
                </a:solidFill>
                <a:latin typeface="Arial"/>
                <a:cs typeface="Arial"/>
              </a:rPr>
              <a:t>statement</a:t>
            </a:r>
            <a:r>
              <a:rPr sz="2600" spc="-10" dirty="0">
                <a:solidFill>
                  <a:srgbClr val="F2425D"/>
                </a:solidFill>
                <a:latin typeface="Arial"/>
                <a:cs typeface="Arial"/>
              </a:rPr>
              <a:t> </a:t>
            </a:r>
            <a:r>
              <a:rPr sz="2600" spc="80" dirty="0">
                <a:solidFill>
                  <a:srgbClr val="F2425D"/>
                </a:solidFill>
                <a:latin typeface="Arial"/>
                <a:cs typeface="Arial"/>
              </a:rPr>
              <a:t>to </a:t>
            </a:r>
            <a:r>
              <a:rPr sz="2600" b="1" spc="-30" dirty="0">
                <a:solidFill>
                  <a:srgbClr val="F2425D"/>
                </a:solidFill>
                <a:latin typeface="Arial"/>
                <a:cs typeface="Arial"/>
              </a:rPr>
              <a:t>output</a:t>
            </a:r>
            <a:r>
              <a:rPr sz="2600" b="1" spc="-85" dirty="0">
                <a:solidFill>
                  <a:srgbClr val="F2425D"/>
                </a:solidFill>
                <a:latin typeface="Arial"/>
                <a:cs typeface="Arial"/>
              </a:rPr>
              <a:t> </a:t>
            </a:r>
            <a:r>
              <a:rPr sz="2600" dirty="0">
                <a:solidFill>
                  <a:srgbClr val="F2425D"/>
                </a:solidFill>
                <a:latin typeface="Arial"/>
                <a:cs typeface="Arial"/>
              </a:rPr>
              <a:t>a</a:t>
            </a:r>
            <a:r>
              <a:rPr sz="2600" spc="-90" dirty="0">
                <a:solidFill>
                  <a:srgbClr val="F2425D"/>
                </a:solidFill>
                <a:latin typeface="Arial"/>
                <a:cs typeface="Arial"/>
              </a:rPr>
              <a:t> </a:t>
            </a:r>
            <a:r>
              <a:rPr sz="2600" dirty="0">
                <a:solidFill>
                  <a:srgbClr val="F2425D"/>
                </a:solidFill>
                <a:latin typeface="Arial"/>
                <a:cs typeface="Arial"/>
              </a:rPr>
              <a:t>value</a:t>
            </a:r>
            <a:r>
              <a:rPr sz="2600" spc="-90" dirty="0">
                <a:solidFill>
                  <a:srgbClr val="F2425D"/>
                </a:solidFill>
                <a:latin typeface="Arial"/>
                <a:cs typeface="Arial"/>
              </a:rPr>
              <a:t> </a:t>
            </a:r>
            <a:r>
              <a:rPr sz="2600" spc="80" dirty="0">
                <a:solidFill>
                  <a:srgbClr val="F2425D"/>
                </a:solidFill>
                <a:latin typeface="Arial"/>
                <a:cs typeface="Arial"/>
              </a:rPr>
              <a:t>from </a:t>
            </a:r>
            <a:r>
              <a:rPr sz="2600" spc="55" dirty="0">
                <a:solidFill>
                  <a:srgbClr val="F2425D"/>
                </a:solidFill>
                <a:latin typeface="Arial"/>
                <a:cs typeface="Arial"/>
              </a:rPr>
              <a:t>the</a:t>
            </a:r>
            <a:r>
              <a:rPr sz="2600" spc="-60" dirty="0">
                <a:solidFill>
                  <a:srgbClr val="F2425D"/>
                </a:solidFill>
                <a:latin typeface="Arial"/>
                <a:cs typeface="Arial"/>
              </a:rPr>
              <a:t> </a:t>
            </a:r>
            <a:r>
              <a:rPr sz="2600" spc="90" dirty="0">
                <a:solidFill>
                  <a:srgbClr val="F2425D"/>
                </a:solidFill>
                <a:latin typeface="Arial"/>
                <a:cs typeface="Arial"/>
              </a:rPr>
              <a:t>function</a:t>
            </a:r>
            <a:r>
              <a:rPr sz="2600" spc="-55" dirty="0">
                <a:solidFill>
                  <a:srgbClr val="F2425D"/>
                </a:solidFill>
                <a:latin typeface="Arial"/>
                <a:cs typeface="Arial"/>
              </a:rPr>
              <a:t> </a:t>
            </a:r>
            <a:r>
              <a:rPr sz="2600" spc="-25" dirty="0">
                <a:solidFill>
                  <a:srgbClr val="F2425D"/>
                </a:solidFill>
                <a:latin typeface="Arial"/>
                <a:cs typeface="Arial"/>
              </a:rPr>
              <a:t>and </a:t>
            </a:r>
            <a:r>
              <a:rPr sz="2600" spc="60" dirty="0">
                <a:solidFill>
                  <a:srgbClr val="F2425D"/>
                </a:solidFill>
                <a:latin typeface="Arial"/>
                <a:cs typeface="Arial"/>
              </a:rPr>
              <a:t>terminate</a:t>
            </a:r>
            <a:r>
              <a:rPr sz="2600" spc="-70" dirty="0">
                <a:solidFill>
                  <a:srgbClr val="F2425D"/>
                </a:solidFill>
                <a:latin typeface="Arial"/>
                <a:cs typeface="Arial"/>
              </a:rPr>
              <a:t> </a:t>
            </a:r>
            <a:r>
              <a:rPr sz="2600" spc="-10" dirty="0">
                <a:solidFill>
                  <a:srgbClr val="F2425D"/>
                </a:solidFill>
                <a:latin typeface="Arial"/>
                <a:cs typeface="Arial"/>
              </a:rPr>
              <a:t>execution</a:t>
            </a:r>
            <a:endParaRPr sz="2600">
              <a:latin typeface="Arial"/>
              <a:cs typeface="Arial"/>
            </a:endParaRPr>
          </a:p>
        </p:txBody>
      </p:sp>
      <p:grpSp>
        <p:nvGrpSpPr>
          <p:cNvPr id="23" name="object 22">
            <a:extLst>
              <a:ext uri="{FF2B5EF4-FFF2-40B4-BE49-F238E27FC236}">
                <a16:creationId xmlns:a16="http://schemas.microsoft.com/office/drawing/2014/main" id="{7E10ECFD-E364-F1A4-B4ED-FD789BDFFCF2}"/>
              </a:ext>
            </a:extLst>
          </p:cNvPr>
          <p:cNvGrpSpPr/>
          <p:nvPr/>
        </p:nvGrpSpPr>
        <p:grpSpPr>
          <a:xfrm>
            <a:off x="4455404" y="2824430"/>
            <a:ext cx="12659360" cy="3608530"/>
            <a:chOff x="4455404" y="2824430"/>
            <a:chExt cx="12659360" cy="3608530"/>
          </a:xfrm>
        </p:grpSpPr>
        <p:sp>
          <p:nvSpPr>
            <p:cNvPr id="24" name="object 23">
              <a:extLst>
                <a:ext uri="{FF2B5EF4-FFF2-40B4-BE49-F238E27FC236}">
                  <a16:creationId xmlns:a16="http://schemas.microsoft.com/office/drawing/2014/main" id="{BE30F375-8D6E-8455-1844-FC523FABE4D7}"/>
                </a:ext>
              </a:extLst>
            </p:cNvPr>
            <p:cNvSpPr/>
            <p:nvPr/>
          </p:nvSpPr>
          <p:spPr>
            <a:xfrm>
              <a:off x="8581009" y="3834067"/>
              <a:ext cx="5059680" cy="624205"/>
            </a:xfrm>
            <a:custGeom>
              <a:avLst/>
              <a:gdLst/>
              <a:ahLst/>
              <a:cxnLst/>
              <a:rect l="l" t="t" r="r" b="b"/>
              <a:pathLst>
                <a:path w="5059680" h="624204">
                  <a:moveTo>
                    <a:pt x="0" y="0"/>
                  </a:moveTo>
                  <a:lnTo>
                    <a:pt x="5059126" y="0"/>
                  </a:lnTo>
                  <a:lnTo>
                    <a:pt x="5059126" y="623700"/>
                  </a:lnTo>
                  <a:lnTo>
                    <a:pt x="0" y="623700"/>
                  </a:lnTo>
                  <a:lnTo>
                    <a:pt x="0" y="0"/>
                  </a:lnTo>
                  <a:close/>
                </a:path>
              </a:pathLst>
            </a:custGeom>
            <a:ln w="83767">
              <a:solidFill>
                <a:srgbClr val="F2425C"/>
              </a:solidFill>
            </a:ln>
          </p:spPr>
          <p:txBody>
            <a:bodyPr wrap="square" lIns="0" tIns="0" rIns="0" bIns="0" rtlCol="0"/>
            <a:lstStyle/>
            <a:p>
              <a:endParaRPr/>
            </a:p>
          </p:txBody>
        </p:sp>
        <p:sp>
          <p:nvSpPr>
            <p:cNvPr id="25" name="object 24">
              <a:extLst>
                <a:ext uri="{FF2B5EF4-FFF2-40B4-BE49-F238E27FC236}">
                  <a16:creationId xmlns:a16="http://schemas.microsoft.com/office/drawing/2014/main" id="{74963E8E-F736-BB82-6E6D-079264BEFADE}"/>
                </a:ext>
              </a:extLst>
            </p:cNvPr>
            <p:cNvSpPr/>
            <p:nvPr/>
          </p:nvSpPr>
          <p:spPr>
            <a:xfrm>
              <a:off x="9635368" y="2824430"/>
              <a:ext cx="488315" cy="636270"/>
            </a:xfrm>
            <a:custGeom>
              <a:avLst/>
              <a:gdLst/>
              <a:ahLst/>
              <a:cxnLst/>
              <a:rect l="l" t="t" r="r" b="b"/>
              <a:pathLst>
                <a:path w="488315" h="636270">
                  <a:moveTo>
                    <a:pt x="0" y="0"/>
                  </a:moveTo>
                  <a:lnTo>
                    <a:pt x="469169" y="611005"/>
                  </a:lnTo>
                  <a:lnTo>
                    <a:pt x="488318" y="635941"/>
                  </a:lnTo>
                </a:path>
              </a:pathLst>
            </a:custGeom>
            <a:ln w="62825">
              <a:solidFill>
                <a:srgbClr val="F2425D"/>
              </a:solidFill>
            </a:ln>
          </p:spPr>
          <p:txBody>
            <a:bodyPr wrap="square" lIns="0" tIns="0" rIns="0" bIns="0" rtlCol="0"/>
            <a:lstStyle/>
            <a:p>
              <a:endParaRPr/>
            </a:p>
          </p:txBody>
        </p:sp>
        <p:sp>
          <p:nvSpPr>
            <p:cNvPr id="26" name="object 25">
              <a:extLst>
                <a:ext uri="{FF2B5EF4-FFF2-40B4-BE49-F238E27FC236}">
                  <a16:creationId xmlns:a16="http://schemas.microsoft.com/office/drawing/2014/main" id="{F5E08A8F-780B-C08B-489F-CBC9EDD62106}"/>
                </a:ext>
              </a:extLst>
            </p:cNvPr>
            <p:cNvSpPr/>
            <p:nvPr/>
          </p:nvSpPr>
          <p:spPr>
            <a:xfrm>
              <a:off x="10004896" y="3358933"/>
              <a:ext cx="252729" cy="276225"/>
            </a:xfrm>
            <a:custGeom>
              <a:avLst/>
              <a:gdLst/>
              <a:ahLst/>
              <a:cxnLst/>
              <a:rect l="l" t="t" r="r" b="b"/>
              <a:pathLst>
                <a:path w="252729" h="276225">
                  <a:moveTo>
                    <a:pt x="199318" y="0"/>
                  </a:moveTo>
                  <a:lnTo>
                    <a:pt x="0" y="153048"/>
                  </a:lnTo>
                  <a:lnTo>
                    <a:pt x="252708" y="275843"/>
                  </a:lnTo>
                  <a:lnTo>
                    <a:pt x="199318" y="0"/>
                  </a:lnTo>
                  <a:close/>
                </a:path>
              </a:pathLst>
            </a:custGeom>
            <a:solidFill>
              <a:srgbClr val="F2425D"/>
            </a:solidFill>
          </p:spPr>
          <p:txBody>
            <a:bodyPr wrap="square" lIns="0" tIns="0" rIns="0" bIns="0" rtlCol="0"/>
            <a:lstStyle/>
            <a:p>
              <a:endParaRPr/>
            </a:p>
          </p:txBody>
        </p:sp>
        <p:sp>
          <p:nvSpPr>
            <p:cNvPr id="27" name="object 26">
              <a:extLst>
                <a:ext uri="{FF2B5EF4-FFF2-40B4-BE49-F238E27FC236}">
                  <a16:creationId xmlns:a16="http://schemas.microsoft.com/office/drawing/2014/main" id="{35C765AF-AC25-CED2-84FD-CD75AEBDEF6E}"/>
                </a:ext>
              </a:extLst>
            </p:cNvPr>
            <p:cNvSpPr/>
            <p:nvPr/>
          </p:nvSpPr>
          <p:spPr>
            <a:xfrm>
              <a:off x="4455404" y="4468905"/>
              <a:ext cx="12659360" cy="1964055"/>
            </a:xfrm>
            <a:custGeom>
              <a:avLst/>
              <a:gdLst/>
              <a:ahLst/>
              <a:cxnLst/>
              <a:rect l="l" t="t" r="r" b="b"/>
              <a:pathLst>
                <a:path w="12659360" h="1964054">
                  <a:moveTo>
                    <a:pt x="0" y="0"/>
                  </a:moveTo>
                  <a:lnTo>
                    <a:pt x="12659258" y="0"/>
                  </a:lnTo>
                  <a:lnTo>
                    <a:pt x="12659258" y="1963722"/>
                  </a:lnTo>
                  <a:lnTo>
                    <a:pt x="0" y="1963722"/>
                  </a:lnTo>
                  <a:lnTo>
                    <a:pt x="0" y="0"/>
                  </a:lnTo>
                  <a:close/>
                </a:path>
              </a:pathLst>
            </a:custGeom>
            <a:ln w="83767">
              <a:solidFill>
                <a:srgbClr val="F2425C"/>
              </a:solidFill>
              <a:prstDash val="dash"/>
            </a:ln>
          </p:spPr>
          <p:txBody>
            <a:bodyPr wrap="square" lIns="0" tIns="0" rIns="0" bIns="0" rtlCol="0"/>
            <a:lstStyle/>
            <a:p>
              <a:endParaRPr/>
            </a:p>
          </p:txBody>
        </p:sp>
        <p:sp>
          <p:nvSpPr>
            <p:cNvPr id="28" name="object 27">
              <a:extLst>
                <a:ext uri="{FF2B5EF4-FFF2-40B4-BE49-F238E27FC236}">
                  <a16:creationId xmlns:a16="http://schemas.microsoft.com/office/drawing/2014/main" id="{4D9DCEDC-1DD6-489C-4494-88AF04556193}"/>
                </a:ext>
              </a:extLst>
            </p:cNvPr>
            <p:cNvSpPr/>
            <p:nvPr/>
          </p:nvSpPr>
          <p:spPr>
            <a:xfrm>
              <a:off x="16222367" y="3471828"/>
              <a:ext cx="368300" cy="589280"/>
            </a:xfrm>
            <a:custGeom>
              <a:avLst/>
              <a:gdLst/>
              <a:ahLst/>
              <a:cxnLst/>
              <a:rect l="l" t="t" r="r" b="b"/>
              <a:pathLst>
                <a:path w="368300" h="589279">
                  <a:moveTo>
                    <a:pt x="367796" y="0"/>
                  </a:moveTo>
                  <a:lnTo>
                    <a:pt x="16670" y="562201"/>
                  </a:lnTo>
                  <a:lnTo>
                    <a:pt x="0" y="588891"/>
                  </a:lnTo>
                </a:path>
              </a:pathLst>
            </a:custGeom>
            <a:ln w="62825">
              <a:solidFill>
                <a:srgbClr val="F2425D"/>
              </a:solidFill>
            </a:ln>
          </p:spPr>
          <p:txBody>
            <a:bodyPr wrap="square" lIns="0" tIns="0" rIns="0" bIns="0" rtlCol="0"/>
            <a:lstStyle/>
            <a:p>
              <a:endParaRPr/>
            </a:p>
          </p:txBody>
        </p:sp>
        <p:sp>
          <p:nvSpPr>
            <p:cNvPr id="29" name="object 28">
              <a:extLst>
                <a:ext uri="{FF2B5EF4-FFF2-40B4-BE49-F238E27FC236}">
                  <a16:creationId xmlns:a16="http://schemas.microsoft.com/office/drawing/2014/main" id="{31BB343D-BA6D-BDB4-CB69-4DD0D921F811}"/>
                </a:ext>
              </a:extLst>
            </p:cNvPr>
            <p:cNvSpPr/>
            <p:nvPr/>
          </p:nvSpPr>
          <p:spPr>
            <a:xfrm>
              <a:off x="16105886" y="3967515"/>
              <a:ext cx="240029" cy="280035"/>
            </a:xfrm>
            <a:custGeom>
              <a:avLst/>
              <a:gdLst/>
              <a:ahLst/>
              <a:cxnLst/>
              <a:rect l="l" t="t" r="r" b="b"/>
              <a:pathLst>
                <a:path w="240030" h="280035">
                  <a:moveTo>
                    <a:pt x="26543" y="0"/>
                  </a:moveTo>
                  <a:lnTo>
                    <a:pt x="0" y="279706"/>
                  </a:lnTo>
                  <a:lnTo>
                    <a:pt x="239689" y="133120"/>
                  </a:lnTo>
                  <a:lnTo>
                    <a:pt x="26543" y="0"/>
                  </a:lnTo>
                  <a:close/>
                </a:path>
              </a:pathLst>
            </a:custGeom>
            <a:solidFill>
              <a:srgbClr val="F2425D"/>
            </a:solidFill>
          </p:spPr>
          <p:txBody>
            <a:bodyPr wrap="square" lIns="0" tIns="0" rIns="0" bIns="0" rtlCol="0"/>
            <a:lstStyle/>
            <a:p>
              <a:endParaRPr/>
            </a:p>
          </p:txBody>
        </p:sp>
        <p:sp>
          <p:nvSpPr>
            <p:cNvPr id="30" name="object 29">
              <a:extLst>
                <a:ext uri="{FF2B5EF4-FFF2-40B4-BE49-F238E27FC236}">
                  <a16:creationId xmlns:a16="http://schemas.microsoft.com/office/drawing/2014/main" id="{01E1132C-C6EA-9A41-81BF-F1E518839BBA}"/>
                </a:ext>
              </a:extLst>
            </p:cNvPr>
            <p:cNvSpPr/>
            <p:nvPr/>
          </p:nvSpPr>
          <p:spPr>
            <a:xfrm>
              <a:off x="4979897" y="3025370"/>
              <a:ext cx="1505585" cy="838200"/>
            </a:xfrm>
            <a:custGeom>
              <a:avLst/>
              <a:gdLst/>
              <a:ahLst/>
              <a:cxnLst/>
              <a:rect l="l" t="t" r="r" b="b"/>
              <a:pathLst>
                <a:path w="1505585" h="838200">
                  <a:moveTo>
                    <a:pt x="0" y="0"/>
                  </a:moveTo>
                  <a:lnTo>
                    <a:pt x="1477656" y="822801"/>
                  </a:lnTo>
                  <a:lnTo>
                    <a:pt x="1505156" y="838117"/>
                  </a:lnTo>
                </a:path>
              </a:pathLst>
            </a:custGeom>
            <a:ln w="62825">
              <a:solidFill>
                <a:srgbClr val="F2425D"/>
              </a:solidFill>
            </a:ln>
          </p:spPr>
          <p:txBody>
            <a:bodyPr wrap="square" lIns="0" tIns="0" rIns="0" bIns="0" rtlCol="0"/>
            <a:lstStyle/>
            <a:p>
              <a:endParaRPr dirty="0"/>
            </a:p>
          </p:txBody>
        </p:sp>
        <p:sp>
          <p:nvSpPr>
            <p:cNvPr id="31" name="object 30">
              <a:extLst>
                <a:ext uri="{FF2B5EF4-FFF2-40B4-BE49-F238E27FC236}">
                  <a16:creationId xmlns:a16="http://schemas.microsoft.com/office/drawing/2014/main" id="{44CE7D92-6150-D92E-BEBD-C75B51A08B79}"/>
                </a:ext>
              </a:extLst>
            </p:cNvPr>
            <p:cNvSpPr/>
            <p:nvPr/>
          </p:nvSpPr>
          <p:spPr>
            <a:xfrm>
              <a:off x="6396482" y="3738426"/>
              <a:ext cx="281305" cy="232410"/>
            </a:xfrm>
            <a:custGeom>
              <a:avLst/>
              <a:gdLst/>
              <a:ahLst/>
              <a:cxnLst/>
              <a:rect l="l" t="t" r="r" b="b"/>
              <a:pathLst>
                <a:path w="281304" h="232410">
                  <a:moveTo>
                    <a:pt x="122252" y="0"/>
                  </a:moveTo>
                  <a:lnTo>
                    <a:pt x="0" y="219559"/>
                  </a:lnTo>
                  <a:lnTo>
                    <a:pt x="280686" y="232032"/>
                  </a:lnTo>
                  <a:lnTo>
                    <a:pt x="122252" y="0"/>
                  </a:lnTo>
                  <a:close/>
                </a:path>
              </a:pathLst>
            </a:custGeom>
            <a:solidFill>
              <a:srgbClr val="F2425D"/>
            </a:solidFill>
          </p:spPr>
          <p:txBody>
            <a:bodyPr wrap="square" lIns="0" tIns="0" rIns="0" bIns="0" rtlCol="0"/>
            <a:lstStyle/>
            <a:p>
              <a:endParaRPr/>
            </a:p>
          </p:txBody>
        </p:sp>
      </p:grpSp>
      <p:sp>
        <p:nvSpPr>
          <p:cNvPr id="32" name="object 31">
            <a:extLst>
              <a:ext uri="{FF2B5EF4-FFF2-40B4-BE49-F238E27FC236}">
                <a16:creationId xmlns:a16="http://schemas.microsoft.com/office/drawing/2014/main" id="{15243EF9-3B7B-8962-9E90-157754730829}"/>
              </a:ext>
            </a:extLst>
          </p:cNvPr>
          <p:cNvSpPr txBox="1"/>
          <p:nvPr/>
        </p:nvSpPr>
        <p:spPr>
          <a:xfrm>
            <a:off x="6503089" y="1778901"/>
            <a:ext cx="6311900" cy="926465"/>
          </a:xfrm>
          <a:prstGeom prst="rect">
            <a:avLst/>
          </a:prstGeom>
        </p:spPr>
        <p:txBody>
          <a:bodyPr vert="horz" wrap="square" lIns="0" tIns="65405" rIns="0" bIns="0" rtlCol="0">
            <a:spAutoFit/>
          </a:bodyPr>
          <a:lstStyle/>
          <a:p>
            <a:pPr marL="12700">
              <a:lnSpc>
                <a:spcPct val="100000"/>
              </a:lnSpc>
              <a:spcBef>
                <a:spcPts val="515"/>
              </a:spcBef>
            </a:pPr>
            <a:r>
              <a:rPr sz="2600" b="1" spc="-45" dirty="0">
                <a:solidFill>
                  <a:srgbClr val="F2425D"/>
                </a:solidFill>
                <a:latin typeface="Arial"/>
                <a:cs typeface="Arial"/>
              </a:rPr>
              <a:t>Parameters:</a:t>
            </a:r>
            <a:r>
              <a:rPr sz="2600" b="1" spc="45" dirty="0">
                <a:solidFill>
                  <a:srgbClr val="F2425D"/>
                </a:solidFill>
                <a:latin typeface="Arial"/>
                <a:cs typeface="Arial"/>
              </a:rPr>
              <a:t> </a:t>
            </a:r>
            <a:r>
              <a:rPr sz="2600" dirty="0">
                <a:solidFill>
                  <a:srgbClr val="F2425D"/>
                </a:solidFill>
                <a:latin typeface="Arial"/>
                <a:cs typeface="Arial"/>
              </a:rPr>
              <a:t>placeholders</a:t>
            </a:r>
            <a:r>
              <a:rPr sz="2600" spc="40" dirty="0">
                <a:solidFill>
                  <a:srgbClr val="F2425D"/>
                </a:solidFill>
                <a:latin typeface="Arial"/>
                <a:cs typeface="Arial"/>
              </a:rPr>
              <a:t> </a:t>
            </a:r>
            <a:r>
              <a:rPr sz="2600" spc="114" dirty="0">
                <a:solidFill>
                  <a:srgbClr val="F2425D"/>
                </a:solidFill>
                <a:latin typeface="Arial"/>
                <a:cs typeface="Arial"/>
              </a:rPr>
              <a:t>to</a:t>
            </a:r>
            <a:r>
              <a:rPr sz="2600" spc="45" dirty="0">
                <a:solidFill>
                  <a:srgbClr val="F2425D"/>
                </a:solidFill>
                <a:latin typeface="Arial"/>
                <a:cs typeface="Arial"/>
              </a:rPr>
              <a:t> </a:t>
            </a:r>
            <a:r>
              <a:rPr sz="2600" dirty="0">
                <a:solidFill>
                  <a:srgbClr val="F2425D"/>
                </a:solidFill>
                <a:latin typeface="Arial"/>
                <a:cs typeface="Arial"/>
              </a:rPr>
              <a:t>receive</a:t>
            </a:r>
            <a:r>
              <a:rPr sz="2600" spc="40" dirty="0">
                <a:solidFill>
                  <a:srgbClr val="F2425D"/>
                </a:solidFill>
                <a:latin typeface="Arial"/>
                <a:cs typeface="Arial"/>
              </a:rPr>
              <a:t> </a:t>
            </a:r>
            <a:r>
              <a:rPr sz="2600" b="1" spc="-10" dirty="0">
                <a:solidFill>
                  <a:srgbClr val="F2425D"/>
                </a:solidFill>
                <a:latin typeface="Arial"/>
                <a:cs typeface="Arial"/>
              </a:rPr>
              <a:t>input</a:t>
            </a:r>
            <a:endParaRPr sz="2600">
              <a:latin typeface="Arial"/>
              <a:cs typeface="Arial"/>
            </a:endParaRPr>
          </a:p>
          <a:p>
            <a:pPr marL="146050">
              <a:lnSpc>
                <a:spcPct val="100000"/>
              </a:lnSpc>
              <a:spcBef>
                <a:spcPts val="425"/>
              </a:spcBef>
            </a:pPr>
            <a:r>
              <a:rPr sz="2600" dirty="0">
                <a:solidFill>
                  <a:srgbClr val="F2425D"/>
                </a:solidFill>
                <a:latin typeface="Arial"/>
                <a:cs typeface="Arial"/>
              </a:rPr>
              <a:t>values. Like </a:t>
            </a:r>
            <a:r>
              <a:rPr sz="2600" spc="55" dirty="0">
                <a:solidFill>
                  <a:srgbClr val="F2425D"/>
                </a:solidFill>
                <a:latin typeface="Arial"/>
                <a:cs typeface="Arial"/>
              </a:rPr>
              <a:t>local</a:t>
            </a:r>
            <a:r>
              <a:rPr sz="2600" spc="5" dirty="0">
                <a:solidFill>
                  <a:srgbClr val="F2425D"/>
                </a:solidFill>
                <a:latin typeface="Arial"/>
                <a:cs typeface="Arial"/>
              </a:rPr>
              <a:t> </a:t>
            </a:r>
            <a:r>
              <a:rPr sz="2600" dirty="0">
                <a:solidFill>
                  <a:srgbClr val="F2425D"/>
                </a:solidFill>
                <a:latin typeface="Arial"/>
                <a:cs typeface="Arial"/>
              </a:rPr>
              <a:t>variables </a:t>
            </a:r>
            <a:r>
              <a:rPr sz="2600" spc="114" dirty="0">
                <a:solidFill>
                  <a:srgbClr val="F2425D"/>
                </a:solidFill>
                <a:latin typeface="Arial"/>
                <a:cs typeface="Arial"/>
              </a:rPr>
              <a:t>of</a:t>
            </a:r>
            <a:r>
              <a:rPr sz="2600" dirty="0">
                <a:solidFill>
                  <a:srgbClr val="F2425D"/>
                </a:solidFill>
                <a:latin typeface="Arial"/>
                <a:cs typeface="Arial"/>
              </a:rPr>
              <a:t> a</a:t>
            </a:r>
            <a:r>
              <a:rPr sz="2600" spc="5" dirty="0">
                <a:solidFill>
                  <a:srgbClr val="F2425D"/>
                </a:solidFill>
                <a:latin typeface="Arial"/>
                <a:cs typeface="Arial"/>
              </a:rPr>
              <a:t> </a:t>
            </a:r>
            <a:r>
              <a:rPr sz="2600" spc="80" dirty="0">
                <a:solidFill>
                  <a:srgbClr val="F2425D"/>
                </a:solidFill>
                <a:latin typeface="Arial"/>
                <a:cs typeface="Arial"/>
              </a:rPr>
              <a:t>function</a:t>
            </a:r>
            <a:endParaRPr sz="2600">
              <a:latin typeface="Arial"/>
              <a:cs typeface="Arial"/>
            </a:endParaRPr>
          </a:p>
        </p:txBody>
      </p:sp>
      <p:sp>
        <p:nvSpPr>
          <p:cNvPr id="33" name="object 32">
            <a:extLst>
              <a:ext uri="{FF2B5EF4-FFF2-40B4-BE49-F238E27FC236}">
                <a16:creationId xmlns:a16="http://schemas.microsoft.com/office/drawing/2014/main" id="{F44CCF47-9C10-83B1-321A-9FA0DFF8CA81}"/>
              </a:ext>
            </a:extLst>
          </p:cNvPr>
          <p:cNvSpPr txBox="1"/>
          <p:nvPr/>
        </p:nvSpPr>
        <p:spPr>
          <a:xfrm>
            <a:off x="14362579" y="1921361"/>
            <a:ext cx="5069840" cy="1376680"/>
          </a:xfrm>
          <a:prstGeom prst="rect">
            <a:avLst/>
          </a:prstGeom>
        </p:spPr>
        <p:txBody>
          <a:bodyPr vert="horz" wrap="square" lIns="0" tIns="11430" rIns="0" bIns="0" rtlCol="0">
            <a:spAutoFit/>
          </a:bodyPr>
          <a:lstStyle/>
          <a:p>
            <a:pPr marL="12700" marR="5080" algn="ctr">
              <a:lnSpc>
                <a:spcPct val="113599"/>
              </a:lnSpc>
              <a:spcBef>
                <a:spcPts val="90"/>
              </a:spcBef>
            </a:pPr>
            <a:r>
              <a:rPr sz="2600" b="1" spc="-75" dirty="0">
                <a:solidFill>
                  <a:srgbClr val="F2425D"/>
                </a:solidFill>
                <a:latin typeface="Arial"/>
                <a:cs typeface="Arial"/>
              </a:rPr>
              <a:t>Function</a:t>
            </a:r>
            <a:r>
              <a:rPr sz="2600" b="1" spc="-45" dirty="0">
                <a:solidFill>
                  <a:srgbClr val="F2425D"/>
                </a:solidFill>
                <a:latin typeface="Arial"/>
                <a:cs typeface="Arial"/>
              </a:rPr>
              <a:t> </a:t>
            </a:r>
            <a:r>
              <a:rPr sz="2600" b="1" spc="-105" dirty="0">
                <a:solidFill>
                  <a:srgbClr val="F2425D"/>
                </a:solidFill>
                <a:latin typeface="Arial"/>
                <a:cs typeface="Arial"/>
              </a:rPr>
              <a:t>body:</a:t>
            </a:r>
            <a:r>
              <a:rPr sz="2600" b="1" spc="-40" dirty="0">
                <a:solidFill>
                  <a:srgbClr val="F2425D"/>
                </a:solidFill>
                <a:latin typeface="Arial"/>
                <a:cs typeface="Arial"/>
              </a:rPr>
              <a:t> </a:t>
            </a:r>
            <a:r>
              <a:rPr sz="2600" spc="65" dirty="0">
                <a:solidFill>
                  <a:srgbClr val="F2425D"/>
                </a:solidFill>
                <a:latin typeface="Arial"/>
                <a:cs typeface="Arial"/>
              </a:rPr>
              <a:t>block</a:t>
            </a:r>
            <a:r>
              <a:rPr sz="2600" spc="-40" dirty="0">
                <a:solidFill>
                  <a:srgbClr val="F2425D"/>
                </a:solidFill>
                <a:latin typeface="Arial"/>
                <a:cs typeface="Arial"/>
              </a:rPr>
              <a:t> </a:t>
            </a:r>
            <a:r>
              <a:rPr sz="2600" spc="114" dirty="0">
                <a:solidFill>
                  <a:srgbClr val="F2425D"/>
                </a:solidFill>
                <a:latin typeface="Arial"/>
                <a:cs typeface="Arial"/>
              </a:rPr>
              <a:t>of</a:t>
            </a:r>
            <a:r>
              <a:rPr sz="2600" spc="-40" dirty="0">
                <a:solidFill>
                  <a:srgbClr val="F2425D"/>
                </a:solidFill>
                <a:latin typeface="Arial"/>
                <a:cs typeface="Arial"/>
              </a:rPr>
              <a:t> </a:t>
            </a:r>
            <a:r>
              <a:rPr sz="2600" dirty="0">
                <a:solidFill>
                  <a:srgbClr val="F2425D"/>
                </a:solidFill>
                <a:latin typeface="Arial"/>
                <a:cs typeface="Arial"/>
              </a:rPr>
              <a:t>code</a:t>
            </a:r>
            <a:r>
              <a:rPr sz="2600" spc="-40" dirty="0">
                <a:solidFill>
                  <a:srgbClr val="F2425D"/>
                </a:solidFill>
                <a:latin typeface="Arial"/>
                <a:cs typeface="Arial"/>
              </a:rPr>
              <a:t> </a:t>
            </a:r>
            <a:r>
              <a:rPr sz="2600" spc="75" dirty="0">
                <a:solidFill>
                  <a:srgbClr val="F2425D"/>
                </a:solidFill>
                <a:latin typeface="Arial"/>
                <a:cs typeface="Arial"/>
              </a:rPr>
              <a:t>that </a:t>
            </a:r>
            <a:r>
              <a:rPr sz="2600" dirty="0">
                <a:solidFill>
                  <a:srgbClr val="F2425D"/>
                </a:solidFill>
                <a:latin typeface="Arial"/>
                <a:cs typeface="Arial"/>
              </a:rPr>
              <a:t>we</a:t>
            </a:r>
            <a:r>
              <a:rPr sz="2600" spc="-15" dirty="0">
                <a:solidFill>
                  <a:srgbClr val="F2425D"/>
                </a:solidFill>
                <a:latin typeface="Arial"/>
                <a:cs typeface="Arial"/>
              </a:rPr>
              <a:t> </a:t>
            </a:r>
            <a:r>
              <a:rPr sz="2600" spc="70" dirty="0">
                <a:solidFill>
                  <a:srgbClr val="F2425D"/>
                </a:solidFill>
                <a:latin typeface="Arial"/>
                <a:cs typeface="Arial"/>
              </a:rPr>
              <a:t>want</a:t>
            </a:r>
            <a:r>
              <a:rPr sz="2600" spc="-15" dirty="0">
                <a:solidFill>
                  <a:srgbClr val="F2425D"/>
                </a:solidFill>
                <a:latin typeface="Arial"/>
                <a:cs typeface="Arial"/>
              </a:rPr>
              <a:t> </a:t>
            </a:r>
            <a:r>
              <a:rPr sz="2600" spc="114" dirty="0">
                <a:solidFill>
                  <a:srgbClr val="F2425D"/>
                </a:solidFill>
                <a:latin typeface="Arial"/>
                <a:cs typeface="Arial"/>
              </a:rPr>
              <a:t>to</a:t>
            </a:r>
            <a:r>
              <a:rPr sz="2600" spc="-20" dirty="0">
                <a:solidFill>
                  <a:srgbClr val="F2425D"/>
                </a:solidFill>
                <a:latin typeface="Arial"/>
                <a:cs typeface="Arial"/>
              </a:rPr>
              <a:t> </a:t>
            </a:r>
            <a:r>
              <a:rPr sz="2600" dirty="0">
                <a:solidFill>
                  <a:srgbClr val="F2425D"/>
                </a:solidFill>
                <a:latin typeface="Arial"/>
                <a:cs typeface="Arial"/>
              </a:rPr>
              <a:t>reuse.</a:t>
            </a:r>
            <a:r>
              <a:rPr sz="2600" spc="-15" dirty="0">
                <a:solidFill>
                  <a:srgbClr val="F2425D"/>
                </a:solidFill>
                <a:latin typeface="Arial"/>
                <a:cs typeface="Arial"/>
              </a:rPr>
              <a:t> </a:t>
            </a:r>
            <a:r>
              <a:rPr sz="2600" dirty="0">
                <a:solidFill>
                  <a:srgbClr val="F2425D"/>
                </a:solidFill>
                <a:latin typeface="Arial"/>
                <a:cs typeface="Arial"/>
              </a:rPr>
              <a:t>Processes</a:t>
            </a:r>
            <a:r>
              <a:rPr sz="2600" spc="-15" dirty="0">
                <a:solidFill>
                  <a:srgbClr val="F2425D"/>
                </a:solidFill>
                <a:latin typeface="Arial"/>
                <a:cs typeface="Arial"/>
              </a:rPr>
              <a:t> </a:t>
            </a:r>
            <a:r>
              <a:rPr sz="2600" spc="30" dirty="0">
                <a:solidFill>
                  <a:srgbClr val="F2425D"/>
                </a:solidFill>
                <a:latin typeface="Arial"/>
                <a:cs typeface="Arial"/>
              </a:rPr>
              <a:t>the </a:t>
            </a:r>
            <a:r>
              <a:rPr sz="2600" spc="55" dirty="0">
                <a:solidFill>
                  <a:srgbClr val="F2425D"/>
                </a:solidFill>
                <a:latin typeface="Arial"/>
                <a:cs typeface="Arial"/>
              </a:rPr>
              <a:t>function’s</a:t>
            </a:r>
            <a:r>
              <a:rPr sz="2600" spc="-35" dirty="0">
                <a:solidFill>
                  <a:srgbClr val="F2425D"/>
                </a:solidFill>
                <a:latin typeface="Arial"/>
                <a:cs typeface="Arial"/>
              </a:rPr>
              <a:t> </a:t>
            </a:r>
            <a:r>
              <a:rPr sz="2600" spc="80" dirty="0">
                <a:solidFill>
                  <a:srgbClr val="F2425D"/>
                </a:solidFill>
                <a:latin typeface="Arial"/>
                <a:cs typeface="Arial"/>
              </a:rPr>
              <a:t>input</a:t>
            </a:r>
            <a:r>
              <a:rPr sz="2600" spc="-35" dirty="0">
                <a:solidFill>
                  <a:srgbClr val="F2425D"/>
                </a:solidFill>
                <a:latin typeface="Arial"/>
                <a:cs typeface="Arial"/>
              </a:rPr>
              <a:t> </a:t>
            </a:r>
            <a:r>
              <a:rPr sz="2600" spc="-20" dirty="0">
                <a:solidFill>
                  <a:srgbClr val="F2425D"/>
                </a:solidFill>
                <a:latin typeface="Arial"/>
                <a:cs typeface="Arial"/>
              </a:rPr>
              <a:t>data</a:t>
            </a:r>
            <a:endParaRPr sz="2600">
              <a:latin typeface="Arial"/>
              <a:cs typeface="Arial"/>
            </a:endParaRPr>
          </a:p>
        </p:txBody>
      </p:sp>
      <p:sp>
        <p:nvSpPr>
          <p:cNvPr id="34" name="object 33">
            <a:extLst>
              <a:ext uri="{FF2B5EF4-FFF2-40B4-BE49-F238E27FC236}">
                <a16:creationId xmlns:a16="http://schemas.microsoft.com/office/drawing/2014/main" id="{EBA9BE09-BA6E-AF9F-F2CF-EB6B0A274792}"/>
              </a:ext>
            </a:extLst>
          </p:cNvPr>
          <p:cNvSpPr txBox="1"/>
          <p:nvPr/>
        </p:nvSpPr>
        <p:spPr>
          <a:xfrm>
            <a:off x="2997248" y="2446158"/>
            <a:ext cx="2279015" cy="427990"/>
          </a:xfrm>
          <a:prstGeom prst="rect">
            <a:avLst/>
          </a:prstGeom>
        </p:spPr>
        <p:txBody>
          <a:bodyPr vert="horz" wrap="square" lIns="0" tIns="17145" rIns="0" bIns="0" rtlCol="0">
            <a:spAutoFit/>
          </a:bodyPr>
          <a:lstStyle/>
          <a:p>
            <a:pPr marL="12700">
              <a:lnSpc>
                <a:spcPct val="100000"/>
              </a:lnSpc>
              <a:spcBef>
                <a:spcPts val="135"/>
              </a:spcBef>
            </a:pPr>
            <a:r>
              <a:rPr sz="2600" spc="55" dirty="0">
                <a:solidFill>
                  <a:srgbClr val="F2425D"/>
                </a:solidFill>
                <a:latin typeface="Arial"/>
                <a:cs typeface="Arial"/>
              </a:rPr>
              <a:t>Function</a:t>
            </a:r>
            <a:r>
              <a:rPr sz="2600" spc="-60" dirty="0">
                <a:solidFill>
                  <a:srgbClr val="F2425D"/>
                </a:solidFill>
                <a:latin typeface="Arial"/>
                <a:cs typeface="Arial"/>
              </a:rPr>
              <a:t> </a:t>
            </a:r>
            <a:r>
              <a:rPr sz="2600" spc="-20" dirty="0">
                <a:solidFill>
                  <a:srgbClr val="F2425D"/>
                </a:solidFill>
                <a:latin typeface="Arial"/>
                <a:cs typeface="Arial"/>
              </a:rPr>
              <a:t>name</a:t>
            </a:r>
            <a:endParaRPr sz="2600">
              <a:latin typeface="Arial"/>
              <a:cs typeface="Arial"/>
            </a:endParaRPr>
          </a:p>
        </p:txBody>
      </p:sp>
      <p:pic>
        <p:nvPicPr>
          <p:cNvPr id="35" name="object 7">
            <a:extLst>
              <a:ext uri="{FF2B5EF4-FFF2-40B4-BE49-F238E27FC236}">
                <a16:creationId xmlns:a16="http://schemas.microsoft.com/office/drawing/2014/main" id="{13CAFE95-A903-26C6-3AAB-4D461BC7210E}"/>
              </a:ext>
            </a:extLst>
          </p:cNvPr>
          <p:cNvPicPr/>
          <p:nvPr/>
        </p:nvPicPr>
        <p:blipFill>
          <a:blip r:embed="rId3" cstate="print"/>
          <a:stretch>
            <a:fillRect/>
          </a:stretch>
        </p:blipFill>
        <p:spPr>
          <a:xfrm>
            <a:off x="0" y="0"/>
            <a:ext cx="20104099" cy="1361215"/>
          </a:xfrm>
          <a:prstGeom prst="rect">
            <a:avLst/>
          </a:prstGeom>
        </p:spPr>
      </p:pic>
      <p:pic>
        <p:nvPicPr>
          <p:cNvPr id="36" name="Picture 35" descr="A yellow and black sign with black letters&#10;&#10;Description automatically generated">
            <a:extLst>
              <a:ext uri="{FF2B5EF4-FFF2-40B4-BE49-F238E27FC236}">
                <a16:creationId xmlns:a16="http://schemas.microsoft.com/office/drawing/2014/main" id="{2A5BA08A-DA9F-D1CB-D8F6-4CB0B950CF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sp>
        <p:nvSpPr>
          <p:cNvPr id="37" name="object 8">
            <a:extLst>
              <a:ext uri="{FF2B5EF4-FFF2-40B4-BE49-F238E27FC236}">
                <a16:creationId xmlns:a16="http://schemas.microsoft.com/office/drawing/2014/main" id="{A245DB2D-9C26-9BD6-8A99-E696DBDD214F}"/>
              </a:ext>
            </a:extLst>
          </p:cNvPr>
          <p:cNvSpPr txBox="1">
            <a:spLocks noGrp="1"/>
          </p:cNvSpPr>
          <p:nvPr>
            <p:ph type="title"/>
          </p:nvPr>
        </p:nvSpPr>
        <p:spPr>
          <a:xfrm>
            <a:off x="858511" y="335457"/>
            <a:ext cx="13547090" cy="632866"/>
          </a:xfrm>
          <a:prstGeom prst="rect">
            <a:avLst/>
          </a:prstGeom>
        </p:spPr>
        <p:txBody>
          <a:bodyPr vert="horz" wrap="square" lIns="0" tIns="17145" rIns="0" bIns="0" rtlCol="0">
            <a:spAutoFit/>
          </a:bodyPr>
          <a:lstStyle/>
          <a:p>
            <a:pPr marL="12700">
              <a:lnSpc>
                <a:spcPct val="100000"/>
              </a:lnSpc>
              <a:spcBef>
                <a:spcPts val="135"/>
              </a:spcBef>
            </a:pPr>
            <a:r>
              <a:rPr lang="en-US" sz="4000" spc="-360" dirty="0">
                <a:latin typeface="Arial Black"/>
                <a:cs typeface="Arial Black"/>
              </a:rPr>
              <a:t>FUNCTIONS REVIEW: ANATOMY OF A FUNCTION</a:t>
            </a:r>
            <a:endParaRPr sz="4000" spc="-360" dirty="0">
              <a:latin typeface="Arial Black"/>
              <a:cs typeface="Arial Black"/>
            </a:endParaRPr>
          </a:p>
        </p:txBody>
      </p:sp>
    </p:spTree>
    <p:extLst>
      <p:ext uri="{BB962C8B-B14F-4D97-AF65-F5344CB8AC3E}">
        <p14:creationId xmlns:p14="http://schemas.microsoft.com/office/powerpoint/2010/main" val="28851474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EA743-5EDE-13BC-CA75-4516B40CC524}"/>
              </a:ext>
            </a:extLst>
          </p:cNvPr>
          <p:cNvSpPr>
            <a:spLocks noGrp="1"/>
          </p:cNvSpPr>
          <p:nvPr>
            <p:ph type="title"/>
          </p:nvPr>
        </p:nvSpPr>
        <p:spPr/>
        <p:txBody>
          <a:bodyPr/>
          <a:lstStyle/>
          <a:p>
            <a:endParaRPr lang="en-BR"/>
          </a:p>
        </p:txBody>
      </p:sp>
      <p:pic>
        <p:nvPicPr>
          <p:cNvPr id="4" name="Picture 3">
            <a:extLst>
              <a:ext uri="{FF2B5EF4-FFF2-40B4-BE49-F238E27FC236}">
                <a16:creationId xmlns:a16="http://schemas.microsoft.com/office/drawing/2014/main" id="{6039718D-59E9-FDAE-FFB2-B16E6F013D22}"/>
              </a:ext>
            </a:extLst>
          </p:cNvPr>
          <p:cNvPicPr>
            <a:picLocks noChangeAspect="1"/>
          </p:cNvPicPr>
          <p:nvPr/>
        </p:nvPicPr>
        <p:blipFill>
          <a:blip r:embed="rId2"/>
          <a:stretch>
            <a:fillRect/>
          </a:stretch>
        </p:blipFill>
        <p:spPr>
          <a:xfrm>
            <a:off x="9416323" y="3140075"/>
            <a:ext cx="8712927" cy="4419600"/>
          </a:xfrm>
          <a:prstGeom prst="rect">
            <a:avLst/>
          </a:prstGeom>
        </p:spPr>
      </p:pic>
      <p:pic>
        <p:nvPicPr>
          <p:cNvPr id="5" name="object 7">
            <a:extLst>
              <a:ext uri="{FF2B5EF4-FFF2-40B4-BE49-F238E27FC236}">
                <a16:creationId xmlns:a16="http://schemas.microsoft.com/office/drawing/2014/main" id="{8A64DA01-1A44-9BCF-8ED2-4091B6053677}"/>
              </a:ext>
            </a:extLst>
          </p:cNvPr>
          <p:cNvPicPr/>
          <p:nvPr/>
        </p:nvPicPr>
        <p:blipFill>
          <a:blip r:embed="rId3" cstate="print"/>
          <a:stretch>
            <a:fillRect/>
          </a:stretch>
        </p:blipFill>
        <p:spPr>
          <a:xfrm>
            <a:off x="0" y="0"/>
            <a:ext cx="20104099" cy="1361215"/>
          </a:xfrm>
          <a:prstGeom prst="rect">
            <a:avLst/>
          </a:prstGeom>
        </p:spPr>
      </p:pic>
      <p:pic>
        <p:nvPicPr>
          <p:cNvPr id="6" name="Picture 5" descr="A yellow and black sign with black letters&#10;&#10;Description automatically generated">
            <a:extLst>
              <a:ext uri="{FF2B5EF4-FFF2-40B4-BE49-F238E27FC236}">
                <a16:creationId xmlns:a16="http://schemas.microsoft.com/office/drawing/2014/main" id="{B7A7960A-A895-216C-9898-A40E36A496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grpSp>
        <p:nvGrpSpPr>
          <p:cNvPr id="8" name="object 6">
            <a:extLst>
              <a:ext uri="{FF2B5EF4-FFF2-40B4-BE49-F238E27FC236}">
                <a16:creationId xmlns:a16="http://schemas.microsoft.com/office/drawing/2014/main" id="{22712733-CDE0-530B-80CC-2D084E47E53A}"/>
              </a:ext>
            </a:extLst>
          </p:cNvPr>
          <p:cNvGrpSpPr/>
          <p:nvPr/>
        </p:nvGrpSpPr>
        <p:grpSpPr>
          <a:xfrm>
            <a:off x="6186713" y="2733536"/>
            <a:ext cx="2543810" cy="721360"/>
            <a:chOff x="5443393" y="2733536"/>
            <a:chExt cx="2543810" cy="721360"/>
          </a:xfrm>
        </p:grpSpPr>
        <p:sp>
          <p:nvSpPr>
            <p:cNvPr id="9" name="object 7">
              <a:extLst>
                <a:ext uri="{FF2B5EF4-FFF2-40B4-BE49-F238E27FC236}">
                  <a16:creationId xmlns:a16="http://schemas.microsoft.com/office/drawing/2014/main" id="{4B3F9B6B-6283-A6D5-BD0C-BF343A4A81E1}"/>
                </a:ext>
              </a:extLst>
            </p:cNvPr>
            <p:cNvSpPr/>
            <p:nvPr/>
          </p:nvSpPr>
          <p:spPr>
            <a:xfrm>
              <a:off x="5474805" y="2764949"/>
              <a:ext cx="2299335" cy="575945"/>
            </a:xfrm>
            <a:custGeom>
              <a:avLst/>
              <a:gdLst/>
              <a:ahLst/>
              <a:cxnLst/>
              <a:rect l="l" t="t" r="r" b="b"/>
              <a:pathLst>
                <a:path w="2299334" h="575945">
                  <a:moveTo>
                    <a:pt x="0" y="0"/>
                  </a:moveTo>
                  <a:lnTo>
                    <a:pt x="2268434" y="567972"/>
                  </a:lnTo>
                  <a:lnTo>
                    <a:pt x="2298942" y="575615"/>
                  </a:lnTo>
                </a:path>
              </a:pathLst>
            </a:custGeom>
            <a:ln w="62825">
              <a:solidFill>
                <a:srgbClr val="F2425D"/>
              </a:solidFill>
            </a:ln>
          </p:spPr>
          <p:txBody>
            <a:bodyPr wrap="square" lIns="0" tIns="0" rIns="0" bIns="0" rtlCol="0"/>
            <a:lstStyle/>
            <a:p>
              <a:endParaRPr/>
            </a:p>
          </p:txBody>
        </p:sp>
        <p:sp>
          <p:nvSpPr>
            <p:cNvPr id="10" name="object 8">
              <a:extLst>
                <a:ext uri="{FF2B5EF4-FFF2-40B4-BE49-F238E27FC236}">
                  <a16:creationId xmlns:a16="http://schemas.microsoft.com/office/drawing/2014/main" id="{376D7B37-6EBD-D9A7-2630-690DD305B75A}"/>
                </a:ext>
              </a:extLst>
            </p:cNvPr>
            <p:cNvSpPr/>
            <p:nvPr/>
          </p:nvSpPr>
          <p:spPr>
            <a:xfrm>
              <a:off x="7712760" y="3211047"/>
              <a:ext cx="274320" cy="243840"/>
            </a:xfrm>
            <a:custGeom>
              <a:avLst/>
              <a:gdLst/>
              <a:ahLst/>
              <a:cxnLst/>
              <a:rect l="l" t="t" r="r" b="b"/>
              <a:pathLst>
                <a:path w="274320" h="243839">
                  <a:moveTo>
                    <a:pt x="61031" y="0"/>
                  </a:moveTo>
                  <a:lnTo>
                    <a:pt x="0" y="243776"/>
                  </a:lnTo>
                  <a:lnTo>
                    <a:pt x="274293" y="182921"/>
                  </a:lnTo>
                  <a:lnTo>
                    <a:pt x="61031" y="0"/>
                  </a:lnTo>
                  <a:close/>
                </a:path>
              </a:pathLst>
            </a:custGeom>
            <a:solidFill>
              <a:srgbClr val="F2425D"/>
            </a:solidFill>
          </p:spPr>
          <p:txBody>
            <a:bodyPr wrap="square" lIns="0" tIns="0" rIns="0" bIns="0" rtlCol="0"/>
            <a:lstStyle/>
            <a:p>
              <a:endParaRPr/>
            </a:p>
          </p:txBody>
        </p:sp>
      </p:grpSp>
      <p:sp>
        <p:nvSpPr>
          <p:cNvPr id="11" name="object 9">
            <a:extLst>
              <a:ext uri="{FF2B5EF4-FFF2-40B4-BE49-F238E27FC236}">
                <a16:creationId xmlns:a16="http://schemas.microsoft.com/office/drawing/2014/main" id="{588B4387-5135-4240-49D7-E7EBAB74EFD1}"/>
              </a:ext>
            </a:extLst>
          </p:cNvPr>
          <p:cNvSpPr txBox="1"/>
          <p:nvPr/>
        </p:nvSpPr>
        <p:spPr>
          <a:xfrm>
            <a:off x="2331651" y="2467624"/>
            <a:ext cx="3514090" cy="1562100"/>
          </a:xfrm>
          <a:prstGeom prst="rect">
            <a:avLst/>
          </a:prstGeom>
        </p:spPr>
        <p:txBody>
          <a:bodyPr vert="horz" wrap="square" lIns="0" tIns="14604" rIns="0" bIns="0" rtlCol="0">
            <a:spAutoFit/>
          </a:bodyPr>
          <a:lstStyle/>
          <a:p>
            <a:pPr marL="12700">
              <a:lnSpc>
                <a:spcPct val="100000"/>
              </a:lnSpc>
              <a:spcBef>
                <a:spcPts val="114"/>
              </a:spcBef>
            </a:pPr>
            <a:r>
              <a:rPr sz="2950" b="1" spc="-95" dirty="0">
                <a:solidFill>
                  <a:srgbClr val="444444"/>
                </a:solidFill>
                <a:latin typeface="Arial"/>
                <a:cs typeface="Arial"/>
              </a:rPr>
              <a:t>Function</a:t>
            </a:r>
            <a:r>
              <a:rPr sz="2950" b="1" spc="-75" dirty="0">
                <a:solidFill>
                  <a:srgbClr val="444444"/>
                </a:solidFill>
                <a:latin typeface="Arial"/>
                <a:cs typeface="Arial"/>
              </a:rPr>
              <a:t> </a:t>
            </a:r>
            <a:r>
              <a:rPr sz="2950" b="1" spc="-70" dirty="0">
                <a:solidFill>
                  <a:srgbClr val="444444"/>
                </a:solidFill>
                <a:latin typeface="Arial"/>
                <a:cs typeface="Arial"/>
              </a:rPr>
              <a:t>declaration</a:t>
            </a:r>
            <a:endParaRPr sz="2950" dirty="0">
              <a:latin typeface="Arial"/>
              <a:cs typeface="Arial"/>
            </a:endParaRPr>
          </a:p>
          <a:p>
            <a:pPr marL="41910" marR="24130">
              <a:lnSpc>
                <a:spcPct val="120300"/>
              </a:lnSpc>
              <a:spcBef>
                <a:spcPts val="1460"/>
              </a:spcBef>
            </a:pPr>
            <a:r>
              <a:rPr sz="2450" spc="50" dirty="0">
                <a:solidFill>
                  <a:srgbClr val="444444"/>
                </a:solidFill>
                <a:latin typeface="Arial"/>
                <a:cs typeface="Arial"/>
              </a:rPr>
              <a:t>Function</a:t>
            </a:r>
            <a:r>
              <a:rPr sz="2450" spc="-25" dirty="0">
                <a:solidFill>
                  <a:srgbClr val="444444"/>
                </a:solidFill>
                <a:latin typeface="Arial"/>
                <a:cs typeface="Arial"/>
              </a:rPr>
              <a:t> </a:t>
            </a:r>
            <a:r>
              <a:rPr sz="2450" spc="90" dirty="0">
                <a:solidFill>
                  <a:srgbClr val="444444"/>
                </a:solidFill>
                <a:latin typeface="Arial"/>
                <a:cs typeface="Arial"/>
              </a:rPr>
              <a:t>that</a:t>
            </a:r>
            <a:r>
              <a:rPr sz="2450" spc="-30" dirty="0">
                <a:solidFill>
                  <a:srgbClr val="444444"/>
                </a:solidFill>
                <a:latin typeface="Arial"/>
                <a:cs typeface="Arial"/>
              </a:rPr>
              <a:t> </a:t>
            </a:r>
            <a:r>
              <a:rPr sz="2450" dirty="0">
                <a:solidFill>
                  <a:srgbClr val="444444"/>
                </a:solidFill>
                <a:latin typeface="Arial"/>
                <a:cs typeface="Arial"/>
              </a:rPr>
              <a:t>can</a:t>
            </a:r>
            <a:r>
              <a:rPr sz="2450" spc="-25" dirty="0">
                <a:solidFill>
                  <a:srgbClr val="444444"/>
                </a:solidFill>
                <a:latin typeface="Arial"/>
                <a:cs typeface="Arial"/>
              </a:rPr>
              <a:t> be </a:t>
            </a:r>
            <a:r>
              <a:rPr sz="2450" dirty="0">
                <a:solidFill>
                  <a:srgbClr val="444444"/>
                </a:solidFill>
                <a:latin typeface="Arial"/>
                <a:cs typeface="Arial"/>
              </a:rPr>
              <a:t>used</a:t>
            </a:r>
            <a:r>
              <a:rPr sz="2450" spc="45" dirty="0">
                <a:solidFill>
                  <a:srgbClr val="444444"/>
                </a:solidFill>
                <a:latin typeface="Arial"/>
                <a:cs typeface="Arial"/>
              </a:rPr>
              <a:t> </a:t>
            </a:r>
            <a:r>
              <a:rPr sz="2450" dirty="0">
                <a:solidFill>
                  <a:srgbClr val="444444"/>
                </a:solidFill>
                <a:latin typeface="Arial"/>
                <a:cs typeface="Arial"/>
              </a:rPr>
              <a:t>before</a:t>
            </a:r>
            <a:r>
              <a:rPr sz="2450" spc="45" dirty="0">
                <a:solidFill>
                  <a:srgbClr val="444444"/>
                </a:solidFill>
                <a:latin typeface="Arial"/>
                <a:cs typeface="Arial"/>
              </a:rPr>
              <a:t> </a:t>
            </a:r>
            <a:r>
              <a:rPr sz="2450" dirty="0">
                <a:solidFill>
                  <a:srgbClr val="444444"/>
                </a:solidFill>
                <a:latin typeface="Arial"/>
                <a:cs typeface="Arial"/>
              </a:rPr>
              <a:t>it’s</a:t>
            </a:r>
            <a:r>
              <a:rPr sz="2450" spc="45" dirty="0">
                <a:solidFill>
                  <a:srgbClr val="444444"/>
                </a:solidFill>
                <a:latin typeface="Arial"/>
                <a:cs typeface="Arial"/>
              </a:rPr>
              <a:t> </a:t>
            </a:r>
            <a:r>
              <a:rPr sz="2450" spc="-10" dirty="0">
                <a:solidFill>
                  <a:srgbClr val="444444"/>
                </a:solidFill>
                <a:latin typeface="Arial"/>
                <a:cs typeface="Arial"/>
              </a:rPr>
              <a:t>declared</a:t>
            </a:r>
            <a:endParaRPr sz="2450" dirty="0">
              <a:latin typeface="Arial"/>
              <a:cs typeface="Arial"/>
            </a:endParaRPr>
          </a:p>
        </p:txBody>
      </p:sp>
      <p:sp>
        <p:nvSpPr>
          <p:cNvPr id="13" name="object 11">
            <a:extLst>
              <a:ext uri="{FF2B5EF4-FFF2-40B4-BE49-F238E27FC236}">
                <a16:creationId xmlns:a16="http://schemas.microsoft.com/office/drawing/2014/main" id="{5C79D372-41B3-033A-9170-DEF3D195BA33}"/>
              </a:ext>
            </a:extLst>
          </p:cNvPr>
          <p:cNvSpPr txBox="1"/>
          <p:nvPr/>
        </p:nvSpPr>
        <p:spPr>
          <a:xfrm>
            <a:off x="2331651" y="5090742"/>
            <a:ext cx="3521075" cy="1562100"/>
          </a:xfrm>
          <a:prstGeom prst="rect">
            <a:avLst/>
          </a:prstGeom>
        </p:spPr>
        <p:txBody>
          <a:bodyPr vert="horz" wrap="square" lIns="0" tIns="14604" rIns="0" bIns="0" rtlCol="0">
            <a:spAutoFit/>
          </a:bodyPr>
          <a:lstStyle/>
          <a:p>
            <a:pPr marL="12700">
              <a:lnSpc>
                <a:spcPct val="100000"/>
              </a:lnSpc>
              <a:spcBef>
                <a:spcPts val="114"/>
              </a:spcBef>
            </a:pPr>
            <a:r>
              <a:rPr sz="2950" b="1" spc="-95" dirty="0">
                <a:solidFill>
                  <a:srgbClr val="444444"/>
                </a:solidFill>
                <a:latin typeface="Arial"/>
                <a:cs typeface="Arial"/>
              </a:rPr>
              <a:t>Function</a:t>
            </a:r>
            <a:r>
              <a:rPr sz="2950" b="1" spc="-75" dirty="0">
                <a:solidFill>
                  <a:srgbClr val="444444"/>
                </a:solidFill>
                <a:latin typeface="Arial"/>
                <a:cs typeface="Arial"/>
              </a:rPr>
              <a:t> </a:t>
            </a:r>
            <a:r>
              <a:rPr sz="2950" b="1" spc="-50" dirty="0">
                <a:solidFill>
                  <a:srgbClr val="444444"/>
                </a:solidFill>
                <a:latin typeface="Arial"/>
                <a:cs typeface="Arial"/>
              </a:rPr>
              <a:t>expression</a:t>
            </a:r>
            <a:endParaRPr sz="2950">
              <a:latin typeface="Arial"/>
              <a:cs typeface="Arial"/>
            </a:endParaRPr>
          </a:p>
          <a:p>
            <a:pPr marL="41910">
              <a:lnSpc>
                <a:spcPct val="100000"/>
              </a:lnSpc>
              <a:spcBef>
                <a:spcPts val="2060"/>
              </a:spcBef>
            </a:pPr>
            <a:r>
              <a:rPr sz="2450" dirty="0">
                <a:solidFill>
                  <a:srgbClr val="444444"/>
                </a:solidFill>
                <a:latin typeface="Arial"/>
                <a:cs typeface="Arial"/>
              </a:rPr>
              <a:t>Essentially</a:t>
            </a:r>
            <a:r>
              <a:rPr sz="2450" spc="65" dirty="0">
                <a:solidFill>
                  <a:srgbClr val="444444"/>
                </a:solidFill>
                <a:latin typeface="Arial"/>
                <a:cs typeface="Arial"/>
              </a:rPr>
              <a:t> </a:t>
            </a:r>
            <a:r>
              <a:rPr sz="2450" dirty="0">
                <a:solidFill>
                  <a:srgbClr val="444444"/>
                </a:solidFill>
                <a:latin typeface="Arial"/>
                <a:cs typeface="Arial"/>
              </a:rPr>
              <a:t>a</a:t>
            </a:r>
            <a:r>
              <a:rPr sz="2450" spc="65" dirty="0">
                <a:solidFill>
                  <a:srgbClr val="444444"/>
                </a:solidFill>
                <a:latin typeface="Arial"/>
                <a:cs typeface="Arial"/>
              </a:rPr>
              <a:t> </a:t>
            </a:r>
            <a:r>
              <a:rPr sz="2450" spc="70" dirty="0">
                <a:solidFill>
                  <a:srgbClr val="444444"/>
                </a:solidFill>
                <a:latin typeface="Arial"/>
                <a:cs typeface="Arial"/>
              </a:rPr>
              <a:t>function</a:t>
            </a:r>
            <a:endParaRPr sz="2450">
              <a:latin typeface="Arial"/>
              <a:cs typeface="Arial"/>
            </a:endParaRPr>
          </a:p>
          <a:p>
            <a:pPr marL="41910">
              <a:lnSpc>
                <a:spcPct val="100000"/>
              </a:lnSpc>
              <a:spcBef>
                <a:spcPts val="595"/>
              </a:spcBef>
            </a:pPr>
            <a:r>
              <a:rPr sz="2450" i="1" spc="-60" dirty="0">
                <a:solidFill>
                  <a:srgbClr val="444444"/>
                </a:solidFill>
                <a:latin typeface="Arial"/>
                <a:cs typeface="Arial"/>
              </a:rPr>
              <a:t>value</a:t>
            </a:r>
            <a:r>
              <a:rPr sz="2450" i="1" spc="-15" dirty="0">
                <a:solidFill>
                  <a:srgbClr val="444444"/>
                </a:solidFill>
                <a:latin typeface="Arial"/>
                <a:cs typeface="Arial"/>
              </a:rPr>
              <a:t> </a:t>
            </a:r>
            <a:r>
              <a:rPr sz="2450" dirty="0">
                <a:solidFill>
                  <a:srgbClr val="444444"/>
                </a:solidFill>
                <a:latin typeface="Arial"/>
                <a:cs typeface="Arial"/>
              </a:rPr>
              <a:t>stored</a:t>
            </a:r>
            <a:r>
              <a:rPr sz="2450" spc="-10" dirty="0">
                <a:solidFill>
                  <a:srgbClr val="444444"/>
                </a:solidFill>
                <a:latin typeface="Arial"/>
                <a:cs typeface="Arial"/>
              </a:rPr>
              <a:t> </a:t>
            </a:r>
            <a:r>
              <a:rPr sz="2450" spc="50" dirty="0">
                <a:solidFill>
                  <a:srgbClr val="444444"/>
                </a:solidFill>
                <a:latin typeface="Arial"/>
                <a:cs typeface="Arial"/>
              </a:rPr>
              <a:t>in</a:t>
            </a:r>
            <a:r>
              <a:rPr sz="2450" spc="-10" dirty="0">
                <a:solidFill>
                  <a:srgbClr val="444444"/>
                </a:solidFill>
                <a:latin typeface="Arial"/>
                <a:cs typeface="Arial"/>
              </a:rPr>
              <a:t> </a:t>
            </a:r>
            <a:r>
              <a:rPr sz="2450" dirty="0">
                <a:solidFill>
                  <a:srgbClr val="444444"/>
                </a:solidFill>
                <a:latin typeface="Arial"/>
                <a:cs typeface="Arial"/>
              </a:rPr>
              <a:t>a</a:t>
            </a:r>
            <a:r>
              <a:rPr sz="2450" spc="-10" dirty="0">
                <a:solidFill>
                  <a:srgbClr val="444444"/>
                </a:solidFill>
                <a:latin typeface="Arial"/>
                <a:cs typeface="Arial"/>
              </a:rPr>
              <a:t> variable</a:t>
            </a:r>
            <a:endParaRPr sz="2450">
              <a:latin typeface="Arial"/>
              <a:cs typeface="Arial"/>
            </a:endParaRPr>
          </a:p>
        </p:txBody>
      </p:sp>
      <p:grpSp>
        <p:nvGrpSpPr>
          <p:cNvPr id="14" name="object 12">
            <a:extLst>
              <a:ext uri="{FF2B5EF4-FFF2-40B4-BE49-F238E27FC236}">
                <a16:creationId xmlns:a16="http://schemas.microsoft.com/office/drawing/2014/main" id="{7A157B59-2F19-04CE-EC9F-1D4750A7EE68}"/>
              </a:ext>
            </a:extLst>
          </p:cNvPr>
          <p:cNvGrpSpPr/>
          <p:nvPr/>
        </p:nvGrpSpPr>
        <p:grpSpPr>
          <a:xfrm>
            <a:off x="6186747" y="5389890"/>
            <a:ext cx="2481580" cy="338455"/>
            <a:chOff x="5443427" y="5389890"/>
            <a:chExt cx="2481580" cy="338455"/>
          </a:xfrm>
        </p:grpSpPr>
        <p:sp>
          <p:nvSpPr>
            <p:cNvPr id="15" name="object 13">
              <a:extLst>
                <a:ext uri="{FF2B5EF4-FFF2-40B4-BE49-F238E27FC236}">
                  <a16:creationId xmlns:a16="http://schemas.microsoft.com/office/drawing/2014/main" id="{6239A057-2D33-295B-DFB8-8050AE1BB7DC}"/>
                </a:ext>
              </a:extLst>
            </p:cNvPr>
            <p:cNvSpPr/>
            <p:nvPr/>
          </p:nvSpPr>
          <p:spPr>
            <a:xfrm>
              <a:off x="5474839" y="5421303"/>
              <a:ext cx="2230755" cy="184785"/>
            </a:xfrm>
            <a:custGeom>
              <a:avLst/>
              <a:gdLst/>
              <a:ahLst/>
              <a:cxnLst/>
              <a:rect l="l" t="t" r="r" b="b"/>
              <a:pathLst>
                <a:path w="2230754" h="184785">
                  <a:moveTo>
                    <a:pt x="0" y="0"/>
                  </a:moveTo>
                  <a:lnTo>
                    <a:pt x="2199290" y="181623"/>
                  </a:lnTo>
                  <a:lnTo>
                    <a:pt x="2230601" y="184209"/>
                  </a:lnTo>
                </a:path>
              </a:pathLst>
            </a:custGeom>
            <a:ln w="62825">
              <a:solidFill>
                <a:srgbClr val="F2425D"/>
              </a:solidFill>
            </a:ln>
          </p:spPr>
          <p:txBody>
            <a:bodyPr wrap="square" lIns="0" tIns="0" rIns="0" bIns="0" rtlCol="0"/>
            <a:lstStyle/>
            <a:p>
              <a:endParaRPr/>
            </a:p>
          </p:txBody>
        </p:sp>
        <p:sp>
          <p:nvSpPr>
            <p:cNvPr id="16" name="object 14">
              <a:extLst>
                <a:ext uri="{FF2B5EF4-FFF2-40B4-BE49-F238E27FC236}">
                  <a16:creationId xmlns:a16="http://schemas.microsoft.com/office/drawing/2014/main" id="{F3D47F0C-34A1-1ECC-78A3-592F4A53F91F}"/>
                </a:ext>
              </a:extLst>
            </p:cNvPr>
            <p:cNvSpPr/>
            <p:nvPr/>
          </p:nvSpPr>
          <p:spPr>
            <a:xfrm>
              <a:off x="7663794" y="5477703"/>
              <a:ext cx="260985" cy="250825"/>
            </a:xfrm>
            <a:custGeom>
              <a:avLst/>
              <a:gdLst/>
              <a:ahLst/>
              <a:cxnLst/>
              <a:rect l="l" t="t" r="r" b="b"/>
              <a:pathLst>
                <a:path w="260984" h="250825">
                  <a:moveTo>
                    <a:pt x="20682" y="0"/>
                  </a:moveTo>
                  <a:lnTo>
                    <a:pt x="0" y="250448"/>
                  </a:lnTo>
                  <a:lnTo>
                    <a:pt x="260788" y="145906"/>
                  </a:lnTo>
                  <a:lnTo>
                    <a:pt x="20682" y="0"/>
                  </a:lnTo>
                  <a:close/>
                </a:path>
              </a:pathLst>
            </a:custGeom>
            <a:solidFill>
              <a:srgbClr val="F2425D"/>
            </a:solidFill>
          </p:spPr>
          <p:txBody>
            <a:bodyPr wrap="square" lIns="0" tIns="0" rIns="0" bIns="0" rtlCol="0"/>
            <a:lstStyle/>
            <a:p>
              <a:endParaRPr/>
            </a:p>
          </p:txBody>
        </p:sp>
      </p:grpSp>
      <p:sp>
        <p:nvSpPr>
          <p:cNvPr id="18" name="object 16">
            <a:extLst>
              <a:ext uri="{FF2B5EF4-FFF2-40B4-BE49-F238E27FC236}">
                <a16:creationId xmlns:a16="http://schemas.microsoft.com/office/drawing/2014/main" id="{6BC2A736-0A6C-D32C-98AC-904C5BADBA4C}"/>
              </a:ext>
            </a:extLst>
          </p:cNvPr>
          <p:cNvSpPr txBox="1"/>
          <p:nvPr/>
        </p:nvSpPr>
        <p:spPr>
          <a:xfrm>
            <a:off x="2330996" y="7713861"/>
            <a:ext cx="3577590" cy="2011680"/>
          </a:xfrm>
          <a:prstGeom prst="rect">
            <a:avLst/>
          </a:prstGeom>
        </p:spPr>
        <p:txBody>
          <a:bodyPr vert="horz" wrap="square" lIns="0" tIns="14604" rIns="0" bIns="0" rtlCol="0">
            <a:spAutoFit/>
          </a:bodyPr>
          <a:lstStyle/>
          <a:p>
            <a:pPr marL="12700">
              <a:lnSpc>
                <a:spcPct val="100000"/>
              </a:lnSpc>
              <a:spcBef>
                <a:spcPts val="114"/>
              </a:spcBef>
            </a:pPr>
            <a:r>
              <a:rPr sz="2950" b="1" spc="-155" dirty="0">
                <a:solidFill>
                  <a:srgbClr val="444444"/>
                </a:solidFill>
                <a:latin typeface="Arial"/>
                <a:cs typeface="Arial"/>
              </a:rPr>
              <a:t>Arrow</a:t>
            </a:r>
            <a:r>
              <a:rPr sz="2950" b="1" spc="-45" dirty="0">
                <a:solidFill>
                  <a:srgbClr val="444444"/>
                </a:solidFill>
                <a:latin typeface="Arial"/>
                <a:cs typeface="Arial"/>
              </a:rPr>
              <a:t> </a:t>
            </a:r>
            <a:r>
              <a:rPr sz="2950" b="1" spc="-10" dirty="0">
                <a:solidFill>
                  <a:srgbClr val="444444"/>
                </a:solidFill>
                <a:latin typeface="Arial"/>
                <a:cs typeface="Arial"/>
              </a:rPr>
              <a:t>function</a:t>
            </a:r>
            <a:endParaRPr sz="2950">
              <a:latin typeface="Arial"/>
              <a:cs typeface="Arial"/>
            </a:endParaRPr>
          </a:p>
          <a:p>
            <a:pPr marL="41910" marR="5080">
              <a:lnSpc>
                <a:spcPct val="120400"/>
              </a:lnSpc>
              <a:spcBef>
                <a:spcPts val="1460"/>
              </a:spcBef>
            </a:pPr>
            <a:r>
              <a:rPr sz="2450" spc="-10" dirty="0">
                <a:solidFill>
                  <a:srgbClr val="444444"/>
                </a:solidFill>
                <a:latin typeface="Arial"/>
                <a:cs typeface="Arial"/>
              </a:rPr>
              <a:t>Great</a:t>
            </a:r>
            <a:r>
              <a:rPr sz="2450" spc="-85" dirty="0">
                <a:solidFill>
                  <a:srgbClr val="444444"/>
                </a:solidFill>
                <a:latin typeface="Arial"/>
                <a:cs typeface="Arial"/>
              </a:rPr>
              <a:t> </a:t>
            </a:r>
            <a:r>
              <a:rPr sz="2450" spc="80" dirty="0">
                <a:solidFill>
                  <a:srgbClr val="444444"/>
                </a:solidFill>
                <a:latin typeface="Arial"/>
                <a:cs typeface="Arial"/>
              </a:rPr>
              <a:t>for</a:t>
            </a:r>
            <a:r>
              <a:rPr sz="2450" spc="-85" dirty="0">
                <a:solidFill>
                  <a:srgbClr val="444444"/>
                </a:solidFill>
                <a:latin typeface="Arial"/>
                <a:cs typeface="Arial"/>
              </a:rPr>
              <a:t> </a:t>
            </a:r>
            <a:r>
              <a:rPr sz="2450" dirty="0">
                <a:solidFill>
                  <a:srgbClr val="444444"/>
                </a:solidFill>
                <a:latin typeface="Arial"/>
                <a:cs typeface="Arial"/>
              </a:rPr>
              <a:t>a</a:t>
            </a:r>
            <a:r>
              <a:rPr sz="2450" spc="-80" dirty="0">
                <a:solidFill>
                  <a:srgbClr val="444444"/>
                </a:solidFill>
                <a:latin typeface="Arial"/>
                <a:cs typeface="Arial"/>
              </a:rPr>
              <a:t> </a:t>
            </a:r>
            <a:r>
              <a:rPr sz="2450" spc="55" dirty="0">
                <a:solidFill>
                  <a:srgbClr val="444444"/>
                </a:solidFill>
                <a:latin typeface="Arial"/>
                <a:cs typeface="Arial"/>
              </a:rPr>
              <a:t>quick</a:t>
            </a:r>
            <a:r>
              <a:rPr sz="2450" spc="-85" dirty="0">
                <a:solidFill>
                  <a:srgbClr val="444444"/>
                </a:solidFill>
                <a:latin typeface="Arial"/>
                <a:cs typeface="Arial"/>
              </a:rPr>
              <a:t> </a:t>
            </a:r>
            <a:r>
              <a:rPr sz="2450" spc="-40" dirty="0">
                <a:solidFill>
                  <a:srgbClr val="444444"/>
                </a:solidFill>
                <a:latin typeface="Arial"/>
                <a:cs typeface="Arial"/>
              </a:rPr>
              <a:t>one-</a:t>
            </a:r>
            <a:r>
              <a:rPr sz="2450" spc="-20" dirty="0">
                <a:solidFill>
                  <a:srgbClr val="444444"/>
                </a:solidFill>
                <a:latin typeface="Arial"/>
                <a:cs typeface="Arial"/>
              </a:rPr>
              <a:t>line </a:t>
            </a:r>
            <a:r>
              <a:rPr sz="2450" spc="70" dirty="0">
                <a:solidFill>
                  <a:srgbClr val="444444"/>
                </a:solidFill>
                <a:latin typeface="Arial"/>
                <a:cs typeface="Arial"/>
              </a:rPr>
              <a:t>functions.</a:t>
            </a:r>
            <a:r>
              <a:rPr sz="2450" spc="-30" dirty="0">
                <a:solidFill>
                  <a:srgbClr val="444444"/>
                </a:solidFill>
                <a:latin typeface="Arial"/>
                <a:cs typeface="Arial"/>
              </a:rPr>
              <a:t> </a:t>
            </a:r>
            <a:r>
              <a:rPr sz="2450" dirty="0">
                <a:solidFill>
                  <a:srgbClr val="444444"/>
                </a:solidFill>
                <a:latin typeface="Arial"/>
                <a:cs typeface="Arial"/>
              </a:rPr>
              <a:t>Has</a:t>
            </a:r>
            <a:r>
              <a:rPr sz="2450" spc="-30" dirty="0">
                <a:solidFill>
                  <a:srgbClr val="444444"/>
                </a:solidFill>
                <a:latin typeface="Arial"/>
                <a:cs typeface="Arial"/>
              </a:rPr>
              <a:t> </a:t>
            </a:r>
            <a:r>
              <a:rPr sz="2450" dirty="0">
                <a:solidFill>
                  <a:srgbClr val="444444"/>
                </a:solidFill>
                <a:latin typeface="Arial"/>
                <a:cs typeface="Arial"/>
              </a:rPr>
              <a:t>no</a:t>
            </a:r>
            <a:r>
              <a:rPr sz="2450" spc="-30" dirty="0">
                <a:solidFill>
                  <a:srgbClr val="444444"/>
                </a:solidFill>
                <a:latin typeface="Arial"/>
                <a:cs typeface="Arial"/>
              </a:rPr>
              <a:t> </a:t>
            </a:r>
            <a:r>
              <a:rPr sz="2450" spc="-20" dirty="0">
                <a:solidFill>
                  <a:srgbClr val="444444"/>
                </a:solidFill>
                <a:latin typeface="Courier New"/>
                <a:cs typeface="Courier New"/>
              </a:rPr>
              <a:t>this </a:t>
            </a:r>
            <a:r>
              <a:rPr sz="2450" dirty="0">
                <a:solidFill>
                  <a:srgbClr val="444444"/>
                </a:solidFill>
                <a:latin typeface="Arial"/>
                <a:cs typeface="Arial"/>
              </a:rPr>
              <a:t>keyword</a:t>
            </a:r>
            <a:r>
              <a:rPr sz="2450" spc="5" dirty="0">
                <a:solidFill>
                  <a:srgbClr val="444444"/>
                </a:solidFill>
                <a:latin typeface="Arial"/>
                <a:cs typeface="Arial"/>
              </a:rPr>
              <a:t> </a:t>
            </a:r>
            <a:r>
              <a:rPr sz="2450" dirty="0">
                <a:solidFill>
                  <a:srgbClr val="444444"/>
                </a:solidFill>
                <a:latin typeface="Arial"/>
                <a:cs typeface="Arial"/>
              </a:rPr>
              <a:t>(more</a:t>
            </a:r>
            <a:r>
              <a:rPr sz="2450" spc="15" dirty="0">
                <a:solidFill>
                  <a:srgbClr val="444444"/>
                </a:solidFill>
                <a:latin typeface="Arial"/>
                <a:cs typeface="Arial"/>
              </a:rPr>
              <a:t> </a:t>
            </a:r>
            <a:r>
              <a:rPr sz="2450" spc="-10" dirty="0">
                <a:solidFill>
                  <a:srgbClr val="444444"/>
                </a:solidFill>
                <a:latin typeface="Arial"/>
                <a:cs typeface="Arial"/>
              </a:rPr>
              <a:t>later...)</a:t>
            </a:r>
            <a:endParaRPr sz="2450">
              <a:latin typeface="Arial"/>
              <a:cs typeface="Arial"/>
            </a:endParaRPr>
          </a:p>
        </p:txBody>
      </p:sp>
      <p:grpSp>
        <p:nvGrpSpPr>
          <p:cNvPr id="19" name="object 17">
            <a:extLst>
              <a:ext uri="{FF2B5EF4-FFF2-40B4-BE49-F238E27FC236}">
                <a16:creationId xmlns:a16="http://schemas.microsoft.com/office/drawing/2014/main" id="{4858E807-A8B0-BEE5-5103-8945ED50EBBC}"/>
              </a:ext>
            </a:extLst>
          </p:cNvPr>
          <p:cNvGrpSpPr/>
          <p:nvPr/>
        </p:nvGrpSpPr>
        <p:grpSpPr>
          <a:xfrm>
            <a:off x="5626193" y="7318250"/>
            <a:ext cx="3100705" cy="666115"/>
            <a:chOff x="4882873" y="7318250"/>
            <a:chExt cx="3100705" cy="666115"/>
          </a:xfrm>
        </p:grpSpPr>
        <p:sp>
          <p:nvSpPr>
            <p:cNvPr id="20" name="object 18">
              <a:extLst>
                <a:ext uri="{FF2B5EF4-FFF2-40B4-BE49-F238E27FC236}">
                  <a16:creationId xmlns:a16="http://schemas.microsoft.com/office/drawing/2014/main" id="{627689DA-175C-7AB4-05A5-650190994350}"/>
                </a:ext>
              </a:extLst>
            </p:cNvPr>
            <p:cNvSpPr/>
            <p:nvPr/>
          </p:nvSpPr>
          <p:spPr>
            <a:xfrm>
              <a:off x="4914285" y="7436300"/>
              <a:ext cx="2852420" cy="516255"/>
            </a:xfrm>
            <a:custGeom>
              <a:avLst/>
              <a:gdLst/>
              <a:ahLst/>
              <a:cxnLst/>
              <a:rect l="l" t="t" r="r" b="b"/>
              <a:pathLst>
                <a:path w="2852420" h="516254">
                  <a:moveTo>
                    <a:pt x="0" y="516161"/>
                  </a:moveTo>
                  <a:lnTo>
                    <a:pt x="2821442" y="5600"/>
                  </a:lnTo>
                  <a:lnTo>
                    <a:pt x="2852374" y="0"/>
                  </a:lnTo>
                </a:path>
              </a:pathLst>
            </a:custGeom>
            <a:ln w="62825">
              <a:solidFill>
                <a:srgbClr val="F2425D"/>
              </a:solidFill>
            </a:ln>
          </p:spPr>
          <p:txBody>
            <a:bodyPr wrap="square" lIns="0" tIns="0" rIns="0" bIns="0" rtlCol="0"/>
            <a:lstStyle/>
            <a:p>
              <a:endParaRPr/>
            </a:p>
          </p:txBody>
        </p:sp>
        <p:sp>
          <p:nvSpPr>
            <p:cNvPr id="21" name="object 19">
              <a:extLst>
                <a:ext uri="{FF2B5EF4-FFF2-40B4-BE49-F238E27FC236}">
                  <a16:creationId xmlns:a16="http://schemas.microsoft.com/office/drawing/2014/main" id="{80E4D318-108C-C332-837F-9451ED0F998D}"/>
                </a:ext>
              </a:extLst>
            </p:cNvPr>
            <p:cNvSpPr/>
            <p:nvPr/>
          </p:nvSpPr>
          <p:spPr>
            <a:xfrm>
              <a:off x="7713377" y="7318250"/>
              <a:ext cx="269875" cy="247650"/>
            </a:xfrm>
            <a:custGeom>
              <a:avLst/>
              <a:gdLst/>
              <a:ahLst/>
              <a:cxnLst/>
              <a:rect l="l" t="t" r="r" b="b"/>
              <a:pathLst>
                <a:path w="269875" h="247650">
                  <a:moveTo>
                    <a:pt x="0" y="0"/>
                  </a:moveTo>
                  <a:lnTo>
                    <a:pt x="44744" y="247286"/>
                  </a:lnTo>
                  <a:lnTo>
                    <a:pt x="269657" y="78899"/>
                  </a:lnTo>
                  <a:lnTo>
                    <a:pt x="0" y="0"/>
                  </a:lnTo>
                  <a:close/>
                </a:path>
              </a:pathLst>
            </a:custGeom>
            <a:solidFill>
              <a:srgbClr val="F2425D"/>
            </a:solidFill>
          </p:spPr>
          <p:txBody>
            <a:bodyPr wrap="square" lIns="0" tIns="0" rIns="0" bIns="0" rtlCol="0"/>
            <a:lstStyle/>
            <a:p>
              <a:endParaRPr/>
            </a:p>
          </p:txBody>
        </p:sp>
      </p:grpSp>
      <p:sp>
        <p:nvSpPr>
          <p:cNvPr id="22" name="object 8">
            <a:extLst>
              <a:ext uri="{FF2B5EF4-FFF2-40B4-BE49-F238E27FC236}">
                <a16:creationId xmlns:a16="http://schemas.microsoft.com/office/drawing/2014/main" id="{D6832D8C-7FB6-9D46-9648-3F14830299F5}"/>
              </a:ext>
            </a:extLst>
          </p:cNvPr>
          <p:cNvSpPr txBox="1">
            <a:spLocks/>
          </p:cNvSpPr>
          <p:nvPr/>
        </p:nvSpPr>
        <p:spPr>
          <a:xfrm>
            <a:off x="858511" y="392213"/>
            <a:ext cx="16889739" cy="632866"/>
          </a:xfrm>
          <a:prstGeom prst="rect">
            <a:avLst/>
          </a:prstGeom>
        </p:spPr>
        <p:txBody>
          <a:bodyPr vert="horz" wrap="square" lIns="0" tIns="17145" rIns="0" bIns="0" rtlCol="0">
            <a:spAutoFit/>
          </a:bodyPr>
          <a:lstStyle>
            <a:lvl1pPr>
              <a:defRPr sz="4250" b="0" i="0">
                <a:solidFill>
                  <a:srgbClr val="3E3E3E"/>
                </a:solidFill>
                <a:latin typeface="Arial"/>
                <a:ea typeface="+mj-ea"/>
                <a:cs typeface="Arial"/>
              </a:defRPr>
            </a:lvl1pPr>
          </a:lstStyle>
          <a:p>
            <a:pPr marL="12700">
              <a:spcBef>
                <a:spcPts val="135"/>
              </a:spcBef>
            </a:pPr>
            <a:r>
              <a:rPr lang="en-US" sz="4000" spc="-360" dirty="0">
                <a:latin typeface="Arial Black"/>
                <a:cs typeface="Arial Black"/>
              </a:rPr>
              <a:t>FUNCTIONS REVIEW: 3 DIFFERENT FUNCTION TYPES</a:t>
            </a:r>
          </a:p>
        </p:txBody>
      </p:sp>
      <p:sp>
        <p:nvSpPr>
          <p:cNvPr id="7" name="TextBox 6">
            <a:extLst>
              <a:ext uri="{FF2B5EF4-FFF2-40B4-BE49-F238E27FC236}">
                <a16:creationId xmlns:a16="http://schemas.microsoft.com/office/drawing/2014/main" id="{CE6DFB32-71A2-541E-6774-D4E1BD890785}"/>
              </a:ext>
            </a:extLst>
          </p:cNvPr>
          <p:cNvSpPr txBox="1"/>
          <p:nvPr/>
        </p:nvSpPr>
        <p:spPr>
          <a:xfrm>
            <a:off x="5029200" y="5468788"/>
            <a:ext cx="10058400" cy="369332"/>
          </a:xfrm>
          <a:prstGeom prst="rect">
            <a:avLst/>
          </a:prstGeom>
          <a:noFill/>
        </p:spPr>
        <p:txBody>
          <a:bodyPr wrap="square">
            <a:spAutoFit/>
          </a:bodyPr>
          <a:lstStyle/>
          <a:p>
            <a:r>
              <a:rPr lang="en-BR" dirty="0"/>
              <a:t>Cognizant values</a:t>
            </a:r>
          </a:p>
        </p:txBody>
      </p:sp>
    </p:spTree>
    <p:extLst>
      <p:ext uri="{BB962C8B-B14F-4D97-AF65-F5344CB8AC3E}">
        <p14:creationId xmlns:p14="http://schemas.microsoft.com/office/powerpoint/2010/main" val="40545806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4C84DA-6811-3596-342A-EE99AA4D83DF}"/>
            </a:ext>
          </a:extLst>
        </p:cNvPr>
        <p:cNvGrpSpPr/>
        <p:nvPr/>
      </p:nvGrpSpPr>
      <p:grpSpPr>
        <a:xfrm>
          <a:off x="0" y="0"/>
          <a:ext cx="0" cy="0"/>
          <a:chOff x="0" y="0"/>
          <a:chExt cx="0" cy="0"/>
        </a:xfrm>
      </p:grpSpPr>
      <p:pic>
        <p:nvPicPr>
          <p:cNvPr id="7" name="object 7">
            <a:extLst>
              <a:ext uri="{FF2B5EF4-FFF2-40B4-BE49-F238E27FC236}">
                <a16:creationId xmlns:a16="http://schemas.microsoft.com/office/drawing/2014/main" id="{07221983-DFDB-78F6-9F94-EC7A7742D162}"/>
              </a:ext>
            </a:extLst>
          </p:cNvPr>
          <p:cNvPicPr/>
          <p:nvPr/>
        </p:nvPicPr>
        <p:blipFill>
          <a:blip r:embed="rId2" cstate="print"/>
          <a:stretch>
            <a:fillRect/>
          </a:stretch>
        </p:blipFill>
        <p:spPr>
          <a:xfrm>
            <a:off x="0" y="0"/>
            <a:ext cx="20104099" cy="1361215"/>
          </a:xfrm>
          <a:prstGeom prst="rect">
            <a:avLst/>
          </a:prstGeom>
        </p:spPr>
      </p:pic>
      <p:sp>
        <p:nvSpPr>
          <p:cNvPr id="8" name="object 8">
            <a:extLst>
              <a:ext uri="{FF2B5EF4-FFF2-40B4-BE49-F238E27FC236}">
                <a16:creationId xmlns:a16="http://schemas.microsoft.com/office/drawing/2014/main" id="{5FFC48B7-89A2-9A81-FADF-817B1D19AFBA}"/>
              </a:ext>
            </a:extLst>
          </p:cNvPr>
          <p:cNvSpPr txBox="1">
            <a:spLocks noGrp="1"/>
          </p:cNvSpPr>
          <p:nvPr>
            <p:ph type="title"/>
          </p:nvPr>
        </p:nvSpPr>
        <p:spPr>
          <a:xfrm>
            <a:off x="858511" y="335457"/>
            <a:ext cx="5535939" cy="571310"/>
          </a:xfrm>
          <a:prstGeom prst="rect">
            <a:avLst/>
          </a:prstGeom>
        </p:spPr>
        <p:txBody>
          <a:bodyPr vert="horz" wrap="square" lIns="0" tIns="17145" rIns="0" bIns="0" rtlCol="0">
            <a:spAutoFit/>
          </a:bodyPr>
          <a:lstStyle/>
          <a:p>
            <a:pPr marL="12700">
              <a:lnSpc>
                <a:spcPct val="100000"/>
              </a:lnSpc>
              <a:spcBef>
                <a:spcPts val="135"/>
              </a:spcBef>
            </a:pPr>
            <a:r>
              <a:rPr lang="en-US" sz="3600" b="1" spc="-280" dirty="0">
                <a:latin typeface="Verdana" panose="020B0604030504040204" pitchFamily="34" charset="0"/>
                <a:ea typeface="Verdana" panose="020B0604030504040204" pitchFamily="34" charset="0"/>
                <a:cs typeface="Verdana" panose="020B0604030504040204" pitchFamily="34" charset="0"/>
              </a:rPr>
              <a:t>THE 3 TYPES OF SCOPE</a:t>
            </a:r>
            <a:endParaRPr sz="3600" b="1" spc="-360" dirty="0">
              <a:latin typeface="Verdana" panose="020B0604030504040204" pitchFamily="34" charset="0"/>
              <a:ea typeface="Verdana" panose="020B0604030504040204" pitchFamily="34" charset="0"/>
              <a:cs typeface="Verdana" panose="020B0604030504040204" pitchFamily="34" charset="0"/>
            </a:endParaRPr>
          </a:p>
        </p:txBody>
      </p:sp>
      <p:sp>
        <p:nvSpPr>
          <p:cNvPr id="5" name="object 10">
            <a:extLst>
              <a:ext uri="{FF2B5EF4-FFF2-40B4-BE49-F238E27FC236}">
                <a16:creationId xmlns:a16="http://schemas.microsoft.com/office/drawing/2014/main" id="{A15F5485-B824-BA4B-CED4-456470A280EB}"/>
              </a:ext>
            </a:extLst>
          </p:cNvPr>
          <p:cNvSpPr txBox="1"/>
          <p:nvPr/>
        </p:nvSpPr>
        <p:spPr>
          <a:xfrm>
            <a:off x="2190636" y="2182839"/>
            <a:ext cx="2329815" cy="591185"/>
          </a:xfrm>
          <a:prstGeom prst="rect">
            <a:avLst/>
          </a:prstGeom>
        </p:spPr>
        <p:txBody>
          <a:bodyPr vert="horz" wrap="square" lIns="0" tIns="13970" rIns="0" bIns="0" rtlCol="0">
            <a:spAutoFit/>
          </a:bodyPr>
          <a:lstStyle/>
          <a:p>
            <a:pPr marL="12700">
              <a:lnSpc>
                <a:spcPct val="100000"/>
              </a:lnSpc>
              <a:spcBef>
                <a:spcPts val="110"/>
              </a:spcBef>
              <a:tabLst>
                <a:tab pos="1342390" algn="l"/>
              </a:tabLst>
            </a:pPr>
            <a:r>
              <a:rPr sz="3700" b="1" spc="-550" dirty="0">
                <a:solidFill>
                  <a:srgbClr val="FAFBFB"/>
                </a:solidFill>
                <a:latin typeface="Calibri"/>
                <a:cs typeface="Calibri"/>
              </a:rPr>
              <a:t>GLOBAL</a:t>
            </a:r>
            <a:r>
              <a:rPr sz="3700" b="1" dirty="0">
                <a:solidFill>
                  <a:srgbClr val="FAFBFB"/>
                </a:solidFill>
                <a:latin typeface="Calibri"/>
                <a:cs typeface="Calibri"/>
              </a:rPr>
              <a:t>	</a:t>
            </a:r>
            <a:r>
              <a:rPr sz="3700" b="1" spc="-480" dirty="0">
                <a:solidFill>
                  <a:srgbClr val="FAFBFB"/>
                </a:solidFill>
                <a:latin typeface="Calibri"/>
                <a:cs typeface="Calibri"/>
              </a:rPr>
              <a:t>SCOPE</a:t>
            </a:r>
            <a:endParaRPr sz="3700">
              <a:latin typeface="Calibri"/>
              <a:cs typeface="Calibri"/>
            </a:endParaRPr>
          </a:p>
        </p:txBody>
      </p:sp>
      <p:grpSp>
        <p:nvGrpSpPr>
          <p:cNvPr id="10" name="object 13">
            <a:extLst>
              <a:ext uri="{FF2B5EF4-FFF2-40B4-BE49-F238E27FC236}">
                <a16:creationId xmlns:a16="http://schemas.microsoft.com/office/drawing/2014/main" id="{9A1726E9-7588-F438-FFDA-83E1978A866F}"/>
              </a:ext>
            </a:extLst>
          </p:cNvPr>
          <p:cNvGrpSpPr/>
          <p:nvPr/>
        </p:nvGrpSpPr>
        <p:grpSpPr>
          <a:xfrm>
            <a:off x="437486" y="3427906"/>
            <a:ext cx="19229705" cy="2315845"/>
            <a:chOff x="437486" y="3427906"/>
            <a:chExt cx="19229705" cy="2315845"/>
          </a:xfrm>
        </p:grpSpPr>
        <p:pic>
          <p:nvPicPr>
            <p:cNvPr id="11" name="object 14">
              <a:extLst>
                <a:ext uri="{FF2B5EF4-FFF2-40B4-BE49-F238E27FC236}">
                  <a16:creationId xmlns:a16="http://schemas.microsoft.com/office/drawing/2014/main" id="{A646A119-69BA-1CFE-2D27-C73527D77BF9}"/>
                </a:ext>
              </a:extLst>
            </p:cNvPr>
            <p:cNvPicPr/>
            <p:nvPr/>
          </p:nvPicPr>
          <p:blipFill>
            <a:blip r:embed="rId3" cstate="print"/>
            <a:stretch>
              <a:fillRect/>
            </a:stretch>
          </p:blipFill>
          <p:spPr>
            <a:xfrm>
              <a:off x="437486" y="3427906"/>
              <a:ext cx="5826389" cy="1329021"/>
            </a:xfrm>
            <a:prstGeom prst="rect">
              <a:avLst/>
            </a:prstGeom>
          </p:spPr>
        </p:pic>
        <p:pic>
          <p:nvPicPr>
            <p:cNvPr id="12" name="object 15">
              <a:extLst>
                <a:ext uri="{FF2B5EF4-FFF2-40B4-BE49-F238E27FC236}">
                  <a16:creationId xmlns:a16="http://schemas.microsoft.com/office/drawing/2014/main" id="{E5AE76BF-EC68-905F-9149-34124A3C19B0}"/>
                </a:ext>
              </a:extLst>
            </p:cNvPr>
            <p:cNvPicPr/>
            <p:nvPr/>
          </p:nvPicPr>
          <p:blipFill>
            <a:blip r:embed="rId4" cstate="print"/>
            <a:stretch>
              <a:fillRect/>
            </a:stretch>
          </p:blipFill>
          <p:spPr>
            <a:xfrm>
              <a:off x="13840217" y="3427906"/>
              <a:ext cx="5826389" cy="2315516"/>
            </a:xfrm>
            <a:prstGeom prst="rect">
              <a:avLst/>
            </a:prstGeom>
          </p:spPr>
        </p:pic>
        <p:sp>
          <p:nvSpPr>
            <p:cNvPr id="13" name="object 16">
              <a:extLst>
                <a:ext uri="{FF2B5EF4-FFF2-40B4-BE49-F238E27FC236}">
                  <a16:creationId xmlns:a16="http://schemas.microsoft.com/office/drawing/2014/main" id="{F5A5A81F-C837-E53C-057B-53A0CB3C7D34}"/>
                </a:ext>
              </a:extLst>
            </p:cNvPr>
            <p:cNvSpPr/>
            <p:nvPr/>
          </p:nvSpPr>
          <p:spPr>
            <a:xfrm>
              <a:off x="14393983" y="4805405"/>
              <a:ext cx="278130" cy="63500"/>
            </a:xfrm>
            <a:custGeom>
              <a:avLst/>
              <a:gdLst/>
              <a:ahLst/>
              <a:cxnLst/>
              <a:rect l="l" t="t" r="r" b="b"/>
              <a:pathLst>
                <a:path w="278130" h="63500">
                  <a:moveTo>
                    <a:pt x="278100" y="63405"/>
                  </a:moveTo>
                  <a:lnTo>
                    <a:pt x="15330" y="3497"/>
                  </a:lnTo>
                  <a:lnTo>
                    <a:pt x="0" y="0"/>
                  </a:lnTo>
                </a:path>
              </a:pathLst>
            </a:custGeom>
            <a:ln w="31412">
              <a:solidFill>
                <a:srgbClr val="F2425D"/>
              </a:solidFill>
            </a:ln>
          </p:spPr>
          <p:txBody>
            <a:bodyPr wrap="square" lIns="0" tIns="0" rIns="0" bIns="0" rtlCol="0"/>
            <a:lstStyle/>
            <a:p>
              <a:endParaRPr/>
            </a:p>
          </p:txBody>
        </p:sp>
        <p:sp>
          <p:nvSpPr>
            <p:cNvPr id="14" name="object 17">
              <a:extLst>
                <a:ext uri="{FF2B5EF4-FFF2-40B4-BE49-F238E27FC236}">
                  <a16:creationId xmlns:a16="http://schemas.microsoft.com/office/drawing/2014/main" id="{EF661E78-FD10-F20B-6E35-0C0AFB997E9A}"/>
                </a:ext>
              </a:extLst>
            </p:cNvPr>
            <p:cNvSpPr/>
            <p:nvPr/>
          </p:nvSpPr>
          <p:spPr>
            <a:xfrm>
              <a:off x="14274539" y="4741517"/>
              <a:ext cx="150495" cy="135255"/>
            </a:xfrm>
            <a:custGeom>
              <a:avLst/>
              <a:gdLst/>
              <a:ahLst/>
              <a:cxnLst/>
              <a:rect l="l" t="t" r="r" b="b"/>
              <a:pathLst>
                <a:path w="150494" h="135254">
                  <a:moveTo>
                    <a:pt x="150110" y="0"/>
                  </a:moveTo>
                  <a:lnTo>
                    <a:pt x="0" y="36658"/>
                  </a:lnTo>
                  <a:lnTo>
                    <a:pt x="119399" y="134758"/>
                  </a:lnTo>
                  <a:lnTo>
                    <a:pt x="150110" y="0"/>
                  </a:lnTo>
                  <a:close/>
                </a:path>
              </a:pathLst>
            </a:custGeom>
            <a:solidFill>
              <a:srgbClr val="F2425D"/>
            </a:solidFill>
          </p:spPr>
          <p:txBody>
            <a:bodyPr wrap="square" lIns="0" tIns="0" rIns="0" bIns="0" rtlCol="0"/>
            <a:lstStyle/>
            <a:p>
              <a:endParaRPr/>
            </a:p>
          </p:txBody>
        </p:sp>
      </p:grpSp>
      <p:sp>
        <p:nvSpPr>
          <p:cNvPr id="15" name="object 18">
            <a:extLst>
              <a:ext uri="{FF2B5EF4-FFF2-40B4-BE49-F238E27FC236}">
                <a16:creationId xmlns:a16="http://schemas.microsoft.com/office/drawing/2014/main" id="{9C613DF4-0917-B784-67DF-D8CF3F1614B2}"/>
              </a:ext>
            </a:extLst>
          </p:cNvPr>
          <p:cNvSpPr txBox="1"/>
          <p:nvPr/>
        </p:nvSpPr>
        <p:spPr>
          <a:xfrm>
            <a:off x="14757258" y="4713791"/>
            <a:ext cx="4077335" cy="302260"/>
          </a:xfrm>
          <a:prstGeom prst="rect">
            <a:avLst/>
          </a:prstGeom>
        </p:spPr>
        <p:txBody>
          <a:bodyPr vert="horz" wrap="square" lIns="0" tIns="13970" rIns="0" bIns="0" rtlCol="0">
            <a:spAutoFit/>
          </a:bodyPr>
          <a:lstStyle/>
          <a:p>
            <a:pPr marL="12700">
              <a:lnSpc>
                <a:spcPct val="100000"/>
              </a:lnSpc>
              <a:spcBef>
                <a:spcPts val="110"/>
              </a:spcBef>
            </a:pPr>
            <a:r>
              <a:rPr sz="1800" dirty="0">
                <a:solidFill>
                  <a:srgbClr val="F2425D"/>
                </a:solidFill>
                <a:latin typeface="Arial"/>
                <a:cs typeface="Arial"/>
              </a:rPr>
              <a:t>Example:</a:t>
            </a:r>
            <a:r>
              <a:rPr sz="1800" spc="5" dirty="0">
                <a:solidFill>
                  <a:srgbClr val="F2425D"/>
                </a:solidFill>
                <a:latin typeface="Arial"/>
                <a:cs typeface="Arial"/>
              </a:rPr>
              <a:t> </a:t>
            </a:r>
            <a:r>
              <a:rPr sz="1800" dirty="0">
                <a:solidFill>
                  <a:srgbClr val="F2425D"/>
                </a:solidFill>
                <a:latin typeface="Courier New"/>
                <a:cs typeface="Courier New"/>
              </a:rPr>
              <a:t>if</a:t>
            </a:r>
            <a:r>
              <a:rPr sz="1800" spc="-575" dirty="0">
                <a:solidFill>
                  <a:srgbClr val="F2425D"/>
                </a:solidFill>
                <a:latin typeface="Courier New"/>
                <a:cs typeface="Courier New"/>
              </a:rPr>
              <a:t> </a:t>
            </a:r>
            <a:r>
              <a:rPr sz="1800" dirty="0">
                <a:solidFill>
                  <a:srgbClr val="F2425D"/>
                </a:solidFill>
                <a:latin typeface="Arial"/>
                <a:cs typeface="Arial"/>
              </a:rPr>
              <a:t>block, </a:t>
            </a:r>
            <a:r>
              <a:rPr sz="1800" dirty="0">
                <a:solidFill>
                  <a:srgbClr val="F2425D"/>
                </a:solidFill>
                <a:latin typeface="Courier New"/>
                <a:cs typeface="Courier New"/>
              </a:rPr>
              <a:t>for</a:t>
            </a:r>
            <a:r>
              <a:rPr sz="1800" spc="-580" dirty="0">
                <a:solidFill>
                  <a:srgbClr val="F2425D"/>
                </a:solidFill>
                <a:latin typeface="Courier New"/>
                <a:cs typeface="Courier New"/>
              </a:rPr>
              <a:t> </a:t>
            </a:r>
            <a:r>
              <a:rPr sz="1800" dirty="0">
                <a:solidFill>
                  <a:srgbClr val="F2425D"/>
                </a:solidFill>
                <a:latin typeface="Arial"/>
                <a:cs typeface="Arial"/>
              </a:rPr>
              <a:t>loop</a:t>
            </a:r>
            <a:r>
              <a:rPr sz="1800" spc="5" dirty="0">
                <a:solidFill>
                  <a:srgbClr val="F2425D"/>
                </a:solidFill>
                <a:latin typeface="Arial"/>
                <a:cs typeface="Arial"/>
              </a:rPr>
              <a:t> </a:t>
            </a:r>
            <a:r>
              <a:rPr sz="1800" dirty="0">
                <a:solidFill>
                  <a:srgbClr val="F2425D"/>
                </a:solidFill>
                <a:latin typeface="Arial"/>
                <a:cs typeface="Arial"/>
              </a:rPr>
              <a:t>block, </a:t>
            </a:r>
            <a:r>
              <a:rPr sz="1800" spc="-20" dirty="0">
                <a:solidFill>
                  <a:srgbClr val="F2425D"/>
                </a:solidFill>
                <a:latin typeface="Arial"/>
                <a:cs typeface="Arial"/>
              </a:rPr>
              <a:t>etc.</a:t>
            </a:r>
            <a:endParaRPr sz="1800">
              <a:latin typeface="Arial"/>
              <a:cs typeface="Arial"/>
            </a:endParaRPr>
          </a:p>
        </p:txBody>
      </p:sp>
      <p:sp>
        <p:nvSpPr>
          <p:cNvPr id="21" name="object 24">
            <a:extLst>
              <a:ext uri="{FF2B5EF4-FFF2-40B4-BE49-F238E27FC236}">
                <a16:creationId xmlns:a16="http://schemas.microsoft.com/office/drawing/2014/main" id="{CB8CEE60-58AD-3373-4A4B-F79A072B30B9}"/>
              </a:ext>
            </a:extLst>
          </p:cNvPr>
          <p:cNvSpPr txBox="1"/>
          <p:nvPr/>
        </p:nvSpPr>
        <p:spPr>
          <a:xfrm>
            <a:off x="1372346" y="6314587"/>
            <a:ext cx="4592320" cy="1644650"/>
          </a:xfrm>
          <a:prstGeom prst="rect">
            <a:avLst/>
          </a:prstGeom>
        </p:spPr>
        <p:txBody>
          <a:bodyPr vert="horz" wrap="square" lIns="0" tIns="15240" rIns="0" bIns="0" rtlCol="0">
            <a:spAutoFit/>
          </a:bodyPr>
          <a:lstStyle/>
          <a:p>
            <a:pPr marL="12700">
              <a:lnSpc>
                <a:spcPct val="100000"/>
              </a:lnSpc>
              <a:spcBef>
                <a:spcPts val="120"/>
              </a:spcBef>
            </a:pPr>
            <a:r>
              <a:rPr sz="2450" spc="-10" dirty="0">
                <a:solidFill>
                  <a:srgbClr val="444444"/>
                </a:solidFill>
                <a:latin typeface="Arial"/>
                <a:cs typeface="Arial"/>
              </a:rPr>
              <a:t>Outside</a:t>
            </a:r>
            <a:r>
              <a:rPr sz="2450" spc="-85" dirty="0">
                <a:solidFill>
                  <a:srgbClr val="444444"/>
                </a:solidFill>
                <a:latin typeface="Arial"/>
                <a:cs typeface="Arial"/>
              </a:rPr>
              <a:t> </a:t>
            </a:r>
            <a:r>
              <a:rPr sz="2450" spc="70" dirty="0">
                <a:solidFill>
                  <a:srgbClr val="444444"/>
                </a:solidFill>
                <a:latin typeface="Arial"/>
                <a:cs typeface="Arial"/>
              </a:rPr>
              <a:t>of</a:t>
            </a:r>
            <a:r>
              <a:rPr sz="2450" spc="-85" dirty="0">
                <a:solidFill>
                  <a:srgbClr val="444444"/>
                </a:solidFill>
                <a:latin typeface="Arial"/>
                <a:cs typeface="Arial"/>
              </a:rPr>
              <a:t> </a:t>
            </a:r>
            <a:r>
              <a:rPr sz="2450" dirty="0">
                <a:solidFill>
                  <a:srgbClr val="444444"/>
                </a:solidFill>
                <a:latin typeface="Arial"/>
                <a:cs typeface="Arial"/>
              </a:rPr>
              <a:t>any</a:t>
            </a:r>
            <a:r>
              <a:rPr sz="2450" spc="-80" dirty="0">
                <a:solidFill>
                  <a:srgbClr val="444444"/>
                </a:solidFill>
                <a:latin typeface="Arial"/>
                <a:cs typeface="Arial"/>
              </a:rPr>
              <a:t> </a:t>
            </a:r>
            <a:r>
              <a:rPr sz="2450" spc="45" dirty="0">
                <a:solidFill>
                  <a:srgbClr val="444444"/>
                </a:solidFill>
                <a:latin typeface="Arial"/>
                <a:cs typeface="Arial"/>
              </a:rPr>
              <a:t>function</a:t>
            </a:r>
            <a:r>
              <a:rPr sz="2450" spc="-85" dirty="0">
                <a:solidFill>
                  <a:srgbClr val="444444"/>
                </a:solidFill>
                <a:latin typeface="Arial"/>
                <a:cs typeface="Arial"/>
              </a:rPr>
              <a:t> </a:t>
            </a:r>
            <a:r>
              <a:rPr sz="2450" dirty="0">
                <a:solidFill>
                  <a:srgbClr val="444444"/>
                </a:solidFill>
                <a:latin typeface="Arial"/>
                <a:cs typeface="Arial"/>
              </a:rPr>
              <a:t>or</a:t>
            </a:r>
            <a:r>
              <a:rPr sz="2450" spc="-85" dirty="0">
                <a:solidFill>
                  <a:srgbClr val="444444"/>
                </a:solidFill>
                <a:latin typeface="Arial"/>
                <a:cs typeface="Arial"/>
              </a:rPr>
              <a:t> </a:t>
            </a:r>
            <a:r>
              <a:rPr sz="2450" spc="-10" dirty="0">
                <a:solidFill>
                  <a:srgbClr val="444444"/>
                </a:solidFill>
                <a:latin typeface="Arial"/>
                <a:cs typeface="Arial"/>
              </a:rPr>
              <a:t>block</a:t>
            </a:r>
            <a:endParaRPr sz="2450" dirty="0">
              <a:latin typeface="Arial"/>
              <a:cs typeface="Arial"/>
            </a:endParaRPr>
          </a:p>
          <a:p>
            <a:pPr marL="12700" marR="5080">
              <a:lnSpc>
                <a:spcPct val="131200"/>
              </a:lnSpc>
              <a:spcBef>
                <a:spcPts val="2065"/>
              </a:spcBef>
            </a:pPr>
            <a:r>
              <a:rPr sz="2450" spc="-30" dirty="0">
                <a:solidFill>
                  <a:srgbClr val="444444"/>
                </a:solidFill>
                <a:latin typeface="Arial"/>
                <a:cs typeface="Arial"/>
              </a:rPr>
              <a:t>Variables</a:t>
            </a:r>
            <a:r>
              <a:rPr sz="2450" spc="-75" dirty="0">
                <a:solidFill>
                  <a:srgbClr val="444444"/>
                </a:solidFill>
                <a:latin typeface="Arial"/>
                <a:cs typeface="Arial"/>
              </a:rPr>
              <a:t> </a:t>
            </a:r>
            <a:r>
              <a:rPr sz="2450" spc="-20" dirty="0">
                <a:solidFill>
                  <a:srgbClr val="444444"/>
                </a:solidFill>
                <a:latin typeface="Arial"/>
                <a:cs typeface="Arial"/>
              </a:rPr>
              <a:t>declared</a:t>
            </a:r>
            <a:r>
              <a:rPr sz="2450" spc="-80" dirty="0">
                <a:solidFill>
                  <a:srgbClr val="444444"/>
                </a:solidFill>
                <a:latin typeface="Arial"/>
                <a:cs typeface="Arial"/>
              </a:rPr>
              <a:t> </a:t>
            </a:r>
            <a:r>
              <a:rPr sz="2450" dirty="0">
                <a:solidFill>
                  <a:srgbClr val="444444"/>
                </a:solidFill>
                <a:latin typeface="Arial"/>
                <a:cs typeface="Arial"/>
              </a:rPr>
              <a:t>in</a:t>
            </a:r>
            <a:r>
              <a:rPr sz="2450" spc="-80" dirty="0">
                <a:solidFill>
                  <a:srgbClr val="444444"/>
                </a:solidFill>
                <a:latin typeface="Arial"/>
                <a:cs typeface="Arial"/>
              </a:rPr>
              <a:t> </a:t>
            </a:r>
            <a:r>
              <a:rPr sz="2450" spc="-10" dirty="0">
                <a:solidFill>
                  <a:srgbClr val="444444"/>
                </a:solidFill>
                <a:latin typeface="Arial"/>
                <a:cs typeface="Arial"/>
              </a:rPr>
              <a:t>global </a:t>
            </a:r>
            <a:r>
              <a:rPr sz="2450" dirty="0">
                <a:solidFill>
                  <a:srgbClr val="444444"/>
                </a:solidFill>
                <a:latin typeface="Arial"/>
                <a:cs typeface="Arial"/>
              </a:rPr>
              <a:t>scope</a:t>
            </a:r>
            <a:r>
              <a:rPr sz="2450" spc="-120" dirty="0">
                <a:solidFill>
                  <a:srgbClr val="444444"/>
                </a:solidFill>
                <a:latin typeface="Arial"/>
                <a:cs typeface="Arial"/>
              </a:rPr>
              <a:t> </a:t>
            </a:r>
            <a:r>
              <a:rPr sz="2450" spc="-35" dirty="0">
                <a:solidFill>
                  <a:srgbClr val="444444"/>
                </a:solidFill>
                <a:latin typeface="Arial"/>
                <a:cs typeface="Arial"/>
              </a:rPr>
              <a:t>are</a:t>
            </a:r>
            <a:r>
              <a:rPr sz="2450" spc="-120" dirty="0">
                <a:solidFill>
                  <a:srgbClr val="444444"/>
                </a:solidFill>
                <a:latin typeface="Arial"/>
                <a:cs typeface="Arial"/>
              </a:rPr>
              <a:t> </a:t>
            </a:r>
            <a:r>
              <a:rPr sz="2450" dirty="0">
                <a:solidFill>
                  <a:srgbClr val="444444"/>
                </a:solidFill>
                <a:latin typeface="Arial"/>
                <a:cs typeface="Arial"/>
              </a:rPr>
              <a:t>accessible</a:t>
            </a:r>
            <a:r>
              <a:rPr sz="2450" spc="-135" dirty="0">
                <a:solidFill>
                  <a:srgbClr val="444444"/>
                </a:solidFill>
                <a:latin typeface="Arial"/>
                <a:cs typeface="Arial"/>
              </a:rPr>
              <a:t> </a:t>
            </a:r>
            <a:r>
              <a:rPr sz="2450" spc="-10" dirty="0">
                <a:solidFill>
                  <a:srgbClr val="444444"/>
                </a:solidFill>
                <a:latin typeface="Arial"/>
                <a:cs typeface="Arial"/>
              </a:rPr>
              <a:t>everywhere</a:t>
            </a:r>
            <a:endParaRPr sz="2450" dirty="0">
              <a:latin typeface="Arial"/>
              <a:cs typeface="Arial"/>
            </a:endParaRPr>
          </a:p>
        </p:txBody>
      </p:sp>
      <p:sp>
        <p:nvSpPr>
          <p:cNvPr id="22" name="object 25">
            <a:extLst>
              <a:ext uri="{FF2B5EF4-FFF2-40B4-BE49-F238E27FC236}">
                <a16:creationId xmlns:a16="http://schemas.microsoft.com/office/drawing/2014/main" id="{EE465540-324C-C0E3-6FF3-F06B21178125}"/>
              </a:ext>
            </a:extLst>
          </p:cNvPr>
          <p:cNvSpPr txBox="1"/>
          <p:nvPr/>
        </p:nvSpPr>
        <p:spPr>
          <a:xfrm>
            <a:off x="6701366" y="1361215"/>
            <a:ext cx="6701790" cy="9947910"/>
          </a:xfrm>
          <a:prstGeom prst="rect">
            <a:avLst/>
          </a:prstGeom>
        </p:spPr>
        <p:txBody>
          <a:bodyPr vert="horz" wrap="square" lIns="0" tIns="295275" rIns="0" bIns="0" rtlCol="0">
            <a:spAutoFit/>
          </a:bodyPr>
          <a:lstStyle/>
          <a:p>
            <a:pPr>
              <a:lnSpc>
                <a:spcPct val="100000"/>
              </a:lnSpc>
              <a:spcBef>
                <a:spcPts val="2325"/>
              </a:spcBef>
            </a:pPr>
            <a:endParaRPr sz="3700" dirty="0">
              <a:latin typeface="Times New Roman"/>
              <a:cs typeface="Times New Roman"/>
            </a:endParaRPr>
          </a:p>
          <a:p>
            <a:pPr marL="8890" algn="ctr">
              <a:lnSpc>
                <a:spcPct val="100000"/>
              </a:lnSpc>
              <a:tabLst>
                <a:tab pos="1701800" algn="l"/>
              </a:tabLst>
            </a:pPr>
            <a:r>
              <a:rPr sz="3700" b="1" spc="-560" dirty="0">
                <a:solidFill>
                  <a:srgbClr val="FAFBFB"/>
                </a:solidFill>
                <a:latin typeface="Calibri"/>
                <a:cs typeface="Calibri"/>
              </a:rPr>
              <a:t>FUNCTION</a:t>
            </a:r>
            <a:r>
              <a:rPr sz="3700" b="1" dirty="0">
                <a:solidFill>
                  <a:srgbClr val="FAFBFB"/>
                </a:solidFill>
                <a:latin typeface="Calibri"/>
                <a:cs typeface="Calibri"/>
              </a:rPr>
              <a:t>	</a:t>
            </a:r>
            <a:r>
              <a:rPr sz="3700" b="1" spc="-480" dirty="0">
                <a:solidFill>
                  <a:srgbClr val="FAFBFB"/>
                </a:solidFill>
                <a:latin typeface="Calibri"/>
                <a:cs typeface="Calibri"/>
              </a:rPr>
              <a:t>SCOPE</a:t>
            </a:r>
            <a:endParaRPr sz="3700" dirty="0">
              <a:latin typeface="Calibri"/>
              <a:cs typeface="Calibri"/>
            </a:endParaRPr>
          </a:p>
          <a:p>
            <a:pPr>
              <a:lnSpc>
                <a:spcPct val="100000"/>
              </a:lnSpc>
            </a:pPr>
            <a:endParaRPr sz="3700" dirty="0">
              <a:latin typeface="Calibri"/>
              <a:cs typeface="Calibri"/>
            </a:endParaRPr>
          </a:p>
          <a:p>
            <a:pPr>
              <a:lnSpc>
                <a:spcPct val="100000"/>
              </a:lnSpc>
            </a:pPr>
            <a:endParaRPr sz="3700" dirty="0">
              <a:latin typeface="Calibri"/>
              <a:cs typeface="Calibri"/>
            </a:endParaRPr>
          </a:p>
          <a:p>
            <a:pPr>
              <a:lnSpc>
                <a:spcPct val="100000"/>
              </a:lnSpc>
            </a:pPr>
            <a:endParaRPr sz="3700" dirty="0">
              <a:latin typeface="Calibri"/>
              <a:cs typeface="Calibri"/>
            </a:endParaRPr>
          </a:p>
          <a:p>
            <a:pPr>
              <a:lnSpc>
                <a:spcPct val="100000"/>
              </a:lnSpc>
            </a:pPr>
            <a:endParaRPr sz="3700" dirty="0">
              <a:latin typeface="Calibri"/>
              <a:cs typeface="Calibri"/>
            </a:endParaRPr>
          </a:p>
          <a:p>
            <a:pPr>
              <a:lnSpc>
                <a:spcPct val="100000"/>
              </a:lnSpc>
            </a:pPr>
            <a:endParaRPr sz="3700" dirty="0">
              <a:latin typeface="Calibri"/>
              <a:cs typeface="Calibri"/>
            </a:endParaRPr>
          </a:p>
          <a:p>
            <a:pPr>
              <a:lnSpc>
                <a:spcPct val="100000"/>
              </a:lnSpc>
              <a:spcBef>
                <a:spcPts val="2940"/>
              </a:spcBef>
            </a:pPr>
            <a:endParaRPr sz="3700" dirty="0">
              <a:latin typeface="Calibri"/>
              <a:cs typeface="Calibri"/>
            </a:endParaRPr>
          </a:p>
          <a:p>
            <a:pPr marL="1534160">
              <a:lnSpc>
                <a:spcPct val="100000"/>
              </a:lnSpc>
            </a:pPr>
            <a:r>
              <a:rPr sz="2450" spc="-30" dirty="0">
                <a:solidFill>
                  <a:srgbClr val="444444"/>
                </a:solidFill>
                <a:latin typeface="Arial"/>
                <a:cs typeface="Arial"/>
              </a:rPr>
              <a:t>Variables</a:t>
            </a:r>
            <a:r>
              <a:rPr sz="2450" spc="-120" dirty="0">
                <a:solidFill>
                  <a:srgbClr val="444444"/>
                </a:solidFill>
                <a:latin typeface="Arial"/>
                <a:cs typeface="Arial"/>
              </a:rPr>
              <a:t> </a:t>
            </a:r>
            <a:r>
              <a:rPr sz="2450" spc="-35" dirty="0">
                <a:solidFill>
                  <a:srgbClr val="444444"/>
                </a:solidFill>
                <a:latin typeface="Arial"/>
                <a:cs typeface="Arial"/>
              </a:rPr>
              <a:t>are</a:t>
            </a:r>
            <a:r>
              <a:rPr sz="2450" spc="-120" dirty="0">
                <a:solidFill>
                  <a:srgbClr val="444444"/>
                </a:solidFill>
                <a:latin typeface="Arial"/>
                <a:cs typeface="Arial"/>
              </a:rPr>
              <a:t> </a:t>
            </a:r>
            <a:r>
              <a:rPr sz="2450" dirty="0">
                <a:solidFill>
                  <a:srgbClr val="444444"/>
                </a:solidFill>
                <a:latin typeface="Arial"/>
                <a:cs typeface="Arial"/>
              </a:rPr>
              <a:t>accessible</a:t>
            </a:r>
            <a:r>
              <a:rPr sz="2450" spc="-120" dirty="0">
                <a:solidFill>
                  <a:srgbClr val="444444"/>
                </a:solidFill>
                <a:latin typeface="Arial"/>
                <a:cs typeface="Arial"/>
              </a:rPr>
              <a:t> </a:t>
            </a:r>
            <a:r>
              <a:rPr sz="2450" spc="-20" dirty="0">
                <a:solidFill>
                  <a:srgbClr val="444444"/>
                </a:solidFill>
                <a:latin typeface="Arial"/>
                <a:cs typeface="Arial"/>
              </a:rPr>
              <a:t>only</a:t>
            </a:r>
            <a:endParaRPr sz="2450" dirty="0">
              <a:latin typeface="Arial"/>
              <a:cs typeface="Arial"/>
            </a:endParaRPr>
          </a:p>
          <a:p>
            <a:pPr marL="1534160">
              <a:lnSpc>
                <a:spcPct val="100000"/>
              </a:lnSpc>
              <a:spcBef>
                <a:spcPts val="915"/>
              </a:spcBef>
            </a:pPr>
            <a:r>
              <a:rPr sz="2450" dirty="0">
                <a:solidFill>
                  <a:srgbClr val="444444"/>
                </a:solidFill>
                <a:latin typeface="Arial"/>
                <a:cs typeface="Arial"/>
              </a:rPr>
              <a:t>inside</a:t>
            </a:r>
            <a:r>
              <a:rPr sz="2450" spc="155" dirty="0">
                <a:solidFill>
                  <a:srgbClr val="444444"/>
                </a:solidFill>
                <a:latin typeface="Arial"/>
                <a:cs typeface="Arial"/>
              </a:rPr>
              <a:t> </a:t>
            </a:r>
            <a:r>
              <a:rPr sz="2450" dirty="0">
                <a:solidFill>
                  <a:srgbClr val="444444"/>
                </a:solidFill>
                <a:latin typeface="Arial"/>
                <a:cs typeface="Arial"/>
              </a:rPr>
              <a:t>function,</a:t>
            </a:r>
            <a:r>
              <a:rPr sz="2450" spc="145" dirty="0">
                <a:solidFill>
                  <a:srgbClr val="444444"/>
                </a:solidFill>
                <a:latin typeface="Arial"/>
                <a:cs typeface="Arial"/>
              </a:rPr>
              <a:t> </a:t>
            </a:r>
            <a:r>
              <a:rPr sz="2450" spc="-130" dirty="0">
                <a:solidFill>
                  <a:srgbClr val="444444"/>
                </a:solidFill>
                <a:latin typeface="Arial"/>
                <a:cs typeface="Arial"/>
              </a:rPr>
              <a:t>NOT</a:t>
            </a:r>
            <a:r>
              <a:rPr sz="2450" spc="135" dirty="0">
                <a:solidFill>
                  <a:srgbClr val="444444"/>
                </a:solidFill>
                <a:latin typeface="Arial"/>
                <a:cs typeface="Arial"/>
              </a:rPr>
              <a:t> </a:t>
            </a:r>
            <a:r>
              <a:rPr sz="2450" spc="-10" dirty="0">
                <a:solidFill>
                  <a:srgbClr val="444444"/>
                </a:solidFill>
                <a:latin typeface="Arial"/>
                <a:cs typeface="Arial"/>
              </a:rPr>
              <a:t>outside</a:t>
            </a:r>
            <a:endParaRPr sz="2450" dirty="0">
              <a:latin typeface="Arial"/>
              <a:cs typeface="Arial"/>
            </a:endParaRPr>
          </a:p>
          <a:p>
            <a:pPr>
              <a:lnSpc>
                <a:spcPct val="100000"/>
              </a:lnSpc>
              <a:spcBef>
                <a:spcPts val="165"/>
              </a:spcBef>
            </a:pPr>
            <a:endParaRPr sz="2450" dirty="0">
              <a:latin typeface="Arial"/>
              <a:cs typeface="Arial"/>
            </a:endParaRPr>
          </a:p>
          <a:p>
            <a:pPr marL="1534160">
              <a:lnSpc>
                <a:spcPct val="100000"/>
              </a:lnSpc>
            </a:pPr>
            <a:r>
              <a:rPr sz="2450" dirty="0">
                <a:solidFill>
                  <a:srgbClr val="444444"/>
                </a:solidFill>
                <a:latin typeface="Arial"/>
                <a:cs typeface="Arial"/>
              </a:rPr>
              <a:t>Also</a:t>
            </a:r>
            <a:r>
              <a:rPr sz="2450" spc="-114" dirty="0">
                <a:solidFill>
                  <a:srgbClr val="444444"/>
                </a:solidFill>
                <a:latin typeface="Arial"/>
                <a:cs typeface="Arial"/>
              </a:rPr>
              <a:t> </a:t>
            </a:r>
            <a:r>
              <a:rPr sz="2450" dirty="0">
                <a:solidFill>
                  <a:srgbClr val="444444"/>
                </a:solidFill>
                <a:latin typeface="Arial"/>
                <a:cs typeface="Arial"/>
              </a:rPr>
              <a:t>called</a:t>
            </a:r>
            <a:r>
              <a:rPr sz="2450" spc="-114" dirty="0">
                <a:solidFill>
                  <a:srgbClr val="444444"/>
                </a:solidFill>
                <a:latin typeface="Arial"/>
                <a:cs typeface="Arial"/>
              </a:rPr>
              <a:t> </a:t>
            </a:r>
            <a:r>
              <a:rPr sz="2450" dirty="0">
                <a:solidFill>
                  <a:srgbClr val="444444"/>
                </a:solidFill>
                <a:latin typeface="Arial"/>
                <a:cs typeface="Arial"/>
              </a:rPr>
              <a:t>local</a:t>
            </a:r>
            <a:r>
              <a:rPr sz="2450" spc="-114" dirty="0">
                <a:solidFill>
                  <a:srgbClr val="444444"/>
                </a:solidFill>
                <a:latin typeface="Arial"/>
                <a:cs typeface="Arial"/>
              </a:rPr>
              <a:t> </a:t>
            </a:r>
            <a:r>
              <a:rPr sz="2450" spc="-10" dirty="0">
                <a:solidFill>
                  <a:srgbClr val="444444"/>
                </a:solidFill>
                <a:latin typeface="Arial"/>
                <a:cs typeface="Arial"/>
              </a:rPr>
              <a:t>scope</a:t>
            </a:r>
            <a:endParaRPr sz="2450" dirty="0">
              <a:latin typeface="Arial"/>
              <a:cs typeface="Arial"/>
            </a:endParaRPr>
          </a:p>
        </p:txBody>
      </p:sp>
      <p:sp>
        <p:nvSpPr>
          <p:cNvPr id="27" name="object 30">
            <a:extLst>
              <a:ext uri="{FF2B5EF4-FFF2-40B4-BE49-F238E27FC236}">
                <a16:creationId xmlns:a16="http://schemas.microsoft.com/office/drawing/2014/main" id="{06AC811D-9B92-1B0A-92B0-EF40DA3DE0F1}"/>
              </a:ext>
            </a:extLst>
          </p:cNvPr>
          <p:cNvSpPr txBox="1"/>
          <p:nvPr/>
        </p:nvSpPr>
        <p:spPr>
          <a:xfrm>
            <a:off x="14592425" y="6447029"/>
            <a:ext cx="4533265" cy="3489960"/>
          </a:xfrm>
          <a:prstGeom prst="rect">
            <a:avLst/>
          </a:prstGeom>
        </p:spPr>
        <p:txBody>
          <a:bodyPr vert="horz" wrap="square" lIns="0" tIns="128270" rIns="0" bIns="0" rtlCol="0">
            <a:spAutoFit/>
          </a:bodyPr>
          <a:lstStyle/>
          <a:p>
            <a:pPr marL="12700">
              <a:lnSpc>
                <a:spcPct val="100000"/>
              </a:lnSpc>
              <a:spcBef>
                <a:spcPts val="1010"/>
              </a:spcBef>
            </a:pPr>
            <a:r>
              <a:rPr sz="2450" spc="-30" dirty="0">
                <a:solidFill>
                  <a:srgbClr val="444444"/>
                </a:solidFill>
                <a:latin typeface="Arial"/>
                <a:cs typeface="Arial"/>
              </a:rPr>
              <a:t>Variables</a:t>
            </a:r>
            <a:r>
              <a:rPr sz="2450" spc="-120" dirty="0">
                <a:solidFill>
                  <a:srgbClr val="444444"/>
                </a:solidFill>
                <a:latin typeface="Arial"/>
                <a:cs typeface="Arial"/>
              </a:rPr>
              <a:t> </a:t>
            </a:r>
            <a:r>
              <a:rPr sz="2450" spc="-35" dirty="0">
                <a:solidFill>
                  <a:srgbClr val="444444"/>
                </a:solidFill>
                <a:latin typeface="Arial"/>
                <a:cs typeface="Arial"/>
              </a:rPr>
              <a:t>are</a:t>
            </a:r>
            <a:r>
              <a:rPr sz="2450" spc="-120" dirty="0">
                <a:solidFill>
                  <a:srgbClr val="444444"/>
                </a:solidFill>
                <a:latin typeface="Arial"/>
                <a:cs typeface="Arial"/>
              </a:rPr>
              <a:t> </a:t>
            </a:r>
            <a:r>
              <a:rPr sz="2450" dirty="0">
                <a:solidFill>
                  <a:srgbClr val="444444"/>
                </a:solidFill>
                <a:latin typeface="Arial"/>
                <a:cs typeface="Arial"/>
              </a:rPr>
              <a:t>accessible</a:t>
            </a:r>
            <a:r>
              <a:rPr sz="2450" spc="-120" dirty="0">
                <a:solidFill>
                  <a:srgbClr val="444444"/>
                </a:solidFill>
                <a:latin typeface="Arial"/>
                <a:cs typeface="Arial"/>
              </a:rPr>
              <a:t> </a:t>
            </a:r>
            <a:r>
              <a:rPr sz="2450" spc="-20" dirty="0">
                <a:solidFill>
                  <a:srgbClr val="444444"/>
                </a:solidFill>
                <a:latin typeface="Arial"/>
                <a:cs typeface="Arial"/>
              </a:rPr>
              <a:t>only</a:t>
            </a:r>
            <a:endParaRPr sz="2450" dirty="0">
              <a:latin typeface="Arial"/>
              <a:cs typeface="Arial"/>
            </a:endParaRPr>
          </a:p>
          <a:p>
            <a:pPr marL="12700">
              <a:lnSpc>
                <a:spcPct val="100000"/>
              </a:lnSpc>
              <a:spcBef>
                <a:spcPts val="919"/>
              </a:spcBef>
            </a:pPr>
            <a:r>
              <a:rPr sz="2450" dirty="0">
                <a:solidFill>
                  <a:srgbClr val="444444"/>
                </a:solidFill>
                <a:latin typeface="Arial"/>
                <a:cs typeface="Arial"/>
              </a:rPr>
              <a:t>inside</a:t>
            </a:r>
            <a:r>
              <a:rPr sz="2450" spc="15" dirty="0">
                <a:solidFill>
                  <a:srgbClr val="444444"/>
                </a:solidFill>
                <a:latin typeface="Arial"/>
                <a:cs typeface="Arial"/>
              </a:rPr>
              <a:t> </a:t>
            </a:r>
            <a:r>
              <a:rPr sz="2450" spc="50" dirty="0">
                <a:solidFill>
                  <a:srgbClr val="444444"/>
                </a:solidFill>
                <a:latin typeface="Arial"/>
                <a:cs typeface="Arial"/>
              </a:rPr>
              <a:t>block</a:t>
            </a:r>
            <a:r>
              <a:rPr sz="2450" dirty="0">
                <a:solidFill>
                  <a:srgbClr val="444444"/>
                </a:solidFill>
                <a:latin typeface="Arial"/>
                <a:cs typeface="Arial"/>
              </a:rPr>
              <a:t> (block </a:t>
            </a:r>
            <a:r>
              <a:rPr sz="2450" spc="-10" dirty="0">
                <a:solidFill>
                  <a:srgbClr val="444444"/>
                </a:solidFill>
                <a:latin typeface="Arial"/>
                <a:cs typeface="Arial"/>
              </a:rPr>
              <a:t>scoped)</a:t>
            </a:r>
            <a:endParaRPr sz="2450" dirty="0">
              <a:latin typeface="Arial"/>
              <a:cs typeface="Arial"/>
            </a:endParaRPr>
          </a:p>
          <a:p>
            <a:pPr>
              <a:lnSpc>
                <a:spcPct val="100000"/>
              </a:lnSpc>
              <a:spcBef>
                <a:spcPts val="160"/>
              </a:spcBef>
            </a:pPr>
            <a:endParaRPr sz="2450" dirty="0">
              <a:latin typeface="Arial"/>
              <a:cs typeface="Arial"/>
            </a:endParaRPr>
          </a:p>
          <a:p>
            <a:pPr marL="12700">
              <a:lnSpc>
                <a:spcPct val="100000"/>
              </a:lnSpc>
              <a:spcBef>
                <a:spcPts val="5"/>
              </a:spcBef>
            </a:pPr>
            <a:r>
              <a:rPr sz="2450" spc="-165" dirty="0">
                <a:solidFill>
                  <a:srgbClr val="444444"/>
                </a:solidFill>
                <a:latin typeface="Arial"/>
                <a:cs typeface="Arial"/>
              </a:rPr>
              <a:t>HOWEVER,</a:t>
            </a:r>
            <a:r>
              <a:rPr sz="2450" spc="-40" dirty="0">
                <a:solidFill>
                  <a:srgbClr val="444444"/>
                </a:solidFill>
                <a:latin typeface="Arial"/>
                <a:cs typeface="Arial"/>
              </a:rPr>
              <a:t> </a:t>
            </a:r>
            <a:r>
              <a:rPr sz="2450" dirty="0">
                <a:solidFill>
                  <a:srgbClr val="444444"/>
                </a:solidFill>
                <a:latin typeface="Arial"/>
                <a:cs typeface="Arial"/>
              </a:rPr>
              <a:t>this</a:t>
            </a:r>
            <a:r>
              <a:rPr sz="2450" spc="-35" dirty="0">
                <a:solidFill>
                  <a:srgbClr val="444444"/>
                </a:solidFill>
                <a:latin typeface="Arial"/>
                <a:cs typeface="Arial"/>
              </a:rPr>
              <a:t> </a:t>
            </a:r>
            <a:r>
              <a:rPr sz="2450" dirty="0">
                <a:solidFill>
                  <a:srgbClr val="444444"/>
                </a:solidFill>
                <a:latin typeface="Arial"/>
                <a:cs typeface="Arial"/>
              </a:rPr>
              <a:t>only</a:t>
            </a:r>
            <a:r>
              <a:rPr sz="2450" spc="-40" dirty="0">
                <a:solidFill>
                  <a:srgbClr val="444444"/>
                </a:solidFill>
                <a:latin typeface="Arial"/>
                <a:cs typeface="Arial"/>
              </a:rPr>
              <a:t> </a:t>
            </a:r>
            <a:r>
              <a:rPr sz="2450" dirty="0">
                <a:solidFill>
                  <a:srgbClr val="444444"/>
                </a:solidFill>
                <a:latin typeface="Arial"/>
                <a:cs typeface="Arial"/>
              </a:rPr>
              <a:t>applies</a:t>
            </a:r>
            <a:r>
              <a:rPr sz="2450" spc="-35" dirty="0">
                <a:solidFill>
                  <a:srgbClr val="444444"/>
                </a:solidFill>
                <a:latin typeface="Arial"/>
                <a:cs typeface="Arial"/>
              </a:rPr>
              <a:t> </a:t>
            </a:r>
            <a:r>
              <a:rPr sz="2450" spc="40" dirty="0">
                <a:solidFill>
                  <a:srgbClr val="444444"/>
                </a:solidFill>
                <a:latin typeface="Arial"/>
                <a:cs typeface="Arial"/>
              </a:rPr>
              <a:t>to</a:t>
            </a:r>
            <a:endParaRPr sz="2450" dirty="0">
              <a:latin typeface="Arial"/>
              <a:cs typeface="Arial"/>
            </a:endParaRPr>
          </a:p>
          <a:p>
            <a:pPr marL="12700">
              <a:lnSpc>
                <a:spcPct val="100000"/>
              </a:lnSpc>
              <a:spcBef>
                <a:spcPts val="915"/>
              </a:spcBef>
            </a:pPr>
            <a:r>
              <a:rPr sz="2450" b="1" dirty="0">
                <a:solidFill>
                  <a:srgbClr val="444444"/>
                </a:solidFill>
                <a:latin typeface="Courier New"/>
                <a:cs typeface="Courier New"/>
              </a:rPr>
              <a:t>let</a:t>
            </a:r>
            <a:r>
              <a:rPr sz="2450" b="1" spc="-869" dirty="0">
                <a:solidFill>
                  <a:srgbClr val="444444"/>
                </a:solidFill>
                <a:latin typeface="Courier New"/>
                <a:cs typeface="Courier New"/>
              </a:rPr>
              <a:t> </a:t>
            </a:r>
            <a:r>
              <a:rPr sz="2450" dirty="0">
                <a:solidFill>
                  <a:srgbClr val="444444"/>
                </a:solidFill>
                <a:latin typeface="Arial"/>
                <a:cs typeface="Arial"/>
              </a:rPr>
              <a:t>and</a:t>
            </a:r>
            <a:r>
              <a:rPr sz="2450" spc="-105" dirty="0">
                <a:solidFill>
                  <a:srgbClr val="444444"/>
                </a:solidFill>
                <a:latin typeface="Arial"/>
                <a:cs typeface="Arial"/>
              </a:rPr>
              <a:t> </a:t>
            </a:r>
            <a:r>
              <a:rPr sz="2450" b="1" dirty="0">
                <a:solidFill>
                  <a:srgbClr val="444444"/>
                </a:solidFill>
                <a:latin typeface="Courier New"/>
                <a:cs typeface="Courier New"/>
              </a:rPr>
              <a:t>const</a:t>
            </a:r>
            <a:r>
              <a:rPr sz="2450" b="1" spc="-869" dirty="0">
                <a:solidFill>
                  <a:srgbClr val="444444"/>
                </a:solidFill>
                <a:latin typeface="Courier New"/>
                <a:cs typeface="Courier New"/>
              </a:rPr>
              <a:t> </a:t>
            </a:r>
            <a:r>
              <a:rPr sz="2450" spc="-10" dirty="0">
                <a:solidFill>
                  <a:srgbClr val="444444"/>
                </a:solidFill>
                <a:latin typeface="Arial"/>
                <a:cs typeface="Arial"/>
              </a:rPr>
              <a:t>variables!</a:t>
            </a:r>
            <a:endParaRPr sz="2450" dirty="0">
              <a:latin typeface="Arial"/>
              <a:cs typeface="Arial"/>
            </a:endParaRPr>
          </a:p>
          <a:p>
            <a:pPr>
              <a:lnSpc>
                <a:spcPct val="100000"/>
              </a:lnSpc>
              <a:spcBef>
                <a:spcPts val="170"/>
              </a:spcBef>
            </a:pPr>
            <a:endParaRPr sz="2450" dirty="0">
              <a:latin typeface="Arial"/>
              <a:cs typeface="Arial"/>
            </a:endParaRPr>
          </a:p>
          <a:p>
            <a:pPr marL="12700">
              <a:lnSpc>
                <a:spcPct val="100000"/>
              </a:lnSpc>
            </a:pPr>
            <a:r>
              <a:rPr sz="2450" dirty="0">
                <a:solidFill>
                  <a:srgbClr val="444444"/>
                </a:solidFill>
                <a:latin typeface="Arial"/>
                <a:cs typeface="Arial"/>
              </a:rPr>
              <a:t>Functions</a:t>
            </a:r>
            <a:r>
              <a:rPr sz="2450" spc="-25" dirty="0">
                <a:solidFill>
                  <a:srgbClr val="444444"/>
                </a:solidFill>
                <a:latin typeface="Arial"/>
                <a:cs typeface="Arial"/>
              </a:rPr>
              <a:t> are </a:t>
            </a:r>
            <a:r>
              <a:rPr sz="2450" dirty="0">
                <a:solidFill>
                  <a:srgbClr val="444444"/>
                </a:solidFill>
                <a:latin typeface="Arial"/>
                <a:cs typeface="Arial"/>
              </a:rPr>
              <a:t>also</a:t>
            </a:r>
            <a:r>
              <a:rPr sz="2450" spc="-10" dirty="0">
                <a:solidFill>
                  <a:srgbClr val="444444"/>
                </a:solidFill>
                <a:latin typeface="Arial"/>
                <a:cs typeface="Arial"/>
              </a:rPr>
              <a:t> </a:t>
            </a:r>
            <a:r>
              <a:rPr sz="2450" spc="50" dirty="0">
                <a:solidFill>
                  <a:srgbClr val="444444"/>
                </a:solidFill>
                <a:latin typeface="Arial"/>
                <a:cs typeface="Arial"/>
              </a:rPr>
              <a:t>block</a:t>
            </a:r>
            <a:r>
              <a:rPr sz="2450" spc="-5" dirty="0">
                <a:solidFill>
                  <a:srgbClr val="444444"/>
                </a:solidFill>
                <a:latin typeface="Arial"/>
                <a:cs typeface="Arial"/>
              </a:rPr>
              <a:t> </a:t>
            </a:r>
            <a:r>
              <a:rPr sz="2450" spc="-10" dirty="0">
                <a:solidFill>
                  <a:srgbClr val="444444"/>
                </a:solidFill>
                <a:latin typeface="Arial"/>
                <a:cs typeface="Arial"/>
              </a:rPr>
              <a:t>scoped</a:t>
            </a:r>
            <a:endParaRPr sz="2450" dirty="0">
              <a:latin typeface="Arial"/>
              <a:cs typeface="Arial"/>
            </a:endParaRPr>
          </a:p>
          <a:p>
            <a:pPr marL="12700">
              <a:lnSpc>
                <a:spcPct val="100000"/>
              </a:lnSpc>
              <a:spcBef>
                <a:spcPts val="919"/>
              </a:spcBef>
            </a:pPr>
            <a:r>
              <a:rPr sz="2450" dirty="0">
                <a:solidFill>
                  <a:srgbClr val="444444"/>
                </a:solidFill>
                <a:latin typeface="Arial"/>
                <a:cs typeface="Arial"/>
              </a:rPr>
              <a:t>(only</a:t>
            </a:r>
            <a:r>
              <a:rPr sz="2450" spc="-80" dirty="0">
                <a:solidFill>
                  <a:srgbClr val="444444"/>
                </a:solidFill>
                <a:latin typeface="Arial"/>
                <a:cs typeface="Arial"/>
              </a:rPr>
              <a:t> </a:t>
            </a:r>
            <a:r>
              <a:rPr sz="2450" dirty="0">
                <a:solidFill>
                  <a:srgbClr val="444444"/>
                </a:solidFill>
                <a:latin typeface="Arial"/>
                <a:cs typeface="Arial"/>
              </a:rPr>
              <a:t>in</a:t>
            </a:r>
            <a:r>
              <a:rPr sz="2450" spc="-75" dirty="0">
                <a:solidFill>
                  <a:srgbClr val="444444"/>
                </a:solidFill>
                <a:latin typeface="Arial"/>
                <a:cs typeface="Arial"/>
              </a:rPr>
              <a:t> </a:t>
            </a:r>
            <a:r>
              <a:rPr sz="2450" spc="60" dirty="0">
                <a:solidFill>
                  <a:srgbClr val="444444"/>
                </a:solidFill>
                <a:latin typeface="Arial"/>
                <a:cs typeface="Arial"/>
              </a:rPr>
              <a:t>strict</a:t>
            </a:r>
            <a:r>
              <a:rPr sz="2450" spc="-80" dirty="0">
                <a:solidFill>
                  <a:srgbClr val="444444"/>
                </a:solidFill>
                <a:latin typeface="Arial"/>
                <a:cs typeface="Arial"/>
              </a:rPr>
              <a:t> </a:t>
            </a:r>
            <a:r>
              <a:rPr sz="2450" spc="-20" dirty="0">
                <a:solidFill>
                  <a:srgbClr val="444444"/>
                </a:solidFill>
                <a:latin typeface="Arial"/>
                <a:cs typeface="Arial"/>
              </a:rPr>
              <a:t>mode)</a:t>
            </a:r>
            <a:endParaRPr sz="2450" dirty="0">
              <a:latin typeface="Arial"/>
              <a:cs typeface="Arial"/>
            </a:endParaRPr>
          </a:p>
        </p:txBody>
      </p:sp>
      <p:grpSp>
        <p:nvGrpSpPr>
          <p:cNvPr id="29" name="object 13">
            <a:extLst>
              <a:ext uri="{FF2B5EF4-FFF2-40B4-BE49-F238E27FC236}">
                <a16:creationId xmlns:a16="http://schemas.microsoft.com/office/drawing/2014/main" id="{5957C65B-A013-E54E-C5DA-37A126FE8A5F}"/>
              </a:ext>
            </a:extLst>
          </p:cNvPr>
          <p:cNvGrpSpPr/>
          <p:nvPr/>
        </p:nvGrpSpPr>
        <p:grpSpPr>
          <a:xfrm>
            <a:off x="1385876" y="1765208"/>
            <a:ext cx="4155215" cy="1102531"/>
            <a:chOff x="896079" y="1998535"/>
            <a:chExt cx="3160069" cy="1122440"/>
          </a:xfrm>
        </p:grpSpPr>
        <p:pic>
          <p:nvPicPr>
            <p:cNvPr id="30" name="object 15">
              <a:extLst>
                <a:ext uri="{FF2B5EF4-FFF2-40B4-BE49-F238E27FC236}">
                  <a16:creationId xmlns:a16="http://schemas.microsoft.com/office/drawing/2014/main" id="{B5C130B9-3739-4094-C05F-96A521261D3C}"/>
                </a:ext>
              </a:extLst>
            </p:cNvPr>
            <p:cNvPicPr/>
            <p:nvPr/>
          </p:nvPicPr>
          <p:blipFill>
            <a:blip r:embed="rId5" cstate="print"/>
            <a:stretch>
              <a:fillRect/>
            </a:stretch>
          </p:blipFill>
          <p:spPr>
            <a:xfrm>
              <a:off x="978047" y="2247044"/>
              <a:ext cx="2996126" cy="873931"/>
            </a:xfrm>
            <a:prstGeom prst="rect">
              <a:avLst/>
            </a:prstGeom>
          </p:spPr>
        </p:pic>
        <p:pic>
          <p:nvPicPr>
            <p:cNvPr id="31" name="object 16">
              <a:extLst>
                <a:ext uri="{FF2B5EF4-FFF2-40B4-BE49-F238E27FC236}">
                  <a16:creationId xmlns:a16="http://schemas.microsoft.com/office/drawing/2014/main" id="{3FD02A28-8817-99D6-AA55-E55EE3EB3F76}"/>
                </a:ext>
              </a:extLst>
            </p:cNvPr>
            <p:cNvPicPr/>
            <p:nvPr/>
          </p:nvPicPr>
          <p:blipFill>
            <a:blip r:embed="rId2" cstate="print"/>
            <a:stretch>
              <a:fillRect/>
            </a:stretch>
          </p:blipFill>
          <p:spPr>
            <a:xfrm>
              <a:off x="896079" y="1998535"/>
              <a:ext cx="3160069" cy="1042710"/>
            </a:xfrm>
            <a:prstGeom prst="rect">
              <a:avLst/>
            </a:prstGeom>
          </p:spPr>
        </p:pic>
      </p:grpSp>
      <p:sp>
        <p:nvSpPr>
          <p:cNvPr id="32" name="TextBox 31">
            <a:extLst>
              <a:ext uri="{FF2B5EF4-FFF2-40B4-BE49-F238E27FC236}">
                <a16:creationId xmlns:a16="http://schemas.microsoft.com/office/drawing/2014/main" id="{6541D688-E46B-E580-5D52-C656B24A379E}"/>
              </a:ext>
            </a:extLst>
          </p:cNvPr>
          <p:cNvSpPr txBox="1"/>
          <p:nvPr/>
        </p:nvSpPr>
        <p:spPr>
          <a:xfrm>
            <a:off x="2191861" y="2015704"/>
            <a:ext cx="2513030" cy="523220"/>
          </a:xfrm>
          <a:prstGeom prst="rect">
            <a:avLst/>
          </a:prstGeom>
          <a:noFill/>
        </p:spPr>
        <p:txBody>
          <a:bodyPr wrap="square" rtlCol="0" anchor="ctr">
            <a:spAutoFit/>
          </a:bodyPr>
          <a:lstStyle/>
          <a:p>
            <a:pPr algn="l"/>
            <a:r>
              <a:rPr lang="en-BR" sz="2800" dirty="0">
                <a:latin typeface="Verdana" panose="020B0604030504040204" pitchFamily="34" charset="0"/>
                <a:ea typeface="Verdana" panose="020B0604030504040204" pitchFamily="34" charset="0"/>
                <a:cs typeface="Verdana" panose="020B0604030504040204" pitchFamily="34" charset="0"/>
              </a:rPr>
              <a:t>Global Scope</a:t>
            </a:r>
          </a:p>
        </p:txBody>
      </p:sp>
      <p:grpSp>
        <p:nvGrpSpPr>
          <p:cNvPr id="33" name="object 13">
            <a:extLst>
              <a:ext uri="{FF2B5EF4-FFF2-40B4-BE49-F238E27FC236}">
                <a16:creationId xmlns:a16="http://schemas.microsoft.com/office/drawing/2014/main" id="{D0CDFD7A-D352-A668-A029-B86F8E176EEF}"/>
              </a:ext>
            </a:extLst>
          </p:cNvPr>
          <p:cNvGrpSpPr/>
          <p:nvPr/>
        </p:nvGrpSpPr>
        <p:grpSpPr>
          <a:xfrm>
            <a:off x="7781945" y="1765208"/>
            <a:ext cx="4155215" cy="1102531"/>
            <a:chOff x="896079" y="1998535"/>
            <a:chExt cx="3160069" cy="1122440"/>
          </a:xfrm>
        </p:grpSpPr>
        <p:pic>
          <p:nvPicPr>
            <p:cNvPr id="34" name="object 15">
              <a:extLst>
                <a:ext uri="{FF2B5EF4-FFF2-40B4-BE49-F238E27FC236}">
                  <a16:creationId xmlns:a16="http://schemas.microsoft.com/office/drawing/2014/main" id="{65B7BAAB-B445-4C32-ACAB-2C39243E3EF3}"/>
                </a:ext>
              </a:extLst>
            </p:cNvPr>
            <p:cNvPicPr/>
            <p:nvPr/>
          </p:nvPicPr>
          <p:blipFill>
            <a:blip r:embed="rId5" cstate="print"/>
            <a:stretch>
              <a:fillRect/>
            </a:stretch>
          </p:blipFill>
          <p:spPr>
            <a:xfrm>
              <a:off x="978047" y="2247044"/>
              <a:ext cx="2996126" cy="873931"/>
            </a:xfrm>
            <a:prstGeom prst="rect">
              <a:avLst/>
            </a:prstGeom>
          </p:spPr>
        </p:pic>
        <p:pic>
          <p:nvPicPr>
            <p:cNvPr id="35" name="object 16">
              <a:extLst>
                <a:ext uri="{FF2B5EF4-FFF2-40B4-BE49-F238E27FC236}">
                  <a16:creationId xmlns:a16="http://schemas.microsoft.com/office/drawing/2014/main" id="{71BC6791-7052-901A-62AA-72F1F1263851}"/>
                </a:ext>
              </a:extLst>
            </p:cNvPr>
            <p:cNvPicPr/>
            <p:nvPr/>
          </p:nvPicPr>
          <p:blipFill>
            <a:blip r:embed="rId2" cstate="print"/>
            <a:stretch>
              <a:fillRect/>
            </a:stretch>
          </p:blipFill>
          <p:spPr>
            <a:xfrm>
              <a:off x="896079" y="1998535"/>
              <a:ext cx="3160069" cy="1042710"/>
            </a:xfrm>
            <a:prstGeom prst="rect">
              <a:avLst/>
            </a:prstGeom>
          </p:spPr>
        </p:pic>
      </p:grpSp>
      <p:sp>
        <p:nvSpPr>
          <p:cNvPr id="36" name="TextBox 35">
            <a:extLst>
              <a:ext uri="{FF2B5EF4-FFF2-40B4-BE49-F238E27FC236}">
                <a16:creationId xmlns:a16="http://schemas.microsoft.com/office/drawing/2014/main" id="{C29B790F-5B59-C10B-3A56-1744D22BA3F1}"/>
              </a:ext>
            </a:extLst>
          </p:cNvPr>
          <p:cNvSpPr txBox="1"/>
          <p:nvPr/>
        </p:nvSpPr>
        <p:spPr>
          <a:xfrm>
            <a:off x="8440029" y="2015704"/>
            <a:ext cx="2971800" cy="523220"/>
          </a:xfrm>
          <a:prstGeom prst="rect">
            <a:avLst/>
          </a:prstGeom>
          <a:noFill/>
        </p:spPr>
        <p:txBody>
          <a:bodyPr wrap="square" rtlCol="0" anchor="ctr">
            <a:spAutoFit/>
          </a:bodyPr>
          <a:lstStyle/>
          <a:p>
            <a:pPr algn="l"/>
            <a:r>
              <a:rPr lang="en-BR" sz="2800" dirty="0">
                <a:latin typeface="Verdana" panose="020B0604030504040204" pitchFamily="34" charset="0"/>
                <a:ea typeface="Verdana" panose="020B0604030504040204" pitchFamily="34" charset="0"/>
                <a:cs typeface="Verdana" panose="020B0604030504040204" pitchFamily="34" charset="0"/>
              </a:rPr>
              <a:t>Function Scope</a:t>
            </a:r>
          </a:p>
        </p:txBody>
      </p:sp>
      <p:grpSp>
        <p:nvGrpSpPr>
          <p:cNvPr id="41" name="object 13">
            <a:extLst>
              <a:ext uri="{FF2B5EF4-FFF2-40B4-BE49-F238E27FC236}">
                <a16:creationId xmlns:a16="http://schemas.microsoft.com/office/drawing/2014/main" id="{CD199C5A-4B24-E415-38E4-D5223CB69C20}"/>
              </a:ext>
            </a:extLst>
          </p:cNvPr>
          <p:cNvGrpSpPr/>
          <p:nvPr/>
        </p:nvGrpSpPr>
        <p:grpSpPr>
          <a:xfrm>
            <a:off x="14578946" y="1759474"/>
            <a:ext cx="4155215" cy="1102531"/>
            <a:chOff x="896079" y="1998535"/>
            <a:chExt cx="3160069" cy="1122440"/>
          </a:xfrm>
        </p:grpSpPr>
        <p:pic>
          <p:nvPicPr>
            <p:cNvPr id="42" name="object 15">
              <a:extLst>
                <a:ext uri="{FF2B5EF4-FFF2-40B4-BE49-F238E27FC236}">
                  <a16:creationId xmlns:a16="http://schemas.microsoft.com/office/drawing/2014/main" id="{546BB836-6586-A745-613B-1581F4053B07}"/>
                </a:ext>
              </a:extLst>
            </p:cNvPr>
            <p:cNvPicPr/>
            <p:nvPr/>
          </p:nvPicPr>
          <p:blipFill>
            <a:blip r:embed="rId5" cstate="print"/>
            <a:stretch>
              <a:fillRect/>
            </a:stretch>
          </p:blipFill>
          <p:spPr>
            <a:xfrm>
              <a:off x="978047" y="2247044"/>
              <a:ext cx="2996126" cy="873931"/>
            </a:xfrm>
            <a:prstGeom prst="rect">
              <a:avLst/>
            </a:prstGeom>
          </p:spPr>
        </p:pic>
        <p:pic>
          <p:nvPicPr>
            <p:cNvPr id="43" name="object 16">
              <a:extLst>
                <a:ext uri="{FF2B5EF4-FFF2-40B4-BE49-F238E27FC236}">
                  <a16:creationId xmlns:a16="http://schemas.microsoft.com/office/drawing/2014/main" id="{DBFE3C4A-27F1-7EC8-708D-2EB37A054870}"/>
                </a:ext>
              </a:extLst>
            </p:cNvPr>
            <p:cNvPicPr/>
            <p:nvPr/>
          </p:nvPicPr>
          <p:blipFill>
            <a:blip r:embed="rId2" cstate="print"/>
            <a:stretch>
              <a:fillRect/>
            </a:stretch>
          </p:blipFill>
          <p:spPr>
            <a:xfrm>
              <a:off x="896079" y="1998535"/>
              <a:ext cx="3160069" cy="1042710"/>
            </a:xfrm>
            <a:prstGeom prst="rect">
              <a:avLst/>
            </a:prstGeom>
          </p:spPr>
        </p:pic>
      </p:grpSp>
      <p:sp>
        <p:nvSpPr>
          <p:cNvPr id="44" name="TextBox 43">
            <a:extLst>
              <a:ext uri="{FF2B5EF4-FFF2-40B4-BE49-F238E27FC236}">
                <a16:creationId xmlns:a16="http://schemas.microsoft.com/office/drawing/2014/main" id="{26B8078F-4412-EA34-A970-647A76CB51C4}"/>
              </a:ext>
            </a:extLst>
          </p:cNvPr>
          <p:cNvSpPr txBox="1"/>
          <p:nvPr/>
        </p:nvSpPr>
        <p:spPr>
          <a:xfrm>
            <a:off x="14875766" y="1991842"/>
            <a:ext cx="3562992" cy="523220"/>
          </a:xfrm>
          <a:prstGeom prst="rect">
            <a:avLst/>
          </a:prstGeom>
          <a:noFill/>
        </p:spPr>
        <p:txBody>
          <a:bodyPr wrap="square" rtlCol="0" anchor="ctr">
            <a:spAutoFit/>
          </a:bodyPr>
          <a:lstStyle/>
          <a:p>
            <a:pPr algn="l"/>
            <a:r>
              <a:rPr lang="en-BR" sz="2800" dirty="0">
                <a:latin typeface="Verdana" panose="020B0604030504040204" pitchFamily="34" charset="0"/>
                <a:ea typeface="Verdana" panose="020B0604030504040204" pitchFamily="34" charset="0"/>
                <a:cs typeface="Verdana" panose="020B0604030504040204" pitchFamily="34" charset="0"/>
              </a:rPr>
              <a:t>Block Scope (ES6)</a:t>
            </a:r>
          </a:p>
        </p:txBody>
      </p:sp>
      <p:pic>
        <p:nvPicPr>
          <p:cNvPr id="49" name="object 4">
            <a:extLst>
              <a:ext uri="{FF2B5EF4-FFF2-40B4-BE49-F238E27FC236}">
                <a16:creationId xmlns:a16="http://schemas.microsoft.com/office/drawing/2014/main" id="{F17DFF51-9844-DF59-4EE8-B90D73F82411}"/>
              </a:ext>
            </a:extLst>
          </p:cNvPr>
          <p:cNvPicPr/>
          <p:nvPr/>
        </p:nvPicPr>
        <p:blipFill>
          <a:blip r:embed="rId6" cstate="print"/>
          <a:stretch>
            <a:fillRect/>
          </a:stretch>
        </p:blipFill>
        <p:spPr>
          <a:xfrm>
            <a:off x="7138852" y="3427906"/>
            <a:ext cx="5826389" cy="2588890"/>
          </a:xfrm>
          <a:prstGeom prst="rect">
            <a:avLst/>
          </a:prstGeom>
        </p:spPr>
      </p:pic>
    </p:spTree>
    <p:extLst>
      <p:ext uri="{BB962C8B-B14F-4D97-AF65-F5344CB8AC3E}">
        <p14:creationId xmlns:p14="http://schemas.microsoft.com/office/powerpoint/2010/main" val="255547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linds(horizontal)">
                                      <p:cBhvr>
                                        <p:cTn id="7" dur="500"/>
                                        <p:tgtEl>
                                          <p:spTgt spid="32"/>
                                        </p:tgtEl>
                                      </p:cBhvr>
                                    </p:animEffect>
                                  </p:childTnLst>
                                </p:cTn>
                              </p:par>
                              <p:par>
                                <p:cTn id="8" presetID="3" presetClass="entr" presetSubtype="10"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blinds(horizontal)">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blinds(horizontal)">
                                      <p:cBhvr>
                                        <p:cTn id="15" dur="500"/>
                                        <p:tgtEl>
                                          <p:spTgt spid="36"/>
                                        </p:tgtEl>
                                      </p:cBhvr>
                                    </p:animEffect>
                                  </p:childTnLst>
                                </p:cTn>
                              </p:par>
                              <p:par>
                                <p:cTn id="16" presetID="3" presetClass="entr" presetSubtype="10" fill="hold" nodeType="with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blinds(horizontal)">
                                      <p:cBhvr>
                                        <p:cTn id="18" dur="500"/>
                                        <p:tgtEl>
                                          <p:spTgt spid="33"/>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blinds(horizontal)">
                                      <p:cBhvr>
                                        <p:cTn id="23" dur="500"/>
                                        <p:tgtEl>
                                          <p:spTgt spid="44"/>
                                        </p:tgtEl>
                                      </p:cBhvr>
                                    </p:animEffect>
                                  </p:childTnLst>
                                </p:cTn>
                              </p:par>
                              <p:par>
                                <p:cTn id="24" presetID="3" presetClass="entr" presetSubtype="10" fill="hold" nodeType="with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blinds(horizontal)">
                                      <p:cBhvr>
                                        <p:cTn id="2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6" grpId="0"/>
      <p:bldP spid="4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806592-1C90-9155-DDEE-410D7A76C6E5}"/>
            </a:ext>
          </a:extLst>
        </p:cNvPr>
        <p:cNvGrpSpPr/>
        <p:nvPr/>
      </p:nvGrpSpPr>
      <p:grpSpPr>
        <a:xfrm>
          <a:off x="0" y="0"/>
          <a:ext cx="0" cy="0"/>
          <a:chOff x="0" y="0"/>
          <a:chExt cx="0" cy="0"/>
        </a:xfrm>
      </p:grpSpPr>
      <p:pic>
        <p:nvPicPr>
          <p:cNvPr id="3" name="object 3">
            <a:extLst>
              <a:ext uri="{FF2B5EF4-FFF2-40B4-BE49-F238E27FC236}">
                <a16:creationId xmlns:a16="http://schemas.microsoft.com/office/drawing/2014/main" id="{919F11F6-4D56-D294-D786-A5099EE4157A}"/>
              </a:ext>
            </a:extLst>
          </p:cNvPr>
          <p:cNvPicPr/>
          <p:nvPr/>
        </p:nvPicPr>
        <p:blipFill>
          <a:blip r:embed="rId2" cstate="print"/>
          <a:stretch>
            <a:fillRect/>
          </a:stretch>
        </p:blipFill>
        <p:spPr>
          <a:xfrm>
            <a:off x="9505237" y="418835"/>
            <a:ext cx="10180027" cy="10470885"/>
          </a:xfrm>
          <a:prstGeom prst="rect">
            <a:avLst/>
          </a:prstGeom>
        </p:spPr>
      </p:pic>
      <p:pic>
        <p:nvPicPr>
          <p:cNvPr id="7" name="Picture 6" descr="A blue square with white letters&#10;&#10;Description automatically generated">
            <a:extLst>
              <a:ext uri="{FF2B5EF4-FFF2-40B4-BE49-F238E27FC236}">
                <a16:creationId xmlns:a16="http://schemas.microsoft.com/office/drawing/2014/main" id="{91E7F1AE-2AD0-6F66-5E81-44C45B5E77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76905"/>
            <a:ext cx="1295400" cy="1295400"/>
          </a:xfrm>
          <a:prstGeom prst="rect">
            <a:avLst/>
          </a:prstGeom>
        </p:spPr>
      </p:pic>
      <p:sp>
        <p:nvSpPr>
          <p:cNvPr id="4" name="object 4">
            <a:extLst>
              <a:ext uri="{FF2B5EF4-FFF2-40B4-BE49-F238E27FC236}">
                <a16:creationId xmlns:a16="http://schemas.microsoft.com/office/drawing/2014/main" id="{5B36BAB7-35E9-7E91-9E31-B2059700B2AA}"/>
              </a:ext>
            </a:extLst>
          </p:cNvPr>
          <p:cNvSpPr txBox="1">
            <a:spLocks noGrp="1"/>
          </p:cNvSpPr>
          <p:nvPr>
            <p:ph type="title"/>
          </p:nvPr>
        </p:nvSpPr>
        <p:spPr>
          <a:xfrm>
            <a:off x="11327635" y="2853306"/>
            <a:ext cx="2282825" cy="654050"/>
          </a:xfrm>
          <a:prstGeom prst="rect">
            <a:avLst/>
          </a:prstGeom>
        </p:spPr>
        <p:txBody>
          <a:bodyPr vert="horz" wrap="square" lIns="0" tIns="15240" rIns="0" bIns="0" rtlCol="0">
            <a:spAutoFit/>
          </a:bodyPr>
          <a:lstStyle/>
          <a:p>
            <a:pPr marL="12700">
              <a:lnSpc>
                <a:spcPct val="100000"/>
              </a:lnSpc>
              <a:spcBef>
                <a:spcPts val="120"/>
              </a:spcBef>
            </a:pPr>
            <a:r>
              <a:rPr sz="4100" spc="-420" dirty="0">
                <a:solidFill>
                  <a:srgbClr val="444444"/>
                </a:solidFill>
                <a:latin typeface="Arial Black"/>
                <a:cs typeface="Arial Black"/>
              </a:rPr>
              <a:t>SECTION</a:t>
            </a:r>
            <a:endParaRPr sz="4100">
              <a:latin typeface="Arial Black"/>
              <a:cs typeface="Arial Black"/>
            </a:endParaRPr>
          </a:p>
        </p:txBody>
      </p:sp>
      <p:sp>
        <p:nvSpPr>
          <p:cNvPr id="5" name="object 5">
            <a:extLst>
              <a:ext uri="{FF2B5EF4-FFF2-40B4-BE49-F238E27FC236}">
                <a16:creationId xmlns:a16="http://schemas.microsoft.com/office/drawing/2014/main" id="{ADF29EA6-073C-1F77-DAFB-C1B46CECB957}"/>
              </a:ext>
            </a:extLst>
          </p:cNvPr>
          <p:cNvSpPr txBox="1"/>
          <p:nvPr/>
        </p:nvSpPr>
        <p:spPr>
          <a:xfrm>
            <a:off x="11327635" y="3659662"/>
            <a:ext cx="6649215" cy="545021"/>
          </a:xfrm>
          <a:prstGeom prst="rect">
            <a:avLst/>
          </a:prstGeom>
        </p:spPr>
        <p:txBody>
          <a:bodyPr vert="horz" wrap="square" lIns="0" tIns="13970" rIns="0" bIns="0" rtlCol="0">
            <a:spAutoFit/>
          </a:bodyPr>
          <a:lstStyle/>
          <a:p>
            <a:pPr marL="12700">
              <a:lnSpc>
                <a:spcPct val="100000"/>
              </a:lnSpc>
              <a:spcBef>
                <a:spcPts val="110"/>
              </a:spcBef>
            </a:pPr>
            <a:r>
              <a:rPr lang="en-US" sz="3450" spc="-20" dirty="0">
                <a:solidFill>
                  <a:srgbClr val="444444"/>
                </a:solidFill>
                <a:latin typeface="Arial"/>
                <a:cs typeface="Arial"/>
              </a:rPr>
              <a:t>TYPESCRIPT FUNDAMENTALS</a:t>
            </a:r>
            <a:endParaRPr lang="en-US" sz="3450" dirty="0">
              <a:latin typeface="Arial"/>
              <a:cs typeface="Arial"/>
            </a:endParaRPr>
          </a:p>
        </p:txBody>
      </p:sp>
      <p:sp>
        <p:nvSpPr>
          <p:cNvPr id="6" name="object 6">
            <a:extLst>
              <a:ext uri="{FF2B5EF4-FFF2-40B4-BE49-F238E27FC236}">
                <a16:creationId xmlns:a16="http://schemas.microsoft.com/office/drawing/2014/main" id="{89792909-CB81-9240-CB36-03CEBE0C8990}"/>
              </a:ext>
            </a:extLst>
          </p:cNvPr>
          <p:cNvSpPr txBox="1"/>
          <p:nvPr/>
        </p:nvSpPr>
        <p:spPr>
          <a:xfrm>
            <a:off x="11327634" y="6170021"/>
            <a:ext cx="7411216" cy="1570302"/>
          </a:xfrm>
          <a:prstGeom prst="rect">
            <a:avLst/>
          </a:prstGeom>
        </p:spPr>
        <p:txBody>
          <a:bodyPr vert="horz" wrap="square" lIns="0" tIns="226695" rIns="0" bIns="0" rtlCol="0">
            <a:spAutoFit/>
          </a:bodyPr>
          <a:lstStyle/>
          <a:p>
            <a:pPr marL="12700">
              <a:lnSpc>
                <a:spcPct val="100000"/>
              </a:lnSpc>
              <a:spcBef>
                <a:spcPts val="1785"/>
              </a:spcBef>
            </a:pPr>
            <a:r>
              <a:rPr sz="4100" spc="-465" dirty="0">
                <a:solidFill>
                  <a:srgbClr val="444444"/>
                </a:solidFill>
                <a:latin typeface="Arial Black"/>
                <a:cs typeface="Arial Black"/>
              </a:rPr>
              <a:t>LECTURE</a:t>
            </a:r>
            <a:endParaRPr sz="4100" dirty="0">
              <a:latin typeface="Arial Black"/>
              <a:cs typeface="Arial Black"/>
            </a:endParaRPr>
          </a:p>
          <a:p>
            <a:pPr marL="12700">
              <a:lnSpc>
                <a:spcPct val="100000"/>
              </a:lnSpc>
              <a:spcBef>
                <a:spcPts val="1420"/>
              </a:spcBef>
            </a:pPr>
            <a:r>
              <a:rPr lang="en-US" sz="3450" dirty="0">
                <a:solidFill>
                  <a:srgbClr val="444444"/>
                </a:solidFill>
                <a:latin typeface="Arial"/>
                <a:cs typeface="Arial"/>
              </a:rPr>
              <a:t>INTRODUCTION</a:t>
            </a:r>
          </a:p>
        </p:txBody>
      </p:sp>
    </p:spTree>
    <p:extLst>
      <p:ext uri="{BB962C8B-B14F-4D97-AF65-F5344CB8AC3E}">
        <p14:creationId xmlns:p14="http://schemas.microsoft.com/office/powerpoint/2010/main" val="656766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20104099" cy="1361215"/>
          </a:xfrm>
          <a:prstGeom prst="rect">
            <a:avLst/>
          </a:prstGeom>
        </p:spPr>
      </p:pic>
      <p:sp>
        <p:nvSpPr>
          <p:cNvPr id="3" name="object 3"/>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dirty="0"/>
              <a:t>W</a:t>
            </a:r>
            <a:r>
              <a:rPr lang="en-US" dirty="0"/>
              <a:t>hat</a:t>
            </a:r>
            <a:r>
              <a:rPr spc="-245" dirty="0"/>
              <a:t> </a:t>
            </a:r>
            <a:r>
              <a:rPr lang="en-US" spc="-105" dirty="0"/>
              <a:t>is</a:t>
            </a:r>
            <a:r>
              <a:rPr lang="en-US" spc="-215" dirty="0"/>
              <a:t> </a:t>
            </a:r>
            <a:r>
              <a:rPr lang="en-US" spc="-280" dirty="0">
                <a:latin typeface="Arial Black"/>
                <a:cs typeface="Arial Black"/>
              </a:rPr>
              <a:t>E</a:t>
            </a:r>
            <a:r>
              <a:rPr lang="en-US" b="1" spc="-280" dirty="0">
                <a:latin typeface="Arial Black"/>
                <a:cs typeface="Arial Black"/>
              </a:rPr>
              <a:t>CMA</a:t>
            </a:r>
            <a:r>
              <a:rPr lang="en-US" spc="-280" dirty="0">
                <a:latin typeface="Arial Black"/>
                <a:cs typeface="Arial Black"/>
              </a:rPr>
              <a:t>Script ?</a:t>
            </a:r>
            <a:endParaRPr spc="-280" dirty="0"/>
          </a:p>
        </p:txBody>
      </p:sp>
      <p:sp>
        <p:nvSpPr>
          <p:cNvPr id="15" name="TextBox 14">
            <a:extLst>
              <a:ext uri="{FF2B5EF4-FFF2-40B4-BE49-F238E27FC236}">
                <a16:creationId xmlns:a16="http://schemas.microsoft.com/office/drawing/2014/main" id="{E086C8EE-CDE1-126B-FDC2-A0B1CE335DB9}"/>
              </a:ext>
            </a:extLst>
          </p:cNvPr>
          <p:cNvSpPr txBox="1"/>
          <p:nvPr/>
        </p:nvSpPr>
        <p:spPr>
          <a:xfrm>
            <a:off x="1790235" y="3648530"/>
            <a:ext cx="16113985" cy="1944122"/>
          </a:xfrm>
          <a:prstGeom prst="rect">
            <a:avLst/>
          </a:prstGeom>
          <a:noFill/>
        </p:spPr>
        <p:txBody>
          <a:bodyPr wrap="square" rtlCol="0" anchor="ctr">
            <a:spAutoFit/>
          </a:bodyPr>
          <a:lstStyle/>
          <a:p>
            <a:pPr marL="457200" indent="-457200" algn="l">
              <a:lnSpc>
                <a:spcPct val="150000"/>
              </a:lnSpc>
              <a:buClr>
                <a:srgbClr val="FFC000"/>
              </a:buClr>
              <a:buFont typeface="Wingdings" pitchFamily="2" charset="2"/>
              <a:buChar char="Ø"/>
            </a:pPr>
            <a:r>
              <a:rPr lang="en-GB" sz="28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E</a:t>
            </a: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CMA</a:t>
            </a:r>
            <a:r>
              <a:rPr lang="en-GB" sz="28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S</a:t>
            </a: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cript is a scripting-language specification that was developed by ECMA International to create a standardized JavaScript implementation across all web browsers.</a:t>
            </a:r>
          </a:p>
        </p:txBody>
      </p:sp>
      <p:pic>
        <p:nvPicPr>
          <p:cNvPr id="4" name="Picture 3" descr="A yellow and black sign with black letters&#10;&#10;Description automatically generated">
            <a:extLst>
              <a:ext uri="{FF2B5EF4-FFF2-40B4-BE49-F238E27FC236}">
                <a16:creationId xmlns:a16="http://schemas.microsoft.com/office/drawing/2014/main" id="{198B7641-B900-73CC-D10B-D5E1D30E34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grpSp>
        <p:nvGrpSpPr>
          <p:cNvPr id="5" name="object 13">
            <a:extLst>
              <a:ext uri="{FF2B5EF4-FFF2-40B4-BE49-F238E27FC236}">
                <a16:creationId xmlns:a16="http://schemas.microsoft.com/office/drawing/2014/main" id="{48FE44A2-3F13-2EF7-A498-469C47A6A35A}"/>
              </a:ext>
            </a:extLst>
          </p:cNvPr>
          <p:cNvGrpSpPr/>
          <p:nvPr/>
        </p:nvGrpSpPr>
        <p:grpSpPr>
          <a:xfrm>
            <a:off x="1212850" y="1997075"/>
            <a:ext cx="4155215" cy="1102531"/>
            <a:chOff x="896079" y="1998535"/>
            <a:chExt cx="3160069" cy="1122440"/>
          </a:xfrm>
        </p:grpSpPr>
        <p:pic>
          <p:nvPicPr>
            <p:cNvPr id="6" name="object 15">
              <a:extLst>
                <a:ext uri="{FF2B5EF4-FFF2-40B4-BE49-F238E27FC236}">
                  <a16:creationId xmlns:a16="http://schemas.microsoft.com/office/drawing/2014/main" id="{53864E47-6323-8CE0-1667-DF0CD7431A95}"/>
                </a:ext>
              </a:extLst>
            </p:cNvPr>
            <p:cNvPicPr/>
            <p:nvPr/>
          </p:nvPicPr>
          <p:blipFill>
            <a:blip r:embed="rId4" cstate="print"/>
            <a:stretch>
              <a:fillRect/>
            </a:stretch>
          </p:blipFill>
          <p:spPr>
            <a:xfrm>
              <a:off x="978047" y="2247044"/>
              <a:ext cx="2996126" cy="873931"/>
            </a:xfrm>
            <a:prstGeom prst="rect">
              <a:avLst/>
            </a:prstGeom>
          </p:spPr>
        </p:pic>
        <p:pic>
          <p:nvPicPr>
            <p:cNvPr id="7" name="object 16">
              <a:extLst>
                <a:ext uri="{FF2B5EF4-FFF2-40B4-BE49-F238E27FC236}">
                  <a16:creationId xmlns:a16="http://schemas.microsoft.com/office/drawing/2014/main" id="{4E0D3D16-9F40-186B-2A6D-67E372E69502}"/>
                </a:ext>
              </a:extLst>
            </p:cNvPr>
            <p:cNvPicPr/>
            <p:nvPr/>
          </p:nvPicPr>
          <p:blipFill>
            <a:blip r:embed="rId2" cstate="print"/>
            <a:stretch>
              <a:fillRect/>
            </a:stretch>
          </p:blipFill>
          <p:spPr>
            <a:xfrm>
              <a:off x="896079" y="1998535"/>
              <a:ext cx="3160069" cy="1042710"/>
            </a:xfrm>
            <a:prstGeom prst="rect">
              <a:avLst/>
            </a:prstGeom>
          </p:spPr>
        </p:pic>
      </p:grpSp>
      <p:sp>
        <p:nvSpPr>
          <p:cNvPr id="8" name="TextBox 7">
            <a:extLst>
              <a:ext uri="{FF2B5EF4-FFF2-40B4-BE49-F238E27FC236}">
                <a16:creationId xmlns:a16="http://schemas.microsoft.com/office/drawing/2014/main" id="{777EA1EC-FD7C-454D-8F56-C78F214ACB24}"/>
              </a:ext>
            </a:extLst>
          </p:cNvPr>
          <p:cNvSpPr txBox="1"/>
          <p:nvPr/>
        </p:nvSpPr>
        <p:spPr>
          <a:xfrm>
            <a:off x="1790235" y="2216794"/>
            <a:ext cx="3000436" cy="584775"/>
          </a:xfrm>
          <a:prstGeom prst="rect">
            <a:avLst/>
          </a:prstGeom>
          <a:noFill/>
        </p:spPr>
        <p:txBody>
          <a:bodyPr wrap="square" rtlCol="0" anchor="ctr">
            <a:spAutoFit/>
          </a:bodyPr>
          <a:lstStyle/>
          <a:p>
            <a:pPr algn="l"/>
            <a:r>
              <a:rPr lang="en-BR" sz="3200" b="1" dirty="0">
                <a:latin typeface="Verdana" panose="020B0604030504040204" pitchFamily="34" charset="0"/>
                <a:ea typeface="Verdana" panose="020B0604030504040204" pitchFamily="34" charset="0"/>
                <a:cs typeface="Verdana" panose="020B0604030504040204" pitchFamily="34" charset="0"/>
              </a:rPr>
              <a:t>E</a:t>
            </a:r>
            <a:r>
              <a:rPr lang="en-BR" sz="3200" dirty="0">
                <a:latin typeface="Verdana" panose="020B0604030504040204" pitchFamily="34" charset="0"/>
                <a:ea typeface="Verdana" panose="020B0604030504040204" pitchFamily="34" charset="0"/>
                <a:cs typeface="Verdana" panose="020B0604030504040204" pitchFamily="34" charset="0"/>
              </a:rPr>
              <a:t>CMA</a:t>
            </a:r>
            <a:r>
              <a:rPr lang="en-BR" sz="3200" b="1" dirty="0">
                <a:latin typeface="Verdana" panose="020B0604030504040204" pitchFamily="34" charset="0"/>
                <a:ea typeface="Verdana" panose="020B0604030504040204" pitchFamily="34" charset="0"/>
                <a:cs typeface="Verdana" panose="020B0604030504040204" pitchFamily="34" charset="0"/>
              </a:rPr>
              <a:t>S</a:t>
            </a:r>
            <a:r>
              <a:rPr lang="en-BR" sz="3200" dirty="0">
                <a:latin typeface="Verdana" panose="020B0604030504040204" pitchFamily="34" charset="0"/>
                <a:ea typeface="Verdana" panose="020B0604030504040204" pitchFamily="34" charset="0"/>
                <a:cs typeface="Verdana" panose="020B0604030504040204" pitchFamily="34" charset="0"/>
              </a:rPr>
              <a:t>cript…</a:t>
            </a:r>
          </a:p>
        </p:txBody>
      </p:sp>
      <p:graphicFrame>
        <p:nvGraphicFramePr>
          <p:cNvPr id="9" name="Diagram 8">
            <a:extLst>
              <a:ext uri="{FF2B5EF4-FFF2-40B4-BE49-F238E27FC236}">
                <a16:creationId xmlns:a16="http://schemas.microsoft.com/office/drawing/2014/main" id="{21D2F754-E5D4-3726-8E3A-90B0F139E9BD}"/>
              </a:ext>
            </a:extLst>
          </p:cNvPr>
          <p:cNvGraphicFramePr/>
          <p:nvPr>
            <p:extLst>
              <p:ext uri="{D42A27DB-BD31-4B8C-83A1-F6EECF244321}">
                <p14:modId xmlns:p14="http://schemas.microsoft.com/office/powerpoint/2010/main" val="3504209686"/>
              </p:ext>
            </p:extLst>
          </p:nvPr>
        </p:nvGraphicFramePr>
        <p:xfrm>
          <a:off x="2965450" y="7038392"/>
          <a:ext cx="11433570" cy="265488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2" name="TextBox 11">
            <a:extLst>
              <a:ext uri="{FF2B5EF4-FFF2-40B4-BE49-F238E27FC236}">
                <a16:creationId xmlns:a16="http://schemas.microsoft.com/office/drawing/2014/main" id="{8496A7CE-889C-9A0A-CE83-A8C1FED644EE}"/>
              </a:ext>
            </a:extLst>
          </p:cNvPr>
          <p:cNvSpPr txBox="1"/>
          <p:nvPr/>
        </p:nvSpPr>
        <p:spPr>
          <a:xfrm>
            <a:off x="2741479" y="6386011"/>
            <a:ext cx="2626586" cy="651460"/>
          </a:xfrm>
          <a:prstGeom prst="rect">
            <a:avLst/>
          </a:prstGeom>
          <a:noFill/>
        </p:spPr>
        <p:txBody>
          <a:bodyPr wrap="square" rtlCol="0" anchor="ctr">
            <a:spAutoFit/>
          </a:bodyPr>
          <a:lstStyle/>
          <a:p>
            <a:pPr algn="l">
              <a:lnSpc>
                <a:spcPct val="150000"/>
              </a:lnSpc>
              <a:buClr>
                <a:srgbClr val="FFC000"/>
              </a:buClr>
            </a:pP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ECMAScript 1</a:t>
            </a:r>
          </a:p>
        </p:txBody>
      </p:sp>
      <p:sp>
        <p:nvSpPr>
          <p:cNvPr id="13" name="TextBox 12">
            <a:extLst>
              <a:ext uri="{FF2B5EF4-FFF2-40B4-BE49-F238E27FC236}">
                <a16:creationId xmlns:a16="http://schemas.microsoft.com/office/drawing/2014/main" id="{AEF9050F-ADBD-DF88-D27A-4E24426A13F9}"/>
              </a:ext>
            </a:extLst>
          </p:cNvPr>
          <p:cNvSpPr txBox="1"/>
          <p:nvPr/>
        </p:nvSpPr>
        <p:spPr>
          <a:xfrm>
            <a:off x="5133908" y="9753132"/>
            <a:ext cx="2626586" cy="651460"/>
          </a:xfrm>
          <a:prstGeom prst="rect">
            <a:avLst/>
          </a:prstGeom>
          <a:noFill/>
        </p:spPr>
        <p:txBody>
          <a:bodyPr wrap="square" rtlCol="0" anchor="ctr">
            <a:spAutoFit/>
          </a:bodyPr>
          <a:lstStyle/>
          <a:p>
            <a:pPr algn="l">
              <a:lnSpc>
                <a:spcPct val="150000"/>
              </a:lnSpc>
              <a:buClr>
                <a:srgbClr val="FFC000"/>
              </a:buClr>
            </a:pP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ECMAScript 2</a:t>
            </a:r>
          </a:p>
        </p:txBody>
      </p:sp>
      <p:sp>
        <p:nvSpPr>
          <p:cNvPr id="14" name="TextBox 13">
            <a:extLst>
              <a:ext uri="{FF2B5EF4-FFF2-40B4-BE49-F238E27FC236}">
                <a16:creationId xmlns:a16="http://schemas.microsoft.com/office/drawing/2014/main" id="{67D8CA7F-8557-7C3A-2591-70667ACA3DE7}"/>
              </a:ext>
            </a:extLst>
          </p:cNvPr>
          <p:cNvSpPr txBox="1"/>
          <p:nvPr/>
        </p:nvSpPr>
        <p:spPr>
          <a:xfrm>
            <a:off x="6521461" y="6386011"/>
            <a:ext cx="2626586" cy="651460"/>
          </a:xfrm>
          <a:prstGeom prst="rect">
            <a:avLst/>
          </a:prstGeom>
          <a:noFill/>
        </p:spPr>
        <p:txBody>
          <a:bodyPr wrap="square" rtlCol="0" anchor="ctr">
            <a:spAutoFit/>
          </a:bodyPr>
          <a:lstStyle/>
          <a:p>
            <a:pPr algn="l">
              <a:lnSpc>
                <a:spcPct val="150000"/>
              </a:lnSpc>
              <a:buClr>
                <a:srgbClr val="FFC000"/>
              </a:buClr>
            </a:pP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ECMAScript 3</a:t>
            </a:r>
          </a:p>
        </p:txBody>
      </p:sp>
      <p:sp>
        <p:nvSpPr>
          <p:cNvPr id="16" name="TextBox 15">
            <a:extLst>
              <a:ext uri="{FF2B5EF4-FFF2-40B4-BE49-F238E27FC236}">
                <a16:creationId xmlns:a16="http://schemas.microsoft.com/office/drawing/2014/main" id="{F4090D1C-D7E1-7881-370F-C3958F6E5662}"/>
              </a:ext>
            </a:extLst>
          </p:cNvPr>
          <p:cNvSpPr txBox="1"/>
          <p:nvPr/>
        </p:nvSpPr>
        <p:spPr>
          <a:xfrm>
            <a:off x="7999315" y="9753132"/>
            <a:ext cx="2626586" cy="651460"/>
          </a:xfrm>
          <a:prstGeom prst="rect">
            <a:avLst/>
          </a:prstGeom>
          <a:noFill/>
        </p:spPr>
        <p:txBody>
          <a:bodyPr wrap="square" rtlCol="0" anchor="ctr">
            <a:spAutoFit/>
          </a:bodyPr>
          <a:lstStyle/>
          <a:p>
            <a:pPr algn="l">
              <a:lnSpc>
                <a:spcPct val="150000"/>
              </a:lnSpc>
              <a:buClr>
                <a:srgbClr val="FFC000"/>
              </a:buClr>
            </a:pP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ECMAScript 4</a:t>
            </a:r>
          </a:p>
        </p:txBody>
      </p:sp>
      <p:sp>
        <p:nvSpPr>
          <p:cNvPr id="17" name="TextBox 16">
            <a:extLst>
              <a:ext uri="{FF2B5EF4-FFF2-40B4-BE49-F238E27FC236}">
                <a16:creationId xmlns:a16="http://schemas.microsoft.com/office/drawing/2014/main" id="{F25844FD-F85F-B244-4A6C-B103476B2B07}"/>
              </a:ext>
            </a:extLst>
          </p:cNvPr>
          <p:cNvSpPr txBox="1"/>
          <p:nvPr/>
        </p:nvSpPr>
        <p:spPr>
          <a:xfrm>
            <a:off x="9709376" y="6408544"/>
            <a:ext cx="2626586" cy="651460"/>
          </a:xfrm>
          <a:prstGeom prst="rect">
            <a:avLst/>
          </a:prstGeom>
          <a:noFill/>
        </p:spPr>
        <p:txBody>
          <a:bodyPr wrap="square" rtlCol="0" anchor="ctr">
            <a:spAutoFit/>
          </a:bodyPr>
          <a:lstStyle/>
          <a:p>
            <a:pPr algn="l">
              <a:lnSpc>
                <a:spcPct val="150000"/>
              </a:lnSpc>
              <a:buClr>
                <a:srgbClr val="FFC000"/>
              </a:buClr>
            </a:pP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ECMAScript 5</a:t>
            </a:r>
          </a:p>
        </p:txBody>
      </p:sp>
      <p:sp>
        <p:nvSpPr>
          <p:cNvPr id="18" name="TextBox 17">
            <a:extLst>
              <a:ext uri="{FF2B5EF4-FFF2-40B4-BE49-F238E27FC236}">
                <a16:creationId xmlns:a16="http://schemas.microsoft.com/office/drawing/2014/main" id="{714476F3-EB5F-0322-E646-E9AF0E586AD5}"/>
              </a:ext>
            </a:extLst>
          </p:cNvPr>
          <p:cNvSpPr txBox="1"/>
          <p:nvPr/>
        </p:nvSpPr>
        <p:spPr>
          <a:xfrm>
            <a:off x="11959103" y="9753132"/>
            <a:ext cx="2626586" cy="651460"/>
          </a:xfrm>
          <a:prstGeom prst="rect">
            <a:avLst/>
          </a:prstGeom>
          <a:noFill/>
        </p:spPr>
        <p:txBody>
          <a:bodyPr wrap="square" rtlCol="0" anchor="ctr">
            <a:spAutoFit/>
          </a:bodyPr>
          <a:lstStyle/>
          <a:p>
            <a:pPr algn="l">
              <a:lnSpc>
                <a:spcPct val="150000"/>
              </a:lnSpc>
              <a:buClr>
                <a:srgbClr val="FFC000"/>
              </a:buClr>
            </a:pP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ECMAScript 6</a:t>
            </a:r>
          </a:p>
        </p:txBody>
      </p:sp>
      <p:pic>
        <p:nvPicPr>
          <p:cNvPr id="22" name="Graphic 21" descr="Arrow: Straight with solid fill">
            <a:extLst>
              <a:ext uri="{FF2B5EF4-FFF2-40B4-BE49-F238E27FC236}">
                <a16:creationId xmlns:a16="http://schemas.microsoft.com/office/drawing/2014/main" id="{FD13588E-3F96-D5A3-E1C6-2EC694E43F2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5400000">
            <a:off x="3597572" y="7110743"/>
            <a:ext cx="739478" cy="739478"/>
          </a:xfrm>
          <a:prstGeom prst="rect">
            <a:avLst/>
          </a:prstGeom>
        </p:spPr>
      </p:pic>
      <p:pic>
        <p:nvPicPr>
          <p:cNvPr id="23" name="Graphic 22" descr="Arrow: Straight with solid fill">
            <a:extLst>
              <a:ext uri="{FF2B5EF4-FFF2-40B4-BE49-F238E27FC236}">
                <a16:creationId xmlns:a16="http://schemas.microsoft.com/office/drawing/2014/main" id="{A2F1E628-95D0-8567-326D-A380F61F871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5400000">
            <a:off x="7465015" y="7097328"/>
            <a:ext cx="739478" cy="739478"/>
          </a:xfrm>
          <a:prstGeom prst="rect">
            <a:avLst/>
          </a:prstGeom>
        </p:spPr>
      </p:pic>
      <p:pic>
        <p:nvPicPr>
          <p:cNvPr id="24" name="Graphic 23" descr="Arrow: Straight with solid fill">
            <a:extLst>
              <a:ext uri="{FF2B5EF4-FFF2-40B4-BE49-F238E27FC236}">
                <a16:creationId xmlns:a16="http://schemas.microsoft.com/office/drawing/2014/main" id="{2B689CED-0572-F47E-5C31-2AA0DFA73A0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5400000">
            <a:off x="10562279" y="7097328"/>
            <a:ext cx="739478" cy="739478"/>
          </a:xfrm>
          <a:prstGeom prst="rect">
            <a:avLst/>
          </a:prstGeom>
        </p:spPr>
      </p:pic>
      <p:pic>
        <p:nvPicPr>
          <p:cNvPr id="25" name="Graphic 24" descr="Arrow: Straight with solid fill">
            <a:extLst>
              <a:ext uri="{FF2B5EF4-FFF2-40B4-BE49-F238E27FC236}">
                <a16:creationId xmlns:a16="http://schemas.microsoft.com/office/drawing/2014/main" id="{C025106A-8F4F-9A8F-F63A-A4C9B7A1B2D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16200000">
            <a:off x="6077462" y="9088381"/>
            <a:ext cx="739478" cy="739478"/>
          </a:xfrm>
          <a:prstGeom prst="rect">
            <a:avLst/>
          </a:prstGeom>
        </p:spPr>
      </p:pic>
      <p:pic>
        <p:nvPicPr>
          <p:cNvPr id="26" name="Graphic 25" descr="Arrow: Straight with solid fill">
            <a:extLst>
              <a:ext uri="{FF2B5EF4-FFF2-40B4-BE49-F238E27FC236}">
                <a16:creationId xmlns:a16="http://schemas.microsoft.com/office/drawing/2014/main" id="{877F7CF5-B0D4-CDD6-8E11-B11A6B01E77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16200000">
            <a:off x="8832850" y="9088382"/>
            <a:ext cx="739478" cy="739478"/>
          </a:xfrm>
          <a:prstGeom prst="rect">
            <a:avLst/>
          </a:prstGeom>
        </p:spPr>
      </p:pic>
      <p:pic>
        <p:nvPicPr>
          <p:cNvPr id="27" name="Graphic 26" descr="Arrow: Straight with solid fill">
            <a:extLst>
              <a:ext uri="{FF2B5EF4-FFF2-40B4-BE49-F238E27FC236}">
                <a16:creationId xmlns:a16="http://schemas.microsoft.com/office/drawing/2014/main" id="{100C2A7A-67EF-1052-AB33-52A61C1C6F7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16200000">
            <a:off x="12879177" y="9037643"/>
            <a:ext cx="739478" cy="739478"/>
          </a:xfrm>
          <a:prstGeom prst="rect">
            <a:avLst/>
          </a:prstGeom>
        </p:spPr>
      </p:pic>
    </p:spTree>
    <p:extLst>
      <p:ext uri="{BB962C8B-B14F-4D97-AF65-F5344CB8AC3E}">
        <p14:creationId xmlns:p14="http://schemas.microsoft.com/office/powerpoint/2010/main" val="3736497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20104099" cy="1361215"/>
          </a:xfrm>
          <a:prstGeom prst="rect">
            <a:avLst/>
          </a:prstGeom>
        </p:spPr>
      </p:pic>
      <p:sp>
        <p:nvSpPr>
          <p:cNvPr id="3" name="object 3"/>
          <p:cNvSpPr txBox="1">
            <a:spLocks noGrp="1"/>
          </p:cNvSpPr>
          <p:nvPr>
            <p:ph type="title"/>
          </p:nvPr>
        </p:nvSpPr>
        <p:spPr>
          <a:xfrm>
            <a:off x="858511" y="335457"/>
            <a:ext cx="13547090" cy="694421"/>
          </a:xfrm>
          <a:prstGeom prst="rect">
            <a:avLst/>
          </a:prstGeom>
        </p:spPr>
        <p:txBody>
          <a:bodyPr vert="horz" wrap="square" lIns="0" tIns="17145" rIns="0" bIns="0" rtlCol="0">
            <a:spAutoFit/>
          </a:bodyPr>
          <a:lstStyle/>
          <a:p>
            <a:pPr marL="12700">
              <a:lnSpc>
                <a:spcPct val="100000"/>
              </a:lnSpc>
              <a:spcBef>
                <a:spcPts val="135"/>
              </a:spcBef>
            </a:pPr>
            <a:r>
              <a:rPr sz="4400" dirty="0"/>
              <a:t>W</a:t>
            </a:r>
            <a:r>
              <a:rPr lang="en-US" sz="4400" dirty="0"/>
              <a:t>hat</a:t>
            </a:r>
            <a:r>
              <a:rPr sz="4400" spc="-245" dirty="0"/>
              <a:t> </a:t>
            </a:r>
            <a:r>
              <a:rPr lang="en-US" sz="4400" spc="-105" dirty="0"/>
              <a:t>is</a:t>
            </a:r>
            <a:r>
              <a:rPr lang="en-US" sz="4400" spc="-215" dirty="0"/>
              <a:t> </a:t>
            </a:r>
            <a:r>
              <a:rPr lang="en-US" sz="4400" spc="-280" dirty="0">
                <a:latin typeface="Arial Black"/>
                <a:cs typeface="Arial Black"/>
              </a:rPr>
              <a:t>Data Type ?</a:t>
            </a:r>
            <a:endParaRPr sz="4400" spc="-280" dirty="0"/>
          </a:p>
        </p:txBody>
      </p:sp>
      <p:sp>
        <p:nvSpPr>
          <p:cNvPr id="15" name="TextBox 14">
            <a:extLst>
              <a:ext uri="{FF2B5EF4-FFF2-40B4-BE49-F238E27FC236}">
                <a16:creationId xmlns:a16="http://schemas.microsoft.com/office/drawing/2014/main" id="{E086C8EE-CDE1-126B-FDC2-A0B1CE335DB9}"/>
              </a:ext>
            </a:extLst>
          </p:cNvPr>
          <p:cNvSpPr txBox="1"/>
          <p:nvPr/>
        </p:nvSpPr>
        <p:spPr>
          <a:xfrm>
            <a:off x="1242284" y="2301876"/>
            <a:ext cx="16113985" cy="1297856"/>
          </a:xfrm>
          <a:prstGeom prst="rect">
            <a:avLst/>
          </a:prstGeom>
          <a:noFill/>
        </p:spPr>
        <p:txBody>
          <a:bodyPr wrap="square" rtlCol="0" anchor="ctr">
            <a:spAutoFit/>
          </a:bodyPr>
          <a:lstStyle/>
          <a:p>
            <a:pPr marL="457200" indent="-457200" algn="l">
              <a:lnSpc>
                <a:spcPct val="150000"/>
              </a:lnSpc>
              <a:buClr>
                <a:srgbClr val="FFC000"/>
              </a:buClr>
              <a:buFont typeface="Wingdings" pitchFamily="2" charset="2"/>
              <a:buChar char="Ø"/>
            </a:pPr>
            <a:r>
              <a:rPr lang="en-GB" sz="28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D</a:t>
            </a: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ata </a:t>
            </a:r>
            <a:r>
              <a:rPr lang="en-GB" sz="28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T</a:t>
            </a: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ypes in JavaScript define the data type that a variable can store. JavaScript includes primitive and non-primitive data (</a:t>
            </a:r>
            <a:r>
              <a:rPr lang="en-US" sz="2800" dirty="0">
                <a:latin typeface="Verdana" panose="020B0604030504040204" pitchFamily="34" charset="0"/>
                <a:ea typeface="Verdana" panose="020B0604030504040204" pitchFamily="34" charset="0"/>
                <a:cs typeface="Verdana" panose="020B0604030504040204" pitchFamily="34" charset="0"/>
              </a:rPr>
              <a:t>Reference</a:t>
            </a: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types.</a:t>
            </a:r>
          </a:p>
        </p:txBody>
      </p:sp>
      <p:pic>
        <p:nvPicPr>
          <p:cNvPr id="4" name="Picture 3" descr="A yellow and black sign with black letters&#10;&#10;Description automatically generated">
            <a:extLst>
              <a:ext uri="{FF2B5EF4-FFF2-40B4-BE49-F238E27FC236}">
                <a16:creationId xmlns:a16="http://schemas.microsoft.com/office/drawing/2014/main" id="{198B7641-B900-73CC-D10B-D5E1D30E34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graphicFrame>
        <p:nvGraphicFramePr>
          <p:cNvPr id="10" name="Diagram 9">
            <a:extLst>
              <a:ext uri="{FF2B5EF4-FFF2-40B4-BE49-F238E27FC236}">
                <a16:creationId xmlns:a16="http://schemas.microsoft.com/office/drawing/2014/main" id="{42DB4C9B-0A97-BF8C-86A9-A64DFAC75297}"/>
              </a:ext>
            </a:extLst>
          </p:cNvPr>
          <p:cNvGraphicFramePr/>
          <p:nvPr>
            <p:extLst>
              <p:ext uri="{D42A27DB-BD31-4B8C-83A1-F6EECF244321}">
                <p14:modId xmlns:p14="http://schemas.microsoft.com/office/powerpoint/2010/main" val="1923489127"/>
              </p:ext>
            </p:extLst>
          </p:nvPr>
        </p:nvGraphicFramePr>
        <p:xfrm>
          <a:off x="9975850" y="4784435"/>
          <a:ext cx="3505200" cy="499701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1" name="Diagram 10">
            <a:extLst>
              <a:ext uri="{FF2B5EF4-FFF2-40B4-BE49-F238E27FC236}">
                <a16:creationId xmlns:a16="http://schemas.microsoft.com/office/drawing/2014/main" id="{AE212A15-AC04-27E6-0F9D-48F77C172B10}"/>
              </a:ext>
            </a:extLst>
          </p:cNvPr>
          <p:cNvGraphicFramePr/>
          <p:nvPr>
            <p:extLst>
              <p:ext uri="{D42A27DB-BD31-4B8C-83A1-F6EECF244321}">
                <p14:modId xmlns:p14="http://schemas.microsoft.com/office/powerpoint/2010/main" val="3366432635"/>
              </p:ext>
            </p:extLst>
          </p:nvPr>
        </p:nvGraphicFramePr>
        <p:xfrm>
          <a:off x="5013624" y="4784436"/>
          <a:ext cx="3505200" cy="4997014"/>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3358534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20104099" cy="1361215"/>
          </a:xfrm>
          <a:prstGeom prst="rect">
            <a:avLst/>
          </a:prstGeom>
        </p:spPr>
      </p:pic>
      <p:sp>
        <p:nvSpPr>
          <p:cNvPr id="3" name="object 3"/>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lang="en-US" spc="-120" dirty="0"/>
              <a:t>What is </a:t>
            </a:r>
            <a:r>
              <a:rPr lang="en-US" b="1" spc="-120" dirty="0"/>
              <a:t>Variables</a:t>
            </a:r>
            <a:endParaRPr spc="-65" dirty="0"/>
          </a:p>
        </p:txBody>
      </p:sp>
      <p:sp>
        <p:nvSpPr>
          <p:cNvPr id="5" name="TextBox 4">
            <a:extLst>
              <a:ext uri="{FF2B5EF4-FFF2-40B4-BE49-F238E27FC236}">
                <a16:creationId xmlns:a16="http://schemas.microsoft.com/office/drawing/2014/main" id="{FC974165-883B-1206-16BC-A6F3498CD6D3}"/>
              </a:ext>
            </a:extLst>
          </p:cNvPr>
          <p:cNvSpPr txBox="1"/>
          <p:nvPr/>
        </p:nvSpPr>
        <p:spPr>
          <a:xfrm>
            <a:off x="869746" y="2433702"/>
            <a:ext cx="17335704" cy="1297856"/>
          </a:xfrm>
          <a:prstGeom prst="rect">
            <a:avLst/>
          </a:prstGeom>
          <a:noFill/>
        </p:spPr>
        <p:txBody>
          <a:bodyPr wrap="square">
            <a:spAutoFit/>
          </a:bodyPr>
          <a:lstStyle/>
          <a:p>
            <a:pPr marL="457200" indent="-457200" algn="l">
              <a:lnSpc>
                <a:spcPct val="150000"/>
              </a:lnSpc>
              <a:buClr>
                <a:srgbClr val="FFC000"/>
              </a:buClr>
              <a:buFont typeface="Wingdings" pitchFamily="2" charset="2"/>
              <a:buChar char="Ø"/>
            </a:pP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A variable is a container for a value, like a number we might use in a sum, or a string that we might use as part of a sentence.</a:t>
            </a:r>
          </a:p>
        </p:txBody>
      </p:sp>
      <p:pic>
        <p:nvPicPr>
          <p:cNvPr id="6" name="Picture 5" descr="A yellow and black sign with black letters&#10;&#10;Description automatically generated">
            <a:extLst>
              <a:ext uri="{FF2B5EF4-FFF2-40B4-BE49-F238E27FC236}">
                <a16:creationId xmlns:a16="http://schemas.microsoft.com/office/drawing/2014/main" id="{4947730C-8514-3AEC-9A5F-77A5EA782D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pic>
        <p:nvPicPr>
          <p:cNvPr id="10" name="Picture 9" descr="A brown box with a black background&#10;&#10;Description automatically generated">
            <a:extLst>
              <a:ext uri="{FF2B5EF4-FFF2-40B4-BE49-F238E27FC236}">
                <a16:creationId xmlns:a16="http://schemas.microsoft.com/office/drawing/2014/main" id="{D8ED35E5-3035-9B77-D39E-0CCF06AC6A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08251" y="6877267"/>
            <a:ext cx="3809999" cy="3197008"/>
          </a:xfrm>
          <a:prstGeom prst="rect">
            <a:avLst/>
          </a:prstGeom>
        </p:spPr>
      </p:pic>
      <p:sp>
        <p:nvSpPr>
          <p:cNvPr id="13" name="object 3">
            <a:extLst>
              <a:ext uri="{FF2B5EF4-FFF2-40B4-BE49-F238E27FC236}">
                <a16:creationId xmlns:a16="http://schemas.microsoft.com/office/drawing/2014/main" id="{99DE0089-F957-C607-2A2F-FD13104B4920}"/>
              </a:ext>
            </a:extLst>
          </p:cNvPr>
          <p:cNvSpPr txBox="1">
            <a:spLocks/>
          </p:cNvSpPr>
          <p:nvPr/>
        </p:nvSpPr>
        <p:spPr>
          <a:xfrm>
            <a:off x="2965450" y="5315267"/>
            <a:ext cx="2895600" cy="678815"/>
          </a:xfrm>
          <a:prstGeom prst="rect">
            <a:avLst/>
          </a:prstGeom>
        </p:spPr>
        <p:txBody>
          <a:bodyPr vert="horz" wrap="square" lIns="0" tIns="17145" rIns="0" bIns="0" rtlCol="0">
            <a:spAutoFit/>
          </a:bodyPr>
          <a:lstStyle>
            <a:lvl1pPr>
              <a:defRPr sz="4250" b="0" i="0">
                <a:solidFill>
                  <a:srgbClr val="3E3E3E"/>
                </a:solidFill>
                <a:latin typeface="Arial"/>
                <a:ea typeface="+mj-ea"/>
                <a:cs typeface="Arial"/>
              </a:defRPr>
            </a:lvl1pPr>
          </a:lstStyle>
          <a:p>
            <a:pPr marL="12700">
              <a:spcBef>
                <a:spcPts val="135"/>
              </a:spcBef>
            </a:pPr>
            <a:r>
              <a:rPr lang="en-US" spc="-120" dirty="0"/>
              <a:t>“hello world”</a:t>
            </a:r>
            <a:endParaRPr lang="en-US" spc="-65" dirty="0"/>
          </a:p>
        </p:txBody>
      </p:sp>
      <p:pic>
        <p:nvPicPr>
          <p:cNvPr id="14" name="Picture 13" descr="A brown box with a black background&#10;&#10;Description automatically generated">
            <a:extLst>
              <a:ext uri="{FF2B5EF4-FFF2-40B4-BE49-F238E27FC236}">
                <a16:creationId xmlns:a16="http://schemas.microsoft.com/office/drawing/2014/main" id="{B06A033A-5F22-0353-7025-6FB5755050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37451" y="6831315"/>
            <a:ext cx="3809999" cy="3197008"/>
          </a:xfrm>
          <a:prstGeom prst="rect">
            <a:avLst/>
          </a:prstGeom>
        </p:spPr>
      </p:pic>
      <p:sp>
        <p:nvSpPr>
          <p:cNvPr id="15" name="object 3">
            <a:extLst>
              <a:ext uri="{FF2B5EF4-FFF2-40B4-BE49-F238E27FC236}">
                <a16:creationId xmlns:a16="http://schemas.microsoft.com/office/drawing/2014/main" id="{BE1986B6-7316-8741-906E-5EC5A22FD8AE}"/>
              </a:ext>
            </a:extLst>
          </p:cNvPr>
          <p:cNvSpPr txBox="1">
            <a:spLocks/>
          </p:cNvSpPr>
          <p:nvPr/>
        </p:nvSpPr>
        <p:spPr>
          <a:xfrm>
            <a:off x="7994650" y="5315267"/>
            <a:ext cx="2895600" cy="678815"/>
          </a:xfrm>
          <a:prstGeom prst="rect">
            <a:avLst/>
          </a:prstGeom>
        </p:spPr>
        <p:txBody>
          <a:bodyPr vert="horz" wrap="square" lIns="0" tIns="17145" rIns="0" bIns="0" rtlCol="0">
            <a:spAutoFit/>
          </a:bodyPr>
          <a:lstStyle>
            <a:lvl1pPr>
              <a:defRPr sz="4250" b="0" i="0">
                <a:solidFill>
                  <a:srgbClr val="3E3E3E"/>
                </a:solidFill>
                <a:latin typeface="Arial"/>
                <a:ea typeface="+mj-ea"/>
                <a:cs typeface="Arial"/>
              </a:defRPr>
            </a:lvl1pPr>
          </a:lstStyle>
          <a:p>
            <a:pPr marL="12700" algn="ctr">
              <a:spcBef>
                <a:spcPts val="135"/>
              </a:spcBef>
            </a:pPr>
            <a:r>
              <a:rPr lang="en-US" spc="-65" dirty="0"/>
              <a:t>35</a:t>
            </a:r>
          </a:p>
        </p:txBody>
      </p:sp>
      <p:pic>
        <p:nvPicPr>
          <p:cNvPr id="16" name="Picture 15" descr="A brown box with a black background&#10;&#10;Description automatically generated">
            <a:extLst>
              <a:ext uri="{FF2B5EF4-FFF2-40B4-BE49-F238E27FC236}">
                <a16:creationId xmlns:a16="http://schemas.microsoft.com/office/drawing/2014/main" id="{EC5F5F16-EA38-4E63-2BB8-5977F57F47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01686" y="6831315"/>
            <a:ext cx="3809999" cy="3197008"/>
          </a:xfrm>
          <a:prstGeom prst="rect">
            <a:avLst/>
          </a:prstGeom>
        </p:spPr>
      </p:pic>
      <p:sp>
        <p:nvSpPr>
          <p:cNvPr id="17" name="object 3">
            <a:extLst>
              <a:ext uri="{FF2B5EF4-FFF2-40B4-BE49-F238E27FC236}">
                <a16:creationId xmlns:a16="http://schemas.microsoft.com/office/drawing/2014/main" id="{DDB60732-5014-23E1-32AA-532AC889AAAA}"/>
              </a:ext>
            </a:extLst>
          </p:cNvPr>
          <p:cNvSpPr txBox="1">
            <a:spLocks/>
          </p:cNvSpPr>
          <p:nvPr/>
        </p:nvSpPr>
        <p:spPr>
          <a:xfrm>
            <a:off x="12958885" y="5315267"/>
            <a:ext cx="2895600" cy="678815"/>
          </a:xfrm>
          <a:prstGeom prst="rect">
            <a:avLst/>
          </a:prstGeom>
        </p:spPr>
        <p:txBody>
          <a:bodyPr vert="horz" wrap="square" lIns="0" tIns="17145" rIns="0" bIns="0" rtlCol="0">
            <a:spAutoFit/>
          </a:bodyPr>
          <a:lstStyle>
            <a:lvl1pPr>
              <a:defRPr sz="4250" b="0" i="0">
                <a:solidFill>
                  <a:srgbClr val="3E3E3E"/>
                </a:solidFill>
                <a:latin typeface="Arial"/>
                <a:ea typeface="+mj-ea"/>
                <a:cs typeface="Arial"/>
              </a:defRPr>
            </a:lvl1pPr>
          </a:lstStyle>
          <a:p>
            <a:pPr marL="12700" algn="ctr">
              <a:spcBef>
                <a:spcPts val="135"/>
              </a:spcBef>
            </a:pPr>
            <a:r>
              <a:rPr lang="en-US" spc="-120" dirty="0"/>
              <a:t>true</a:t>
            </a:r>
            <a:endParaRPr lang="en-US" spc="-65" dirty="0"/>
          </a:p>
        </p:txBody>
      </p:sp>
      <p:pic>
        <p:nvPicPr>
          <p:cNvPr id="19" name="Picture 18" descr="A yellow arrows on a black background&#10;&#10;Description automatically generated">
            <a:extLst>
              <a:ext uri="{FF2B5EF4-FFF2-40B4-BE49-F238E27FC236}">
                <a16:creationId xmlns:a16="http://schemas.microsoft.com/office/drawing/2014/main" id="{E7C566EA-071F-FA4D-C44C-FFA9FEF385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9137651" y="6188075"/>
            <a:ext cx="609600" cy="609600"/>
          </a:xfrm>
          <a:prstGeom prst="rect">
            <a:avLst/>
          </a:prstGeom>
        </p:spPr>
      </p:pic>
      <p:pic>
        <p:nvPicPr>
          <p:cNvPr id="20" name="Picture 19" descr="A yellow arrows on a black background&#10;&#10;Description automatically generated">
            <a:extLst>
              <a:ext uri="{FF2B5EF4-FFF2-40B4-BE49-F238E27FC236}">
                <a16:creationId xmlns:a16="http://schemas.microsoft.com/office/drawing/2014/main" id="{326D5248-BF33-ED39-B678-8B00DBAF83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4108450" y="6188075"/>
            <a:ext cx="609600" cy="609600"/>
          </a:xfrm>
          <a:prstGeom prst="rect">
            <a:avLst/>
          </a:prstGeom>
        </p:spPr>
      </p:pic>
      <p:pic>
        <p:nvPicPr>
          <p:cNvPr id="21" name="Picture 20" descr="A yellow arrows on a black background&#10;&#10;Description automatically generated">
            <a:extLst>
              <a:ext uri="{FF2B5EF4-FFF2-40B4-BE49-F238E27FC236}">
                <a16:creationId xmlns:a16="http://schemas.microsoft.com/office/drawing/2014/main" id="{0B54F543-3954-5E34-AE5D-6ABAB8B04F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14139235" y="6188075"/>
            <a:ext cx="609600" cy="6096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object 7"/>
          <p:cNvPicPr/>
          <p:nvPr/>
        </p:nvPicPr>
        <p:blipFill>
          <a:blip r:embed="rId2" cstate="print"/>
          <a:stretch>
            <a:fillRect/>
          </a:stretch>
        </p:blipFill>
        <p:spPr>
          <a:xfrm>
            <a:off x="0" y="0"/>
            <a:ext cx="20104099" cy="1361215"/>
          </a:xfrm>
          <a:prstGeom prst="rect">
            <a:avLst/>
          </a:prstGeom>
        </p:spPr>
      </p:pic>
      <p:sp>
        <p:nvSpPr>
          <p:cNvPr id="8" name="object 8"/>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spc="-55" dirty="0"/>
              <a:t>THE</a:t>
            </a:r>
            <a:r>
              <a:rPr spc="-220" dirty="0"/>
              <a:t> </a:t>
            </a:r>
            <a:r>
              <a:rPr lang="en-US" spc="-280" dirty="0">
                <a:latin typeface="Arial Black"/>
                <a:cs typeface="Arial Black"/>
              </a:rPr>
              <a:t>Variables</a:t>
            </a:r>
            <a:endParaRPr spc="-360" dirty="0">
              <a:latin typeface="Arial Black"/>
              <a:cs typeface="Arial Black"/>
            </a:endParaRPr>
          </a:p>
        </p:txBody>
      </p:sp>
      <p:pic>
        <p:nvPicPr>
          <p:cNvPr id="41" name="object 16">
            <a:extLst>
              <a:ext uri="{FF2B5EF4-FFF2-40B4-BE49-F238E27FC236}">
                <a16:creationId xmlns:a16="http://schemas.microsoft.com/office/drawing/2014/main" id="{840E50FA-4B39-01DB-31E3-9A14C6317E8E}"/>
              </a:ext>
            </a:extLst>
          </p:cNvPr>
          <p:cNvPicPr/>
          <p:nvPr/>
        </p:nvPicPr>
        <p:blipFill>
          <a:blip r:embed="rId3" cstate="print"/>
          <a:stretch>
            <a:fillRect/>
          </a:stretch>
        </p:blipFill>
        <p:spPr>
          <a:xfrm>
            <a:off x="13252451" y="2682875"/>
            <a:ext cx="3352800" cy="2252542"/>
          </a:xfrm>
          <a:prstGeom prst="rect">
            <a:avLst/>
          </a:prstGeom>
        </p:spPr>
      </p:pic>
      <p:pic>
        <p:nvPicPr>
          <p:cNvPr id="44" name="Picture 43">
            <a:extLst>
              <a:ext uri="{FF2B5EF4-FFF2-40B4-BE49-F238E27FC236}">
                <a16:creationId xmlns:a16="http://schemas.microsoft.com/office/drawing/2014/main" id="{4256FF45-C3B1-B324-4D00-D97AA3A523C5}"/>
              </a:ext>
            </a:extLst>
          </p:cNvPr>
          <p:cNvPicPr>
            <a:picLocks noChangeAspect="1"/>
          </p:cNvPicPr>
          <p:nvPr/>
        </p:nvPicPr>
        <p:blipFill>
          <a:blip r:embed="rId4"/>
          <a:stretch>
            <a:fillRect/>
          </a:stretch>
        </p:blipFill>
        <p:spPr>
          <a:xfrm>
            <a:off x="13252451" y="6373934"/>
            <a:ext cx="5184529" cy="1564297"/>
          </a:xfrm>
          <a:prstGeom prst="rect">
            <a:avLst/>
          </a:prstGeom>
        </p:spPr>
      </p:pic>
      <p:sp>
        <p:nvSpPr>
          <p:cNvPr id="48" name="TextBox 47">
            <a:extLst>
              <a:ext uri="{FF2B5EF4-FFF2-40B4-BE49-F238E27FC236}">
                <a16:creationId xmlns:a16="http://schemas.microsoft.com/office/drawing/2014/main" id="{4766426D-DF51-041C-7047-C8888DC639E6}"/>
              </a:ext>
            </a:extLst>
          </p:cNvPr>
          <p:cNvSpPr txBox="1"/>
          <p:nvPr/>
        </p:nvSpPr>
        <p:spPr>
          <a:xfrm>
            <a:off x="1199519" y="3332445"/>
            <a:ext cx="10134600" cy="1125629"/>
          </a:xfrm>
          <a:prstGeom prst="rect">
            <a:avLst/>
          </a:prstGeom>
          <a:noFill/>
        </p:spPr>
        <p:txBody>
          <a:bodyPr wrap="square">
            <a:spAutoFit/>
          </a:bodyPr>
          <a:lstStyle/>
          <a:p>
            <a:pPr algn="l">
              <a:lnSpc>
                <a:spcPct val="150000"/>
              </a:lnSpc>
              <a:buClr>
                <a:srgbClr val="FFC000"/>
              </a:buClr>
            </a:pP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The </a:t>
            </a: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let</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declaration declares re-assignable, block-scoped local variables, optionally initializing each to a value.</a:t>
            </a:r>
          </a:p>
        </p:txBody>
      </p:sp>
      <p:sp>
        <p:nvSpPr>
          <p:cNvPr id="54" name="TextBox 53">
            <a:extLst>
              <a:ext uri="{FF2B5EF4-FFF2-40B4-BE49-F238E27FC236}">
                <a16:creationId xmlns:a16="http://schemas.microsoft.com/office/drawing/2014/main" id="{585D9438-0273-14A8-ED11-5D4E607A73A8}"/>
              </a:ext>
            </a:extLst>
          </p:cNvPr>
          <p:cNvSpPr txBox="1"/>
          <p:nvPr/>
        </p:nvSpPr>
        <p:spPr>
          <a:xfrm>
            <a:off x="1191011" y="6157203"/>
            <a:ext cx="10461239" cy="2233625"/>
          </a:xfrm>
          <a:prstGeom prst="rect">
            <a:avLst/>
          </a:prstGeom>
          <a:noFill/>
        </p:spPr>
        <p:txBody>
          <a:bodyPr wrap="square">
            <a:spAutoFit/>
          </a:bodyPr>
          <a:lstStyle/>
          <a:p>
            <a:pPr algn="l">
              <a:lnSpc>
                <a:spcPct val="150000"/>
              </a:lnSpc>
              <a:buClr>
                <a:srgbClr val="FFC000"/>
              </a:buClr>
            </a:pP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The </a:t>
            </a:r>
            <a:r>
              <a:rPr lang="en-GB" sz="2400" b="1" dirty="0" err="1">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const</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declaration declares block-scoped local variables. The value of a constant can't be changed through reassignment using the assignment operator, but if a constant is an object, its properties can be added, updated, or removed.</a:t>
            </a:r>
          </a:p>
        </p:txBody>
      </p:sp>
      <p:pic>
        <p:nvPicPr>
          <p:cNvPr id="68" name="Picture 67" descr="A yellow and black sign with black letters&#10;&#10;Description automatically generated">
            <a:extLst>
              <a:ext uri="{FF2B5EF4-FFF2-40B4-BE49-F238E27FC236}">
                <a16:creationId xmlns:a16="http://schemas.microsoft.com/office/drawing/2014/main" id="{AE24B964-0DF3-FC89-6D63-0BE97134A3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spTree>
    <p:extLst>
      <p:ext uri="{BB962C8B-B14F-4D97-AF65-F5344CB8AC3E}">
        <p14:creationId xmlns:p14="http://schemas.microsoft.com/office/powerpoint/2010/main" val="681240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object 7"/>
          <p:cNvPicPr/>
          <p:nvPr/>
        </p:nvPicPr>
        <p:blipFill>
          <a:blip r:embed="rId2" cstate="print"/>
          <a:stretch>
            <a:fillRect/>
          </a:stretch>
        </p:blipFill>
        <p:spPr>
          <a:xfrm>
            <a:off x="0" y="0"/>
            <a:ext cx="20104099" cy="1361215"/>
          </a:xfrm>
          <a:prstGeom prst="rect">
            <a:avLst/>
          </a:prstGeom>
        </p:spPr>
      </p:pic>
      <p:sp>
        <p:nvSpPr>
          <p:cNvPr id="8" name="object 8"/>
          <p:cNvSpPr txBox="1">
            <a:spLocks noGrp="1"/>
          </p:cNvSpPr>
          <p:nvPr>
            <p:ph type="title"/>
          </p:nvPr>
        </p:nvSpPr>
        <p:spPr>
          <a:xfrm>
            <a:off x="858511" y="335457"/>
            <a:ext cx="13547090" cy="571310"/>
          </a:xfrm>
          <a:prstGeom prst="rect">
            <a:avLst/>
          </a:prstGeom>
        </p:spPr>
        <p:txBody>
          <a:bodyPr vert="horz" wrap="square" lIns="0" tIns="17145" rIns="0" bIns="0" rtlCol="0">
            <a:spAutoFit/>
          </a:bodyPr>
          <a:lstStyle/>
          <a:p>
            <a:pPr marL="12700">
              <a:lnSpc>
                <a:spcPct val="100000"/>
              </a:lnSpc>
              <a:spcBef>
                <a:spcPts val="135"/>
              </a:spcBef>
            </a:pPr>
            <a:r>
              <a:rPr sz="3600" b="1" spc="-55" dirty="0">
                <a:latin typeface="Verdana" panose="020B0604030504040204" pitchFamily="34" charset="0"/>
                <a:ea typeface="Verdana" panose="020B0604030504040204" pitchFamily="34" charset="0"/>
                <a:cs typeface="Verdana" panose="020B0604030504040204" pitchFamily="34" charset="0"/>
              </a:rPr>
              <a:t>T</a:t>
            </a:r>
            <a:r>
              <a:rPr lang="en-US" sz="3600" b="1" spc="-55" dirty="0">
                <a:latin typeface="Verdana" panose="020B0604030504040204" pitchFamily="34" charset="0"/>
                <a:ea typeface="Verdana" panose="020B0604030504040204" pitchFamily="34" charset="0"/>
                <a:cs typeface="Verdana" panose="020B0604030504040204" pitchFamily="34" charset="0"/>
              </a:rPr>
              <a:t>he</a:t>
            </a:r>
            <a:r>
              <a:rPr sz="3600" b="1" spc="-220" dirty="0">
                <a:latin typeface="Verdana" panose="020B0604030504040204" pitchFamily="34" charset="0"/>
                <a:ea typeface="Verdana" panose="020B0604030504040204" pitchFamily="34" charset="0"/>
                <a:cs typeface="Verdana" panose="020B0604030504040204" pitchFamily="34" charset="0"/>
              </a:rPr>
              <a:t> </a:t>
            </a:r>
            <a:r>
              <a:rPr lang="en-US" sz="3600" b="1" spc="-280" dirty="0">
                <a:latin typeface="Verdana" panose="020B0604030504040204" pitchFamily="34" charset="0"/>
                <a:ea typeface="Verdana" panose="020B0604030504040204" pitchFamily="34" charset="0"/>
                <a:cs typeface="Verdana" panose="020B0604030504040204" pitchFamily="34" charset="0"/>
              </a:rPr>
              <a:t>Variable Rules</a:t>
            </a:r>
            <a:endParaRPr sz="3600" b="1" spc="-360" dirty="0">
              <a:latin typeface="Verdana" panose="020B0604030504040204" pitchFamily="34" charset="0"/>
              <a:ea typeface="Verdana" panose="020B0604030504040204" pitchFamily="34" charset="0"/>
              <a:cs typeface="Verdana" panose="020B0604030504040204" pitchFamily="34" charset="0"/>
            </a:endParaRPr>
          </a:p>
        </p:txBody>
      </p:sp>
      <p:sp>
        <p:nvSpPr>
          <p:cNvPr id="2" name="TextBox 1">
            <a:extLst>
              <a:ext uri="{FF2B5EF4-FFF2-40B4-BE49-F238E27FC236}">
                <a16:creationId xmlns:a16="http://schemas.microsoft.com/office/drawing/2014/main" id="{BA9CEE3D-FEFB-6110-74BB-3C74D49DCB61}"/>
              </a:ext>
            </a:extLst>
          </p:cNvPr>
          <p:cNvSpPr txBox="1"/>
          <p:nvPr/>
        </p:nvSpPr>
        <p:spPr>
          <a:xfrm>
            <a:off x="1098549" y="2172305"/>
            <a:ext cx="17907000" cy="651525"/>
          </a:xfrm>
          <a:prstGeom prst="rect">
            <a:avLst/>
          </a:prstGeom>
          <a:noFill/>
        </p:spPr>
        <p:txBody>
          <a:bodyPr wrap="square">
            <a:spAutoFit/>
          </a:bodyPr>
          <a:lstStyle/>
          <a:p>
            <a:pPr algn="l">
              <a:lnSpc>
                <a:spcPct val="150000"/>
              </a:lnSpc>
              <a:buClr>
                <a:srgbClr val="FFC000"/>
              </a:buClr>
            </a:pPr>
            <a:r>
              <a:rPr lang="en-US" sz="2800" b="1" i="0" dirty="0">
                <a:solidFill>
                  <a:srgbClr val="333333"/>
                </a:solidFill>
                <a:effectLst/>
                <a:latin typeface="Verdana" panose="020B0604030504040204" pitchFamily="34" charset="0"/>
                <a:ea typeface="Verdana" panose="020B0604030504040204" pitchFamily="34" charset="0"/>
                <a:cs typeface="Verdana" panose="020B0604030504040204" pitchFamily="34" charset="0"/>
              </a:rPr>
              <a:t>There are some rules while declaring a JavaScript variable (also known as identifiers).</a:t>
            </a:r>
            <a:endParaRPr lang="en-GB" sz="28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3" name="TextBox 2">
            <a:extLst>
              <a:ext uri="{FF2B5EF4-FFF2-40B4-BE49-F238E27FC236}">
                <a16:creationId xmlns:a16="http://schemas.microsoft.com/office/drawing/2014/main" id="{549D66F5-C300-7EE0-BDF0-1E3F0AC7FA32}"/>
              </a:ext>
            </a:extLst>
          </p:cNvPr>
          <p:cNvSpPr txBox="1"/>
          <p:nvPr/>
        </p:nvSpPr>
        <p:spPr>
          <a:xfrm>
            <a:off x="1588925" y="3368675"/>
            <a:ext cx="15887904" cy="2536592"/>
          </a:xfrm>
          <a:prstGeom prst="rect">
            <a:avLst/>
          </a:prstGeom>
          <a:noFill/>
        </p:spPr>
        <p:txBody>
          <a:bodyPr wrap="square">
            <a:spAutoFit/>
          </a:bodyPr>
          <a:lstStyle/>
          <a:p>
            <a:pPr marL="457200" lvl="1" indent="-457200" algn="l">
              <a:lnSpc>
                <a:spcPct val="200000"/>
              </a:lnSpc>
              <a:buClr>
                <a:srgbClr val="FFC000"/>
              </a:buClr>
              <a:buFont typeface="Wingdings" pitchFamily="2" charset="2"/>
              <a:buChar char="Ø"/>
            </a:pP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Name must start with a letter (a to z or A to Z), underscore( _ ), or dollar( $ ) sign.</a:t>
            </a:r>
          </a:p>
          <a:p>
            <a:pPr marL="457200" lvl="1" indent="-457200" algn="l">
              <a:lnSpc>
                <a:spcPct val="200000"/>
              </a:lnSpc>
              <a:buClr>
                <a:srgbClr val="FFC000"/>
              </a:buClr>
              <a:buFont typeface="Wingdings" pitchFamily="2" charset="2"/>
              <a:buChar char="Ø"/>
            </a:pP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After first letter we can use digits (0 to 9), for example value1. </a:t>
            </a:r>
          </a:p>
          <a:p>
            <a:pPr marL="457200" lvl="1" indent="-457200" algn="l">
              <a:lnSpc>
                <a:spcPct val="200000"/>
              </a:lnSpc>
              <a:buClr>
                <a:srgbClr val="FFC000"/>
              </a:buClr>
              <a:buFont typeface="Wingdings" pitchFamily="2" charset="2"/>
              <a:buChar char="Ø"/>
            </a:pP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JavaScript variables are case sensitive, for example x and X are different variables.</a:t>
            </a:r>
          </a:p>
        </p:txBody>
      </p:sp>
      <p:pic>
        <p:nvPicPr>
          <p:cNvPr id="5" name="Picture 4">
            <a:extLst>
              <a:ext uri="{FF2B5EF4-FFF2-40B4-BE49-F238E27FC236}">
                <a16:creationId xmlns:a16="http://schemas.microsoft.com/office/drawing/2014/main" id="{D792F4E7-706D-17BA-6B10-17A7C4DE4ED1}"/>
              </a:ext>
            </a:extLst>
          </p:cNvPr>
          <p:cNvPicPr>
            <a:picLocks noChangeAspect="1"/>
          </p:cNvPicPr>
          <p:nvPr/>
        </p:nvPicPr>
        <p:blipFill>
          <a:blip r:embed="rId3"/>
          <a:stretch>
            <a:fillRect/>
          </a:stretch>
        </p:blipFill>
        <p:spPr>
          <a:xfrm>
            <a:off x="12414250" y="7032711"/>
            <a:ext cx="5093811" cy="3420935"/>
          </a:xfrm>
          <a:prstGeom prst="rect">
            <a:avLst/>
          </a:prstGeom>
        </p:spPr>
      </p:pic>
      <p:pic>
        <p:nvPicPr>
          <p:cNvPr id="6" name="Picture 5">
            <a:extLst>
              <a:ext uri="{FF2B5EF4-FFF2-40B4-BE49-F238E27FC236}">
                <a16:creationId xmlns:a16="http://schemas.microsoft.com/office/drawing/2014/main" id="{53FB1E4D-574D-10BD-AE1A-883C3414D119}"/>
              </a:ext>
            </a:extLst>
          </p:cNvPr>
          <p:cNvPicPr>
            <a:picLocks noChangeAspect="1"/>
          </p:cNvPicPr>
          <p:nvPr/>
        </p:nvPicPr>
        <p:blipFill>
          <a:blip r:embed="rId4"/>
          <a:stretch>
            <a:fillRect/>
          </a:stretch>
        </p:blipFill>
        <p:spPr>
          <a:xfrm>
            <a:off x="2127250" y="7032711"/>
            <a:ext cx="5131403" cy="3420935"/>
          </a:xfrm>
          <a:prstGeom prst="rect">
            <a:avLst/>
          </a:prstGeom>
        </p:spPr>
      </p:pic>
      <p:pic>
        <p:nvPicPr>
          <p:cNvPr id="10" name="Graphic 9" descr="Checkmark with solid fill">
            <a:extLst>
              <a:ext uri="{FF2B5EF4-FFF2-40B4-BE49-F238E27FC236}">
                <a16:creationId xmlns:a16="http://schemas.microsoft.com/office/drawing/2014/main" id="{C339873E-DC7A-8849-EB33-1BCA9DB61BA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8549" y="8285978"/>
            <a:ext cx="914400" cy="914400"/>
          </a:xfrm>
          <a:prstGeom prst="rect">
            <a:avLst/>
          </a:prstGeom>
        </p:spPr>
      </p:pic>
      <p:pic>
        <p:nvPicPr>
          <p:cNvPr id="12" name="Graphic 11" descr="Badge Cross with solid fill">
            <a:extLst>
              <a:ext uri="{FF2B5EF4-FFF2-40B4-BE49-F238E27FC236}">
                <a16:creationId xmlns:a16="http://schemas.microsoft.com/office/drawing/2014/main" id="{7E05D907-BA05-002F-88D8-604376B81B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347450" y="8285978"/>
            <a:ext cx="914400" cy="914400"/>
          </a:xfrm>
          <a:prstGeom prst="rect">
            <a:avLst/>
          </a:prstGeom>
        </p:spPr>
      </p:pic>
    </p:spTree>
    <p:extLst>
      <p:ext uri="{BB962C8B-B14F-4D97-AF65-F5344CB8AC3E}">
        <p14:creationId xmlns:p14="http://schemas.microsoft.com/office/powerpoint/2010/main" val="3663325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9505237" y="418835"/>
            <a:ext cx="10180027" cy="10470885"/>
          </a:xfrm>
          <a:prstGeom prst="rect">
            <a:avLst/>
          </a:prstGeom>
        </p:spPr>
      </p:pic>
      <p:sp>
        <p:nvSpPr>
          <p:cNvPr id="4" name="object 4"/>
          <p:cNvSpPr txBox="1">
            <a:spLocks noGrp="1"/>
          </p:cNvSpPr>
          <p:nvPr>
            <p:ph type="title"/>
          </p:nvPr>
        </p:nvSpPr>
        <p:spPr>
          <a:xfrm>
            <a:off x="11327635" y="2853306"/>
            <a:ext cx="2282825" cy="654050"/>
          </a:xfrm>
          <a:prstGeom prst="rect">
            <a:avLst/>
          </a:prstGeom>
        </p:spPr>
        <p:txBody>
          <a:bodyPr vert="horz" wrap="square" lIns="0" tIns="15240" rIns="0" bIns="0" rtlCol="0">
            <a:spAutoFit/>
          </a:bodyPr>
          <a:lstStyle/>
          <a:p>
            <a:pPr marL="12700">
              <a:lnSpc>
                <a:spcPct val="100000"/>
              </a:lnSpc>
              <a:spcBef>
                <a:spcPts val="120"/>
              </a:spcBef>
            </a:pPr>
            <a:r>
              <a:rPr sz="4100" spc="-420" dirty="0">
                <a:solidFill>
                  <a:srgbClr val="444444"/>
                </a:solidFill>
                <a:latin typeface="Arial Black"/>
                <a:cs typeface="Arial Black"/>
              </a:rPr>
              <a:t>SECTION</a:t>
            </a:r>
            <a:endParaRPr sz="4100">
              <a:latin typeface="Arial Black"/>
              <a:cs typeface="Arial Black"/>
            </a:endParaRPr>
          </a:p>
        </p:txBody>
      </p:sp>
      <p:sp>
        <p:nvSpPr>
          <p:cNvPr id="5" name="object 5"/>
          <p:cNvSpPr txBox="1"/>
          <p:nvPr/>
        </p:nvSpPr>
        <p:spPr>
          <a:xfrm>
            <a:off x="11327635" y="3659662"/>
            <a:ext cx="6649215" cy="545021"/>
          </a:xfrm>
          <a:prstGeom prst="rect">
            <a:avLst/>
          </a:prstGeom>
        </p:spPr>
        <p:txBody>
          <a:bodyPr vert="horz" wrap="square" lIns="0" tIns="13970" rIns="0" bIns="0" rtlCol="0">
            <a:spAutoFit/>
          </a:bodyPr>
          <a:lstStyle/>
          <a:p>
            <a:pPr marL="12700">
              <a:lnSpc>
                <a:spcPct val="100000"/>
              </a:lnSpc>
              <a:spcBef>
                <a:spcPts val="110"/>
              </a:spcBef>
            </a:pPr>
            <a:r>
              <a:rPr lang="en-US" sz="3450" spc="-20" dirty="0">
                <a:solidFill>
                  <a:srgbClr val="444444"/>
                </a:solidFill>
                <a:latin typeface="Arial"/>
                <a:cs typeface="Arial"/>
              </a:rPr>
              <a:t>JAVASCRIPT FUNDAMENTALS</a:t>
            </a:r>
            <a:endParaRPr lang="en-US" sz="3450" dirty="0">
              <a:latin typeface="Arial"/>
              <a:cs typeface="Arial"/>
            </a:endParaRPr>
          </a:p>
        </p:txBody>
      </p:sp>
      <p:sp>
        <p:nvSpPr>
          <p:cNvPr id="6" name="object 6"/>
          <p:cNvSpPr txBox="1"/>
          <p:nvPr/>
        </p:nvSpPr>
        <p:spPr>
          <a:xfrm>
            <a:off x="11327634" y="6170021"/>
            <a:ext cx="7411216" cy="1570302"/>
          </a:xfrm>
          <a:prstGeom prst="rect">
            <a:avLst/>
          </a:prstGeom>
        </p:spPr>
        <p:txBody>
          <a:bodyPr vert="horz" wrap="square" lIns="0" tIns="226695" rIns="0" bIns="0" rtlCol="0">
            <a:spAutoFit/>
          </a:bodyPr>
          <a:lstStyle/>
          <a:p>
            <a:pPr marL="12700">
              <a:lnSpc>
                <a:spcPct val="100000"/>
              </a:lnSpc>
              <a:spcBef>
                <a:spcPts val="1785"/>
              </a:spcBef>
            </a:pPr>
            <a:r>
              <a:rPr sz="4100" spc="-465" dirty="0">
                <a:solidFill>
                  <a:srgbClr val="444444"/>
                </a:solidFill>
                <a:latin typeface="Arial Black"/>
                <a:cs typeface="Arial Black"/>
              </a:rPr>
              <a:t>LECTURE</a:t>
            </a:r>
            <a:endParaRPr sz="4100" dirty="0">
              <a:latin typeface="Arial Black"/>
              <a:cs typeface="Arial Black"/>
            </a:endParaRPr>
          </a:p>
          <a:p>
            <a:pPr marL="12700">
              <a:lnSpc>
                <a:spcPct val="100000"/>
              </a:lnSpc>
              <a:spcBef>
                <a:spcPts val="1420"/>
              </a:spcBef>
            </a:pPr>
            <a:r>
              <a:rPr lang="en-US" sz="3450" dirty="0">
                <a:solidFill>
                  <a:srgbClr val="444444"/>
                </a:solidFill>
                <a:latin typeface="Arial"/>
                <a:cs typeface="Arial"/>
              </a:rPr>
              <a:t>OPERATORS</a:t>
            </a:r>
          </a:p>
        </p:txBody>
      </p:sp>
      <p:pic>
        <p:nvPicPr>
          <p:cNvPr id="10" name="Picture 9" descr="A yellow and black sign with black letters&#10;&#10;Description automatically generated">
            <a:extLst>
              <a:ext uri="{FF2B5EF4-FFF2-40B4-BE49-F238E27FC236}">
                <a16:creationId xmlns:a16="http://schemas.microsoft.com/office/drawing/2014/main" id="{B403DB78-724B-F4D1-D380-51FDB6423B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spTree>
    <p:extLst>
      <p:ext uri="{BB962C8B-B14F-4D97-AF65-F5344CB8AC3E}">
        <p14:creationId xmlns:p14="http://schemas.microsoft.com/office/powerpoint/2010/main" val="2007729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object 7"/>
          <p:cNvPicPr/>
          <p:nvPr/>
        </p:nvPicPr>
        <p:blipFill>
          <a:blip r:embed="rId2" cstate="print"/>
          <a:stretch>
            <a:fillRect/>
          </a:stretch>
        </p:blipFill>
        <p:spPr>
          <a:xfrm>
            <a:off x="0" y="0"/>
            <a:ext cx="20104099" cy="1361215"/>
          </a:xfrm>
          <a:prstGeom prst="rect">
            <a:avLst/>
          </a:prstGeom>
        </p:spPr>
      </p:pic>
      <p:sp>
        <p:nvSpPr>
          <p:cNvPr id="8" name="object 8"/>
          <p:cNvSpPr txBox="1">
            <a:spLocks noGrp="1"/>
          </p:cNvSpPr>
          <p:nvPr>
            <p:ph type="title"/>
          </p:nvPr>
        </p:nvSpPr>
        <p:spPr>
          <a:xfrm>
            <a:off x="858511" y="335457"/>
            <a:ext cx="3859539" cy="678815"/>
          </a:xfrm>
          <a:prstGeom prst="rect">
            <a:avLst/>
          </a:prstGeom>
        </p:spPr>
        <p:txBody>
          <a:bodyPr vert="horz" wrap="square" lIns="0" tIns="17145" rIns="0" bIns="0" rtlCol="0">
            <a:spAutoFit/>
          </a:bodyPr>
          <a:lstStyle/>
          <a:p>
            <a:pPr marL="12700">
              <a:lnSpc>
                <a:spcPct val="100000"/>
              </a:lnSpc>
              <a:spcBef>
                <a:spcPts val="135"/>
              </a:spcBef>
            </a:pPr>
            <a:r>
              <a:rPr lang="en-US" spc="-55" dirty="0"/>
              <a:t>ARITHMETIC</a:t>
            </a:r>
            <a:endParaRPr spc="-360" dirty="0">
              <a:latin typeface="Arial Black"/>
              <a:cs typeface="Arial Black"/>
            </a:endParaRPr>
          </a:p>
        </p:txBody>
      </p:sp>
      <p:pic>
        <p:nvPicPr>
          <p:cNvPr id="68" name="Picture 67" descr="A yellow and black sign with black letters&#10;&#10;Description automatically generated">
            <a:extLst>
              <a:ext uri="{FF2B5EF4-FFF2-40B4-BE49-F238E27FC236}">
                <a16:creationId xmlns:a16="http://schemas.microsoft.com/office/drawing/2014/main" id="{AE24B964-0DF3-FC89-6D63-0BE97134A3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pic>
        <p:nvPicPr>
          <p:cNvPr id="2" name="Picture 1">
            <a:extLst>
              <a:ext uri="{FF2B5EF4-FFF2-40B4-BE49-F238E27FC236}">
                <a16:creationId xmlns:a16="http://schemas.microsoft.com/office/drawing/2014/main" id="{6EF5E4E8-1F64-953C-2168-64C38F4A9048}"/>
              </a:ext>
            </a:extLst>
          </p:cNvPr>
          <p:cNvPicPr>
            <a:picLocks noChangeAspect="1"/>
          </p:cNvPicPr>
          <p:nvPr/>
        </p:nvPicPr>
        <p:blipFill>
          <a:blip r:embed="rId4"/>
          <a:stretch>
            <a:fillRect/>
          </a:stretch>
        </p:blipFill>
        <p:spPr>
          <a:xfrm>
            <a:off x="6699249" y="2130230"/>
            <a:ext cx="6705600" cy="7048890"/>
          </a:xfrm>
          <a:prstGeom prst="rect">
            <a:avLst/>
          </a:prstGeom>
        </p:spPr>
      </p:pic>
    </p:spTree>
    <p:extLst>
      <p:ext uri="{BB962C8B-B14F-4D97-AF65-F5344CB8AC3E}">
        <p14:creationId xmlns:p14="http://schemas.microsoft.com/office/powerpoint/2010/main" val="4886433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44444"/>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9994</TotalTime>
  <Words>745</Words>
  <Application>Microsoft Macintosh PowerPoint</Application>
  <PresentationFormat>Custom</PresentationFormat>
  <Paragraphs>132</Paragraphs>
  <Slides>26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-apple-system</vt:lpstr>
      <vt:lpstr>Arial</vt:lpstr>
      <vt:lpstr>Arial Black</vt:lpstr>
      <vt:lpstr>Calibri</vt:lpstr>
      <vt:lpstr>Courier New</vt:lpstr>
      <vt:lpstr>Times New Roman</vt:lpstr>
      <vt:lpstr>Verdana</vt:lpstr>
      <vt:lpstr>Wingdings</vt:lpstr>
      <vt:lpstr>Office Theme</vt:lpstr>
      <vt:lpstr>SECTION</vt:lpstr>
      <vt:lpstr>What is JavaScript ?</vt:lpstr>
      <vt:lpstr>What is ECMAScript ?</vt:lpstr>
      <vt:lpstr>What is Data Type ?</vt:lpstr>
      <vt:lpstr>What is Variables</vt:lpstr>
      <vt:lpstr>THE Variables</vt:lpstr>
      <vt:lpstr>The Variable Rules</vt:lpstr>
      <vt:lpstr>SECTION</vt:lpstr>
      <vt:lpstr>ARITHMETIC</vt:lpstr>
      <vt:lpstr>ASSIGNMENT</vt:lpstr>
      <vt:lpstr>COMPARISON</vt:lpstr>
      <vt:lpstr>EQUALITY</vt:lpstr>
      <vt:lpstr>TERNARY</vt:lpstr>
      <vt:lpstr>LOGICAL</vt:lpstr>
      <vt:lpstr>SECTION</vt:lpstr>
      <vt:lpstr>If…else</vt:lpstr>
      <vt:lpstr>switch…case</vt:lpstr>
      <vt:lpstr>SECTION</vt:lpstr>
      <vt:lpstr>PowerPoint Presentation</vt:lpstr>
      <vt:lpstr>for Loop</vt:lpstr>
      <vt:lpstr>for Loop</vt:lpstr>
      <vt:lpstr>SECTION</vt:lpstr>
      <vt:lpstr>FUNCTIONS REVIEW: ANATOMY OF A FUNCTION</vt:lpstr>
      <vt:lpstr>PowerPoint Presentation</vt:lpstr>
      <vt:lpstr>THE 3 TYPES OF SCOPE</vt:lpstr>
      <vt:lpstr>SECTION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theory-lectures-v2-SMALLER</dc:title>
  <cp:lastModifiedBy>Chellam, Aravindan (Cognizant)</cp:lastModifiedBy>
  <cp:revision>21</cp:revision>
  <dcterms:created xsi:type="dcterms:W3CDTF">2023-12-16T12:27:18Z</dcterms:created>
  <dcterms:modified xsi:type="dcterms:W3CDTF">2024-01-22T05:16:00Z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2021-06-25T00:00:00Z</vt:filetime>
  </property>
  <property fmtid="{D5CDD505-2E9C-101B-9397-08002B2CF9AE}" pid="3" name="Creator">
    <vt:lpwstr>Keynote</vt:lpwstr>
  </property>
  <property fmtid="{D5CDD505-2E9C-101B-9397-08002B2CF9AE}" pid="4" name="LastSaved">
    <vt:filetime>2023-12-16T00:00:00Z</vt:filetime>
  </property>
  <property fmtid="{D5CDD505-2E9C-101B-9397-08002B2CF9AE}" pid="5" name="Producer">
    <vt:lpwstr>macOS Version 11.3.1 (Build 20E241) Quartz PDFContext</vt:lpwstr>
  </property>
</Properties>
</file>