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2"/>
    <p:sldId id="287" r:id="rId3"/>
    <p:sldId id="289" r:id="rId4"/>
    <p:sldId id="281" r:id="rId5"/>
    <p:sldId id="294" r:id="rId6"/>
    <p:sldId id="280" r:id="rId7"/>
    <p:sldId id="283" r:id="rId8"/>
    <p:sldId id="284" r:id="rId9"/>
    <p:sldId id="285" r:id="rId10"/>
    <p:sldId id="282" r:id="rId11"/>
    <p:sldId id="286" r:id="rId12"/>
    <p:sldId id="291" r:id="rId13"/>
    <p:sldId id="292" r:id="rId14"/>
    <p:sldId id="293" r:id="rId15"/>
    <p:sldId id="338" r:id="rId16"/>
    <p:sldId id="300" r:id="rId17"/>
    <p:sldId id="301" r:id="rId18"/>
    <p:sldId id="302" r:id="rId19"/>
    <p:sldId id="303" r:id="rId20"/>
    <p:sldId id="304" r:id="rId21"/>
    <p:sldId id="288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3"/>
    <p:restoredTop sz="94684"/>
  </p:normalViewPr>
  <p:slideViewPr>
    <p:cSldViewPr>
      <p:cViewPr varScale="1">
        <p:scale>
          <a:sx n="79" d="100"/>
          <a:sy n="79" d="100"/>
        </p:scale>
        <p:origin x="1080" y="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2769381" y="3817371"/>
            <a:ext cx="6473825" cy="6402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8511" y="335457"/>
            <a:ext cx="13547090" cy="678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34631" y="1860309"/>
            <a:ext cx="8705850" cy="7527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png"/><Relationship Id="rId4" Type="http://schemas.openxmlformats.org/officeDocument/2006/relationships/image" Target="../media/image8.png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4.jp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8.png"/><Relationship Id="rId9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46.png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E2DD459C-C5A1-9C61-171A-5AAEF5369C8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18650" y="419232"/>
            <a:ext cx="10180027" cy="10470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27635" y="2853306"/>
            <a:ext cx="228282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420" dirty="0">
                <a:solidFill>
                  <a:srgbClr val="444444"/>
                </a:solidFill>
                <a:latin typeface="Arial Black"/>
                <a:cs typeface="Arial Black"/>
              </a:rPr>
              <a:t>SECTION</a:t>
            </a:r>
            <a:endParaRPr sz="4100" dirty="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27635" y="3659662"/>
            <a:ext cx="4930140" cy="54502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3450" spc="-25" dirty="0">
                <a:solidFill>
                  <a:srgbClr val="444444"/>
                </a:solidFill>
                <a:latin typeface="Arial"/>
                <a:cs typeface="Arial"/>
              </a:rPr>
              <a:t>WEB DEVELOPMENT</a:t>
            </a:r>
            <a:endParaRPr lang="en-US" sz="34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7635" y="6170021"/>
            <a:ext cx="5466715" cy="157099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4100" spc="-465" dirty="0">
                <a:solidFill>
                  <a:srgbClr val="444444"/>
                </a:solidFill>
                <a:latin typeface="Arial Black"/>
                <a:cs typeface="Arial Black"/>
              </a:rPr>
              <a:t>LECTURE</a:t>
            </a:r>
            <a:endParaRPr sz="41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3450" spc="50" dirty="0">
                <a:solidFill>
                  <a:srgbClr val="444444"/>
                </a:solidFill>
                <a:latin typeface="Arial"/>
                <a:cs typeface="Arial"/>
              </a:rPr>
              <a:t>HTML</a:t>
            </a:r>
            <a:r>
              <a:rPr lang="en-US" sz="3450" spc="50" dirty="0">
                <a:solidFill>
                  <a:srgbClr val="444444"/>
                </a:solidFill>
                <a:latin typeface="Arial"/>
                <a:cs typeface="Arial"/>
              </a:rPr>
              <a:t> &amp; CSS</a:t>
            </a:r>
            <a:endParaRPr sz="3450" dirty="0">
              <a:latin typeface="Arial"/>
              <a:cs typeface="Arial"/>
            </a:endParaRPr>
          </a:p>
        </p:txBody>
      </p:sp>
      <p:grpSp>
        <p:nvGrpSpPr>
          <p:cNvPr id="10" name="object 7">
            <a:extLst>
              <a:ext uri="{FF2B5EF4-FFF2-40B4-BE49-F238E27FC236}">
                <a16:creationId xmlns:a16="http://schemas.microsoft.com/office/drawing/2014/main" id="{31EC04AA-D20D-BA62-C317-93D7164B3DE6}"/>
              </a:ext>
            </a:extLst>
          </p:cNvPr>
          <p:cNvGrpSpPr/>
          <p:nvPr/>
        </p:nvGrpSpPr>
        <p:grpSpPr>
          <a:xfrm>
            <a:off x="17111122" y="9233268"/>
            <a:ext cx="1986914" cy="1151890"/>
            <a:chOff x="17111122" y="9233268"/>
            <a:chExt cx="1986914" cy="1151890"/>
          </a:xfrm>
        </p:grpSpPr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EF674979-A030-8DB6-0249-ADF6D0F3C3E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11122" y="9233268"/>
              <a:ext cx="841111" cy="1151797"/>
            </a:xfrm>
            <a:prstGeom prst="rect">
              <a:avLst/>
            </a:prstGeom>
          </p:spPr>
        </p:pic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B6C0E3D5-72DD-31B0-28C6-FF671E1A418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6731" y="9233268"/>
              <a:ext cx="821105" cy="1151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A7F48B43-516A-E4A6-A370-51A0F15AF3A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pic>
        <p:nvPicPr>
          <p:cNvPr id="6" name="object 22">
            <a:extLst>
              <a:ext uri="{FF2B5EF4-FFF2-40B4-BE49-F238E27FC236}">
                <a16:creationId xmlns:a16="http://schemas.microsoft.com/office/drawing/2014/main" id="{E4A437DB-2C03-8CCD-CD7B-22347990A39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5424" y="3618811"/>
            <a:ext cx="3918994" cy="3691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215" dirty="0">
                <a:latin typeface="Arial Black"/>
                <a:cs typeface="Arial Black"/>
              </a:rPr>
              <a:t>BODY TAG &lt;body</a:t>
            </a:r>
            <a:r>
              <a:rPr lang="en-US" spc="-330" dirty="0">
                <a:latin typeface="Arial Black"/>
                <a:cs typeface="Arial Black"/>
              </a:rPr>
              <a:t>&gt;..&lt;/body&gt; </a:t>
            </a:r>
            <a:endParaRPr spc="-33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C7BD0-2D80-D8A3-0F7A-A4EFF187019A}"/>
              </a:ext>
            </a:extLst>
          </p:cNvPr>
          <p:cNvSpPr txBox="1"/>
          <p:nvPr/>
        </p:nvSpPr>
        <p:spPr>
          <a:xfrm>
            <a:off x="1060450" y="3368675"/>
            <a:ext cx="140404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 tag: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Tag contains all the text and graphics of the document with all the HTML tags that are used for control and formatting of the page.</a:t>
            </a:r>
          </a:p>
          <a:p>
            <a:pPr algn="just">
              <a:lnSpc>
                <a:spcPct val="150000"/>
              </a:lnSpc>
              <a:buClr>
                <a:srgbClr val="FFC000"/>
              </a:buClr>
            </a:pP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format is:</a:t>
            </a:r>
          </a:p>
          <a:p>
            <a:pPr algn="ctr"/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&lt;body&gt;</a:t>
            </a:r>
          </a:p>
          <a:p>
            <a:pPr algn="ctr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Web page content and elements goes here	</a:t>
            </a:r>
          </a:p>
          <a:p>
            <a:pPr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&lt;/body&gt;</a:t>
            </a:r>
            <a:endParaRPr lang="en-BR" sz="2800" dirty="0">
              <a:latin typeface="Courier New"/>
              <a:cs typeface="Courier New"/>
            </a:endParaRPr>
          </a:p>
          <a:p>
            <a:pPr algn="just"/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BR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25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2">
            <a:extLst>
              <a:ext uri="{FF2B5EF4-FFF2-40B4-BE49-F238E27FC236}">
                <a16:creationId xmlns:a16="http://schemas.microsoft.com/office/drawing/2014/main" id="{5ED26ACD-60B8-930E-8B91-24A691E941F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pic>
        <p:nvPicPr>
          <p:cNvPr id="9" name="object 22">
            <a:extLst>
              <a:ext uri="{FF2B5EF4-FFF2-40B4-BE49-F238E27FC236}">
                <a16:creationId xmlns:a16="http://schemas.microsoft.com/office/drawing/2014/main" id="{98E2340F-78C7-0484-8649-042C8AD0266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5424" y="3618811"/>
            <a:ext cx="3918994" cy="3691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215" dirty="0">
                <a:latin typeface="Arial Black"/>
                <a:cs typeface="Arial Black"/>
              </a:rPr>
              <a:t>STYLE TAG &lt;style</a:t>
            </a:r>
            <a:r>
              <a:rPr lang="en-US" spc="-330" dirty="0">
                <a:latin typeface="Arial Black"/>
                <a:cs typeface="Arial Black"/>
              </a:rPr>
              <a:t>&gt;..&lt;/style&gt; </a:t>
            </a:r>
            <a:endParaRPr spc="-33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C60A0-DC78-1F96-95F8-BDD466E8FA05}"/>
              </a:ext>
            </a:extLst>
          </p:cNvPr>
          <p:cNvSpPr txBox="1"/>
          <p:nvPr/>
        </p:nvSpPr>
        <p:spPr>
          <a:xfrm>
            <a:off x="858511" y="3195014"/>
            <a:ext cx="14040494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&lt;style&gt; tag: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contains all the text and graphics of the document with all the HTML tags that are used for control and formatting of the page.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Properties are added.</a:t>
            </a:r>
          </a:p>
          <a:p>
            <a:pPr algn="just">
              <a:lnSpc>
                <a:spcPct val="150000"/>
              </a:lnSpc>
              <a:buClr>
                <a:srgbClr val="FFC000"/>
              </a:buClr>
            </a:pP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format is:</a:t>
            </a:r>
          </a:p>
          <a:p>
            <a:pPr algn="just"/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&lt;style&gt;</a:t>
            </a:r>
          </a:p>
          <a:p>
            <a:pPr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	.h1 {</a:t>
            </a:r>
          </a:p>
          <a:p>
            <a:pPr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		font-size: larger;</a:t>
            </a:r>
          </a:p>
          <a:p>
            <a:pPr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	}</a:t>
            </a:r>
          </a:p>
          <a:p>
            <a:pPr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&lt;/style&gt;</a:t>
            </a:r>
            <a:endParaRPr lang="en-BR" sz="2800" dirty="0">
              <a:latin typeface="Courier New"/>
              <a:cs typeface="Courier New"/>
            </a:endParaRPr>
          </a:p>
          <a:p>
            <a:pPr algn="just"/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BR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395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319FED20-B2A0-2456-7AE1-EA85496C64F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pic>
        <p:nvPicPr>
          <p:cNvPr id="10" name="object 22">
            <a:extLst>
              <a:ext uri="{FF2B5EF4-FFF2-40B4-BE49-F238E27FC236}">
                <a16:creationId xmlns:a16="http://schemas.microsoft.com/office/drawing/2014/main" id="{37CC4521-D39A-7DE6-814A-C45650D778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5424" y="3618811"/>
            <a:ext cx="3918994" cy="3691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215" dirty="0"/>
              <a:t>Handling Text and Content</a:t>
            </a:r>
            <a:endParaRPr spc="-33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7D8C7-F460-6D99-0704-13E7E10BB75D}"/>
              </a:ext>
            </a:extLst>
          </p:cNvPr>
          <p:cNvSpPr txBox="1"/>
          <p:nvPr/>
        </p:nvSpPr>
        <p:spPr>
          <a:xfrm>
            <a:off x="611809" y="2606675"/>
            <a:ext cx="1404049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Headings and paragraphs are some common HTML elements that we see on all websites. In HTML, </a:t>
            </a: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&lt;h1&gt; to &lt;h6&gt; 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 represent headings and are used to describe the contents below them. The paragraph or the </a:t>
            </a: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&lt;p&gt;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in HTML helps users define a paragraph.</a:t>
            </a:r>
          </a:p>
          <a:p>
            <a:endParaRPr lang="en-BR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object 13">
            <a:extLst>
              <a:ext uri="{FF2B5EF4-FFF2-40B4-BE49-F238E27FC236}">
                <a16:creationId xmlns:a16="http://schemas.microsoft.com/office/drawing/2014/main" id="{21BCBA5D-3269-EC8A-7DD6-7DCB813448BB}"/>
              </a:ext>
            </a:extLst>
          </p:cNvPr>
          <p:cNvGrpSpPr/>
          <p:nvPr/>
        </p:nvGrpSpPr>
        <p:grpSpPr>
          <a:xfrm>
            <a:off x="1212850" y="7572863"/>
            <a:ext cx="4495800" cy="1122440"/>
            <a:chOff x="896079" y="1998535"/>
            <a:chExt cx="3160069" cy="1122440"/>
          </a:xfrm>
        </p:grpSpPr>
        <p:pic>
          <p:nvPicPr>
            <p:cNvPr id="12" name="object 15">
              <a:extLst>
                <a:ext uri="{FF2B5EF4-FFF2-40B4-BE49-F238E27FC236}">
                  <a16:creationId xmlns:a16="http://schemas.microsoft.com/office/drawing/2014/main" id="{AA74D0E8-7B0A-9A04-B739-FEECB37C42E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8047" y="2247044"/>
              <a:ext cx="2996126" cy="873931"/>
            </a:xfrm>
            <a:prstGeom prst="rect">
              <a:avLst/>
            </a:prstGeom>
          </p:spPr>
        </p:pic>
        <p:pic>
          <p:nvPicPr>
            <p:cNvPr id="13" name="object 16">
              <a:extLst>
                <a:ext uri="{FF2B5EF4-FFF2-40B4-BE49-F238E27FC236}">
                  <a16:creationId xmlns:a16="http://schemas.microsoft.com/office/drawing/2014/main" id="{46C386D6-9407-452E-FA18-9A6AA5B5B78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079" y="1998535"/>
              <a:ext cx="3160069" cy="104271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8E86E64-7D1A-A78A-627C-2D7CB2B2E6A0}"/>
              </a:ext>
            </a:extLst>
          </p:cNvPr>
          <p:cNvSpPr txBox="1"/>
          <p:nvPr/>
        </p:nvSpPr>
        <p:spPr>
          <a:xfrm>
            <a:off x="1329465" y="7821372"/>
            <a:ext cx="4262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Lets code…</a:t>
            </a:r>
          </a:p>
        </p:txBody>
      </p:sp>
    </p:spTree>
    <p:extLst>
      <p:ext uri="{BB962C8B-B14F-4D97-AF65-F5344CB8AC3E}">
        <p14:creationId xmlns:p14="http://schemas.microsoft.com/office/powerpoint/2010/main" val="100927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30" dirty="0"/>
              <a:t>Handling </a:t>
            </a:r>
            <a:r>
              <a:rPr lang="en-US" b="1" spc="-330" dirty="0"/>
              <a:t>Image</a:t>
            </a:r>
            <a:endParaRPr b="1" spc="-330" dirty="0"/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5424" y="4226951"/>
            <a:ext cx="3918994" cy="36915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7D8C7-F460-6D99-0704-13E7E10BB75D}"/>
              </a:ext>
            </a:extLst>
          </p:cNvPr>
          <p:cNvSpPr txBox="1"/>
          <p:nvPr/>
        </p:nvSpPr>
        <p:spPr>
          <a:xfrm>
            <a:off x="611809" y="2606675"/>
            <a:ext cx="1404049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used to display image on the web page. HTML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is an empty tag that contains attributes only, closing tags are not used in HTML image element.</a:t>
            </a:r>
          </a:p>
          <a:p>
            <a:endParaRPr lang="en-BR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object 13">
            <a:extLst>
              <a:ext uri="{FF2B5EF4-FFF2-40B4-BE49-F238E27FC236}">
                <a16:creationId xmlns:a16="http://schemas.microsoft.com/office/drawing/2014/main" id="{3F7E7676-9250-EAA3-C9DE-BCCA6B3E17C8}"/>
              </a:ext>
            </a:extLst>
          </p:cNvPr>
          <p:cNvGrpSpPr/>
          <p:nvPr/>
        </p:nvGrpSpPr>
        <p:grpSpPr>
          <a:xfrm>
            <a:off x="1212850" y="7572863"/>
            <a:ext cx="4495800" cy="1122440"/>
            <a:chOff x="896079" y="1998535"/>
            <a:chExt cx="3160069" cy="1122440"/>
          </a:xfrm>
        </p:grpSpPr>
        <p:pic>
          <p:nvPicPr>
            <p:cNvPr id="7" name="object 15">
              <a:extLst>
                <a:ext uri="{FF2B5EF4-FFF2-40B4-BE49-F238E27FC236}">
                  <a16:creationId xmlns:a16="http://schemas.microsoft.com/office/drawing/2014/main" id="{0C41D1B0-A2F9-88BF-A2AD-ADCD6E6A4EC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8047" y="2247044"/>
              <a:ext cx="2996126" cy="873931"/>
            </a:xfrm>
            <a:prstGeom prst="rect">
              <a:avLst/>
            </a:prstGeom>
          </p:spPr>
        </p:pic>
        <p:pic>
          <p:nvPicPr>
            <p:cNvPr id="8" name="object 16">
              <a:extLst>
                <a:ext uri="{FF2B5EF4-FFF2-40B4-BE49-F238E27FC236}">
                  <a16:creationId xmlns:a16="http://schemas.microsoft.com/office/drawing/2014/main" id="{A48EC19B-54F9-F607-44E2-E3250798CF2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079" y="1998535"/>
              <a:ext cx="3160069" cy="104271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D05BC38-B6F0-7A9B-A7EE-7A1880FD2327}"/>
              </a:ext>
            </a:extLst>
          </p:cNvPr>
          <p:cNvSpPr txBox="1"/>
          <p:nvPr/>
        </p:nvSpPr>
        <p:spPr>
          <a:xfrm>
            <a:off x="1329465" y="7821372"/>
            <a:ext cx="4262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Lets code…</a:t>
            </a:r>
          </a:p>
        </p:txBody>
      </p:sp>
    </p:spTree>
    <p:extLst>
      <p:ext uri="{BB962C8B-B14F-4D97-AF65-F5344CB8AC3E}">
        <p14:creationId xmlns:p14="http://schemas.microsoft.com/office/powerpoint/2010/main" val="124268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30" dirty="0"/>
              <a:t>Handling</a:t>
            </a:r>
            <a:r>
              <a:rPr lang="en-US" b="1" spc="-330" dirty="0"/>
              <a:t> Order and Unorder List </a:t>
            </a:r>
            <a:endParaRPr b="1" spc="-330" dirty="0"/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5424" y="4226951"/>
            <a:ext cx="3918994" cy="36915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7D8C7-F460-6D99-0704-13E7E10BB75D}"/>
              </a:ext>
            </a:extLst>
          </p:cNvPr>
          <p:cNvSpPr txBox="1"/>
          <p:nvPr/>
        </p:nvSpPr>
        <p:spPr>
          <a:xfrm>
            <a:off x="611809" y="2606675"/>
            <a:ext cx="14040494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Unorder List: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unordered list starts with the 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&lt;</a:t>
            </a:r>
            <a:r>
              <a:rPr lang="en-US" sz="2800" spc="-10" dirty="0" err="1">
                <a:solidFill>
                  <a:srgbClr val="444444"/>
                </a:solidFill>
                <a:latin typeface="Courier New"/>
                <a:cs typeface="Courier New"/>
              </a:rPr>
              <a:t>ul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&gt;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tag. Each list item starts with the   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&lt;li&gt;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tag.</a:t>
            </a:r>
          </a:p>
          <a:p>
            <a:pPr algn="just">
              <a:lnSpc>
                <a:spcPct val="150000"/>
              </a:lnSpc>
              <a:buClr>
                <a:srgbClr val="FFC000"/>
              </a:buClr>
            </a:pP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sz="2800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Order List: 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An ordered list starts with the 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&lt;</a:t>
            </a:r>
            <a:r>
              <a:rPr lang="en-US" sz="2800" spc="-10" dirty="0" err="1">
                <a:solidFill>
                  <a:srgbClr val="444444"/>
                </a:solidFill>
                <a:latin typeface="Courier New"/>
                <a:cs typeface="Courier New"/>
              </a:rPr>
              <a:t>ol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&gt; 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tag. Each list item starts with the 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&lt;li&gt; 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tag.</a:t>
            </a:r>
            <a:endParaRPr lang="en-BR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object 13">
            <a:extLst>
              <a:ext uri="{FF2B5EF4-FFF2-40B4-BE49-F238E27FC236}">
                <a16:creationId xmlns:a16="http://schemas.microsoft.com/office/drawing/2014/main" id="{3F7E7676-9250-EAA3-C9DE-BCCA6B3E17C8}"/>
              </a:ext>
            </a:extLst>
          </p:cNvPr>
          <p:cNvGrpSpPr/>
          <p:nvPr/>
        </p:nvGrpSpPr>
        <p:grpSpPr>
          <a:xfrm>
            <a:off x="1212850" y="7572863"/>
            <a:ext cx="4495800" cy="1122440"/>
            <a:chOff x="896079" y="1998535"/>
            <a:chExt cx="3160069" cy="1122440"/>
          </a:xfrm>
        </p:grpSpPr>
        <p:pic>
          <p:nvPicPr>
            <p:cNvPr id="7" name="object 15">
              <a:extLst>
                <a:ext uri="{FF2B5EF4-FFF2-40B4-BE49-F238E27FC236}">
                  <a16:creationId xmlns:a16="http://schemas.microsoft.com/office/drawing/2014/main" id="{0C41D1B0-A2F9-88BF-A2AD-ADCD6E6A4EC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8047" y="2247044"/>
              <a:ext cx="2996126" cy="873931"/>
            </a:xfrm>
            <a:prstGeom prst="rect">
              <a:avLst/>
            </a:prstGeom>
          </p:spPr>
        </p:pic>
        <p:pic>
          <p:nvPicPr>
            <p:cNvPr id="8" name="object 16">
              <a:extLst>
                <a:ext uri="{FF2B5EF4-FFF2-40B4-BE49-F238E27FC236}">
                  <a16:creationId xmlns:a16="http://schemas.microsoft.com/office/drawing/2014/main" id="{A48EC19B-54F9-F607-44E2-E3250798CF2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079" y="1998535"/>
              <a:ext cx="3160069" cy="104271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D05BC38-B6F0-7A9B-A7EE-7A1880FD2327}"/>
              </a:ext>
            </a:extLst>
          </p:cNvPr>
          <p:cNvSpPr txBox="1"/>
          <p:nvPr/>
        </p:nvSpPr>
        <p:spPr>
          <a:xfrm>
            <a:off x="1329465" y="7821372"/>
            <a:ext cx="4262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Lets code…</a:t>
            </a:r>
          </a:p>
        </p:txBody>
      </p:sp>
    </p:spTree>
    <p:extLst>
      <p:ext uri="{BB962C8B-B14F-4D97-AF65-F5344CB8AC3E}">
        <p14:creationId xmlns:p14="http://schemas.microsoft.com/office/powerpoint/2010/main" val="6045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30" dirty="0"/>
              <a:t>Handling</a:t>
            </a:r>
            <a:r>
              <a:rPr lang="en-US" b="1" spc="-330" dirty="0"/>
              <a:t> Table</a:t>
            </a:r>
            <a:endParaRPr b="1" spc="-330" dirty="0"/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5424" y="4226951"/>
            <a:ext cx="3918994" cy="36915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7D8C7-F460-6D99-0704-13E7E10BB75D}"/>
              </a:ext>
            </a:extLst>
          </p:cNvPr>
          <p:cNvSpPr txBox="1"/>
          <p:nvPr/>
        </p:nvSpPr>
        <p:spPr>
          <a:xfrm>
            <a:off x="611809" y="3238956"/>
            <a:ext cx="14040494" cy="197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Tags: 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table in HTML consists of table cells inside rows and columns.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Tags: 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&lt;table&gt;, &lt;</a:t>
            </a:r>
            <a:r>
              <a:rPr lang="en-US" sz="2800" spc="-10" dirty="0" err="1">
                <a:solidFill>
                  <a:srgbClr val="444444"/>
                </a:solidFill>
                <a:latin typeface="Courier New"/>
                <a:cs typeface="Courier New"/>
              </a:rPr>
              <a:t>thead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&gt;, &lt;</a:t>
            </a:r>
            <a:r>
              <a:rPr lang="en-US" sz="2800" spc="-10" dirty="0" err="1">
                <a:solidFill>
                  <a:srgbClr val="444444"/>
                </a:solidFill>
                <a:latin typeface="Courier New"/>
                <a:cs typeface="Courier New"/>
              </a:rPr>
              <a:t>tbody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&gt;, &lt;</a:t>
            </a:r>
            <a:r>
              <a:rPr lang="en-US" sz="2800" spc="-10" dirty="0" err="1">
                <a:solidFill>
                  <a:srgbClr val="444444"/>
                </a:solidFill>
                <a:latin typeface="Courier New"/>
                <a:cs typeface="Courier New"/>
              </a:rPr>
              <a:t>tfoot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&gt;, &lt;tr&gt;, &lt;</a:t>
            </a:r>
            <a:r>
              <a:rPr lang="en-US" sz="2800" spc="-10" dirty="0" err="1">
                <a:solidFill>
                  <a:srgbClr val="444444"/>
                </a:solidFill>
                <a:latin typeface="Courier New"/>
                <a:cs typeface="Courier New"/>
              </a:rPr>
              <a:t>th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&gt;, &lt;td&gt;</a:t>
            </a:r>
            <a:endParaRPr lang="en-BR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object 13">
            <a:extLst>
              <a:ext uri="{FF2B5EF4-FFF2-40B4-BE49-F238E27FC236}">
                <a16:creationId xmlns:a16="http://schemas.microsoft.com/office/drawing/2014/main" id="{3F7E7676-9250-EAA3-C9DE-BCCA6B3E17C8}"/>
              </a:ext>
            </a:extLst>
          </p:cNvPr>
          <p:cNvGrpSpPr/>
          <p:nvPr/>
        </p:nvGrpSpPr>
        <p:grpSpPr>
          <a:xfrm>
            <a:off x="1212850" y="7572863"/>
            <a:ext cx="4495800" cy="1122440"/>
            <a:chOff x="896079" y="1998535"/>
            <a:chExt cx="3160069" cy="1122440"/>
          </a:xfrm>
        </p:grpSpPr>
        <p:pic>
          <p:nvPicPr>
            <p:cNvPr id="7" name="object 15">
              <a:extLst>
                <a:ext uri="{FF2B5EF4-FFF2-40B4-BE49-F238E27FC236}">
                  <a16:creationId xmlns:a16="http://schemas.microsoft.com/office/drawing/2014/main" id="{0C41D1B0-A2F9-88BF-A2AD-ADCD6E6A4EC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8047" y="2247044"/>
              <a:ext cx="2996126" cy="873931"/>
            </a:xfrm>
            <a:prstGeom prst="rect">
              <a:avLst/>
            </a:prstGeom>
          </p:spPr>
        </p:pic>
        <p:pic>
          <p:nvPicPr>
            <p:cNvPr id="8" name="object 16">
              <a:extLst>
                <a:ext uri="{FF2B5EF4-FFF2-40B4-BE49-F238E27FC236}">
                  <a16:creationId xmlns:a16="http://schemas.microsoft.com/office/drawing/2014/main" id="{A48EC19B-54F9-F607-44E2-E3250798CF2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079" y="1998535"/>
              <a:ext cx="3160069" cy="104271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D05BC38-B6F0-7A9B-A7EE-7A1880FD2327}"/>
              </a:ext>
            </a:extLst>
          </p:cNvPr>
          <p:cNvSpPr txBox="1"/>
          <p:nvPr/>
        </p:nvSpPr>
        <p:spPr>
          <a:xfrm>
            <a:off x="1329465" y="7821372"/>
            <a:ext cx="4262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Lets code…</a:t>
            </a:r>
          </a:p>
        </p:txBody>
      </p:sp>
    </p:spTree>
    <p:extLst>
      <p:ext uri="{BB962C8B-B14F-4D97-AF65-F5344CB8AC3E}">
        <p14:creationId xmlns:p14="http://schemas.microsoft.com/office/powerpoint/2010/main" val="134829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237" y="418835"/>
            <a:ext cx="10180027" cy="10470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27635" y="2853306"/>
            <a:ext cx="228282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420" dirty="0">
                <a:solidFill>
                  <a:srgbClr val="444444"/>
                </a:solidFill>
                <a:latin typeface="Arial Black"/>
                <a:cs typeface="Arial Black"/>
              </a:rPr>
              <a:t>SECTION</a:t>
            </a:r>
            <a:endParaRPr sz="41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27635" y="3659662"/>
            <a:ext cx="456374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3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3450" spc="-1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20" dirty="0">
                <a:solidFill>
                  <a:srgbClr val="444444"/>
                </a:solidFill>
                <a:latin typeface="Arial"/>
                <a:cs typeface="Arial"/>
              </a:rPr>
              <a:t>FUNDAMENTALS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7635" y="6170021"/>
            <a:ext cx="5101590" cy="157099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4100" spc="-465" dirty="0">
                <a:solidFill>
                  <a:srgbClr val="444444"/>
                </a:solidFill>
                <a:latin typeface="Arial Black"/>
                <a:cs typeface="Arial Black"/>
              </a:rPr>
              <a:t>LECTURE</a:t>
            </a:r>
            <a:endParaRPr sz="4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3450" dirty="0">
                <a:solidFill>
                  <a:srgbClr val="444444"/>
                </a:solidFill>
                <a:latin typeface="Arial"/>
                <a:cs typeface="Arial"/>
              </a:rPr>
              <a:t>INTRODUCTION</a:t>
            </a:r>
            <a:r>
              <a:rPr sz="3450" spc="-1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3450" spc="-1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25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111122" y="9233268"/>
            <a:ext cx="1986914" cy="1151890"/>
            <a:chOff x="17111122" y="9233268"/>
            <a:chExt cx="1986914" cy="11518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11122" y="9233268"/>
              <a:ext cx="841111" cy="11517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6731" y="9233268"/>
              <a:ext cx="821105" cy="1151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WHAT</a:t>
            </a:r>
            <a:r>
              <a:rPr spc="-245" dirty="0"/>
              <a:t> </a:t>
            </a:r>
            <a:r>
              <a:rPr spc="-105" dirty="0"/>
              <a:t>IS</a:t>
            </a:r>
            <a:r>
              <a:rPr spc="-215" dirty="0"/>
              <a:t> </a:t>
            </a:r>
            <a:r>
              <a:rPr spc="-280" dirty="0">
                <a:latin typeface="Arial Black"/>
                <a:cs typeface="Arial Black"/>
              </a:rPr>
              <a:t>CSS</a:t>
            </a:r>
            <a:r>
              <a:rPr spc="-280" dirty="0"/>
              <a:t>?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8974" y="3801258"/>
            <a:ext cx="3916109" cy="370617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96079" y="2207953"/>
            <a:ext cx="13790930" cy="5946775"/>
            <a:chOff x="896079" y="2207953"/>
            <a:chExt cx="13790930" cy="5946775"/>
          </a:xfrm>
        </p:grpSpPr>
        <p:sp>
          <p:nvSpPr>
            <p:cNvPr id="6" name="object 6"/>
            <p:cNvSpPr/>
            <p:nvPr/>
          </p:nvSpPr>
          <p:spPr>
            <a:xfrm>
              <a:off x="1630385" y="2769174"/>
              <a:ext cx="13056869" cy="5385435"/>
            </a:xfrm>
            <a:custGeom>
              <a:avLst/>
              <a:gdLst/>
              <a:ahLst/>
              <a:cxnLst/>
              <a:rect l="l" t="t" r="r" b="b"/>
              <a:pathLst>
                <a:path w="13056869" h="5385434">
                  <a:moveTo>
                    <a:pt x="13056523" y="0"/>
                  </a:moveTo>
                  <a:lnTo>
                    <a:pt x="0" y="0"/>
                  </a:lnTo>
                  <a:lnTo>
                    <a:pt x="0" y="5385233"/>
                  </a:lnTo>
                  <a:lnTo>
                    <a:pt x="13056523" y="5385233"/>
                  </a:lnTo>
                  <a:lnTo>
                    <a:pt x="13056523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8047" y="2456461"/>
              <a:ext cx="2996126" cy="8739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079" y="2207953"/>
              <a:ext cx="3160069" cy="104271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23167" y="2437703"/>
            <a:ext cx="906144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235" dirty="0">
                <a:solidFill>
                  <a:srgbClr val="3E3E3E"/>
                </a:solidFill>
                <a:latin typeface="Arial Black"/>
                <a:cs typeface="Arial Black"/>
              </a:rPr>
              <a:t>CSS</a:t>
            </a:r>
            <a:endParaRPr sz="345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43444" y="4018532"/>
            <a:ext cx="314325" cy="2621915"/>
            <a:chOff x="2643444" y="4018532"/>
            <a:chExt cx="314325" cy="262191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3444" y="4018532"/>
              <a:ext cx="314126" cy="31412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3444" y="4927405"/>
              <a:ext cx="314126" cy="31412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3444" y="6326315"/>
              <a:ext cx="314126" cy="31412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154288" y="3970551"/>
            <a:ext cx="10055860" cy="32004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65" dirty="0">
                <a:solidFill>
                  <a:srgbClr val="444444"/>
                </a:solidFill>
                <a:latin typeface="Arial Black"/>
                <a:cs typeface="Arial Black"/>
              </a:rPr>
              <a:t>C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ascading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 Black"/>
                <a:cs typeface="Arial Black"/>
              </a:rPr>
              <a:t>S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tyle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40" dirty="0">
                <a:solidFill>
                  <a:srgbClr val="444444"/>
                </a:solidFill>
                <a:latin typeface="Arial Black"/>
                <a:cs typeface="Arial Black"/>
              </a:rPr>
              <a:t>S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heets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2450">
              <a:latin typeface="Arial"/>
              <a:cs typeface="Arial"/>
            </a:endParaRPr>
          </a:p>
          <a:p>
            <a:pPr marL="12700" marR="527050">
              <a:lnSpc>
                <a:spcPct val="131200"/>
              </a:lnSpc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24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describes</a:t>
            </a:r>
            <a:r>
              <a:rPr sz="24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35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40" dirty="0">
                <a:solidFill>
                  <a:srgbClr val="444444"/>
                </a:solidFill>
                <a:latin typeface="Arial Black"/>
                <a:cs typeface="Arial Black"/>
              </a:rPr>
              <a:t>visual</a:t>
            </a:r>
            <a:r>
              <a:rPr sz="2450" spc="-24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35" dirty="0">
                <a:solidFill>
                  <a:srgbClr val="444444"/>
                </a:solidFill>
                <a:latin typeface="Arial Black"/>
                <a:cs typeface="Arial Black"/>
              </a:rPr>
              <a:t>style</a:t>
            </a:r>
            <a:r>
              <a:rPr sz="2450" spc="-24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45" dirty="0">
                <a:solidFill>
                  <a:srgbClr val="444444"/>
                </a:solidFill>
                <a:latin typeface="Arial Black"/>
                <a:cs typeface="Arial Black"/>
              </a:rPr>
              <a:t>and</a:t>
            </a:r>
            <a:r>
              <a:rPr sz="2450" spc="-24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40" dirty="0">
                <a:solidFill>
                  <a:srgbClr val="444444"/>
                </a:solidFill>
                <a:latin typeface="Arial Black"/>
                <a:cs typeface="Arial Black"/>
              </a:rPr>
              <a:t>presentation</a:t>
            </a:r>
            <a:r>
              <a:rPr sz="2450" spc="-12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16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35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75" dirty="0">
                <a:solidFill>
                  <a:srgbClr val="444444"/>
                </a:solidFill>
                <a:latin typeface="Arial Black"/>
                <a:cs typeface="Arial Black"/>
              </a:rPr>
              <a:t>content </a:t>
            </a:r>
            <a:r>
              <a:rPr sz="2450" spc="-155" dirty="0">
                <a:solidFill>
                  <a:srgbClr val="444444"/>
                </a:solidFill>
                <a:latin typeface="Arial Black"/>
                <a:cs typeface="Arial Black"/>
              </a:rPr>
              <a:t>written</a:t>
            </a:r>
            <a:r>
              <a:rPr sz="2450" spc="-22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30" dirty="0">
                <a:solidFill>
                  <a:srgbClr val="444444"/>
                </a:solidFill>
                <a:latin typeface="Arial Black"/>
                <a:cs typeface="Arial Black"/>
              </a:rPr>
              <a:t>in</a:t>
            </a:r>
            <a:r>
              <a:rPr sz="2450" spc="-21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 Black"/>
                <a:cs typeface="Arial Black"/>
              </a:rPr>
              <a:t>HTML</a:t>
            </a:r>
            <a:endParaRPr sz="2450">
              <a:latin typeface="Arial Black"/>
              <a:cs typeface="Arial Black"/>
            </a:endParaRPr>
          </a:p>
          <a:p>
            <a:pPr marL="12700" marR="5080">
              <a:lnSpc>
                <a:spcPct val="131200"/>
              </a:lnSpc>
              <a:spcBef>
                <a:spcPts val="330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consists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6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countless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30" dirty="0">
                <a:solidFill>
                  <a:srgbClr val="444444"/>
                </a:solidFill>
                <a:latin typeface="Arial Black"/>
                <a:cs typeface="Arial Black"/>
              </a:rPr>
              <a:t>properties</a:t>
            </a:r>
            <a:r>
              <a:rPr sz="2450" spc="-12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14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developers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5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format </a:t>
            </a:r>
            <a:r>
              <a:rPr sz="2450" spc="135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0" dirty="0">
                <a:solidFill>
                  <a:srgbClr val="444444"/>
                </a:solidFill>
                <a:latin typeface="Arial"/>
                <a:cs typeface="Arial"/>
              </a:rPr>
              <a:t>content: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properties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4" dirty="0">
                <a:solidFill>
                  <a:srgbClr val="444444"/>
                </a:solidFill>
                <a:latin typeface="Arial"/>
                <a:cs typeface="Arial"/>
              </a:rPr>
              <a:t>about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0" dirty="0">
                <a:solidFill>
                  <a:srgbClr val="444444"/>
                </a:solidFill>
                <a:latin typeface="Arial"/>
                <a:cs typeface="Arial"/>
              </a:rPr>
              <a:t>font,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0" dirty="0">
                <a:solidFill>
                  <a:srgbClr val="444444"/>
                </a:solidFill>
                <a:latin typeface="Arial"/>
                <a:cs typeface="Arial"/>
              </a:rPr>
              <a:t>text,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spacing,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layout,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etc.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spc="-190" dirty="0"/>
              <a:t> </a:t>
            </a:r>
            <a:r>
              <a:rPr spc="-120" dirty="0"/>
              <a:t>WE</a:t>
            </a:r>
            <a:r>
              <a:rPr spc="-200" dirty="0"/>
              <a:t> </a:t>
            </a:r>
            <a:r>
              <a:rPr spc="-395" dirty="0">
                <a:latin typeface="Arial Black"/>
                <a:cs typeface="Arial Black"/>
              </a:rPr>
              <a:t>SELECT</a:t>
            </a:r>
            <a:r>
              <a:rPr spc="-420" dirty="0">
                <a:latin typeface="Arial Black"/>
                <a:cs typeface="Arial Black"/>
              </a:rPr>
              <a:t> </a:t>
            </a:r>
            <a:r>
              <a:rPr dirty="0"/>
              <a:t>AND</a:t>
            </a:r>
            <a:r>
              <a:rPr spc="-195" dirty="0"/>
              <a:t> </a:t>
            </a:r>
            <a:r>
              <a:rPr spc="-385" dirty="0">
                <a:latin typeface="Arial Black"/>
                <a:cs typeface="Arial Black"/>
              </a:rPr>
              <a:t>STYLE</a:t>
            </a:r>
            <a:r>
              <a:rPr spc="-430" dirty="0">
                <a:latin typeface="Arial Black"/>
                <a:cs typeface="Arial Black"/>
              </a:rPr>
              <a:t> </a:t>
            </a:r>
            <a:r>
              <a:rPr spc="-65" dirty="0"/>
              <a:t>ELEMENTS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119979" y="2661065"/>
            <a:ext cx="13759815" cy="7656195"/>
            <a:chOff x="3119979" y="2661065"/>
            <a:chExt cx="13759815" cy="7656195"/>
          </a:xfrm>
        </p:grpSpPr>
        <p:sp>
          <p:nvSpPr>
            <p:cNvPr id="5" name="object 5"/>
            <p:cNvSpPr/>
            <p:nvPr/>
          </p:nvSpPr>
          <p:spPr>
            <a:xfrm>
              <a:off x="3119979" y="2661065"/>
              <a:ext cx="13759815" cy="7656195"/>
            </a:xfrm>
            <a:custGeom>
              <a:avLst/>
              <a:gdLst/>
              <a:ahLst/>
              <a:cxnLst/>
              <a:rect l="l" t="t" r="r" b="b"/>
              <a:pathLst>
                <a:path w="13759815" h="7656195">
                  <a:moveTo>
                    <a:pt x="13759434" y="0"/>
                  </a:moveTo>
                  <a:lnTo>
                    <a:pt x="0" y="0"/>
                  </a:lnTo>
                  <a:lnTo>
                    <a:pt x="0" y="7655833"/>
                  </a:lnTo>
                  <a:lnTo>
                    <a:pt x="13759434" y="7655833"/>
                  </a:lnTo>
                  <a:lnTo>
                    <a:pt x="13759434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24057" y="5538300"/>
              <a:ext cx="5996940" cy="3051175"/>
            </a:xfrm>
            <a:custGeom>
              <a:avLst/>
              <a:gdLst/>
              <a:ahLst/>
              <a:cxnLst/>
              <a:rect l="l" t="t" r="r" b="b"/>
              <a:pathLst>
                <a:path w="5996940" h="3051175">
                  <a:moveTo>
                    <a:pt x="5996315" y="0"/>
                  </a:moveTo>
                  <a:lnTo>
                    <a:pt x="0" y="0"/>
                  </a:lnTo>
                  <a:lnTo>
                    <a:pt x="0" y="3050751"/>
                  </a:lnTo>
                  <a:lnTo>
                    <a:pt x="5996315" y="3050751"/>
                  </a:lnTo>
                  <a:lnTo>
                    <a:pt x="5996315" y="0"/>
                  </a:lnTo>
                  <a:close/>
                </a:path>
              </a:pathLst>
            </a:custGeom>
            <a:solidFill>
              <a:srgbClr val="F1425D">
                <a:alpha val="1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24057" y="5538300"/>
              <a:ext cx="5996940" cy="3051175"/>
            </a:xfrm>
            <a:custGeom>
              <a:avLst/>
              <a:gdLst/>
              <a:ahLst/>
              <a:cxnLst/>
              <a:rect l="l" t="t" r="r" b="b"/>
              <a:pathLst>
                <a:path w="5996940" h="3051175">
                  <a:moveTo>
                    <a:pt x="0" y="0"/>
                  </a:moveTo>
                  <a:lnTo>
                    <a:pt x="5996315" y="0"/>
                  </a:lnTo>
                  <a:lnTo>
                    <a:pt x="5996315" y="3050751"/>
                  </a:lnTo>
                  <a:lnTo>
                    <a:pt x="0" y="3050751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15640" y="4730388"/>
              <a:ext cx="5104765" cy="755650"/>
            </a:xfrm>
            <a:custGeom>
              <a:avLst/>
              <a:gdLst/>
              <a:ahLst/>
              <a:cxnLst/>
              <a:rect l="l" t="t" r="r" b="b"/>
              <a:pathLst>
                <a:path w="5104765" h="755650">
                  <a:moveTo>
                    <a:pt x="5104733" y="0"/>
                  </a:moveTo>
                  <a:lnTo>
                    <a:pt x="0" y="0"/>
                  </a:lnTo>
                  <a:lnTo>
                    <a:pt x="0" y="755557"/>
                  </a:lnTo>
                  <a:lnTo>
                    <a:pt x="5104733" y="755557"/>
                  </a:lnTo>
                  <a:lnTo>
                    <a:pt x="5104733" y="0"/>
                  </a:lnTo>
                  <a:close/>
                </a:path>
              </a:pathLst>
            </a:custGeom>
            <a:solidFill>
              <a:srgbClr val="F1425D">
                <a:alpha val="1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15640" y="4730388"/>
              <a:ext cx="5104765" cy="755650"/>
            </a:xfrm>
            <a:custGeom>
              <a:avLst/>
              <a:gdLst/>
              <a:ahLst/>
              <a:cxnLst/>
              <a:rect l="l" t="t" r="r" b="b"/>
              <a:pathLst>
                <a:path w="5104765" h="755650">
                  <a:moveTo>
                    <a:pt x="0" y="0"/>
                  </a:moveTo>
                  <a:lnTo>
                    <a:pt x="5104733" y="0"/>
                  </a:lnTo>
                  <a:lnTo>
                    <a:pt x="5104733" y="755557"/>
                  </a:lnTo>
                  <a:lnTo>
                    <a:pt x="0" y="755557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46636" y="5403723"/>
              <a:ext cx="5042535" cy="215265"/>
            </a:xfrm>
            <a:custGeom>
              <a:avLst/>
              <a:gdLst/>
              <a:ahLst/>
              <a:cxnLst/>
              <a:rect l="l" t="t" r="r" b="b"/>
              <a:pathLst>
                <a:path w="5042534" h="215264">
                  <a:moveTo>
                    <a:pt x="5042325" y="0"/>
                  </a:moveTo>
                  <a:lnTo>
                    <a:pt x="0" y="0"/>
                  </a:lnTo>
                  <a:lnTo>
                    <a:pt x="0" y="215043"/>
                  </a:lnTo>
                  <a:lnTo>
                    <a:pt x="5042325" y="215043"/>
                  </a:lnTo>
                  <a:lnTo>
                    <a:pt x="5042325" y="0"/>
                  </a:lnTo>
                  <a:close/>
                </a:path>
              </a:pathLst>
            </a:custGeom>
            <a:solidFill>
              <a:srgbClr val="ECD0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7632" y="3820117"/>
              <a:ext cx="0" cy="558800"/>
            </a:xfrm>
            <a:custGeom>
              <a:avLst/>
              <a:gdLst/>
              <a:ahLst/>
              <a:cxnLst/>
              <a:rect l="l" t="t" r="r" b="b"/>
              <a:pathLst>
                <a:path h="558800">
                  <a:moveTo>
                    <a:pt x="0" y="0"/>
                  </a:moveTo>
                  <a:lnTo>
                    <a:pt x="0" y="532444"/>
                  </a:lnTo>
                  <a:lnTo>
                    <a:pt x="0" y="558621"/>
                  </a:lnTo>
                </a:path>
              </a:pathLst>
            </a:custGeom>
            <a:ln w="52354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50829" y="4352561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2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2" y="0"/>
                  </a:lnTo>
                  <a:close/>
                </a:path>
              </a:pathLst>
            </a:custGeom>
            <a:solidFill>
              <a:srgbClr val="F1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723297" y="3225756"/>
            <a:ext cx="356171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250" dirty="0">
                <a:solidFill>
                  <a:srgbClr val="F1425D"/>
                </a:solidFill>
                <a:latin typeface="Arial Black"/>
                <a:cs typeface="Arial Black"/>
              </a:rPr>
              <a:t>Declaration</a:t>
            </a:r>
            <a:r>
              <a:rPr sz="3300" spc="-204" dirty="0">
                <a:solidFill>
                  <a:srgbClr val="F1425D"/>
                </a:solidFill>
                <a:latin typeface="Arial Black"/>
                <a:cs typeface="Arial Black"/>
              </a:rPr>
              <a:t> </a:t>
            </a:r>
            <a:r>
              <a:rPr sz="3300" spc="-215" dirty="0">
                <a:solidFill>
                  <a:srgbClr val="F1425D"/>
                </a:solidFill>
                <a:latin typeface="Arial Black"/>
                <a:cs typeface="Arial Black"/>
              </a:rPr>
              <a:t>block</a:t>
            </a:r>
            <a:endParaRPr sz="3300">
              <a:latin typeface="Arial Black"/>
              <a:cs typeface="Arial Blac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57628" y="3793764"/>
            <a:ext cx="6240780" cy="5252085"/>
            <a:chOff x="7157628" y="3793764"/>
            <a:chExt cx="6240780" cy="5252085"/>
          </a:xfrm>
        </p:grpSpPr>
        <p:sp>
          <p:nvSpPr>
            <p:cNvPr id="15" name="object 15"/>
            <p:cNvSpPr/>
            <p:nvPr/>
          </p:nvSpPr>
          <p:spPr>
            <a:xfrm>
              <a:off x="7264431" y="3820117"/>
              <a:ext cx="0" cy="558800"/>
            </a:xfrm>
            <a:custGeom>
              <a:avLst/>
              <a:gdLst/>
              <a:ahLst/>
              <a:cxnLst/>
              <a:rect l="l" t="t" r="r" b="b"/>
              <a:pathLst>
                <a:path h="558800">
                  <a:moveTo>
                    <a:pt x="0" y="0"/>
                  </a:moveTo>
                  <a:lnTo>
                    <a:pt x="0" y="532444"/>
                  </a:lnTo>
                  <a:lnTo>
                    <a:pt x="0" y="558621"/>
                  </a:lnTo>
                </a:path>
              </a:pathLst>
            </a:custGeom>
            <a:ln w="52354">
              <a:solidFill>
                <a:srgbClr val="37B9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57628" y="4352561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37B9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346712" y="8071773"/>
              <a:ext cx="0" cy="947419"/>
            </a:xfrm>
            <a:custGeom>
              <a:avLst/>
              <a:gdLst/>
              <a:ahLst/>
              <a:cxnLst/>
              <a:rect l="l" t="t" r="r" b="b"/>
              <a:pathLst>
                <a:path h="947420">
                  <a:moveTo>
                    <a:pt x="0" y="947404"/>
                  </a:moveTo>
                  <a:lnTo>
                    <a:pt x="0" y="26177"/>
                  </a:lnTo>
                  <a:lnTo>
                    <a:pt x="0" y="0"/>
                  </a:lnTo>
                </a:path>
              </a:pathLst>
            </a:custGeom>
            <a:ln w="52354">
              <a:solidFill>
                <a:srgbClr val="FFB0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239909" y="7884343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106803" y="0"/>
                  </a:moveTo>
                  <a:lnTo>
                    <a:pt x="0" y="213606"/>
                  </a:lnTo>
                  <a:lnTo>
                    <a:pt x="213606" y="213606"/>
                  </a:lnTo>
                  <a:lnTo>
                    <a:pt x="106803" y="0"/>
                  </a:lnTo>
                  <a:close/>
                </a:path>
              </a:pathLst>
            </a:custGeom>
            <a:solidFill>
              <a:srgbClr val="FFB0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33668" y="8071773"/>
              <a:ext cx="0" cy="947419"/>
            </a:xfrm>
            <a:custGeom>
              <a:avLst/>
              <a:gdLst/>
              <a:ahLst/>
              <a:cxnLst/>
              <a:rect l="l" t="t" r="r" b="b"/>
              <a:pathLst>
                <a:path h="947420">
                  <a:moveTo>
                    <a:pt x="0" y="947404"/>
                  </a:moveTo>
                  <a:lnTo>
                    <a:pt x="0" y="26177"/>
                  </a:lnTo>
                  <a:lnTo>
                    <a:pt x="0" y="0"/>
                  </a:lnTo>
                </a:path>
              </a:pathLst>
            </a:custGeom>
            <a:ln w="52354">
              <a:solidFill>
                <a:srgbClr val="FFB0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26865" y="7884343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106803" y="0"/>
                  </a:moveTo>
                  <a:lnTo>
                    <a:pt x="0" y="213606"/>
                  </a:lnTo>
                  <a:lnTo>
                    <a:pt x="213606" y="213606"/>
                  </a:lnTo>
                  <a:lnTo>
                    <a:pt x="106803" y="0"/>
                  </a:lnTo>
                  <a:close/>
                </a:path>
              </a:pathLst>
            </a:custGeom>
            <a:solidFill>
              <a:srgbClr val="FFB0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621347" y="7389413"/>
              <a:ext cx="750570" cy="0"/>
            </a:xfrm>
            <a:custGeom>
              <a:avLst/>
              <a:gdLst/>
              <a:ahLst/>
              <a:cxnLst/>
              <a:rect l="l" t="t" r="r" b="b"/>
              <a:pathLst>
                <a:path w="750569">
                  <a:moveTo>
                    <a:pt x="750130" y="0"/>
                  </a:moveTo>
                  <a:lnTo>
                    <a:pt x="26177" y="0"/>
                  </a:lnTo>
                  <a:lnTo>
                    <a:pt x="0" y="0"/>
                  </a:lnTo>
                </a:path>
              </a:pathLst>
            </a:custGeom>
            <a:ln w="52354">
              <a:solidFill>
                <a:srgbClr val="FFB0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433914" y="7282610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106803"/>
                  </a:lnTo>
                  <a:lnTo>
                    <a:pt x="213606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FFB0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30160" y="6984349"/>
              <a:ext cx="4539615" cy="808990"/>
            </a:xfrm>
            <a:custGeom>
              <a:avLst/>
              <a:gdLst/>
              <a:ahLst/>
              <a:cxnLst/>
              <a:rect l="l" t="t" r="r" b="b"/>
              <a:pathLst>
                <a:path w="4539615" h="808990">
                  <a:moveTo>
                    <a:pt x="4539071" y="0"/>
                  </a:moveTo>
                  <a:lnTo>
                    <a:pt x="0" y="0"/>
                  </a:lnTo>
                  <a:lnTo>
                    <a:pt x="0" y="808875"/>
                  </a:lnTo>
                  <a:lnTo>
                    <a:pt x="4539071" y="808875"/>
                  </a:lnTo>
                  <a:lnTo>
                    <a:pt x="4539071" y="0"/>
                  </a:lnTo>
                  <a:close/>
                </a:path>
              </a:pathLst>
            </a:custGeom>
            <a:solidFill>
              <a:srgbClr val="FFCA05">
                <a:alpha val="230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30160" y="6984349"/>
              <a:ext cx="4539615" cy="808990"/>
            </a:xfrm>
            <a:custGeom>
              <a:avLst/>
              <a:gdLst/>
              <a:ahLst/>
              <a:cxnLst/>
              <a:rect l="l" t="t" r="r" b="b"/>
              <a:pathLst>
                <a:path w="4539615" h="808990">
                  <a:moveTo>
                    <a:pt x="0" y="0"/>
                  </a:moveTo>
                  <a:lnTo>
                    <a:pt x="4539071" y="0"/>
                  </a:lnTo>
                  <a:lnTo>
                    <a:pt x="4539071" y="808875"/>
                  </a:lnTo>
                  <a:lnTo>
                    <a:pt x="0" y="808875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FB0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449644" y="3225756"/>
            <a:ext cx="172275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229" dirty="0">
                <a:solidFill>
                  <a:srgbClr val="37B983"/>
                </a:solidFill>
                <a:latin typeface="Arial Black"/>
                <a:cs typeface="Arial Black"/>
              </a:rPr>
              <a:t>Selector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825294" y="9163801"/>
            <a:ext cx="115760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300" dirty="0">
                <a:solidFill>
                  <a:srgbClr val="FFB005"/>
                </a:solidFill>
                <a:latin typeface="Arial Black"/>
                <a:cs typeface="Arial Black"/>
              </a:rPr>
              <a:t>Value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57165" y="9165533"/>
            <a:ext cx="179514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85" dirty="0">
                <a:solidFill>
                  <a:srgbClr val="FFB005"/>
                </a:solidFill>
                <a:latin typeface="Arial Black"/>
                <a:cs typeface="Arial Black"/>
              </a:rPr>
              <a:t>Property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424335" y="7112648"/>
            <a:ext cx="374650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250" dirty="0">
                <a:solidFill>
                  <a:srgbClr val="FFB004"/>
                </a:solidFill>
                <a:latin typeface="Arial Black"/>
                <a:cs typeface="Arial Black"/>
              </a:rPr>
              <a:t>Declaration</a:t>
            </a:r>
            <a:r>
              <a:rPr sz="3300" spc="-245" dirty="0">
                <a:solidFill>
                  <a:srgbClr val="FFB004"/>
                </a:solidFill>
                <a:latin typeface="Arial Black"/>
                <a:cs typeface="Arial Black"/>
              </a:rPr>
              <a:t> </a:t>
            </a:r>
            <a:r>
              <a:rPr sz="3300" spc="325" dirty="0">
                <a:solidFill>
                  <a:srgbClr val="FFB004"/>
                </a:solidFill>
                <a:latin typeface="Arial Black"/>
                <a:cs typeface="Arial Black"/>
              </a:rPr>
              <a:t>/</a:t>
            </a:r>
            <a:r>
              <a:rPr sz="3300" spc="-240" dirty="0">
                <a:solidFill>
                  <a:srgbClr val="FFB004"/>
                </a:solidFill>
                <a:latin typeface="Arial Black"/>
                <a:cs typeface="Arial Black"/>
              </a:rPr>
              <a:t> </a:t>
            </a:r>
            <a:r>
              <a:rPr sz="3300" spc="-190" dirty="0">
                <a:solidFill>
                  <a:srgbClr val="FFB004"/>
                </a:solidFill>
                <a:latin typeface="Arial Black"/>
                <a:cs typeface="Arial Black"/>
              </a:rPr>
              <a:t>Style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24057" y="4730388"/>
            <a:ext cx="759460" cy="654685"/>
          </a:xfrm>
          <a:prstGeom prst="rect">
            <a:avLst/>
          </a:prstGeom>
          <a:solidFill>
            <a:srgbClr val="37B983">
              <a:alpha val="20019"/>
            </a:srgbClr>
          </a:solidFill>
          <a:ln w="62825">
            <a:solidFill>
              <a:srgbClr val="37B983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220"/>
              </a:spcBef>
            </a:pPr>
            <a:r>
              <a:rPr sz="3300" spc="-25" dirty="0">
                <a:solidFill>
                  <a:srgbClr val="444444"/>
                </a:solidFill>
                <a:latin typeface="Courier New"/>
                <a:cs typeface="Courier New"/>
              </a:rPr>
              <a:t>h1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64044" y="4746011"/>
            <a:ext cx="27686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0" dirty="0">
                <a:solidFill>
                  <a:srgbClr val="444444"/>
                </a:solidFill>
                <a:latin typeface="Courier New"/>
                <a:cs typeface="Courier New"/>
              </a:rPr>
              <a:t>{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55469" y="5618767"/>
            <a:ext cx="5934075" cy="1334770"/>
          </a:xfrm>
          <a:prstGeom prst="rect">
            <a:avLst/>
          </a:prstGeom>
          <a:solidFill>
            <a:srgbClr val="F1425D">
              <a:alpha val="15098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1072515">
              <a:lnSpc>
                <a:spcPts val="3370"/>
              </a:lnSpc>
            </a:pPr>
            <a:r>
              <a:rPr sz="3300" dirty="0">
                <a:solidFill>
                  <a:srgbClr val="444444"/>
                </a:solidFill>
                <a:latin typeface="Courier New"/>
                <a:cs typeface="Courier New"/>
              </a:rPr>
              <a:t>color:</a:t>
            </a:r>
            <a:r>
              <a:rPr sz="3300" spc="-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3300" spc="-20" dirty="0">
                <a:solidFill>
                  <a:srgbClr val="444444"/>
                </a:solidFill>
                <a:latin typeface="Courier New"/>
                <a:cs typeface="Courier New"/>
              </a:rPr>
              <a:t>blue;</a:t>
            </a:r>
            <a:endParaRPr sz="3300">
              <a:latin typeface="Courier New"/>
              <a:cs typeface="Courier New"/>
            </a:endParaRPr>
          </a:p>
          <a:p>
            <a:pPr marL="1072515">
              <a:lnSpc>
                <a:spcPct val="100000"/>
              </a:lnSpc>
              <a:spcBef>
                <a:spcPts val="2220"/>
              </a:spcBef>
            </a:pPr>
            <a:r>
              <a:rPr sz="3300" dirty="0">
                <a:solidFill>
                  <a:srgbClr val="444444"/>
                </a:solidFill>
                <a:latin typeface="Courier New"/>
                <a:cs typeface="Courier New"/>
              </a:rPr>
              <a:t>text-align:</a:t>
            </a:r>
            <a:r>
              <a:rPr sz="3300" spc="-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444444"/>
                </a:solidFill>
                <a:latin typeface="Courier New"/>
                <a:cs typeface="Courier New"/>
              </a:rPr>
              <a:t>center;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15345" y="7101961"/>
            <a:ext cx="404622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solidFill>
                  <a:srgbClr val="444444"/>
                </a:solidFill>
                <a:latin typeface="Courier New"/>
                <a:cs typeface="Courier New"/>
              </a:rPr>
              <a:t>font-size:</a:t>
            </a:r>
            <a:r>
              <a:rPr sz="3300" spc="-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3300" spc="-20" dirty="0">
                <a:solidFill>
                  <a:srgbClr val="444444"/>
                </a:solidFill>
                <a:latin typeface="Courier New"/>
                <a:cs typeface="Courier New"/>
              </a:rPr>
              <a:t>20px;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10140" y="7887277"/>
            <a:ext cx="27686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0" dirty="0">
                <a:solidFill>
                  <a:srgbClr val="444444"/>
                </a:solidFill>
                <a:latin typeface="Courier New"/>
                <a:cs typeface="Courier New"/>
              </a:rPr>
              <a:t>}</a:t>
            </a:r>
            <a:endParaRPr sz="3300">
              <a:latin typeface="Courier New"/>
              <a:cs typeface="Courier New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125558" y="2150739"/>
            <a:ext cx="3545840" cy="1122680"/>
            <a:chOff x="2125558" y="2150739"/>
            <a:chExt cx="3545840" cy="1122680"/>
          </a:xfrm>
        </p:grpSpPr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7525" y="2399248"/>
              <a:ext cx="3381740" cy="8739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5558" y="2150739"/>
              <a:ext cx="3545550" cy="1042710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2645729" y="2380490"/>
            <a:ext cx="251460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114" dirty="0">
                <a:solidFill>
                  <a:srgbClr val="3E3E3E"/>
                </a:solidFill>
                <a:latin typeface="Arial Black"/>
                <a:cs typeface="Arial Black"/>
              </a:rPr>
              <a:t>A</a:t>
            </a:r>
            <a:r>
              <a:rPr sz="3450" spc="-47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450" spc="-235" dirty="0">
                <a:solidFill>
                  <a:srgbClr val="3E3E3E"/>
                </a:solidFill>
                <a:latin typeface="Arial Black"/>
                <a:cs typeface="Arial Black"/>
              </a:rPr>
              <a:t>CSS</a:t>
            </a:r>
            <a:r>
              <a:rPr sz="3450" spc="-47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450" spc="-450" dirty="0">
                <a:solidFill>
                  <a:srgbClr val="3E3E3E"/>
                </a:solidFill>
                <a:latin typeface="Arial Black"/>
                <a:cs typeface="Arial Black"/>
              </a:rPr>
              <a:t>RULE</a:t>
            </a:r>
            <a:endParaRPr sz="34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237" y="418835"/>
            <a:ext cx="10180027" cy="10470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27635" y="2853306"/>
            <a:ext cx="228282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420" dirty="0">
                <a:solidFill>
                  <a:srgbClr val="444444"/>
                </a:solidFill>
                <a:latin typeface="Arial Black"/>
                <a:cs typeface="Arial Black"/>
              </a:rPr>
              <a:t>SECTION</a:t>
            </a:r>
            <a:endParaRPr sz="41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27635" y="3659662"/>
            <a:ext cx="456374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3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3450" spc="-1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20" dirty="0">
                <a:solidFill>
                  <a:srgbClr val="444444"/>
                </a:solidFill>
                <a:latin typeface="Arial"/>
                <a:cs typeface="Arial"/>
              </a:rPr>
              <a:t>FUNDAMENTALS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7635" y="6170021"/>
            <a:ext cx="5233035" cy="157099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4100" spc="-465" dirty="0">
                <a:solidFill>
                  <a:srgbClr val="444444"/>
                </a:solidFill>
                <a:latin typeface="Arial Black"/>
                <a:cs typeface="Arial Black"/>
              </a:rPr>
              <a:t>LECTURE</a:t>
            </a:r>
            <a:endParaRPr sz="4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3450" spc="-95" dirty="0">
                <a:solidFill>
                  <a:srgbClr val="444444"/>
                </a:solidFill>
                <a:latin typeface="Arial"/>
                <a:cs typeface="Arial"/>
              </a:rPr>
              <a:t>WORKING</a:t>
            </a:r>
            <a:r>
              <a:rPr sz="34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34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70" dirty="0">
                <a:solidFill>
                  <a:srgbClr val="444444"/>
                </a:solidFill>
                <a:latin typeface="Arial"/>
                <a:cs typeface="Arial"/>
              </a:rPr>
              <a:t>COLORS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111122" y="9233268"/>
            <a:ext cx="1986914" cy="1151890"/>
            <a:chOff x="17111122" y="9233268"/>
            <a:chExt cx="1986914" cy="11518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11122" y="9233268"/>
              <a:ext cx="841111" cy="11517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6731" y="9233268"/>
              <a:ext cx="821105" cy="1151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E2DCB9-004E-8428-C515-1F0F38AD0C75}"/>
              </a:ext>
            </a:extLst>
          </p:cNvPr>
          <p:cNvSpPr txBox="1"/>
          <p:nvPr/>
        </p:nvSpPr>
        <p:spPr>
          <a:xfrm>
            <a:off x="1670050" y="4130675"/>
            <a:ext cx="14935200" cy="5829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Tools of Web development.</a:t>
            </a:r>
          </a:p>
          <a:p>
            <a:pPr marL="457200" indent="-457200" algn="just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 Website Concepts. (eg URL, HTTP, DOM, etc)</a:t>
            </a:r>
          </a:p>
          <a:p>
            <a:pPr marL="457200" indent="-457200" algn="just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 of Web Servers and Web Hosting</a:t>
            </a:r>
          </a:p>
          <a:p>
            <a:pPr marL="457200" indent="-457200" algn="just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Working of Website and inspect network using DevTools.</a:t>
            </a:r>
          </a:p>
          <a:p>
            <a:pPr marL="457200" indent="-457200" algn="just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5</a:t>
            </a:r>
          </a:p>
          <a:p>
            <a:pPr marL="457200" indent="-457200" algn="just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 and Tags usages.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object 13">
            <a:extLst>
              <a:ext uri="{FF2B5EF4-FFF2-40B4-BE49-F238E27FC236}">
                <a16:creationId xmlns:a16="http://schemas.microsoft.com/office/drawing/2014/main" id="{BAE7BBF5-6998-6F8F-250D-79D3CA7FDF45}"/>
              </a:ext>
            </a:extLst>
          </p:cNvPr>
          <p:cNvGrpSpPr/>
          <p:nvPr/>
        </p:nvGrpSpPr>
        <p:grpSpPr>
          <a:xfrm>
            <a:off x="562835" y="2586766"/>
            <a:ext cx="4495800" cy="1122440"/>
            <a:chOff x="896079" y="1998535"/>
            <a:chExt cx="3160069" cy="1122440"/>
          </a:xfrm>
        </p:grpSpPr>
        <p:pic>
          <p:nvPicPr>
            <p:cNvPr id="11" name="object 15">
              <a:extLst>
                <a:ext uri="{FF2B5EF4-FFF2-40B4-BE49-F238E27FC236}">
                  <a16:creationId xmlns:a16="http://schemas.microsoft.com/office/drawing/2014/main" id="{35D0967A-D732-31B2-AD47-944884712E5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047" y="2247044"/>
              <a:ext cx="2996126" cy="873931"/>
            </a:xfrm>
            <a:prstGeom prst="rect">
              <a:avLst/>
            </a:prstGeom>
          </p:spPr>
        </p:pic>
        <p:pic>
          <p:nvPicPr>
            <p:cNvPr id="12" name="object 16">
              <a:extLst>
                <a:ext uri="{FF2B5EF4-FFF2-40B4-BE49-F238E27FC236}">
                  <a16:creationId xmlns:a16="http://schemas.microsoft.com/office/drawing/2014/main" id="{C27D8399-FF88-ECBC-D6A9-CE3DA517F6D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6079" y="1998535"/>
              <a:ext cx="3160069" cy="104271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C391D99-EE71-5FB4-5B26-8152D4D82F0B}"/>
              </a:ext>
            </a:extLst>
          </p:cNvPr>
          <p:cNvSpPr txBox="1"/>
          <p:nvPr/>
        </p:nvSpPr>
        <p:spPr>
          <a:xfrm>
            <a:off x="679450" y="2835275"/>
            <a:ext cx="4262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Learning…</a:t>
            </a:r>
          </a:p>
        </p:txBody>
      </p:sp>
      <p:pic>
        <p:nvPicPr>
          <p:cNvPr id="15" name="object 2">
            <a:extLst>
              <a:ext uri="{FF2B5EF4-FFF2-40B4-BE49-F238E27FC236}">
                <a16:creationId xmlns:a16="http://schemas.microsoft.com/office/drawing/2014/main" id="{BECFEE8D-96D0-7D1A-67C8-F9B2556B1FD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5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312" y="2099468"/>
            <a:ext cx="6123940" cy="8419465"/>
          </a:xfrm>
          <a:custGeom>
            <a:avLst/>
            <a:gdLst/>
            <a:ahLst/>
            <a:cxnLst/>
            <a:rect l="l" t="t" r="r" b="b"/>
            <a:pathLst>
              <a:path w="6123940" h="8419465">
                <a:moveTo>
                  <a:pt x="6123329" y="0"/>
                </a:moveTo>
                <a:lnTo>
                  <a:pt x="0" y="0"/>
                </a:lnTo>
                <a:lnTo>
                  <a:pt x="0" y="8419293"/>
                </a:lnTo>
                <a:lnTo>
                  <a:pt x="6123329" y="8419293"/>
                </a:lnTo>
                <a:lnTo>
                  <a:pt x="6123329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8511" y="321772"/>
            <a:ext cx="432498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THE</a:t>
            </a:r>
            <a:r>
              <a:rPr spc="-229" dirty="0"/>
              <a:t> </a:t>
            </a:r>
            <a:r>
              <a:rPr spc="-500" dirty="0">
                <a:latin typeface="Arial Black"/>
                <a:cs typeface="Arial Black"/>
              </a:rPr>
              <a:t>RGB</a:t>
            </a:r>
            <a:r>
              <a:rPr spc="-455" dirty="0">
                <a:latin typeface="Arial Black"/>
                <a:cs typeface="Arial Black"/>
              </a:rPr>
              <a:t> </a:t>
            </a:r>
            <a:r>
              <a:rPr spc="-25" dirty="0"/>
              <a:t>MODEL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6988" y="2881427"/>
            <a:ext cx="314126" cy="31412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0711799" y="2812580"/>
            <a:ext cx="6654800" cy="6558280"/>
            <a:chOff x="10711799" y="2812580"/>
            <a:chExt cx="6654800" cy="655828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11799" y="3247449"/>
              <a:ext cx="6123329" cy="612332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059905" y="3091968"/>
              <a:ext cx="294005" cy="1485265"/>
            </a:xfrm>
            <a:custGeom>
              <a:avLst/>
              <a:gdLst/>
              <a:ahLst/>
              <a:cxnLst/>
              <a:rect l="l" t="t" r="r" b="b"/>
              <a:pathLst>
                <a:path w="294005" h="1485264">
                  <a:moveTo>
                    <a:pt x="0" y="1485085"/>
                  </a:moveTo>
                  <a:lnTo>
                    <a:pt x="285818" y="41086"/>
                  </a:lnTo>
                  <a:lnTo>
                    <a:pt x="293950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85483" y="2812580"/>
              <a:ext cx="320675" cy="352425"/>
            </a:xfrm>
            <a:custGeom>
              <a:avLst/>
              <a:gdLst/>
              <a:ahLst/>
              <a:cxnLst/>
              <a:rect l="l" t="t" r="r" b="b"/>
              <a:pathLst>
                <a:path w="320675" h="352425">
                  <a:moveTo>
                    <a:pt x="223679" y="0"/>
                  </a:moveTo>
                  <a:lnTo>
                    <a:pt x="0" y="288757"/>
                  </a:lnTo>
                  <a:lnTo>
                    <a:pt x="320482" y="352191"/>
                  </a:lnTo>
                  <a:lnTo>
                    <a:pt x="223679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083645" y="4457908"/>
              <a:ext cx="2047875" cy="1397635"/>
            </a:xfrm>
            <a:custGeom>
              <a:avLst/>
              <a:gdLst/>
              <a:ahLst/>
              <a:cxnLst/>
              <a:rect l="l" t="t" r="r" b="b"/>
              <a:pathLst>
                <a:path w="2047875" h="1397635">
                  <a:moveTo>
                    <a:pt x="0" y="1397591"/>
                  </a:moveTo>
                  <a:lnTo>
                    <a:pt x="2012763" y="23613"/>
                  </a:lnTo>
                  <a:lnTo>
                    <a:pt x="2047355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04309" y="4297335"/>
              <a:ext cx="361950" cy="319405"/>
            </a:xfrm>
            <a:custGeom>
              <a:avLst/>
              <a:gdLst/>
              <a:ahLst/>
              <a:cxnLst/>
              <a:rect l="l" t="t" r="r" b="b"/>
              <a:pathLst>
                <a:path w="361950" h="319404">
                  <a:moveTo>
                    <a:pt x="361915" y="0"/>
                  </a:moveTo>
                  <a:lnTo>
                    <a:pt x="0" y="49278"/>
                  </a:lnTo>
                  <a:lnTo>
                    <a:pt x="184193" y="319097"/>
                  </a:lnTo>
                  <a:lnTo>
                    <a:pt x="361915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33461" y="8250222"/>
              <a:ext cx="1681480" cy="597535"/>
            </a:xfrm>
            <a:custGeom>
              <a:avLst/>
              <a:gdLst/>
              <a:ahLst/>
              <a:cxnLst/>
              <a:rect l="l" t="t" r="r" b="b"/>
              <a:pathLst>
                <a:path w="1681480" h="597534">
                  <a:moveTo>
                    <a:pt x="0" y="0"/>
                  </a:moveTo>
                  <a:lnTo>
                    <a:pt x="1641710" y="583406"/>
                  </a:lnTo>
                  <a:lnTo>
                    <a:pt x="1681176" y="597431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920469" y="8679712"/>
              <a:ext cx="362585" cy="307975"/>
            </a:xfrm>
            <a:custGeom>
              <a:avLst/>
              <a:gdLst/>
              <a:ahLst/>
              <a:cxnLst/>
              <a:rect l="l" t="t" r="r" b="b"/>
              <a:pathLst>
                <a:path w="362584" h="307975">
                  <a:moveTo>
                    <a:pt x="109399" y="0"/>
                  </a:moveTo>
                  <a:lnTo>
                    <a:pt x="0" y="307832"/>
                  </a:lnTo>
                  <a:lnTo>
                    <a:pt x="362533" y="263309"/>
                  </a:lnTo>
                  <a:lnTo>
                    <a:pt x="109399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438557" y="5500210"/>
              <a:ext cx="638810" cy="331470"/>
            </a:xfrm>
            <a:custGeom>
              <a:avLst/>
              <a:gdLst/>
              <a:ahLst/>
              <a:cxnLst/>
              <a:rect l="l" t="t" r="r" b="b"/>
              <a:pathLst>
                <a:path w="638809" h="331470">
                  <a:moveTo>
                    <a:pt x="0" y="0"/>
                  </a:moveTo>
                  <a:lnTo>
                    <a:pt x="601072" y="311573"/>
                  </a:lnTo>
                  <a:lnTo>
                    <a:pt x="638256" y="330849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64457" y="5666763"/>
              <a:ext cx="365760" cy="295910"/>
            </a:xfrm>
            <a:custGeom>
              <a:avLst/>
              <a:gdLst/>
              <a:ahLst/>
              <a:cxnLst/>
              <a:rect l="l" t="t" r="r" b="b"/>
              <a:pathLst>
                <a:path w="365759" h="295910">
                  <a:moveTo>
                    <a:pt x="150340" y="0"/>
                  </a:moveTo>
                  <a:lnTo>
                    <a:pt x="0" y="290040"/>
                  </a:lnTo>
                  <a:lnTo>
                    <a:pt x="365214" y="295366"/>
                  </a:lnTo>
                  <a:lnTo>
                    <a:pt x="15034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967832" y="2720362"/>
            <a:ext cx="4192904" cy="1985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95"/>
              </a:spcBef>
            </a:pPr>
            <a:r>
              <a:rPr sz="2450" spc="-245" dirty="0">
                <a:solidFill>
                  <a:srgbClr val="444444"/>
                </a:solidFill>
                <a:latin typeface="Arial Black"/>
                <a:cs typeface="Arial Black"/>
              </a:rPr>
              <a:t>RGB</a:t>
            </a:r>
            <a:r>
              <a:rPr sz="2450" spc="-2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20" dirty="0">
                <a:solidFill>
                  <a:srgbClr val="444444"/>
                </a:solidFill>
                <a:latin typeface="Arial Black"/>
                <a:cs typeface="Arial Black"/>
              </a:rPr>
              <a:t>Model:</a:t>
            </a:r>
            <a:r>
              <a:rPr sz="2450" spc="-10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Every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5" dirty="0">
                <a:solidFill>
                  <a:srgbClr val="444444"/>
                </a:solidFill>
                <a:latin typeface="Arial"/>
                <a:cs typeface="Arial"/>
              </a:rPr>
              <a:t>color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can </a:t>
            </a:r>
            <a:r>
              <a:rPr sz="2450" spc="12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represented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30" dirty="0">
                <a:solidFill>
                  <a:srgbClr val="444444"/>
                </a:solidFill>
                <a:latin typeface="Arial"/>
                <a:cs typeface="Arial"/>
              </a:rPr>
              <a:t>by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a </a:t>
            </a:r>
            <a:r>
              <a:rPr sz="2450" spc="95" dirty="0">
                <a:solidFill>
                  <a:srgbClr val="444444"/>
                </a:solidFill>
                <a:latin typeface="Arial"/>
                <a:cs typeface="Arial"/>
              </a:rPr>
              <a:t>combination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6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65" dirty="0">
                <a:solidFill>
                  <a:srgbClr val="FF0000"/>
                </a:solidFill>
                <a:latin typeface="Arial Black"/>
                <a:cs typeface="Arial Black"/>
              </a:rPr>
              <a:t>RED</a:t>
            </a:r>
            <a:r>
              <a:rPr sz="2450" spc="-165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20" dirty="0">
                <a:solidFill>
                  <a:srgbClr val="00E000"/>
                </a:solidFill>
                <a:latin typeface="Arial Black"/>
                <a:cs typeface="Arial Black"/>
              </a:rPr>
              <a:t>GREEN </a:t>
            </a:r>
            <a:r>
              <a:rPr sz="2450" spc="95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85" dirty="0">
                <a:solidFill>
                  <a:srgbClr val="0000FF"/>
                </a:solidFill>
                <a:latin typeface="Arial Black"/>
                <a:cs typeface="Arial Black"/>
              </a:rPr>
              <a:t>BLUE</a:t>
            </a:r>
            <a:endParaRPr sz="2450">
              <a:latin typeface="Arial Black"/>
              <a:cs typeface="Arial Black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6988" y="5260412"/>
            <a:ext cx="314126" cy="31412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967832" y="5099347"/>
            <a:ext cx="4288790" cy="1985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95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Each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6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35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200" dirty="0">
                <a:solidFill>
                  <a:srgbClr val="444444"/>
                </a:solidFill>
                <a:latin typeface="Arial"/>
                <a:cs typeface="Arial"/>
              </a:rPr>
              <a:t>3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base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colors can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take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value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20" dirty="0">
                <a:solidFill>
                  <a:srgbClr val="444444"/>
                </a:solidFill>
                <a:latin typeface="Arial"/>
                <a:cs typeface="Arial"/>
              </a:rPr>
              <a:t>between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50" dirty="0">
                <a:solidFill>
                  <a:srgbClr val="444444"/>
                </a:solidFill>
                <a:latin typeface="Arial Black"/>
                <a:cs typeface="Arial Black"/>
              </a:rPr>
              <a:t>0 </a:t>
            </a:r>
            <a:r>
              <a:rPr sz="2450" spc="95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 Black"/>
                <a:cs typeface="Arial Black"/>
              </a:rPr>
              <a:t>255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which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leads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5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16.8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million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4" dirty="0">
                <a:solidFill>
                  <a:srgbClr val="444444"/>
                </a:solidFill>
                <a:latin typeface="Arial"/>
                <a:cs typeface="Arial"/>
              </a:rPr>
              <a:t>different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colors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12657" y="1625658"/>
            <a:ext cx="2305685" cy="110934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550"/>
              </a:spcBef>
              <a:tabLst>
                <a:tab pos="1127760" algn="l"/>
                <a:tab pos="2001520" algn="l"/>
              </a:tabLst>
            </a:pPr>
            <a:r>
              <a:rPr sz="3450" spc="-480" dirty="0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sz="3450" dirty="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sz="3450" spc="-320" dirty="0">
                <a:solidFill>
                  <a:srgbClr val="00E400"/>
                </a:solidFill>
                <a:latin typeface="Arial Black"/>
                <a:cs typeface="Arial Black"/>
              </a:rPr>
              <a:t>G</a:t>
            </a:r>
            <a:r>
              <a:rPr sz="3450" dirty="0">
                <a:solidFill>
                  <a:srgbClr val="00E400"/>
                </a:solidFill>
                <a:latin typeface="Arial Black"/>
                <a:cs typeface="Arial Black"/>
              </a:rPr>
              <a:t>	</a:t>
            </a:r>
            <a:r>
              <a:rPr sz="3450" spc="-455" dirty="0">
                <a:solidFill>
                  <a:srgbClr val="0000FF"/>
                </a:solidFill>
                <a:latin typeface="Arial Black"/>
                <a:cs typeface="Arial Black"/>
              </a:rPr>
              <a:t>B</a:t>
            </a:r>
            <a:endParaRPr sz="34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1165225" algn="l"/>
                <a:tab pos="2017395" algn="l"/>
              </a:tabLst>
            </a:pPr>
            <a:r>
              <a:rPr sz="2950" spc="-25" dirty="0">
                <a:solidFill>
                  <a:srgbClr val="FF0000"/>
                </a:solidFill>
                <a:latin typeface="Arial Black"/>
                <a:cs typeface="Arial Black"/>
              </a:rPr>
              <a:t>255</a:t>
            </a:r>
            <a:r>
              <a:rPr sz="2950" dirty="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sz="2950" spc="25" dirty="0">
                <a:solidFill>
                  <a:srgbClr val="00E400"/>
                </a:solidFill>
                <a:latin typeface="Arial Black"/>
                <a:cs typeface="Arial Black"/>
              </a:rPr>
              <a:t>0</a:t>
            </a:r>
            <a:r>
              <a:rPr sz="2950" dirty="0">
                <a:solidFill>
                  <a:srgbClr val="00E400"/>
                </a:solidFill>
                <a:latin typeface="Arial Black"/>
                <a:cs typeface="Arial Black"/>
              </a:rPr>
              <a:t>	</a:t>
            </a:r>
            <a:r>
              <a:rPr sz="2950" spc="25" dirty="0">
                <a:solidFill>
                  <a:srgbClr val="0000FF"/>
                </a:solidFill>
                <a:latin typeface="Arial Black"/>
                <a:cs typeface="Arial Black"/>
              </a:rPr>
              <a:t>0</a:t>
            </a:r>
            <a:endParaRPr sz="295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253968" y="3092415"/>
            <a:ext cx="2522220" cy="110934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550"/>
              </a:spcBef>
              <a:tabLst>
                <a:tab pos="1127760" algn="l"/>
                <a:tab pos="2001520" algn="l"/>
              </a:tabLst>
            </a:pPr>
            <a:r>
              <a:rPr sz="3450" spc="-480" dirty="0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sz="3450" dirty="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sz="3450" spc="-320" dirty="0">
                <a:solidFill>
                  <a:srgbClr val="00E400"/>
                </a:solidFill>
                <a:latin typeface="Arial Black"/>
                <a:cs typeface="Arial Black"/>
              </a:rPr>
              <a:t>G</a:t>
            </a:r>
            <a:r>
              <a:rPr sz="3450" dirty="0">
                <a:solidFill>
                  <a:srgbClr val="00E400"/>
                </a:solidFill>
                <a:latin typeface="Arial Black"/>
                <a:cs typeface="Arial Black"/>
              </a:rPr>
              <a:t>	</a:t>
            </a:r>
            <a:r>
              <a:rPr sz="3450" spc="-455" dirty="0">
                <a:solidFill>
                  <a:srgbClr val="0000FF"/>
                </a:solidFill>
                <a:latin typeface="Arial Black"/>
                <a:cs typeface="Arial Black"/>
              </a:rPr>
              <a:t>B</a:t>
            </a:r>
            <a:endParaRPr sz="34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1165225" algn="l"/>
                <a:tab pos="1784985" algn="l"/>
              </a:tabLst>
            </a:pPr>
            <a:r>
              <a:rPr sz="2950" spc="-25" dirty="0">
                <a:solidFill>
                  <a:srgbClr val="FF0000"/>
                </a:solidFill>
                <a:latin typeface="Arial Black"/>
                <a:cs typeface="Arial Black"/>
              </a:rPr>
              <a:t>255</a:t>
            </a:r>
            <a:r>
              <a:rPr sz="2950" dirty="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sz="2950" spc="25" dirty="0">
                <a:solidFill>
                  <a:srgbClr val="00E400"/>
                </a:solidFill>
                <a:latin typeface="Arial Black"/>
                <a:cs typeface="Arial Black"/>
              </a:rPr>
              <a:t>0</a:t>
            </a:r>
            <a:r>
              <a:rPr sz="2950" dirty="0">
                <a:solidFill>
                  <a:srgbClr val="00E400"/>
                </a:solidFill>
                <a:latin typeface="Arial Black"/>
                <a:cs typeface="Arial Black"/>
              </a:rPr>
              <a:t>	</a:t>
            </a:r>
            <a:r>
              <a:rPr sz="2950" spc="-50" dirty="0">
                <a:solidFill>
                  <a:srgbClr val="0000FF"/>
                </a:solidFill>
                <a:latin typeface="Arial Black"/>
                <a:cs typeface="Arial Black"/>
              </a:rPr>
              <a:t>255</a:t>
            </a:r>
            <a:endParaRPr sz="295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471353" y="8333204"/>
            <a:ext cx="2304415" cy="110934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910590" algn="l"/>
                <a:tab pos="1784350" algn="l"/>
              </a:tabLst>
            </a:pPr>
            <a:r>
              <a:rPr sz="3450" spc="-480" dirty="0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sz="3450" dirty="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sz="3450" spc="-310" dirty="0">
                <a:solidFill>
                  <a:srgbClr val="00E400"/>
                </a:solidFill>
                <a:latin typeface="Arial Black"/>
                <a:cs typeface="Arial Black"/>
              </a:rPr>
              <a:t>G</a:t>
            </a:r>
            <a:r>
              <a:rPr sz="3450" dirty="0">
                <a:solidFill>
                  <a:srgbClr val="00E400"/>
                </a:solidFill>
                <a:latin typeface="Arial Black"/>
                <a:cs typeface="Arial Black"/>
              </a:rPr>
              <a:t>	</a:t>
            </a:r>
            <a:r>
              <a:rPr sz="3450" spc="-455" dirty="0">
                <a:solidFill>
                  <a:srgbClr val="0000FF"/>
                </a:solidFill>
                <a:latin typeface="Arial Black"/>
                <a:cs typeface="Arial Black"/>
              </a:rPr>
              <a:t>B</a:t>
            </a:r>
            <a:endParaRPr sz="3450">
              <a:latin typeface="Arial Black"/>
              <a:cs typeface="Arial Black"/>
            </a:endParaRPr>
          </a:p>
          <a:p>
            <a:pPr marL="26670">
              <a:lnSpc>
                <a:spcPct val="100000"/>
              </a:lnSpc>
              <a:spcBef>
                <a:spcPts val="400"/>
              </a:spcBef>
              <a:tabLst>
                <a:tab pos="948055" algn="l"/>
                <a:tab pos="1567815" algn="l"/>
              </a:tabLst>
            </a:pPr>
            <a:r>
              <a:rPr sz="2950" spc="25" dirty="0">
                <a:solidFill>
                  <a:srgbClr val="FF0000"/>
                </a:solidFill>
                <a:latin typeface="Arial Black"/>
                <a:cs typeface="Arial Black"/>
              </a:rPr>
              <a:t>0</a:t>
            </a:r>
            <a:r>
              <a:rPr sz="2950" dirty="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sz="2950" spc="25" dirty="0">
                <a:solidFill>
                  <a:srgbClr val="00E400"/>
                </a:solidFill>
                <a:latin typeface="Arial Black"/>
                <a:cs typeface="Arial Black"/>
              </a:rPr>
              <a:t>0</a:t>
            </a:r>
            <a:r>
              <a:rPr sz="2950" dirty="0">
                <a:solidFill>
                  <a:srgbClr val="00E400"/>
                </a:solidFill>
                <a:latin typeface="Arial Black"/>
                <a:cs typeface="Arial Black"/>
              </a:rPr>
              <a:t>	</a:t>
            </a:r>
            <a:r>
              <a:rPr sz="2950" spc="-55" dirty="0">
                <a:solidFill>
                  <a:srgbClr val="0000FF"/>
                </a:solidFill>
                <a:latin typeface="Arial Black"/>
                <a:cs typeface="Arial Black"/>
              </a:rPr>
              <a:t>255</a:t>
            </a:r>
            <a:endParaRPr sz="295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71353" y="5712809"/>
            <a:ext cx="2087880" cy="110934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910590" algn="l"/>
                <a:tab pos="1784350" algn="l"/>
              </a:tabLst>
            </a:pPr>
            <a:r>
              <a:rPr sz="3450" spc="-480" dirty="0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sz="3450" dirty="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sz="3450" spc="-310" dirty="0">
                <a:solidFill>
                  <a:srgbClr val="00E400"/>
                </a:solidFill>
                <a:latin typeface="Arial Black"/>
                <a:cs typeface="Arial Black"/>
              </a:rPr>
              <a:t>G</a:t>
            </a:r>
            <a:r>
              <a:rPr sz="3450" dirty="0">
                <a:solidFill>
                  <a:srgbClr val="00E400"/>
                </a:solidFill>
                <a:latin typeface="Arial Black"/>
                <a:cs typeface="Arial Black"/>
              </a:rPr>
              <a:t>	</a:t>
            </a:r>
            <a:r>
              <a:rPr sz="3450" spc="-455" dirty="0">
                <a:solidFill>
                  <a:srgbClr val="0000FF"/>
                </a:solidFill>
                <a:latin typeface="Arial Black"/>
                <a:cs typeface="Arial Black"/>
              </a:rPr>
              <a:t>B</a:t>
            </a:r>
            <a:endParaRPr sz="3450">
              <a:latin typeface="Arial Black"/>
              <a:cs typeface="Arial Black"/>
            </a:endParaRPr>
          </a:p>
          <a:p>
            <a:pPr marL="26670">
              <a:lnSpc>
                <a:spcPct val="100000"/>
              </a:lnSpc>
              <a:spcBef>
                <a:spcPts val="400"/>
              </a:spcBef>
              <a:tabLst>
                <a:tab pos="948055" algn="l"/>
                <a:tab pos="1799589" algn="l"/>
              </a:tabLst>
            </a:pPr>
            <a:r>
              <a:rPr sz="2950" spc="25" dirty="0">
                <a:solidFill>
                  <a:srgbClr val="FF0000"/>
                </a:solidFill>
                <a:latin typeface="Arial Black"/>
                <a:cs typeface="Arial Black"/>
              </a:rPr>
              <a:t>0</a:t>
            </a:r>
            <a:r>
              <a:rPr sz="2950" dirty="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sz="2950" spc="25" dirty="0">
                <a:solidFill>
                  <a:srgbClr val="00E400"/>
                </a:solidFill>
                <a:latin typeface="Arial Black"/>
                <a:cs typeface="Arial Black"/>
              </a:rPr>
              <a:t>0</a:t>
            </a:r>
            <a:r>
              <a:rPr sz="2950" dirty="0">
                <a:solidFill>
                  <a:srgbClr val="00E400"/>
                </a:solidFill>
                <a:latin typeface="Arial Black"/>
                <a:cs typeface="Arial Black"/>
              </a:rPr>
              <a:t>	</a:t>
            </a:r>
            <a:r>
              <a:rPr sz="2950" spc="25" dirty="0">
                <a:solidFill>
                  <a:srgbClr val="0000FF"/>
                </a:solidFill>
                <a:latin typeface="Arial Black"/>
                <a:cs typeface="Arial Black"/>
              </a:rPr>
              <a:t>0</a:t>
            </a:r>
            <a:endParaRPr sz="295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730053" y="9799962"/>
            <a:ext cx="2304415" cy="110934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910590" algn="l"/>
                <a:tab pos="1784350" algn="l"/>
              </a:tabLst>
            </a:pPr>
            <a:r>
              <a:rPr sz="3450" spc="-480" dirty="0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sz="3450" dirty="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sz="3450" spc="-310" dirty="0">
                <a:solidFill>
                  <a:srgbClr val="00E400"/>
                </a:solidFill>
                <a:latin typeface="Arial Black"/>
                <a:cs typeface="Arial Black"/>
              </a:rPr>
              <a:t>G</a:t>
            </a:r>
            <a:r>
              <a:rPr sz="3450" dirty="0">
                <a:solidFill>
                  <a:srgbClr val="00E400"/>
                </a:solidFill>
                <a:latin typeface="Arial Black"/>
                <a:cs typeface="Arial Black"/>
              </a:rPr>
              <a:t>	</a:t>
            </a:r>
            <a:r>
              <a:rPr sz="3450" spc="-455" dirty="0">
                <a:solidFill>
                  <a:srgbClr val="0000FF"/>
                </a:solidFill>
                <a:latin typeface="Arial Black"/>
                <a:cs typeface="Arial Black"/>
              </a:rPr>
              <a:t>B</a:t>
            </a:r>
            <a:endParaRPr sz="3450">
              <a:latin typeface="Arial Black"/>
              <a:cs typeface="Arial Black"/>
            </a:endParaRPr>
          </a:p>
          <a:p>
            <a:pPr marL="26670">
              <a:lnSpc>
                <a:spcPct val="100000"/>
              </a:lnSpc>
              <a:spcBef>
                <a:spcPts val="400"/>
              </a:spcBef>
              <a:tabLst>
                <a:tab pos="716280" algn="l"/>
              </a:tabLst>
            </a:pPr>
            <a:r>
              <a:rPr sz="2950" spc="25" dirty="0">
                <a:solidFill>
                  <a:srgbClr val="FF0000"/>
                </a:solidFill>
                <a:latin typeface="Arial Black"/>
                <a:cs typeface="Arial Black"/>
              </a:rPr>
              <a:t>0</a:t>
            </a:r>
            <a:r>
              <a:rPr sz="2950" dirty="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sz="2950" dirty="0">
                <a:solidFill>
                  <a:srgbClr val="00E400"/>
                </a:solidFill>
                <a:latin typeface="Arial Black"/>
                <a:cs typeface="Arial Black"/>
              </a:rPr>
              <a:t>255</a:t>
            </a:r>
            <a:r>
              <a:rPr sz="2950" spc="-204" dirty="0">
                <a:solidFill>
                  <a:srgbClr val="00E400"/>
                </a:solidFill>
                <a:latin typeface="Arial Black"/>
                <a:cs typeface="Arial Black"/>
              </a:rPr>
              <a:t> </a:t>
            </a:r>
            <a:r>
              <a:rPr sz="2950" spc="-45" dirty="0">
                <a:solidFill>
                  <a:srgbClr val="0000FF"/>
                </a:solidFill>
                <a:latin typeface="Arial Black"/>
                <a:cs typeface="Arial Black"/>
              </a:rPr>
              <a:t>255</a:t>
            </a:r>
            <a:endParaRPr sz="2950">
              <a:latin typeface="Arial Black"/>
              <a:cs typeface="Arial Black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922642" y="4267598"/>
            <a:ext cx="3998595" cy="5512435"/>
            <a:chOff x="9922642" y="4267598"/>
            <a:chExt cx="3998595" cy="5512435"/>
          </a:xfrm>
        </p:grpSpPr>
        <p:sp>
          <p:nvSpPr>
            <p:cNvPr id="25" name="object 25"/>
            <p:cNvSpPr/>
            <p:nvPr/>
          </p:nvSpPr>
          <p:spPr>
            <a:xfrm>
              <a:off x="13673750" y="7914698"/>
              <a:ext cx="86995" cy="1581150"/>
            </a:xfrm>
            <a:custGeom>
              <a:avLst/>
              <a:gdLst/>
              <a:ahLst/>
              <a:cxnLst/>
              <a:rect l="l" t="t" r="r" b="b"/>
              <a:pathLst>
                <a:path w="86994" h="1581150">
                  <a:moveTo>
                    <a:pt x="0" y="0"/>
                  </a:moveTo>
                  <a:lnTo>
                    <a:pt x="84252" y="1539018"/>
                  </a:lnTo>
                  <a:lnTo>
                    <a:pt x="86541" y="1580838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594894" y="9444788"/>
              <a:ext cx="326390" cy="335280"/>
            </a:xfrm>
            <a:custGeom>
              <a:avLst/>
              <a:gdLst/>
              <a:ahLst/>
              <a:cxnLst/>
              <a:rect l="l" t="t" r="r" b="b"/>
              <a:pathLst>
                <a:path w="326390" h="335279">
                  <a:moveTo>
                    <a:pt x="326209" y="0"/>
                  </a:moveTo>
                  <a:lnTo>
                    <a:pt x="0" y="17858"/>
                  </a:lnTo>
                  <a:lnTo>
                    <a:pt x="180957" y="335132"/>
                  </a:lnTo>
                  <a:lnTo>
                    <a:pt x="326209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563944" y="8105500"/>
              <a:ext cx="1882139" cy="749935"/>
            </a:xfrm>
            <a:custGeom>
              <a:avLst/>
              <a:gdLst/>
              <a:ahLst/>
              <a:cxnLst/>
              <a:rect l="l" t="t" r="r" b="b"/>
              <a:pathLst>
                <a:path w="1882140" h="749934">
                  <a:moveTo>
                    <a:pt x="1881907" y="0"/>
                  </a:moveTo>
                  <a:lnTo>
                    <a:pt x="38911" y="733898"/>
                  </a:lnTo>
                  <a:lnTo>
                    <a:pt x="0" y="749393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299346" y="8687642"/>
              <a:ext cx="364490" cy="303530"/>
            </a:xfrm>
            <a:custGeom>
              <a:avLst/>
              <a:gdLst/>
              <a:ahLst/>
              <a:cxnLst/>
              <a:rect l="l" t="t" r="r" b="b"/>
              <a:pathLst>
                <a:path w="364490" h="303529">
                  <a:moveTo>
                    <a:pt x="243086" y="0"/>
                  </a:moveTo>
                  <a:lnTo>
                    <a:pt x="0" y="272617"/>
                  </a:lnTo>
                  <a:lnTo>
                    <a:pt x="363941" y="303512"/>
                  </a:lnTo>
                  <a:lnTo>
                    <a:pt x="24308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161924" y="4422066"/>
              <a:ext cx="2487930" cy="1605915"/>
            </a:xfrm>
            <a:custGeom>
              <a:avLst/>
              <a:gdLst/>
              <a:ahLst/>
              <a:cxnLst/>
              <a:rect l="l" t="t" r="r" b="b"/>
              <a:pathLst>
                <a:path w="2487929" h="1605914">
                  <a:moveTo>
                    <a:pt x="2487512" y="1605831"/>
                  </a:moveTo>
                  <a:lnTo>
                    <a:pt x="35188" y="22716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922642" y="4267598"/>
              <a:ext cx="363220" cy="314960"/>
            </a:xfrm>
            <a:custGeom>
              <a:avLst/>
              <a:gdLst/>
              <a:ahLst/>
              <a:cxnLst/>
              <a:rect l="l" t="t" r="r" b="b"/>
              <a:pathLst>
                <a:path w="363220" h="314960">
                  <a:moveTo>
                    <a:pt x="0" y="0"/>
                  </a:moveTo>
                  <a:lnTo>
                    <a:pt x="185874" y="314418"/>
                  </a:lnTo>
                  <a:lnTo>
                    <a:pt x="363060" y="39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988746" y="8333204"/>
            <a:ext cx="2087880" cy="110934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910590" algn="l"/>
                <a:tab pos="1784350" algn="l"/>
              </a:tabLst>
            </a:pPr>
            <a:r>
              <a:rPr sz="3450" spc="-480" dirty="0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sz="3450" dirty="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sz="3450" spc="-310" dirty="0">
                <a:solidFill>
                  <a:srgbClr val="00E400"/>
                </a:solidFill>
                <a:latin typeface="Arial Black"/>
                <a:cs typeface="Arial Black"/>
              </a:rPr>
              <a:t>G</a:t>
            </a:r>
            <a:r>
              <a:rPr sz="3450" dirty="0">
                <a:solidFill>
                  <a:srgbClr val="00E400"/>
                </a:solidFill>
                <a:latin typeface="Arial Black"/>
                <a:cs typeface="Arial Black"/>
              </a:rPr>
              <a:t>	</a:t>
            </a:r>
            <a:r>
              <a:rPr sz="3450" spc="-455" dirty="0">
                <a:solidFill>
                  <a:srgbClr val="0000FF"/>
                </a:solidFill>
                <a:latin typeface="Arial Black"/>
                <a:cs typeface="Arial Black"/>
              </a:rPr>
              <a:t>B</a:t>
            </a:r>
            <a:endParaRPr sz="3450">
              <a:latin typeface="Arial Black"/>
              <a:cs typeface="Arial Black"/>
            </a:endParaRPr>
          </a:p>
          <a:p>
            <a:pPr marL="26670">
              <a:lnSpc>
                <a:spcPct val="100000"/>
              </a:lnSpc>
              <a:spcBef>
                <a:spcPts val="400"/>
              </a:spcBef>
              <a:tabLst>
                <a:tab pos="716280" algn="l"/>
                <a:tab pos="1799589" algn="l"/>
              </a:tabLst>
            </a:pPr>
            <a:r>
              <a:rPr sz="2950" spc="25" dirty="0">
                <a:solidFill>
                  <a:srgbClr val="FF0000"/>
                </a:solidFill>
                <a:latin typeface="Arial Black"/>
                <a:cs typeface="Arial Black"/>
              </a:rPr>
              <a:t>0</a:t>
            </a:r>
            <a:r>
              <a:rPr sz="2950" dirty="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sz="2950" spc="-25" dirty="0">
                <a:solidFill>
                  <a:srgbClr val="00E400"/>
                </a:solidFill>
                <a:latin typeface="Arial Black"/>
                <a:cs typeface="Arial Black"/>
              </a:rPr>
              <a:t>255</a:t>
            </a:r>
            <a:r>
              <a:rPr sz="2950" dirty="0">
                <a:solidFill>
                  <a:srgbClr val="00E400"/>
                </a:solidFill>
                <a:latin typeface="Arial Black"/>
                <a:cs typeface="Arial Black"/>
              </a:rPr>
              <a:t>	</a:t>
            </a:r>
            <a:r>
              <a:rPr sz="2950" spc="25" dirty="0">
                <a:solidFill>
                  <a:srgbClr val="0000FF"/>
                </a:solidFill>
                <a:latin typeface="Arial Black"/>
                <a:cs typeface="Arial Black"/>
              </a:rPr>
              <a:t>0</a:t>
            </a:r>
            <a:endParaRPr sz="2950">
              <a:latin typeface="Arial Black"/>
              <a:cs typeface="Arial Black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71355" y="3092415"/>
            <a:ext cx="2305685" cy="110934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550"/>
              </a:spcBef>
              <a:tabLst>
                <a:tab pos="1127760" algn="l"/>
                <a:tab pos="2001520" algn="l"/>
              </a:tabLst>
            </a:pPr>
            <a:r>
              <a:rPr sz="3450" spc="-480" dirty="0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sz="3450" dirty="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sz="3450" spc="-320" dirty="0">
                <a:solidFill>
                  <a:srgbClr val="00E400"/>
                </a:solidFill>
                <a:latin typeface="Arial Black"/>
                <a:cs typeface="Arial Black"/>
              </a:rPr>
              <a:t>G</a:t>
            </a:r>
            <a:r>
              <a:rPr sz="3450" dirty="0">
                <a:solidFill>
                  <a:srgbClr val="00E400"/>
                </a:solidFill>
                <a:latin typeface="Arial Black"/>
                <a:cs typeface="Arial Black"/>
              </a:rPr>
              <a:t>	</a:t>
            </a:r>
            <a:r>
              <a:rPr sz="3450" spc="-455" dirty="0">
                <a:solidFill>
                  <a:srgbClr val="0000FF"/>
                </a:solidFill>
                <a:latin typeface="Arial Black"/>
                <a:cs typeface="Arial Black"/>
              </a:rPr>
              <a:t>B</a:t>
            </a:r>
            <a:endParaRPr sz="34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933450" algn="l"/>
                <a:tab pos="2017395" algn="l"/>
              </a:tabLst>
            </a:pPr>
            <a:r>
              <a:rPr sz="2950" spc="-25" dirty="0">
                <a:solidFill>
                  <a:srgbClr val="FF0000"/>
                </a:solidFill>
                <a:latin typeface="Arial Black"/>
                <a:cs typeface="Arial Black"/>
              </a:rPr>
              <a:t>255</a:t>
            </a:r>
            <a:r>
              <a:rPr sz="2950" dirty="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sz="2950" spc="-25" dirty="0">
                <a:solidFill>
                  <a:srgbClr val="00E400"/>
                </a:solidFill>
                <a:latin typeface="Arial Black"/>
                <a:cs typeface="Arial Black"/>
              </a:rPr>
              <a:t>255</a:t>
            </a:r>
            <a:r>
              <a:rPr sz="2950" dirty="0">
                <a:solidFill>
                  <a:srgbClr val="00E400"/>
                </a:solidFill>
                <a:latin typeface="Arial Black"/>
                <a:cs typeface="Arial Black"/>
              </a:rPr>
              <a:t>	</a:t>
            </a:r>
            <a:r>
              <a:rPr sz="2950" spc="25" dirty="0">
                <a:solidFill>
                  <a:srgbClr val="0000FF"/>
                </a:solidFill>
                <a:latin typeface="Arial Black"/>
                <a:cs typeface="Arial Black"/>
              </a:rPr>
              <a:t>0</a:t>
            </a:r>
            <a:endParaRPr sz="2950">
              <a:latin typeface="Arial Black"/>
              <a:cs typeface="Arial Blac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71355" y="5712809"/>
            <a:ext cx="2522220" cy="110934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550"/>
              </a:spcBef>
              <a:tabLst>
                <a:tab pos="1127760" algn="l"/>
                <a:tab pos="2001520" algn="l"/>
              </a:tabLst>
            </a:pPr>
            <a:r>
              <a:rPr sz="3450" spc="-480" dirty="0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sz="3450" dirty="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sz="3450" spc="-320" dirty="0">
                <a:solidFill>
                  <a:srgbClr val="00E400"/>
                </a:solidFill>
                <a:latin typeface="Arial Black"/>
                <a:cs typeface="Arial Black"/>
              </a:rPr>
              <a:t>G</a:t>
            </a:r>
            <a:r>
              <a:rPr sz="3450" dirty="0">
                <a:solidFill>
                  <a:srgbClr val="00E400"/>
                </a:solidFill>
                <a:latin typeface="Arial Black"/>
                <a:cs typeface="Arial Black"/>
              </a:rPr>
              <a:t>	</a:t>
            </a:r>
            <a:r>
              <a:rPr sz="3450" spc="-455" dirty="0">
                <a:solidFill>
                  <a:srgbClr val="0000FF"/>
                </a:solidFill>
                <a:latin typeface="Arial Black"/>
                <a:cs typeface="Arial Black"/>
              </a:rPr>
              <a:t>B</a:t>
            </a:r>
            <a:endParaRPr sz="34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933450" algn="l"/>
              </a:tabLst>
            </a:pPr>
            <a:r>
              <a:rPr sz="2950" spc="-25" dirty="0">
                <a:solidFill>
                  <a:srgbClr val="FF0000"/>
                </a:solidFill>
                <a:latin typeface="Arial Black"/>
                <a:cs typeface="Arial Black"/>
              </a:rPr>
              <a:t>255</a:t>
            </a:r>
            <a:r>
              <a:rPr sz="2950" dirty="0">
                <a:solidFill>
                  <a:srgbClr val="FF0000"/>
                </a:solidFill>
                <a:latin typeface="Arial Black"/>
                <a:cs typeface="Arial Black"/>
              </a:rPr>
              <a:t>	</a:t>
            </a:r>
            <a:r>
              <a:rPr sz="2950" dirty="0">
                <a:solidFill>
                  <a:srgbClr val="00E400"/>
                </a:solidFill>
                <a:latin typeface="Arial Black"/>
                <a:cs typeface="Arial Black"/>
              </a:rPr>
              <a:t>255</a:t>
            </a:r>
            <a:r>
              <a:rPr sz="2950" spc="-204" dirty="0">
                <a:solidFill>
                  <a:srgbClr val="00E400"/>
                </a:solidFill>
                <a:latin typeface="Arial Black"/>
                <a:cs typeface="Arial Black"/>
              </a:rPr>
              <a:t> </a:t>
            </a:r>
            <a:r>
              <a:rPr sz="2950" spc="-40" dirty="0">
                <a:solidFill>
                  <a:srgbClr val="0000FF"/>
                </a:solidFill>
                <a:latin typeface="Arial Black"/>
                <a:cs typeface="Arial Black"/>
              </a:rPr>
              <a:t>255</a:t>
            </a:r>
            <a:endParaRPr sz="2950">
              <a:latin typeface="Arial Black"/>
              <a:cs typeface="Arial Black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289906" y="6041201"/>
            <a:ext cx="3502660" cy="609600"/>
            <a:chOff x="10289906" y="6041201"/>
            <a:chExt cx="3502660" cy="609600"/>
          </a:xfrm>
        </p:grpSpPr>
        <p:sp>
          <p:nvSpPr>
            <p:cNvPr id="35" name="object 35"/>
            <p:cNvSpPr/>
            <p:nvPr/>
          </p:nvSpPr>
          <p:spPr>
            <a:xfrm>
              <a:off x="10572361" y="6197824"/>
              <a:ext cx="3178175" cy="411480"/>
            </a:xfrm>
            <a:custGeom>
              <a:avLst/>
              <a:gdLst/>
              <a:ahLst/>
              <a:cxnLst/>
              <a:rect l="l" t="t" r="r" b="b"/>
              <a:pathLst>
                <a:path w="3178175" h="411479">
                  <a:moveTo>
                    <a:pt x="3178141" y="411082"/>
                  </a:moveTo>
                  <a:lnTo>
                    <a:pt x="41537" y="5372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289906" y="6041201"/>
              <a:ext cx="345440" cy="324485"/>
            </a:xfrm>
            <a:custGeom>
              <a:avLst/>
              <a:gdLst/>
              <a:ahLst/>
              <a:cxnLst/>
              <a:rect l="l" t="t" r="r" b="b"/>
              <a:pathLst>
                <a:path w="345440" h="324485">
                  <a:moveTo>
                    <a:pt x="344942" y="0"/>
                  </a:moveTo>
                  <a:lnTo>
                    <a:pt x="0" y="120089"/>
                  </a:lnTo>
                  <a:lnTo>
                    <a:pt x="303037" y="323993"/>
                  </a:lnTo>
                  <a:lnTo>
                    <a:pt x="344942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73994" y="7783328"/>
            <a:ext cx="3517020" cy="486359"/>
          </a:xfrm>
          <a:prstGeom prst="rect">
            <a:avLst/>
          </a:prstGeom>
        </p:spPr>
      </p:pic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538287" y="7776752"/>
          <a:ext cx="5011420" cy="1877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9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600" spc="1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0</a:t>
                      </a:r>
                      <a:endParaRPr sz="2600">
                        <a:latin typeface="Arial Black"/>
                        <a:cs typeface="Arial Black"/>
                      </a:endParaRPr>
                    </a:p>
                  </a:txBody>
                  <a:tcPr marL="0" marR="0" marT="4254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600" spc="-2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255</a:t>
                      </a:r>
                      <a:endParaRPr sz="2600">
                        <a:latin typeface="Arial Black"/>
                        <a:cs typeface="Arial Black"/>
                      </a:endParaRPr>
                    </a:p>
                  </a:txBody>
                  <a:tcPr marL="0" marR="0" marT="4254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600" spc="15" dirty="0">
                          <a:solidFill>
                            <a:srgbClr val="00E400"/>
                          </a:solidFill>
                          <a:latin typeface="Arial Black"/>
                          <a:cs typeface="Arial Black"/>
                        </a:rPr>
                        <a:t>0</a:t>
                      </a:r>
                      <a:endParaRPr sz="2600">
                        <a:latin typeface="Arial Black"/>
                        <a:cs typeface="Arial Black"/>
                      </a:endParaRPr>
                    </a:p>
                  </a:txBody>
                  <a:tcPr marL="0" marR="0" marT="14033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600" spc="-25" dirty="0">
                          <a:solidFill>
                            <a:srgbClr val="00E400"/>
                          </a:solidFill>
                          <a:latin typeface="Arial Black"/>
                          <a:cs typeface="Arial Black"/>
                        </a:rPr>
                        <a:t>255</a:t>
                      </a:r>
                      <a:endParaRPr sz="2600">
                        <a:latin typeface="Arial Black"/>
                        <a:cs typeface="Arial Black"/>
                      </a:endParaRPr>
                    </a:p>
                  </a:txBody>
                  <a:tcPr marL="0" marR="0" marT="14033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7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2600" spc="15" dirty="0">
                          <a:solidFill>
                            <a:srgbClr val="0000FF"/>
                          </a:solidFill>
                          <a:latin typeface="Arial Black"/>
                          <a:cs typeface="Arial Black"/>
                        </a:rPr>
                        <a:t>0</a:t>
                      </a:r>
                      <a:endParaRPr sz="2600">
                        <a:latin typeface="Arial Black"/>
                        <a:cs typeface="Arial Black"/>
                      </a:endParaRPr>
                    </a:p>
                  </a:txBody>
                  <a:tcPr marL="0" marR="0" marT="16383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2600" spc="-25" dirty="0">
                          <a:solidFill>
                            <a:srgbClr val="0000FF"/>
                          </a:solidFill>
                          <a:latin typeface="Arial Black"/>
                          <a:cs typeface="Arial Black"/>
                        </a:rPr>
                        <a:t>255</a:t>
                      </a:r>
                      <a:endParaRPr sz="2600" dirty="0">
                        <a:latin typeface="Arial Black"/>
                        <a:cs typeface="Arial Black"/>
                      </a:endParaRPr>
                    </a:p>
                  </a:txBody>
                  <a:tcPr marL="0" marR="0" marT="16383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9" name="object 3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73994" y="8459237"/>
            <a:ext cx="3517020" cy="486359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73994" y="9181224"/>
            <a:ext cx="3517020" cy="48635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0143" y="9537802"/>
            <a:ext cx="1577975" cy="1338580"/>
          </a:xfrm>
          <a:custGeom>
            <a:avLst/>
            <a:gdLst/>
            <a:ahLst/>
            <a:cxnLst/>
            <a:rect l="l" t="t" r="r" b="b"/>
            <a:pathLst>
              <a:path w="1577975" h="1338579">
                <a:moveTo>
                  <a:pt x="1577492" y="0"/>
                </a:moveTo>
                <a:lnTo>
                  <a:pt x="0" y="0"/>
                </a:lnTo>
                <a:lnTo>
                  <a:pt x="0" y="1338028"/>
                </a:lnTo>
                <a:lnTo>
                  <a:pt x="1577492" y="1338028"/>
                </a:lnTo>
                <a:lnTo>
                  <a:pt x="1577492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9" dirty="0">
                <a:latin typeface="Arial Black"/>
                <a:cs typeface="Arial Black"/>
              </a:rPr>
              <a:t>DEFINING</a:t>
            </a:r>
            <a:r>
              <a:rPr spc="-580" dirty="0">
                <a:latin typeface="Arial Black"/>
                <a:cs typeface="Arial Black"/>
              </a:rPr>
              <a:t> </a:t>
            </a:r>
            <a:r>
              <a:rPr spc="-380" dirty="0">
                <a:latin typeface="Arial Black"/>
                <a:cs typeface="Arial Black"/>
              </a:rPr>
              <a:t>COLORS</a:t>
            </a:r>
            <a:r>
              <a:rPr spc="-450" dirty="0">
                <a:latin typeface="Arial Black"/>
                <a:cs typeface="Arial Black"/>
              </a:rPr>
              <a:t> </a:t>
            </a:r>
            <a:r>
              <a:rPr dirty="0"/>
              <a:t>IN</a:t>
            </a:r>
            <a:r>
              <a:rPr spc="-195" dirty="0"/>
              <a:t> </a:t>
            </a:r>
            <a:r>
              <a:rPr spc="-25" dirty="0"/>
              <a:t>CSS</a:t>
            </a:r>
          </a:p>
        </p:txBody>
      </p:sp>
      <p:sp>
        <p:nvSpPr>
          <p:cNvPr id="5" name="object 5"/>
          <p:cNvSpPr/>
          <p:nvPr/>
        </p:nvSpPr>
        <p:spPr>
          <a:xfrm>
            <a:off x="943060" y="1816045"/>
            <a:ext cx="784225" cy="784225"/>
          </a:xfrm>
          <a:custGeom>
            <a:avLst/>
            <a:gdLst/>
            <a:ahLst/>
            <a:cxnLst/>
            <a:rect l="l" t="t" r="r" b="b"/>
            <a:pathLst>
              <a:path w="784225" h="784225">
                <a:moveTo>
                  <a:pt x="415156" y="0"/>
                </a:moveTo>
                <a:lnTo>
                  <a:pt x="368798" y="0"/>
                </a:lnTo>
                <a:lnTo>
                  <a:pt x="322700" y="5444"/>
                </a:lnTo>
                <a:lnTo>
                  <a:pt x="277383" y="16332"/>
                </a:lnTo>
                <a:lnTo>
                  <a:pt x="233366" y="32664"/>
                </a:lnTo>
                <a:lnTo>
                  <a:pt x="191171" y="54440"/>
                </a:lnTo>
                <a:lnTo>
                  <a:pt x="151317" y="81661"/>
                </a:lnTo>
                <a:lnTo>
                  <a:pt x="114326" y="114325"/>
                </a:lnTo>
                <a:lnTo>
                  <a:pt x="81661" y="151317"/>
                </a:lnTo>
                <a:lnTo>
                  <a:pt x="54441" y="191170"/>
                </a:lnTo>
                <a:lnTo>
                  <a:pt x="32664" y="233366"/>
                </a:lnTo>
                <a:lnTo>
                  <a:pt x="16332" y="277382"/>
                </a:lnTo>
                <a:lnTo>
                  <a:pt x="5444" y="322700"/>
                </a:lnTo>
                <a:lnTo>
                  <a:pt x="0" y="368798"/>
                </a:lnTo>
                <a:lnTo>
                  <a:pt x="0" y="415156"/>
                </a:lnTo>
                <a:lnTo>
                  <a:pt x="5444" y="461254"/>
                </a:lnTo>
                <a:lnTo>
                  <a:pt x="16332" y="506572"/>
                </a:lnTo>
                <a:lnTo>
                  <a:pt x="32664" y="550588"/>
                </a:lnTo>
                <a:lnTo>
                  <a:pt x="54441" y="592783"/>
                </a:lnTo>
                <a:lnTo>
                  <a:pt x="81661" y="632637"/>
                </a:lnTo>
                <a:lnTo>
                  <a:pt x="114326" y="669628"/>
                </a:lnTo>
                <a:lnTo>
                  <a:pt x="151317" y="702293"/>
                </a:lnTo>
                <a:lnTo>
                  <a:pt x="191171" y="729513"/>
                </a:lnTo>
                <a:lnTo>
                  <a:pt x="233366" y="751290"/>
                </a:lnTo>
                <a:lnTo>
                  <a:pt x="277383" y="767622"/>
                </a:lnTo>
                <a:lnTo>
                  <a:pt x="322700" y="778510"/>
                </a:lnTo>
                <a:lnTo>
                  <a:pt x="368798" y="783955"/>
                </a:lnTo>
                <a:lnTo>
                  <a:pt x="415156" y="783955"/>
                </a:lnTo>
                <a:lnTo>
                  <a:pt x="461254" y="778510"/>
                </a:lnTo>
                <a:lnTo>
                  <a:pt x="506572" y="767622"/>
                </a:lnTo>
                <a:lnTo>
                  <a:pt x="550588" y="751290"/>
                </a:lnTo>
                <a:lnTo>
                  <a:pt x="592784" y="729513"/>
                </a:lnTo>
                <a:lnTo>
                  <a:pt x="632637" y="702293"/>
                </a:lnTo>
                <a:lnTo>
                  <a:pt x="669628" y="669628"/>
                </a:lnTo>
                <a:lnTo>
                  <a:pt x="702293" y="632637"/>
                </a:lnTo>
                <a:lnTo>
                  <a:pt x="729514" y="592783"/>
                </a:lnTo>
                <a:lnTo>
                  <a:pt x="751290" y="550588"/>
                </a:lnTo>
                <a:lnTo>
                  <a:pt x="767623" y="506572"/>
                </a:lnTo>
                <a:lnTo>
                  <a:pt x="778511" y="461254"/>
                </a:lnTo>
                <a:lnTo>
                  <a:pt x="783955" y="415156"/>
                </a:lnTo>
                <a:lnTo>
                  <a:pt x="783955" y="368798"/>
                </a:lnTo>
                <a:lnTo>
                  <a:pt x="778511" y="322700"/>
                </a:lnTo>
                <a:lnTo>
                  <a:pt x="767623" y="277382"/>
                </a:lnTo>
                <a:lnTo>
                  <a:pt x="751290" y="233366"/>
                </a:lnTo>
                <a:lnTo>
                  <a:pt x="729514" y="191170"/>
                </a:lnTo>
                <a:lnTo>
                  <a:pt x="702293" y="151317"/>
                </a:lnTo>
                <a:lnTo>
                  <a:pt x="669628" y="114325"/>
                </a:lnTo>
                <a:lnTo>
                  <a:pt x="632637" y="81661"/>
                </a:lnTo>
                <a:lnTo>
                  <a:pt x="592784" y="54440"/>
                </a:lnTo>
                <a:lnTo>
                  <a:pt x="550588" y="32664"/>
                </a:lnTo>
                <a:lnTo>
                  <a:pt x="506572" y="16332"/>
                </a:lnTo>
                <a:lnTo>
                  <a:pt x="461254" y="5444"/>
                </a:lnTo>
                <a:lnTo>
                  <a:pt x="415156" y="0"/>
                </a:lnTo>
                <a:close/>
              </a:path>
            </a:pathLst>
          </a:custGeom>
          <a:solidFill>
            <a:srgbClr val="FFBE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40356" y="1987124"/>
            <a:ext cx="1898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505" dirty="0">
                <a:solidFill>
                  <a:srgbClr val="444444"/>
                </a:solidFill>
                <a:latin typeface="Arial Black"/>
                <a:cs typeface="Arial Black"/>
              </a:rPr>
              <a:t>1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35037" y="8873438"/>
            <a:ext cx="3742690" cy="1565275"/>
          </a:xfrm>
          <a:custGeom>
            <a:avLst/>
            <a:gdLst/>
            <a:ahLst/>
            <a:cxnLst/>
            <a:rect l="l" t="t" r="r" b="b"/>
            <a:pathLst>
              <a:path w="3742690" h="1565275">
                <a:moveTo>
                  <a:pt x="3742294" y="0"/>
                </a:moveTo>
                <a:lnTo>
                  <a:pt x="0" y="0"/>
                </a:lnTo>
                <a:lnTo>
                  <a:pt x="0" y="1564920"/>
                </a:lnTo>
                <a:lnTo>
                  <a:pt x="3742294" y="1564920"/>
                </a:lnTo>
                <a:lnTo>
                  <a:pt x="3742294" y="0"/>
                </a:lnTo>
                <a:close/>
              </a:path>
            </a:pathLst>
          </a:custGeom>
          <a:solidFill>
            <a:srgbClr val="FFB00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0261467" y="1501238"/>
            <a:ext cx="1897380" cy="1623060"/>
            <a:chOff x="10261467" y="1501238"/>
            <a:chExt cx="1897380" cy="16230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61467" y="1501238"/>
              <a:ext cx="1622987" cy="16229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680983" y="1816045"/>
              <a:ext cx="784225" cy="784225"/>
            </a:xfrm>
            <a:custGeom>
              <a:avLst/>
              <a:gdLst/>
              <a:ahLst/>
              <a:cxnLst/>
              <a:rect l="l" t="t" r="r" b="b"/>
              <a:pathLst>
                <a:path w="784225" h="784225">
                  <a:moveTo>
                    <a:pt x="415157" y="0"/>
                  </a:moveTo>
                  <a:lnTo>
                    <a:pt x="368798" y="0"/>
                  </a:lnTo>
                  <a:lnTo>
                    <a:pt x="322699" y="5444"/>
                  </a:lnTo>
                  <a:lnTo>
                    <a:pt x="277380" y="16332"/>
                  </a:lnTo>
                  <a:lnTo>
                    <a:pt x="233363" y="32664"/>
                  </a:lnTo>
                  <a:lnTo>
                    <a:pt x="191167" y="54440"/>
                  </a:lnTo>
                  <a:lnTo>
                    <a:pt x="151313" y="81661"/>
                  </a:lnTo>
                  <a:lnTo>
                    <a:pt x="114321" y="114325"/>
                  </a:lnTo>
                  <a:lnTo>
                    <a:pt x="81658" y="151317"/>
                  </a:lnTo>
                  <a:lnTo>
                    <a:pt x="54438" y="191170"/>
                  </a:lnTo>
                  <a:lnTo>
                    <a:pt x="32663" y="233366"/>
                  </a:lnTo>
                  <a:lnTo>
                    <a:pt x="16331" y="277382"/>
                  </a:lnTo>
                  <a:lnTo>
                    <a:pt x="5443" y="322700"/>
                  </a:lnTo>
                  <a:lnTo>
                    <a:pt x="0" y="368798"/>
                  </a:lnTo>
                  <a:lnTo>
                    <a:pt x="0" y="415156"/>
                  </a:lnTo>
                  <a:lnTo>
                    <a:pt x="5443" y="461254"/>
                  </a:lnTo>
                  <a:lnTo>
                    <a:pt x="16331" y="506572"/>
                  </a:lnTo>
                  <a:lnTo>
                    <a:pt x="32663" y="550588"/>
                  </a:lnTo>
                  <a:lnTo>
                    <a:pt x="54438" y="592783"/>
                  </a:lnTo>
                  <a:lnTo>
                    <a:pt x="81658" y="632637"/>
                  </a:lnTo>
                  <a:lnTo>
                    <a:pt x="114321" y="669628"/>
                  </a:lnTo>
                  <a:lnTo>
                    <a:pt x="151313" y="702293"/>
                  </a:lnTo>
                  <a:lnTo>
                    <a:pt x="191167" y="729513"/>
                  </a:lnTo>
                  <a:lnTo>
                    <a:pt x="233363" y="751290"/>
                  </a:lnTo>
                  <a:lnTo>
                    <a:pt x="277380" y="767622"/>
                  </a:lnTo>
                  <a:lnTo>
                    <a:pt x="322699" y="778510"/>
                  </a:lnTo>
                  <a:lnTo>
                    <a:pt x="368798" y="783955"/>
                  </a:lnTo>
                  <a:lnTo>
                    <a:pt x="415157" y="783955"/>
                  </a:lnTo>
                  <a:lnTo>
                    <a:pt x="461256" y="778510"/>
                  </a:lnTo>
                  <a:lnTo>
                    <a:pt x="506574" y="767622"/>
                  </a:lnTo>
                  <a:lnTo>
                    <a:pt x="550591" y="751290"/>
                  </a:lnTo>
                  <a:lnTo>
                    <a:pt x="592787" y="729513"/>
                  </a:lnTo>
                  <a:lnTo>
                    <a:pt x="632642" y="702293"/>
                  </a:lnTo>
                  <a:lnTo>
                    <a:pt x="669634" y="669628"/>
                  </a:lnTo>
                  <a:lnTo>
                    <a:pt x="702297" y="632637"/>
                  </a:lnTo>
                  <a:lnTo>
                    <a:pt x="729516" y="592783"/>
                  </a:lnTo>
                  <a:lnTo>
                    <a:pt x="751292" y="550588"/>
                  </a:lnTo>
                  <a:lnTo>
                    <a:pt x="767623" y="506572"/>
                  </a:lnTo>
                  <a:lnTo>
                    <a:pt x="778511" y="461254"/>
                  </a:lnTo>
                  <a:lnTo>
                    <a:pt x="783955" y="415156"/>
                  </a:lnTo>
                  <a:lnTo>
                    <a:pt x="783955" y="368798"/>
                  </a:lnTo>
                  <a:lnTo>
                    <a:pt x="778511" y="322700"/>
                  </a:lnTo>
                  <a:lnTo>
                    <a:pt x="767623" y="277382"/>
                  </a:lnTo>
                  <a:lnTo>
                    <a:pt x="751292" y="233366"/>
                  </a:lnTo>
                  <a:lnTo>
                    <a:pt x="729516" y="191170"/>
                  </a:lnTo>
                  <a:lnTo>
                    <a:pt x="702297" y="151317"/>
                  </a:lnTo>
                  <a:lnTo>
                    <a:pt x="669634" y="114325"/>
                  </a:lnTo>
                  <a:lnTo>
                    <a:pt x="632642" y="81661"/>
                  </a:lnTo>
                  <a:lnTo>
                    <a:pt x="592787" y="54440"/>
                  </a:lnTo>
                  <a:lnTo>
                    <a:pt x="550591" y="32664"/>
                  </a:lnTo>
                  <a:lnTo>
                    <a:pt x="506574" y="16332"/>
                  </a:lnTo>
                  <a:lnTo>
                    <a:pt x="461256" y="5444"/>
                  </a:lnTo>
                  <a:lnTo>
                    <a:pt x="415157" y="0"/>
                  </a:lnTo>
                  <a:close/>
                </a:path>
              </a:pathLst>
            </a:custGeom>
            <a:solidFill>
              <a:srgbClr val="FFB0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65282" y="2811393"/>
              <a:ext cx="293184" cy="29318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35037" y="8044703"/>
            <a:ext cx="3742690" cy="73342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154305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215"/>
              </a:spcBef>
            </a:pPr>
            <a:r>
              <a:rPr sz="2600" b="1" dirty="0">
                <a:solidFill>
                  <a:srgbClr val="444444"/>
                </a:solidFill>
                <a:latin typeface="Courier New"/>
                <a:cs typeface="Courier New"/>
              </a:rPr>
              <a:t>rgb</a:t>
            </a:r>
            <a:r>
              <a:rPr sz="2600" dirty="0">
                <a:solidFill>
                  <a:srgbClr val="444444"/>
                </a:solidFill>
                <a:latin typeface="Courier New"/>
                <a:cs typeface="Courier New"/>
              </a:rPr>
              <a:t>(</a:t>
            </a: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244</a:t>
            </a:r>
            <a:r>
              <a:rPr sz="2600" dirty="0">
                <a:solidFill>
                  <a:srgbClr val="444444"/>
                </a:solidFill>
                <a:latin typeface="Courier New"/>
                <a:cs typeface="Courier New"/>
              </a:rPr>
              <a:t>,</a:t>
            </a:r>
            <a:r>
              <a:rPr sz="2600" spc="1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00E400"/>
                </a:solidFill>
                <a:latin typeface="Courier New"/>
                <a:cs typeface="Courier New"/>
              </a:rPr>
              <a:t>179</a:t>
            </a:r>
            <a:r>
              <a:rPr sz="2600" dirty="0">
                <a:solidFill>
                  <a:srgbClr val="444444"/>
                </a:solidFill>
                <a:latin typeface="Courier New"/>
                <a:cs typeface="Courier New"/>
              </a:rPr>
              <a:t>,</a:t>
            </a:r>
            <a:r>
              <a:rPr sz="2600" spc="114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600" b="1" spc="-25" dirty="0">
                <a:solidFill>
                  <a:srgbClr val="0000FF"/>
                </a:solidFill>
                <a:latin typeface="Courier New"/>
                <a:cs typeface="Courier New"/>
              </a:rPr>
              <a:t>63</a:t>
            </a:r>
            <a:r>
              <a:rPr sz="2600" spc="-25" dirty="0">
                <a:solidFill>
                  <a:srgbClr val="444444"/>
                </a:solidFill>
                <a:latin typeface="Courier New"/>
                <a:cs typeface="Courier New"/>
              </a:rPr>
              <a:t>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5037" y="7215968"/>
            <a:ext cx="1826260" cy="73342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154305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215"/>
              </a:spcBef>
            </a:pPr>
            <a:r>
              <a:rPr sz="2600" b="1" spc="110" dirty="0">
                <a:solidFill>
                  <a:srgbClr val="444444"/>
                </a:solidFill>
                <a:latin typeface="Courier New"/>
                <a:cs typeface="Courier New"/>
              </a:rPr>
              <a:t>#</a:t>
            </a:r>
            <a:r>
              <a:rPr sz="2600" b="1" spc="110" dirty="0">
                <a:solidFill>
                  <a:srgbClr val="FF0000"/>
                </a:solidFill>
                <a:latin typeface="Courier New"/>
                <a:cs typeface="Courier New"/>
              </a:rPr>
              <a:t>f4</a:t>
            </a:r>
            <a:r>
              <a:rPr sz="2600" b="1" spc="110" dirty="0">
                <a:solidFill>
                  <a:srgbClr val="00E400"/>
                </a:solidFill>
                <a:latin typeface="Courier New"/>
                <a:cs typeface="Courier New"/>
              </a:rPr>
              <a:t>b3</a:t>
            </a:r>
            <a:r>
              <a:rPr sz="2600" b="1" spc="110" dirty="0">
                <a:solidFill>
                  <a:srgbClr val="0000FF"/>
                </a:solidFill>
                <a:latin typeface="Courier New"/>
                <a:cs typeface="Courier New"/>
              </a:rPr>
              <a:t>3f</a:t>
            </a:r>
            <a:endParaRPr sz="2600">
              <a:latin typeface="Courier New"/>
              <a:cs typeface="Courier New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27991" y="8331480"/>
            <a:ext cx="3412646" cy="213572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86890" y="10638706"/>
            <a:ext cx="251301" cy="25130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6140672" y="10596736"/>
            <a:ext cx="286829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75" dirty="0">
                <a:solidFill>
                  <a:srgbClr val="444444"/>
                </a:solidFill>
                <a:latin typeface="Arial"/>
                <a:cs typeface="Arial"/>
              </a:rPr>
              <a:t>Color</a:t>
            </a:r>
            <a:r>
              <a:rPr sz="19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90" dirty="0">
                <a:solidFill>
                  <a:srgbClr val="444444"/>
                </a:solidFill>
                <a:latin typeface="Arial"/>
                <a:cs typeface="Arial"/>
              </a:rPr>
              <a:t>picker</a:t>
            </a:r>
            <a:r>
              <a:rPr sz="19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65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19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VS</a:t>
            </a:r>
            <a:r>
              <a:rPr sz="19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65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27355" y="2831065"/>
            <a:ext cx="293184" cy="29318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114655" y="1983525"/>
            <a:ext cx="3770629" cy="11753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2600" spc="-254" dirty="0">
                <a:solidFill>
                  <a:srgbClr val="444444"/>
                </a:solidFill>
                <a:latin typeface="Arial Black"/>
                <a:cs typeface="Arial Black"/>
              </a:rPr>
              <a:t>RGB</a:t>
            </a:r>
            <a:r>
              <a:rPr sz="2600" spc="-24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295" dirty="0">
                <a:solidFill>
                  <a:srgbClr val="444444"/>
                </a:solidFill>
                <a:latin typeface="Arial Black"/>
                <a:cs typeface="Arial Black"/>
              </a:rPr>
              <a:t>/</a:t>
            </a:r>
            <a:r>
              <a:rPr sz="2600" spc="-24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215" dirty="0">
                <a:solidFill>
                  <a:srgbClr val="444444"/>
                </a:solidFill>
                <a:latin typeface="Arial Black"/>
                <a:cs typeface="Arial Black"/>
              </a:rPr>
              <a:t>RGBA</a:t>
            </a:r>
            <a:r>
              <a:rPr sz="2600" spc="-24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95" dirty="0">
                <a:solidFill>
                  <a:srgbClr val="444444"/>
                </a:solidFill>
                <a:latin typeface="Arial Black"/>
                <a:cs typeface="Arial Black"/>
              </a:rPr>
              <a:t>NOTATION</a:t>
            </a:r>
            <a:endParaRPr sz="2600">
              <a:latin typeface="Arial Black"/>
              <a:cs typeface="Arial Black"/>
            </a:endParaRPr>
          </a:p>
          <a:p>
            <a:pPr marR="3175" algn="ctr">
              <a:lnSpc>
                <a:spcPct val="100000"/>
              </a:lnSpc>
              <a:spcBef>
                <a:spcPts val="313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Regular</a:t>
            </a:r>
            <a:r>
              <a:rPr sz="2300" spc="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85" dirty="0">
                <a:solidFill>
                  <a:srgbClr val="444444"/>
                </a:solidFill>
                <a:latin typeface="Arial"/>
                <a:cs typeface="Arial"/>
              </a:rPr>
              <a:t>RGB</a:t>
            </a:r>
            <a:r>
              <a:rPr sz="2300" spc="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model</a:t>
            </a:r>
            <a:endParaRPr sz="2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65296" y="3311442"/>
            <a:ext cx="3340735" cy="71247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158115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245"/>
              </a:spcBef>
            </a:pPr>
            <a:r>
              <a:rPr sz="2450" b="1" dirty="0">
                <a:solidFill>
                  <a:srgbClr val="444444"/>
                </a:solidFill>
                <a:latin typeface="Courier New"/>
                <a:cs typeface="Courier New"/>
              </a:rPr>
              <a:t>rgb</a:t>
            </a:r>
            <a:r>
              <a:rPr sz="2450" dirty="0">
                <a:solidFill>
                  <a:srgbClr val="444444"/>
                </a:solidFill>
                <a:latin typeface="Courier New"/>
                <a:cs typeface="Courier New"/>
              </a:rPr>
              <a:t>(</a:t>
            </a:r>
            <a:r>
              <a:rPr sz="2450" b="1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450" dirty="0">
                <a:solidFill>
                  <a:srgbClr val="444444"/>
                </a:solidFill>
                <a:latin typeface="Courier New"/>
                <a:cs typeface="Courier New"/>
              </a:rPr>
              <a:t>,</a:t>
            </a:r>
            <a:r>
              <a:rPr sz="2450" spc="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50" b="1" dirty="0">
                <a:solidFill>
                  <a:srgbClr val="00E400"/>
                </a:solidFill>
                <a:latin typeface="Courier New"/>
                <a:cs typeface="Courier New"/>
              </a:rPr>
              <a:t>255</a:t>
            </a:r>
            <a:r>
              <a:rPr sz="2450" dirty="0">
                <a:solidFill>
                  <a:srgbClr val="444444"/>
                </a:solidFill>
                <a:latin typeface="Courier New"/>
                <a:cs typeface="Courier New"/>
              </a:rPr>
              <a:t>,</a:t>
            </a:r>
            <a:r>
              <a:rPr sz="2450" spc="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50" b="1" spc="-20" dirty="0">
                <a:solidFill>
                  <a:srgbClr val="0000FF"/>
                </a:solidFill>
                <a:latin typeface="Courier New"/>
                <a:cs typeface="Courier New"/>
              </a:rPr>
              <a:t>255</a:t>
            </a:r>
            <a:r>
              <a:rPr sz="2450" spc="-20" dirty="0">
                <a:solidFill>
                  <a:srgbClr val="444444"/>
                </a:solidFill>
                <a:latin typeface="Courier New"/>
                <a:cs typeface="Courier New"/>
              </a:rPr>
              <a:t>)</a:t>
            </a:r>
            <a:endParaRPr sz="2450" dirty="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79972" y="3311442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70">
                <a:moveTo>
                  <a:pt x="712020" y="0"/>
                </a:moveTo>
                <a:lnTo>
                  <a:pt x="0" y="0"/>
                </a:lnTo>
                <a:lnTo>
                  <a:pt x="0" y="712020"/>
                </a:lnTo>
                <a:lnTo>
                  <a:pt x="712020" y="712020"/>
                </a:lnTo>
                <a:lnTo>
                  <a:pt x="71202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27355" y="4569268"/>
            <a:ext cx="293184" cy="29318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638199" y="4519800"/>
            <a:ext cx="459549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90" dirty="0">
                <a:solidFill>
                  <a:srgbClr val="444444"/>
                </a:solidFill>
                <a:latin typeface="Arial"/>
                <a:cs typeface="Arial"/>
              </a:rPr>
              <a:t>RGB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55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45" dirty="0">
                <a:solidFill>
                  <a:srgbClr val="444444"/>
                </a:solidFill>
                <a:latin typeface="Arial Black"/>
                <a:cs typeface="Arial Black"/>
              </a:rPr>
              <a:t>transparency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(“alpha”)</a:t>
            </a:r>
            <a:endParaRPr sz="2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65296" y="5088207"/>
            <a:ext cx="4471670" cy="71247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158115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245"/>
              </a:spcBef>
            </a:pPr>
            <a:r>
              <a:rPr sz="2450" b="1" dirty="0">
                <a:solidFill>
                  <a:srgbClr val="444444"/>
                </a:solidFill>
                <a:latin typeface="Courier New"/>
                <a:cs typeface="Courier New"/>
              </a:rPr>
              <a:t>rgba</a:t>
            </a:r>
            <a:r>
              <a:rPr sz="2450" dirty="0">
                <a:solidFill>
                  <a:srgbClr val="444444"/>
                </a:solidFill>
                <a:latin typeface="Courier New"/>
                <a:cs typeface="Courier New"/>
              </a:rPr>
              <a:t>(</a:t>
            </a:r>
            <a:r>
              <a:rPr sz="2450" b="1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450" dirty="0">
                <a:solidFill>
                  <a:srgbClr val="444444"/>
                </a:solidFill>
                <a:latin typeface="Courier New"/>
                <a:cs typeface="Courier New"/>
              </a:rPr>
              <a:t>,</a:t>
            </a:r>
            <a:r>
              <a:rPr sz="2450" spc="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50" b="1" dirty="0">
                <a:solidFill>
                  <a:srgbClr val="00E400"/>
                </a:solidFill>
                <a:latin typeface="Courier New"/>
                <a:cs typeface="Courier New"/>
              </a:rPr>
              <a:t>255</a:t>
            </a:r>
            <a:r>
              <a:rPr sz="2450" dirty="0">
                <a:solidFill>
                  <a:srgbClr val="444444"/>
                </a:solidFill>
                <a:latin typeface="Courier New"/>
                <a:cs typeface="Courier New"/>
              </a:rPr>
              <a:t>,</a:t>
            </a:r>
            <a:r>
              <a:rPr sz="2450" spc="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50" b="1" dirty="0">
                <a:solidFill>
                  <a:srgbClr val="0000FF"/>
                </a:solidFill>
                <a:latin typeface="Courier New"/>
                <a:cs typeface="Courier New"/>
              </a:rPr>
              <a:t>255</a:t>
            </a:r>
            <a:r>
              <a:rPr sz="2450" dirty="0">
                <a:solidFill>
                  <a:srgbClr val="444444"/>
                </a:solidFill>
                <a:latin typeface="Courier New"/>
                <a:cs typeface="Courier New"/>
              </a:rPr>
              <a:t>,</a:t>
            </a:r>
            <a:r>
              <a:rPr sz="2450" spc="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50" b="1" spc="-20" dirty="0">
                <a:solidFill>
                  <a:srgbClr val="444444"/>
                </a:solidFill>
                <a:latin typeface="Courier New"/>
                <a:cs typeface="Courier New"/>
              </a:rPr>
              <a:t>0.3</a:t>
            </a:r>
            <a:r>
              <a:rPr sz="2450" spc="-20" dirty="0">
                <a:solidFill>
                  <a:srgbClr val="444444"/>
                </a:solidFill>
                <a:latin typeface="Courier New"/>
                <a:cs typeface="Courier New"/>
              </a:rPr>
              <a:t>)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308453" y="5088207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70">
                <a:moveTo>
                  <a:pt x="712020" y="0"/>
                </a:moveTo>
                <a:lnTo>
                  <a:pt x="0" y="0"/>
                </a:lnTo>
                <a:lnTo>
                  <a:pt x="0" y="712020"/>
                </a:lnTo>
                <a:lnTo>
                  <a:pt x="712020" y="712020"/>
                </a:lnTo>
                <a:lnTo>
                  <a:pt x="712020" y="0"/>
                </a:lnTo>
                <a:close/>
              </a:path>
            </a:pathLst>
          </a:custGeom>
          <a:solidFill>
            <a:srgbClr val="00FFFF">
              <a:alpha val="298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003832" y="8044703"/>
            <a:ext cx="4948555" cy="73342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154305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215"/>
              </a:spcBef>
            </a:pPr>
            <a:r>
              <a:rPr sz="2600" b="1" dirty="0">
                <a:solidFill>
                  <a:srgbClr val="444444"/>
                </a:solidFill>
                <a:latin typeface="Courier New"/>
                <a:cs typeface="Courier New"/>
              </a:rPr>
              <a:t>rgba</a:t>
            </a:r>
            <a:r>
              <a:rPr sz="2600" dirty="0">
                <a:solidFill>
                  <a:srgbClr val="444444"/>
                </a:solidFill>
                <a:latin typeface="Courier New"/>
                <a:cs typeface="Courier New"/>
              </a:rPr>
              <a:t>(</a:t>
            </a: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244</a:t>
            </a:r>
            <a:r>
              <a:rPr sz="2600" dirty="0">
                <a:solidFill>
                  <a:srgbClr val="444444"/>
                </a:solidFill>
                <a:latin typeface="Courier New"/>
                <a:cs typeface="Courier New"/>
              </a:rPr>
              <a:t>,</a:t>
            </a:r>
            <a:r>
              <a:rPr sz="2600" spc="9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00E400"/>
                </a:solidFill>
                <a:latin typeface="Courier New"/>
                <a:cs typeface="Courier New"/>
              </a:rPr>
              <a:t>179</a:t>
            </a:r>
            <a:r>
              <a:rPr sz="2600" dirty="0">
                <a:solidFill>
                  <a:srgbClr val="444444"/>
                </a:solidFill>
                <a:latin typeface="Courier New"/>
                <a:cs typeface="Courier New"/>
              </a:rPr>
              <a:t>,</a:t>
            </a:r>
            <a:r>
              <a:rPr sz="2600" spc="10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0000FF"/>
                </a:solidFill>
                <a:latin typeface="Courier New"/>
                <a:cs typeface="Courier New"/>
              </a:rPr>
              <a:t>63</a:t>
            </a:r>
            <a:r>
              <a:rPr sz="2600" dirty="0">
                <a:solidFill>
                  <a:srgbClr val="444444"/>
                </a:solidFill>
                <a:latin typeface="Courier New"/>
                <a:cs typeface="Courier New"/>
              </a:rPr>
              <a:t>,</a:t>
            </a:r>
            <a:r>
              <a:rPr sz="2600" spc="10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600" b="1" spc="-20" dirty="0">
                <a:solidFill>
                  <a:srgbClr val="444444"/>
                </a:solidFill>
                <a:latin typeface="Courier New"/>
                <a:cs typeface="Courier New"/>
              </a:rPr>
              <a:t>0.7</a:t>
            </a:r>
            <a:r>
              <a:rPr sz="2600" spc="-20" dirty="0">
                <a:solidFill>
                  <a:srgbClr val="444444"/>
                </a:solidFill>
                <a:latin typeface="Courier New"/>
                <a:cs typeface="Courier New"/>
              </a:rPr>
              <a:t>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03832" y="8889420"/>
            <a:ext cx="4948555" cy="1565275"/>
          </a:xfrm>
          <a:custGeom>
            <a:avLst/>
            <a:gdLst/>
            <a:ahLst/>
            <a:cxnLst/>
            <a:rect l="l" t="t" r="r" b="b"/>
            <a:pathLst>
              <a:path w="4948555" h="1565275">
                <a:moveTo>
                  <a:pt x="4948540" y="0"/>
                </a:moveTo>
                <a:lnTo>
                  <a:pt x="0" y="0"/>
                </a:lnTo>
                <a:lnTo>
                  <a:pt x="0" y="1564920"/>
                </a:lnTo>
                <a:lnTo>
                  <a:pt x="4948540" y="1564920"/>
                </a:lnTo>
                <a:lnTo>
                  <a:pt x="4948540" y="0"/>
                </a:lnTo>
                <a:close/>
              </a:path>
            </a:pathLst>
          </a:custGeom>
          <a:solidFill>
            <a:srgbClr val="FFB004">
              <a:alpha val="698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954715" y="1983525"/>
            <a:ext cx="7720330" cy="1618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09955" algn="l"/>
              </a:tabLst>
            </a:pPr>
            <a:r>
              <a:rPr sz="2600" spc="-50" dirty="0">
                <a:solidFill>
                  <a:srgbClr val="444444"/>
                </a:solidFill>
                <a:latin typeface="Arial Black"/>
                <a:cs typeface="Arial Black"/>
              </a:rPr>
              <a:t>2</a:t>
            </a:r>
            <a:r>
              <a:rPr sz="2600" dirty="0">
                <a:solidFill>
                  <a:srgbClr val="444444"/>
                </a:solidFill>
                <a:latin typeface="Arial Black"/>
                <a:cs typeface="Arial Black"/>
              </a:rPr>
              <a:t>	</a:t>
            </a:r>
            <a:r>
              <a:rPr sz="2600" spc="-165" dirty="0">
                <a:solidFill>
                  <a:srgbClr val="444444"/>
                </a:solidFill>
                <a:latin typeface="Arial Black"/>
                <a:cs typeface="Arial Black"/>
              </a:rPr>
              <a:t>HEXADECIMAL</a:t>
            </a:r>
            <a:r>
              <a:rPr sz="2600" spc="-19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00" dirty="0">
                <a:solidFill>
                  <a:srgbClr val="444444"/>
                </a:solidFill>
                <a:latin typeface="Arial Black"/>
                <a:cs typeface="Arial Black"/>
              </a:rPr>
              <a:t>NOTATION</a:t>
            </a:r>
            <a:endParaRPr sz="2600" dirty="0">
              <a:latin typeface="Arial Black"/>
              <a:cs typeface="Arial Black"/>
            </a:endParaRPr>
          </a:p>
          <a:p>
            <a:pPr marL="1433830" marR="5080">
              <a:lnSpc>
                <a:spcPct val="132000"/>
              </a:lnSpc>
              <a:spcBef>
                <a:spcPts val="2100"/>
              </a:spcBef>
            </a:pP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Instead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6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using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scale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25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200" dirty="0">
                <a:solidFill>
                  <a:srgbClr val="444444"/>
                </a:solidFill>
                <a:latin typeface="Arial"/>
                <a:cs typeface="Arial"/>
              </a:rPr>
              <a:t>0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5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0" dirty="0">
                <a:solidFill>
                  <a:srgbClr val="444444"/>
                </a:solidFill>
                <a:latin typeface="Arial"/>
                <a:cs typeface="Arial"/>
              </a:rPr>
              <a:t>255,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3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0" dirty="0">
                <a:solidFill>
                  <a:srgbClr val="444444"/>
                </a:solidFill>
                <a:latin typeface="Arial"/>
                <a:cs typeface="Arial"/>
              </a:rPr>
              <a:t>go </a:t>
            </a:r>
            <a:r>
              <a:rPr sz="2300" spc="125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 Black"/>
                <a:cs typeface="Arial Black"/>
              </a:rPr>
              <a:t>0</a:t>
            </a:r>
            <a:r>
              <a:rPr sz="2300" spc="-22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145" dirty="0">
                <a:solidFill>
                  <a:srgbClr val="444444"/>
                </a:solidFill>
                <a:latin typeface="Arial Black"/>
                <a:cs typeface="Arial Black"/>
              </a:rPr>
              <a:t>to</a:t>
            </a:r>
            <a:r>
              <a:rPr sz="2300" spc="-2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 Black"/>
                <a:cs typeface="Arial Black"/>
              </a:rPr>
              <a:t>ff</a:t>
            </a:r>
            <a:r>
              <a:rPr sz="2300" spc="-14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135" dirty="0">
                <a:solidFill>
                  <a:srgbClr val="444444"/>
                </a:solidFill>
                <a:latin typeface="Arial"/>
                <a:cs typeface="Arial"/>
              </a:rPr>
              <a:t>(255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hexadecimal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numbers)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403224" y="3836720"/>
            <a:ext cx="1732280" cy="71247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158115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245"/>
              </a:spcBef>
            </a:pPr>
            <a:r>
              <a:rPr sz="2450" b="1" spc="85" dirty="0">
                <a:solidFill>
                  <a:srgbClr val="444444"/>
                </a:solidFill>
                <a:latin typeface="Courier New"/>
                <a:cs typeface="Courier New"/>
              </a:rPr>
              <a:t>#</a:t>
            </a:r>
            <a:r>
              <a:rPr sz="2450" b="1" spc="85" dirty="0">
                <a:solidFill>
                  <a:srgbClr val="FF0000"/>
                </a:solidFill>
                <a:latin typeface="Courier New"/>
                <a:cs typeface="Courier New"/>
              </a:rPr>
              <a:t>00</a:t>
            </a:r>
            <a:r>
              <a:rPr sz="2450" b="1" spc="85" dirty="0">
                <a:solidFill>
                  <a:srgbClr val="00E400"/>
                </a:solidFill>
                <a:latin typeface="Courier New"/>
                <a:cs typeface="Courier New"/>
              </a:rPr>
              <a:t>ff</a:t>
            </a:r>
            <a:r>
              <a:rPr sz="2450" b="1" spc="85" dirty="0">
                <a:solidFill>
                  <a:srgbClr val="0000FF"/>
                </a:solidFill>
                <a:latin typeface="Courier New"/>
                <a:cs typeface="Courier New"/>
              </a:rPr>
              <a:t>ff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324632" y="3836720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70">
                <a:moveTo>
                  <a:pt x="712020" y="0"/>
                </a:moveTo>
                <a:lnTo>
                  <a:pt x="0" y="0"/>
                </a:lnTo>
                <a:lnTo>
                  <a:pt x="0" y="712020"/>
                </a:lnTo>
                <a:lnTo>
                  <a:pt x="712020" y="712020"/>
                </a:lnTo>
                <a:lnTo>
                  <a:pt x="71202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65282" y="5019949"/>
            <a:ext cx="293184" cy="293184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2376126" y="4970482"/>
            <a:ext cx="632079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100" dirty="0">
                <a:solidFill>
                  <a:srgbClr val="444444"/>
                </a:solidFill>
                <a:latin typeface="Arial"/>
                <a:cs typeface="Arial"/>
              </a:rPr>
              <a:t>Shorthand,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25" dirty="0">
                <a:solidFill>
                  <a:srgbClr val="444444"/>
                </a:solidFill>
                <a:latin typeface="Arial"/>
                <a:cs typeface="Arial"/>
              </a:rPr>
              <a:t>when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0" dirty="0">
                <a:solidFill>
                  <a:srgbClr val="444444"/>
                </a:solidFill>
                <a:latin typeface="Arial"/>
                <a:cs typeface="Arial"/>
              </a:rPr>
              <a:t>colors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identical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pairs</a:t>
            </a:r>
            <a:endParaRPr sz="2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403224" y="5497617"/>
            <a:ext cx="1129030" cy="71247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158115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245"/>
              </a:spcBef>
            </a:pPr>
            <a:r>
              <a:rPr sz="2450" b="1" spc="50" dirty="0">
                <a:solidFill>
                  <a:srgbClr val="444444"/>
                </a:solidFill>
                <a:latin typeface="Courier New"/>
                <a:cs typeface="Courier New"/>
              </a:rPr>
              <a:t>#</a:t>
            </a:r>
            <a:r>
              <a:rPr sz="2450" b="1" spc="5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450" b="1" spc="50" dirty="0">
                <a:solidFill>
                  <a:srgbClr val="00E400"/>
                </a:solidFill>
                <a:latin typeface="Courier New"/>
                <a:cs typeface="Courier New"/>
              </a:rPr>
              <a:t>f</a:t>
            </a:r>
            <a:r>
              <a:rPr sz="2450" b="1" spc="50" dirty="0">
                <a:solidFill>
                  <a:srgbClr val="0000FF"/>
                </a:solidFill>
                <a:latin typeface="Courier New"/>
                <a:cs typeface="Courier New"/>
              </a:rPr>
              <a:t>f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3717320" y="5497617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70">
                <a:moveTo>
                  <a:pt x="712020" y="0"/>
                </a:moveTo>
                <a:lnTo>
                  <a:pt x="0" y="0"/>
                </a:lnTo>
                <a:lnTo>
                  <a:pt x="0" y="712020"/>
                </a:lnTo>
                <a:lnTo>
                  <a:pt x="712020" y="712020"/>
                </a:lnTo>
                <a:lnTo>
                  <a:pt x="71202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11806384" y="6649783"/>
            <a:ext cx="7334884" cy="1259205"/>
            <a:chOff x="11806384" y="6649783"/>
            <a:chExt cx="7334884" cy="1259205"/>
          </a:xfrm>
        </p:grpSpPr>
        <p:sp>
          <p:nvSpPr>
            <p:cNvPr id="35" name="object 35"/>
            <p:cNvSpPr/>
            <p:nvPr/>
          </p:nvSpPr>
          <p:spPr>
            <a:xfrm>
              <a:off x="11806384" y="6649783"/>
              <a:ext cx="7334884" cy="1259205"/>
            </a:xfrm>
            <a:custGeom>
              <a:avLst/>
              <a:gdLst/>
              <a:ahLst/>
              <a:cxnLst/>
              <a:rect l="l" t="t" r="r" b="b"/>
              <a:pathLst>
                <a:path w="7334884" h="1259204">
                  <a:moveTo>
                    <a:pt x="7334261" y="0"/>
                  </a:moveTo>
                  <a:lnTo>
                    <a:pt x="0" y="0"/>
                  </a:lnTo>
                  <a:lnTo>
                    <a:pt x="0" y="1258600"/>
                  </a:lnTo>
                  <a:lnTo>
                    <a:pt x="7334261" y="1258600"/>
                  </a:lnTo>
                  <a:lnTo>
                    <a:pt x="7334261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15801" y="6887995"/>
              <a:ext cx="293184" cy="293184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1806384" y="6649783"/>
            <a:ext cx="7334884" cy="125920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732790">
              <a:lnSpc>
                <a:spcPct val="100000"/>
              </a:lnSpc>
              <a:spcBef>
                <a:spcPts val="159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practice,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3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25" dirty="0">
                <a:solidFill>
                  <a:srgbClr val="444444"/>
                </a:solidFill>
                <a:latin typeface="Arial"/>
                <a:cs typeface="Arial"/>
              </a:rPr>
              <a:t>mostly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70" dirty="0">
                <a:solidFill>
                  <a:srgbClr val="444444"/>
                </a:solidFill>
                <a:latin typeface="Arial Black"/>
                <a:cs typeface="Arial Black"/>
              </a:rPr>
              <a:t>hexadecimal</a:t>
            </a:r>
            <a:endParaRPr sz="2300">
              <a:latin typeface="Arial Black"/>
              <a:cs typeface="Arial Black"/>
            </a:endParaRPr>
          </a:p>
          <a:p>
            <a:pPr marL="732790">
              <a:lnSpc>
                <a:spcPct val="100000"/>
              </a:lnSpc>
              <a:spcBef>
                <a:spcPts val="975"/>
              </a:spcBef>
            </a:pP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colors,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444444"/>
                </a:solidFill>
                <a:latin typeface="Courier New"/>
                <a:cs typeface="Courier New"/>
              </a:rPr>
              <a:t>rgba</a:t>
            </a:r>
            <a:r>
              <a:rPr sz="2300" b="1" spc="-76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spc="125" dirty="0">
                <a:solidFill>
                  <a:srgbClr val="444444"/>
                </a:solidFill>
                <a:latin typeface="Arial"/>
                <a:cs typeface="Arial"/>
              </a:rPr>
              <a:t>when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3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0" dirty="0">
                <a:solidFill>
                  <a:srgbClr val="444444"/>
                </a:solidFill>
                <a:latin typeface="Arial"/>
                <a:cs typeface="Arial"/>
              </a:rPr>
              <a:t>need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transparency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237" y="418835"/>
            <a:ext cx="10180027" cy="10470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27635" y="2853306"/>
            <a:ext cx="228282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420" dirty="0">
                <a:solidFill>
                  <a:srgbClr val="444444"/>
                </a:solidFill>
                <a:latin typeface="Arial Black"/>
                <a:cs typeface="Arial Black"/>
              </a:rPr>
              <a:t>SECTION</a:t>
            </a:r>
            <a:endParaRPr sz="41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27635" y="3659662"/>
            <a:ext cx="456374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3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3450" spc="-1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20" dirty="0">
                <a:solidFill>
                  <a:srgbClr val="444444"/>
                </a:solidFill>
                <a:latin typeface="Arial"/>
                <a:cs typeface="Arial"/>
              </a:rPr>
              <a:t>FUNDAMENTALS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7635" y="6170021"/>
            <a:ext cx="7770201" cy="152195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4100" spc="-465" dirty="0">
                <a:solidFill>
                  <a:srgbClr val="444444"/>
                </a:solidFill>
                <a:latin typeface="Arial Black"/>
                <a:cs typeface="Arial Black"/>
              </a:rPr>
              <a:t>LECTURE</a:t>
            </a:r>
            <a:endParaRPr sz="4100" dirty="0">
              <a:latin typeface="Arial Black"/>
              <a:cs typeface="Arial Black"/>
            </a:endParaRPr>
          </a:p>
          <a:p>
            <a:pPr marL="12700" marR="5080">
              <a:lnSpc>
                <a:spcPct val="111700"/>
              </a:lnSpc>
              <a:spcBef>
                <a:spcPts val="935"/>
              </a:spcBef>
            </a:pPr>
            <a:r>
              <a:rPr sz="3450" spc="-10" dirty="0">
                <a:solidFill>
                  <a:srgbClr val="444444"/>
                </a:solidFill>
                <a:latin typeface="Arial"/>
                <a:cs typeface="Arial"/>
              </a:rPr>
              <a:t>CONFLICTS </a:t>
            </a:r>
            <a:r>
              <a:rPr sz="3450" spc="-85" dirty="0">
                <a:solidFill>
                  <a:srgbClr val="444444"/>
                </a:solidFill>
                <a:latin typeface="Arial"/>
                <a:cs typeface="Arial"/>
              </a:rPr>
              <a:t>BETWEEN</a:t>
            </a:r>
            <a:r>
              <a:rPr sz="3450" spc="-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10" dirty="0">
                <a:solidFill>
                  <a:srgbClr val="444444"/>
                </a:solidFill>
                <a:latin typeface="Arial"/>
                <a:cs typeface="Arial"/>
              </a:rPr>
              <a:t>SELECTORS</a:t>
            </a:r>
            <a:endParaRPr sz="345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111122" y="9233268"/>
            <a:ext cx="1986914" cy="1151890"/>
            <a:chOff x="17111122" y="9233268"/>
            <a:chExt cx="1986914" cy="11518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11122" y="9233268"/>
              <a:ext cx="841111" cy="11517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6731" y="9233268"/>
              <a:ext cx="821105" cy="1151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95" dirty="0">
                <a:latin typeface="Arial Black"/>
                <a:cs typeface="Arial Black"/>
              </a:rPr>
              <a:t>CONFLICTING</a:t>
            </a:r>
            <a:r>
              <a:rPr spc="-409" dirty="0">
                <a:latin typeface="Arial Black"/>
                <a:cs typeface="Arial Black"/>
              </a:rPr>
              <a:t> </a:t>
            </a:r>
            <a:r>
              <a:rPr spc="-190" dirty="0"/>
              <a:t>SELECTORS</a:t>
            </a:r>
            <a:r>
              <a:rPr spc="-150" dirty="0"/>
              <a:t> </a:t>
            </a:r>
            <a:r>
              <a:rPr dirty="0"/>
              <a:t>AND</a:t>
            </a:r>
            <a:r>
              <a:rPr spc="-160" dirty="0"/>
              <a:t> </a:t>
            </a:r>
            <a:r>
              <a:rPr spc="-45" dirty="0"/>
              <a:t>DE</a:t>
            </a:r>
            <a:r>
              <a:rPr spc="-40" dirty="0"/>
              <a:t>C</a:t>
            </a:r>
            <a:r>
              <a:rPr spc="120" dirty="0"/>
              <a:t>L</a:t>
            </a:r>
            <a:r>
              <a:rPr spc="-45" dirty="0"/>
              <a:t>AR</a:t>
            </a:r>
            <a:r>
              <a:rPr spc="-390" dirty="0"/>
              <a:t>A</a:t>
            </a:r>
            <a:r>
              <a:rPr spc="-40" dirty="0"/>
              <a:t>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275285" y="2024734"/>
            <a:ext cx="15553690" cy="7259320"/>
            <a:chOff x="2275285" y="2024734"/>
            <a:chExt cx="15553690" cy="72593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5285" y="2247384"/>
              <a:ext cx="9141082" cy="18702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46783" y="2247383"/>
              <a:ext cx="5382035" cy="703643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37762" y="2056167"/>
              <a:ext cx="4982210" cy="476250"/>
            </a:xfrm>
            <a:custGeom>
              <a:avLst/>
              <a:gdLst/>
              <a:ahLst/>
              <a:cxnLst/>
              <a:rect l="l" t="t" r="r" b="b"/>
              <a:pathLst>
                <a:path w="4982209" h="476250">
                  <a:moveTo>
                    <a:pt x="0" y="475752"/>
                  </a:moveTo>
                  <a:lnTo>
                    <a:pt x="48811" y="457521"/>
                  </a:lnTo>
                  <a:lnTo>
                    <a:pt x="97618" y="439645"/>
                  </a:lnTo>
                  <a:lnTo>
                    <a:pt x="146420" y="422126"/>
                  </a:lnTo>
                  <a:lnTo>
                    <a:pt x="195217" y="404964"/>
                  </a:lnTo>
                  <a:lnTo>
                    <a:pt x="244009" y="388157"/>
                  </a:lnTo>
                  <a:lnTo>
                    <a:pt x="292796" y="371706"/>
                  </a:lnTo>
                  <a:lnTo>
                    <a:pt x="341577" y="355612"/>
                  </a:lnTo>
                  <a:lnTo>
                    <a:pt x="390354" y="339874"/>
                  </a:lnTo>
                  <a:lnTo>
                    <a:pt x="439126" y="324492"/>
                  </a:lnTo>
                  <a:lnTo>
                    <a:pt x="487892" y="309466"/>
                  </a:lnTo>
                  <a:lnTo>
                    <a:pt x="536654" y="294796"/>
                  </a:lnTo>
                  <a:lnTo>
                    <a:pt x="585410" y="280483"/>
                  </a:lnTo>
                  <a:lnTo>
                    <a:pt x="634162" y="266525"/>
                  </a:lnTo>
                  <a:lnTo>
                    <a:pt x="682908" y="252924"/>
                  </a:lnTo>
                  <a:lnTo>
                    <a:pt x="731650" y="239679"/>
                  </a:lnTo>
                  <a:lnTo>
                    <a:pt x="780386" y="226790"/>
                  </a:lnTo>
                  <a:lnTo>
                    <a:pt x="829117" y="214258"/>
                  </a:lnTo>
                  <a:lnTo>
                    <a:pt x="877844" y="202081"/>
                  </a:lnTo>
                  <a:lnTo>
                    <a:pt x="926565" y="190261"/>
                  </a:lnTo>
                  <a:lnTo>
                    <a:pt x="975281" y="178797"/>
                  </a:lnTo>
                  <a:lnTo>
                    <a:pt x="1023992" y="167689"/>
                  </a:lnTo>
                  <a:lnTo>
                    <a:pt x="1072698" y="156937"/>
                  </a:lnTo>
                  <a:lnTo>
                    <a:pt x="1121399" y="146541"/>
                  </a:lnTo>
                  <a:lnTo>
                    <a:pt x="1170095" y="136502"/>
                  </a:lnTo>
                  <a:lnTo>
                    <a:pt x="1218786" y="126818"/>
                  </a:lnTo>
                  <a:lnTo>
                    <a:pt x="1267472" y="117491"/>
                  </a:lnTo>
                  <a:lnTo>
                    <a:pt x="1316153" y="108520"/>
                  </a:lnTo>
                  <a:lnTo>
                    <a:pt x="1364829" y="99905"/>
                  </a:lnTo>
                  <a:lnTo>
                    <a:pt x="1413499" y="91647"/>
                  </a:lnTo>
                  <a:lnTo>
                    <a:pt x="1462165" y="83744"/>
                  </a:lnTo>
                  <a:lnTo>
                    <a:pt x="1510826" y="76198"/>
                  </a:lnTo>
                  <a:lnTo>
                    <a:pt x="1559482" y="69008"/>
                  </a:lnTo>
                  <a:lnTo>
                    <a:pt x="1608132" y="62174"/>
                  </a:lnTo>
                  <a:lnTo>
                    <a:pt x="1656778" y="55696"/>
                  </a:lnTo>
                  <a:lnTo>
                    <a:pt x="1705418" y="49574"/>
                  </a:lnTo>
                  <a:lnTo>
                    <a:pt x="1754054" y="43809"/>
                  </a:lnTo>
                  <a:lnTo>
                    <a:pt x="1802684" y="38399"/>
                  </a:lnTo>
                  <a:lnTo>
                    <a:pt x="1851310" y="33346"/>
                  </a:lnTo>
                  <a:lnTo>
                    <a:pt x="1899930" y="28649"/>
                  </a:lnTo>
                  <a:lnTo>
                    <a:pt x="1948545" y="24308"/>
                  </a:lnTo>
                  <a:lnTo>
                    <a:pt x="1997155" y="20324"/>
                  </a:lnTo>
                  <a:lnTo>
                    <a:pt x="2045761" y="16695"/>
                  </a:lnTo>
                  <a:lnTo>
                    <a:pt x="2094361" y="13423"/>
                  </a:lnTo>
                  <a:lnTo>
                    <a:pt x="2142956" y="10507"/>
                  </a:lnTo>
                  <a:lnTo>
                    <a:pt x="2191546" y="7947"/>
                  </a:lnTo>
                  <a:lnTo>
                    <a:pt x="2240131" y="5743"/>
                  </a:lnTo>
                  <a:lnTo>
                    <a:pt x="2288711" y="3895"/>
                  </a:lnTo>
                  <a:lnTo>
                    <a:pt x="2337286" y="2404"/>
                  </a:lnTo>
                  <a:lnTo>
                    <a:pt x="2385856" y="1268"/>
                  </a:lnTo>
                  <a:lnTo>
                    <a:pt x="2434421" y="489"/>
                  </a:lnTo>
                  <a:lnTo>
                    <a:pt x="2482981" y="66"/>
                  </a:lnTo>
                  <a:lnTo>
                    <a:pt x="2531536" y="0"/>
                  </a:lnTo>
                  <a:lnTo>
                    <a:pt x="2580085" y="289"/>
                  </a:lnTo>
                  <a:lnTo>
                    <a:pt x="2628630" y="934"/>
                  </a:lnTo>
                  <a:lnTo>
                    <a:pt x="2677170" y="1936"/>
                  </a:lnTo>
                  <a:lnTo>
                    <a:pt x="2725704" y="3294"/>
                  </a:lnTo>
                  <a:lnTo>
                    <a:pt x="2774234" y="5008"/>
                  </a:lnTo>
                  <a:lnTo>
                    <a:pt x="2822759" y="7078"/>
                  </a:lnTo>
                  <a:lnTo>
                    <a:pt x="2871278" y="9505"/>
                  </a:lnTo>
                  <a:lnTo>
                    <a:pt x="2919793" y="12287"/>
                  </a:lnTo>
                  <a:lnTo>
                    <a:pt x="2968302" y="15426"/>
                  </a:lnTo>
                  <a:lnTo>
                    <a:pt x="3016806" y="18921"/>
                  </a:lnTo>
                  <a:lnTo>
                    <a:pt x="3065306" y="22772"/>
                  </a:lnTo>
                  <a:lnTo>
                    <a:pt x="3113800" y="26979"/>
                  </a:lnTo>
                  <a:lnTo>
                    <a:pt x="3162289" y="31542"/>
                  </a:lnTo>
                  <a:lnTo>
                    <a:pt x="3210773" y="36462"/>
                  </a:lnTo>
                  <a:lnTo>
                    <a:pt x="3259253" y="41738"/>
                  </a:lnTo>
                  <a:lnTo>
                    <a:pt x="3307727" y="47369"/>
                  </a:lnTo>
                  <a:lnTo>
                    <a:pt x="3356196" y="53357"/>
                  </a:lnTo>
                  <a:lnTo>
                    <a:pt x="3404660" y="59702"/>
                  </a:lnTo>
                  <a:lnTo>
                    <a:pt x="3453119" y="66402"/>
                  </a:lnTo>
                  <a:lnTo>
                    <a:pt x="3501573" y="73459"/>
                  </a:lnTo>
                  <a:lnTo>
                    <a:pt x="3550022" y="80871"/>
                  </a:lnTo>
                  <a:lnTo>
                    <a:pt x="3598466" y="88640"/>
                  </a:lnTo>
                  <a:lnTo>
                    <a:pt x="3646904" y="96765"/>
                  </a:lnTo>
                  <a:lnTo>
                    <a:pt x="3695338" y="105246"/>
                  </a:lnTo>
                  <a:lnTo>
                    <a:pt x="3743767" y="114084"/>
                  </a:lnTo>
                  <a:lnTo>
                    <a:pt x="3792191" y="123277"/>
                  </a:lnTo>
                  <a:lnTo>
                    <a:pt x="3840609" y="132827"/>
                  </a:lnTo>
                  <a:lnTo>
                    <a:pt x="3889023" y="142733"/>
                  </a:lnTo>
                  <a:lnTo>
                    <a:pt x="3937431" y="152995"/>
                  </a:lnTo>
                  <a:lnTo>
                    <a:pt x="3985835" y="163613"/>
                  </a:lnTo>
                  <a:lnTo>
                    <a:pt x="4034233" y="174588"/>
                  </a:lnTo>
                  <a:lnTo>
                    <a:pt x="4082627" y="185918"/>
                  </a:lnTo>
                  <a:lnTo>
                    <a:pt x="4131015" y="197605"/>
                  </a:lnTo>
                  <a:lnTo>
                    <a:pt x="4179399" y="209648"/>
                  </a:lnTo>
                  <a:lnTo>
                    <a:pt x="4227777" y="222047"/>
                  </a:lnTo>
                  <a:lnTo>
                    <a:pt x="4276150" y="234802"/>
                  </a:lnTo>
                  <a:lnTo>
                    <a:pt x="4324518" y="247914"/>
                  </a:lnTo>
                  <a:lnTo>
                    <a:pt x="4372882" y="261381"/>
                  </a:lnTo>
                  <a:lnTo>
                    <a:pt x="4421240" y="275205"/>
                  </a:lnTo>
                  <a:lnTo>
                    <a:pt x="4469593" y="289385"/>
                  </a:lnTo>
                  <a:lnTo>
                    <a:pt x="4517941" y="303921"/>
                  </a:lnTo>
                  <a:lnTo>
                    <a:pt x="4566284" y="318813"/>
                  </a:lnTo>
                  <a:lnTo>
                    <a:pt x="4614622" y="334061"/>
                  </a:lnTo>
                  <a:lnTo>
                    <a:pt x="4662955" y="349666"/>
                  </a:lnTo>
                  <a:lnTo>
                    <a:pt x="4711283" y="365627"/>
                  </a:lnTo>
                  <a:lnTo>
                    <a:pt x="4759606" y="381944"/>
                  </a:lnTo>
                  <a:lnTo>
                    <a:pt x="4807923" y="398617"/>
                  </a:lnTo>
                  <a:lnTo>
                    <a:pt x="4856236" y="415646"/>
                  </a:lnTo>
                  <a:lnTo>
                    <a:pt x="4904544" y="433031"/>
                  </a:lnTo>
                  <a:lnTo>
                    <a:pt x="4952847" y="450773"/>
                  </a:lnTo>
                  <a:lnTo>
                    <a:pt x="4982173" y="462181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645112" y="2389857"/>
              <a:ext cx="280035" cy="234315"/>
            </a:xfrm>
            <a:custGeom>
              <a:avLst/>
              <a:gdLst/>
              <a:ahLst/>
              <a:cxnLst/>
              <a:rect l="l" t="t" r="r" b="b"/>
              <a:pathLst>
                <a:path w="280034" h="234314">
                  <a:moveTo>
                    <a:pt x="91096" y="0"/>
                  </a:moveTo>
                  <a:lnTo>
                    <a:pt x="0" y="234206"/>
                  </a:lnTo>
                  <a:lnTo>
                    <a:pt x="279750" y="208207"/>
                  </a:lnTo>
                  <a:lnTo>
                    <a:pt x="91096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95083" y="2919406"/>
              <a:ext cx="6898005" cy="1819275"/>
            </a:xfrm>
            <a:custGeom>
              <a:avLst/>
              <a:gdLst/>
              <a:ahLst/>
              <a:cxnLst/>
              <a:rect l="l" t="t" r="r" b="b"/>
              <a:pathLst>
                <a:path w="6898005" h="1819275">
                  <a:moveTo>
                    <a:pt x="0" y="0"/>
                  </a:moveTo>
                  <a:lnTo>
                    <a:pt x="49787" y="5617"/>
                  </a:lnTo>
                  <a:lnTo>
                    <a:pt x="99560" y="11337"/>
                  </a:lnTo>
                  <a:lnTo>
                    <a:pt x="149317" y="17160"/>
                  </a:lnTo>
                  <a:lnTo>
                    <a:pt x="199059" y="23085"/>
                  </a:lnTo>
                  <a:lnTo>
                    <a:pt x="248786" y="29113"/>
                  </a:lnTo>
                  <a:lnTo>
                    <a:pt x="298497" y="35245"/>
                  </a:lnTo>
                  <a:lnTo>
                    <a:pt x="348193" y="41479"/>
                  </a:lnTo>
                  <a:lnTo>
                    <a:pt x="397874" y="47815"/>
                  </a:lnTo>
                  <a:lnTo>
                    <a:pt x="447539" y="54255"/>
                  </a:lnTo>
                  <a:lnTo>
                    <a:pt x="497189" y="60797"/>
                  </a:lnTo>
                  <a:lnTo>
                    <a:pt x="546824" y="67442"/>
                  </a:lnTo>
                  <a:lnTo>
                    <a:pt x="596443" y="74190"/>
                  </a:lnTo>
                  <a:lnTo>
                    <a:pt x="646047" y="81041"/>
                  </a:lnTo>
                  <a:lnTo>
                    <a:pt x="695636" y="87994"/>
                  </a:lnTo>
                  <a:lnTo>
                    <a:pt x="745209" y="95050"/>
                  </a:lnTo>
                  <a:lnTo>
                    <a:pt x="794767" y="102209"/>
                  </a:lnTo>
                  <a:lnTo>
                    <a:pt x="844310" y="109471"/>
                  </a:lnTo>
                  <a:lnTo>
                    <a:pt x="893837" y="116836"/>
                  </a:lnTo>
                  <a:lnTo>
                    <a:pt x="943349" y="124303"/>
                  </a:lnTo>
                  <a:lnTo>
                    <a:pt x="992846" y="131873"/>
                  </a:lnTo>
                  <a:lnTo>
                    <a:pt x="1042327" y="139546"/>
                  </a:lnTo>
                  <a:lnTo>
                    <a:pt x="1091793" y="147322"/>
                  </a:lnTo>
                  <a:lnTo>
                    <a:pt x="1141244" y="155200"/>
                  </a:lnTo>
                  <a:lnTo>
                    <a:pt x="1190679" y="163182"/>
                  </a:lnTo>
                  <a:lnTo>
                    <a:pt x="1240099" y="171266"/>
                  </a:lnTo>
                  <a:lnTo>
                    <a:pt x="1289504" y="179453"/>
                  </a:lnTo>
                  <a:lnTo>
                    <a:pt x="1338893" y="187742"/>
                  </a:lnTo>
                  <a:lnTo>
                    <a:pt x="1388267" y="196135"/>
                  </a:lnTo>
                  <a:lnTo>
                    <a:pt x="1437625" y="204630"/>
                  </a:lnTo>
                  <a:lnTo>
                    <a:pt x="1486969" y="213228"/>
                  </a:lnTo>
                  <a:lnTo>
                    <a:pt x="1536297" y="221929"/>
                  </a:lnTo>
                  <a:lnTo>
                    <a:pt x="1585609" y="230732"/>
                  </a:lnTo>
                  <a:lnTo>
                    <a:pt x="1634907" y="239639"/>
                  </a:lnTo>
                  <a:lnTo>
                    <a:pt x="1684189" y="248648"/>
                  </a:lnTo>
                  <a:lnTo>
                    <a:pt x="1733455" y="257760"/>
                  </a:lnTo>
                  <a:lnTo>
                    <a:pt x="1782707" y="266975"/>
                  </a:lnTo>
                  <a:lnTo>
                    <a:pt x="1831942" y="276292"/>
                  </a:lnTo>
                  <a:lnTo>
                    <a:pt x="1881163" y="285712"/>
                  </a:lnTo>
                  <a:lnTo>
                    <a:pt x="1930368" y="295235"/>
                  </a:lnTo>
                  <a:lnTo>
                    <a:pt x="1979558" y="304861"/>
                  </a:lnTo>
                  <a:lnTo>
                    <a:pt x="2028733" y="314590"/>
                  </a:lnTo>
                  <a:lnTo>
                    <a:pt x="2077892" y="324421"/>
                  </a:lnTo>
                  <a:lnTo>
                    <a:pt x="2127036" y="334356"/>
                  </a:lnTo>
                  <a:lnTo>
                    <a:pt x="2176165" y="344393"/>
                  </a:lnTo>
                  <a:lnTo>
                    <a:pt x="2225278" y="354532"/>
                  </a:lnTo>
                  <a:lnTo>
                    <a:pt x="2274376" y="364775"/>
                  </a:lnTo>
                  <a:lnTo>
                    <a:pt x="2323459" y="375120"/>
                  </a:lnTo>
                  <a:lnTo>
                    <a:pt x="2372526" y="385569"/>
                  </a:lnTo>
                  <a:lnTo>
                    <a:pt x="2421578" y="396120"/>
                  </a:lnTo>
                  <a:lnTo>
                    <a:pt x="2470615" y="406773"/>
                  </a:lnTo>
                  <a:lnTo>
                    <a:pt x="2519636" y="417530"/>
                  </a:lnTo>
                  <a:lnTo>
                    <a:pt x="2568642" y="428389"/>
                  </a:lnTo>
                  <a:lnTo>
                    <a:pt x="2617632" y="439351"/>
                  </a:lnTo>
                  <a:lnTo>
                    <a:pt x="2666608" y="450416"/>
                  </a:lnTo>
                  <a:lnTo>
                    <a:pt x="2715568" y="461584"/>
                  </a:lnTo>
                  <a:lnTo>
                    <a:pt x="2764512" y="472854"/>
                  </a:lnTo>
                  <a:lnTo>
                    <a:pt x="2813441" y="484227"/>
                  </a:lnTo>
                  <a:lnTo>
                    <a:pt x="2862355" y="495703"/>
                  </a:lnTo>
                  <a:lnTo>
                    <a:pt x="2911254" y="507282"/>
                  </a:lnTo>
                  <a:lnTo>
                    <a:pt x="2960137" y="518964"/>
                  </a:lnTo>
                  <a:lnTo>
                    <a:pt x="3009005" y="530748"/>
                  </a:lnTo>
                  <a:lnTo>
                    <a:pt x="3057858" y="542635"/>
                  </a:lnTo>
                  <a:lnTo>
                    <a:pt x="3106695" y="554625"/>
                  </a:lnTo>
                  <a:lnTo>
                    <a:pt x="3155517" y="566718"/>
                  </a:lnTo>
                  <a:lnTo>
                    <a:pt x="3204324" y="578914"/>
                  </a:lnTo>
                  <a:lnTo>
                    <a:pt x="3253115" y="591212"/>
                  </a:lnTo>
                  <a:lnTo>
                    <a:pt x="3301891" y="603613"/>
                  </a:lnTo>
                  <a:lnTo>
                    <a:pt x="3350651" y="616117"/>
                  </a:lnTo>
                  <a:lnTo>
                    <a:pt x="3399397" y="628724"/>
                  </a:lnTo>
                  <a:lnTo>
                    <a:pt x="3448127" y="641433"/>
                  </a:lnTo>
                  <a:lnTo>
                    <a:pt x="3496841" y="654245"/>
                  </a:lnTo>
                  <a:lnTo>
                    <a:pt x="3545541" y="667160"/>
                  </a:lnTo>
                  <a:lnTo>
                    <a:pt x="3594225" y="680178"/>
                  </a:lnTo>
                  <a:lnTo>
                    <a:pt x="3642893" y="693299"/>
                  </a:lnTo>
                  <a:lnTo>
                    <a:pt x="3691546" y="706522"/>
                  </a:lnTo>
                  <a:lnTo>
                    <a:pt x="3740184" y="719848"/>
                  </a:lnTo>
                  <a:lnTo>
                    <a:pt x="3788807" y="733277"/>
                  </a:lnTo>
                  <a:lnTo>
                    <a:pt x="3837414" y="746809"/>
                  </a:lnTo>
                  <a:lnTo>
                    <a:pt x="3886006" y="760444"/>
                  </a:lnTo>
                  <a:lnTo>
                    <a:pt x="3934583" y="774181"/>
                  </a:lnTo>
                  <a:lnTo>
                    <a:pt x="3983144" y="788021"/>
                  </a:lnTo>
                  <a:lnTo>
                    <a:pt x="4031690" y="801964"/>
                  </a:lnTo>
                  <a:lnTo>
                    <a:pt x="4080220" y="816010"/>
                  </a:lnTo>
                  <a:lnTo>
                    <a:pt x="4128736" y="830158"/>
                  </a:lnTo>
                  <a:lnTo>
                    <a:pt x="4177236" y="844409"/>
                  </a:lnTo>
                  <a:lnTo>
                    <a:pt x="4225720" y="858763"/>
                  </a:lnTo>
                  <a:lnTo>
                    <a:pt x="4274190" y="873220"/>
                  </a:lnTo>
                  <a:lnTo>
                    <a:pt x="4322643" y="887780"/>
                  </a:lnTo>
                  <a:lnTo>
                    <a:pt x="4371082" y="902442"/>
                  </a:lnTo>
                  <a:lnTo>
                    <a:pt x="4419505" y="917207"/>
                  </a:lnTo>
                  <a:lnTo>
                    <a:pt x="4467913" y="932075"/>
                  </a:lnTo>
                  <a:lnTo>
                    <a:pt x="4516306" y="947046"/>
                  </a:lnTo>
                  <a:lnTo>
                    <a:pt x="4564683" y="962119"/>
                  </a:lnTo>
                  <a:lnTo>
                    <a:pt x="4613045" y="977296"/>
                  </a:lnTo>
                  <a:lnTo>
                    <a:pt x="4661392" y="992575"/>
                  </a:lnTo>
                  <a:lnTo>
                    <a:pt x="4709723" y="1007957"/>
                  </a:lnTo>
                  <a:lnTo>
                    <a:pt x="4758039" y="1023441"/>
                  </a:lnTo>
                  <a:lnTo>
                    <a:pt x="4806339" y="1039029"/>
                  </a:lnTo>
                  <a:lnTo>
                    <a:pt x="4854625" y="1054719"/>
                  </a:lnTo>
                  <a:lnTo>
                    <a:pt x="4902895" y="1070512"/>
                  </a:lnTo>
                  <a:lnTo>
                    <a:pt x="4951149" y="1086408"/>
                  </a:lnTo>
                  <a:lnTo>
                    <a:pt x="4999388" y="1102407"/>
                  </a:lnTo>
                  <a:lnTo>
                    <a:pt x="5047612" y="1118508"/>
                  </a:lnTo>
                  <a:lnTo>
                    <a:pt x="5095821" y="1134712"/>
                  </a:lnTo>
                  <a:lnTo>
                    <a:pt x="5144014" y="1151019"/>
                  </a:lnTo>
                  <a:lnTo>
                    <a:pt x="5192192" y="1167429"/>
                  </a:lnTo>
                  <a:lnTo>
                    <a:pt x="5240355" y="1183942"/>
                  </a:lnTo>
                  <a:lnTo>
                    <a:pt x="5288502" y="1200557"/>
                  </a:lnTo>
                  <a:lnTo>
                    <a:pt x="5336634" y="1217275"/>
                  </a:lnTo>
                  <a:lnTo>
                    <a:pt x="5384750" y="1234096"/>
                  </a:lnTo>
                  <a:lnTo>
                    <a:pt x="5432852" y="1251020"/>
                  </a:lnTo>
                  <a:lnTo>
                    <a:pt x="5480938" y="1268046"/>
                  </a:lnTo>
                  <a:lnTo>
                    <a:pt x="5529008" y="1285175"/>
                  </a:lnTo>
                  <a:lnTo>
                    <a:pt x="5577063" y="1302407"/>
                  </a:lnTo>
                  <a:lnTo>
                    <a:pt x="5625103" y="1319742"/>
                  </a:lnTo>
                  <a:lnTo>
                    <a:pt x="5673128" y="1337180"/>
                  </a:lnTo>
                  <a:lnTo>
                    <a:pt x="5721137" y="1354720"/>
                  </a:lnTo>
                  <a:lnTo>
                    <a:pt x="5769131" y="1372363"/>
                  </a:lnTo>
                  <a:lnTo>
                    <a:pt x="5817110" y="1390109"/>
                  </a:lnTo>
                  <a:lnTo>
                    <a:pt x="5865073" y="1407958"/>
                  </a:lnTo>
                  <a:lnTo>
                    <a:pt x="5913021" y="1425910"/>
                  </a:lnTo>
                  <a:lnTo>
                    <a:pt x="5960953" y="1443964"/>
                  </a:lnTo>
                  <a:lnTo>
                    <a:pt x="6008871" y="1462121"/>
                  </a:lnTo>
                  <a:lnTo>
                    <a:pt x="6056773" y="1480381"/>
                  </a:lnTo>
                  <a:lnTo>
                    <a:pt x="6104659" y="1498744"/>
                  </a:lnTo>
                  <a:lnTo>
                    <a:pt x="6152530" y="1517209"/>
                  </a:lnTo>
                  <a:lnTo>
                    <a:pt x="6200386" y="1535777"/>
                  </a:lnTo>
                  <a:lnTo>
                    <a:pt x="6248227" y="1554448"/>
                  </a:lnTo>
                  <a:lnTo>
                    <a:pt x="6296052" y="1573222"/>
                  </a:lnTo>
                  <a:lnTo>
                    <a:pt x="6343862" y="1592099"/>
                  </a:lnTo>
                  <a:lnTo>
                    <a:pt x="6391657" y="1611078"/>
                  </a:lnTo>
                  <a:lnTo>
                    <a:pt x="6439436" y="1630161"/>
                  </a:lnTo>
                  <a:lnTo>
                    <a:pt x="6487200" y="1649346"/>
                  </a:lnTo>
                  <a:lnTo>
                    <a:pt x="6534948" y="1668633"/>
                  </a:lnTo>
                  <a:lnTo>
                    <a:pt x="6582682" y="1688024"/>
                  </a:lnTo>
                  <a:lnTo>
                    <a:pt x="6630399" y="1707517"/>
                  </a:lnTo>
                  <a:lnTo>
                    <a:pt x="6678102" y="1727113"/>
                  </a:lnTo>
                  <a:lnTo>
                    <a:pt x="6725789" y="1746812"/>
                  </a:lnTo>
                  <a:lnTo>
                    <a:pt x="6773461" y="1766614"/>
                  </a:lnTo>
                  <a:lnTo>
                    <a:pt x="6821118" y="1786518"/>
                  </a:lnTo>
                  <a:lnTo>
                    <a:pt x="6868759" y="1806526"/>
                  </a:lnTo>
                  <a:lnTo>
                    <a:pt x="6897722" y="1818883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14603" y="4610392"/>
              <a:ext cx="280670" cy="231140"/>
            </a:xfrm>
            <a:custGeom>
              <a:avLst/>
              <a:gdLst/>
              <a:ahLst/>
              <a:cxnLst/>
              <a:rect l="l" t="t" r="r" b="b"/>
              <a:pathLst>
                <a:path w="280670" h="231139">
                  <a:moveTo>
                    <a:pt x="98625" y="0"/>
                  </a:moveTo>
                  <a:lnTo>
                    <a:pt x="0" y="231140"/>
                  </a:lnTo>
                  <a:lnTo>
                    <a:pt x="280452" y="214192"/>
                  </a:lnTo>
                  <a:lnTo>
                    <a:pt x="9862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32822" y="2916906"/>
              <a:ext cx="9586595" cy="3543935"/>
            </a:xfrm>
            <a:custGeom>
              <a:avLst/>
              <a:gdLst/>
              <a:ahLst/>
              <a:cxnLst/>
              <a:rect l="l" t="t" r="r" b="b"/>
              <a:pathLst>
                <a:path w="9586595" h="3543935">
                  <a:moveTo>
                    <a:pt x="0" y="0"/>
                  </a:moveTo>
                  <a:lnTo>
                    <a:pt x="53860" y="7531"/>
                  </a:lnTo>
                  <a:lnTo>
                    <a:pt x="107660" y="15164"/>
                  </a:lnTo>
                  <a:lnTo>
                    <a:pt x="161399" y="22899"/>
                  </a:lnTo>
                  <a:lnTo>
                    <a:pt x="215077" y="30735"/>
                  </a:lnTo>
                  <a:lnTo>
                    <a:pt x="268694" y="38672"/>
                  </a:lnTo>
                  <a:lnTo>
                    <a:pt x="322250" y="46711"/>
                  </a:lnTo>
                  <a:lnTo>
                    <a:pt x="375745" y="54852"/>
                  </a:lnTo>
                  <a:lnTo>
                    <a:pt x="429180" y="63094"/>
                  </a:lnTo>
                  <a:lnTo>
                    <a:pt x="482553" y="71437"/>
                  </a:lnTo>
                  <a:lnTo>
                    <a:pt x="535866" y="79882"/>
                  </a:lnTo>
                  <a:lnTo>
                    <a:pt x="589117" y="88428"/>
                  </a:lnTo>
                  <a:lnTo>
                    <a:pt x="642308" y="97076"/>
                  </a:lnTo>
                  <a:lnTo>
                    <a:pt x="695438" y="105825"/>
                  </a:lnTo>
                  <a:lnTo>
                    <a:pt x="748507" y="114676"/>
                  </a:lnTo>
                  <a:lnTo>
                    <a:pt x="801515" y="123628"/>
                  </a:lnTo>
                  <a:lnTo>
                    <a:pt x="854462" y="132682"/>
                  </a:lnTo>
                  <a:lnTo>
                    <a:pt x="907348" y="141837"/>
                  </a:lnTo>
                  <a:lnTo>
                    <a:pt x="960174" y="151094"/>
                  </a:lnTo>
                  <a:lnTo>
                    <a:pt x="1012938" y="160452"/>
                  </a:lnTo>
                  <a:lnTo>
                    <a:pt x="1065642" y="169912"/>
                  </a:lnTo>
                  <a:lnTo>
                    <a:pt x="1118284" y="179473"/>
                  </a:lnTo>
                  <a:lnTo>
                    <a:pt x="1170866" y="189136"/>
                  </a:lnTo>
                  <a:lnTo>
                    <a:pt x="1223387" y="198900"/>
                  </a:lnTo>
                  <a:lnTo>
                    <a:pt x="1275847" y="208765"/>
                  </a:lnTo>
                  <a:lnTo>
                    <a:pt x="1328246" y="218732"/>
                  </a:lnTo>
                  <a:lnTo>
                    <a:pt x="1380584" y="228801"/>
                  </a:lnTo>
                  <a:lnTo>
                    <a:pt x="1432862" y="238971"/>
                  </a:lnTo>
                  <a:lnTo>
                    <a:pt x="1485078" y="249242"/>
                  </a:lnTo>
                  <a:lnTo>
                    <a:pt x="1537233" y="259615"/>
                  </a:lnTo>
                  <a:lnTo>
                    <a:pt x="1589328" y="270089"/>
                  </a:lnTo>
                  <a:lnTo>
                    <a:pt x="1641362" y="280665"/>
                  </a:lnTo>
                  <a:lnTo>
                    <a:pt x="1693334" y="291343"/>
                  </a:lnTo>
                  <a:lnTo>
                    <a:pt x="1745246" y="302121"/>
                  </a:lnTo>
                  <a:lnTo>
                    <a:pt x="1797097" y="313002"/>
                  </a:lnTo>
                  <a:lnTo>
                    <a:pt x="1848887" y="323983"/>
                  </a:lnTo>
                  <a:lnTo>
                    <a:pt x="1900616" y="335067"/>
                  </a:lnTo>
                  <a:lnTo>
                    <a:pt x="1952285" y="346251"/>
                  </a:lnTo>
                  <a:lnTo>
                    <a:pt x="2003892" y="357538"/>
                  </a:lnTo>
                  <a:lnTo>
                    <a:pt x="2055439" y="368925"/>
                  </a:lnTo>
                  <a:lnTo>
                    <a:pt x="2106924" y="380414"/>
                  </a:lnTo>
                  <a:lnTo>
                    <a:pt x="2158349" y="392005"/>
                  </a:lnTo>
                  <a:lnTo>
                    <a:pt x="2209713" y="403697"/>
                  </a:lnTo>
                  <a:lnTo>
                    <a:pt x="2261015" y="415491"/>
                  </a:lnTo>
                  <a:lnTo>
                    <a:pt x="2312257" y="427386"/>
                  </a:lnTo>
                  <a:lnTo>
                    <a:pt x="2363438" y="439382"/>
                  </a:lnTo>
                  <a:lnTo>
                    <a:pt x="2414559" y="451480"/>
                  </a:lnTo>
                  <a:lnTo>
                    <a:pt x="2465618" y="463680"/>
                  </a:lnTo>
                  <a:lnTo>
                    <a:pt x="2516616" y="475981"/>
                  </a:lnTo>
                  <a:lnTo>
                    <a:pt x="2567554" y="488383"/>
                  </a:lnTo>
                  <a:lnTo>
                    <a:pt x="2618430" y="500887"/>
                  </a:lnTo>
                  <a:lnTo>
                    <a:pt x="2669246" y="513492"/>
                  </a:lnTo>
                  <a:lnTo>
                    <a:pt x="2720001" y="526199"/>
                  </a:lnTo>
                  <a:lnTo>
                    <a:pt x="2770695" y="539008"/>
                  </a:lnTo>
                  <a:lnTo>
                    <a:pt x="2821328" y="551917"/>
                  </a:lnTo>
                  <a:lnTo>
                    <a:pt x="2871900" y="564929"/>
                  </a:lnTo>
                  <a:lnTo>
                    <a:pt x="2922411" y="578041"/>
                  </a:lnTo>
                  <a:lnTo>
                    <a:pt x="2972861" y="591256"/>
                  </a:lnTo>
                  <a:lnTo>
                    <a:pt x="3023250" y="604571"/>
                  </a:lnTo>
                  <a:lnTo>
                    <a:pt x="3073579" y="617988"/>
                  </a:lnTo>
                  <a:lnTo>
                    <a:pt x="3123847" y="631507"/>
                  </a:lnTo>
                  <a:lnTo>
                    <a:pt x="3174053" y="645127"/>
                  </a:lnTo>
                  <a:lnTo>
                    <a:pt x="3224199" y="658849"/>
                  </a:lnTo>
                  <a:lnTo>
                    <a:pt x="3274284" y="672672"/>
                  </a:lnTo>
                  <a:lnTo>
                    <a:pt x="3324308" y="686596"/>
                  </a:lnTo>
                  <a:lnTo>
                    <a:pt x="3374271" y="700622"/>
                  </a:lnTo>
                  <a:lnTo>
                    <a:pt x="3424173" y="714750"/>
                  </a:lnTo>
                  <a:lnTo>
                    <a:pt x="3474014" y="728979"/>
                  </a:lnTo>
                  <a:lnTo>
                    <a:pt x="3523795" y="743309"/>
                  </a:lnTo>
                  <a:lnTo>
                    <a:pt x="3573514" y="757741"/>
                  </a:lnTo>
                  <a:lnTo>
                    <a:pt x="3623173" y="772275"/>
                  </a:lnTo>
                  <a:lnTo>
                    <a:pt x="3672770" y="786910"/>
                  </a:lnTo>
                  <a:lnTo>
                    <a:pt x="3722307" y="801646"/>
                  </a:lnTo>
                  <a:lnTo>
                    <a:pt x="3771783" y="816484"/>
                  </a:lnTo>
                  <a:lnTo>
                    <a:pt x="3821198" y="831423"/>
                  </a:lnTo>
                  <a:lnTo>
                    <a:pt x="3870552" y="846464"/>
                  </a:lnTo>
                  <a:lnTo>
                    <a:pt x="3919845" y="861606"/>
                  </a:lnTo>
                  <a:lnTo>
                    <a:pt x="3969078" y="876850"/>
                  </a:lnTo>
                  <a:lnTo>
                    <a:pt x="4018249" y="892195"/>
                  </a:lnTo>
                  <a:lnTo>
                    <a:pt x="4067359" y="907642"/>
                  </a:lnTo>
                  <a:lnTo>
                    <a:pt x="4116409" y="923190"/>
                  </a:lnTo>
                  <a:lnTo>
                    <a:pt x="4165398" y="938839"/>
                  </a:lnTo>
                  <a:lnTo>
                    <a:pt x="4214325" y="954591"/>
                  </a:lnTo>
                  <a:lnTo>
                    <a:pt x="4263192" y="970443"/>
                  </a:lnTo>
                  <a:lnTo>
                    <a:pt x="4311998" y="986397"/>
                  </a:lnTo>
                  <a:lnTo>
                    <a:pt x="4360743" y="1002453"/>
                  </a:lnTo>
                  <a:lnTo>
                    <a:pt x="4409428" y="1018610"/>
                  </a:lnTo>
                  <a:lnTo>
                    <a:pt x="4458051" y="1034868"/>
                  </a:lnTo>
                  <a:lnTo>
                    <a:pt x="4506613" y="1051228"/>
                  </a:lnTo>
                  <a:lnTo>
                    <a:pt x="4555115" y="1067690"/>
                  </a:lnTo>
                  <a:lnTo>
                    <a:pt x="4603555" y="1084252"/>
                  </a:lnTo>
                  <a:lnTo>
                    <a:pt x="4651935" y="1100917"/>
                  </a:lnTo>
                  <a:lnTo>
                    <a:pt x="4700254" y="1117683"/>
                  </a:lnTo>
                  <a:lnTo>
                    <a:pt x="4748512" y="1134550"/>
                  </a:lnTo>
                  <a:lnTo>
                    <a:pt x="4796709" y="1151519"/>
                  </a:lnTo>
                  <a:lnTo>
                    <a:pt x="4844845" y="1168589"/>
                  </a:lnTo>
                  <a:lnTo>
                    <a:pt x="4892920" y="1185761"/>
                  </a:lnTo>
                  <a:lnTo>
                    <a:pt x="4940934" y="1203034"/>
                  </a:lnTo>
                  <a:lnTo>
                    <a:pt x="4988888" y="1220409"/>
                  </a:lnTo>
                  <a:lnTo>
                    <a:pt x="5036780" y="1237885"/>
                  </a:lnTo>
                  <a:lnTo>
                    <a:pt x="5084612" y="1255463"/>
                  </a:lnTo>
                  <a:lnTo>
                    <a:pt x="5132382" y="1273142"/>
                  </a:lnTo>
                  <a:lnTo>
                    <a:pt x="5180092" y="1290922"/>
                  </a:lnTo>
                  <a:lnTo>
                    <a:pt x="5227741" y="1308805"/>
                  </a:lnTo>
                  <a:lnTo>
                    <a:pt x="5275329" y="1326788"/>
                  </a:lnTo>
                  <a:lnTo>
                    <a:pt x="5322856" y="1344873"/>
                  </a:lnTo>
                  <a:lnTo>
                    <a:pt x="5370322" y="1363060"/>
                  </a:lnTo>
                  <a:lnTo>
                    <a:pt x="5417727" y="1381348"/>
                  </a:lnTo>
                  <a:lnTo>
                    <a:pt x="5465072" y="1399737"/>
                  </a:lnTo>
                  <a:lnTo>
                    <a:pt x="5512355" y="1418228"/>
                  </a:lnTo>
                  <a:lnTo>
                    <a:pt x="5559578" y="1436820"/>
                  </a:lnTo>
                  <a:lnTo>
                    <a:pt x="5606740" y="1455514"/>
                  </a:lnTo>
                  <a:lnTo>
                    <a:pt x="5653840" y="1474310"/>
                  </a:lnTo>
                  <a:lnTo>
                    <a:pt x="5700880" y="1493207"/>
                  </a:lnTo>
                  <a:lnTo>
                    <a:pt x="5747859" y="1512205"/>
                  </a:lnTo>
                  <a:lnTo>
                    <a:pt x="5794777" y="1531305"/>
                  </a:lnTo>
                  <a:lnTo>
                    <a:pt x="5841634" y="1550506"/>
                  </a:lnTo>
                  <a:lnTo>
                    <a:pt x="5888431" y="1569809"/>
                  </a:lnTo>
                  <a:lnTo>
                    <a:pt x="5935166" y="1589213"/>
                  </a:lnTo>
                  <a:lnTo>
                    <a:pt x="5981841" y="1608719"/>
                  </a:lnTo>
                  <a:lnTo>
                    <a:pt x="6028454" y="1628326"/>
                  </a:lnTo>
                  <a:lnTo>
                    <a:pt x="6075007" y="1648034"/>
                  </a:lnTo>
                  <a:lnTo>
                    <a:pt x="6121499" y="1667844"/>
                  </a:lnTo>
                  <a:lnTo>
                    <a:pt x="6167930" y="1687756"/>
                  </a:lnTo>
                  <a:lnTo>
                    <a:pt x="6214300" y="1707769"/>
                  </a:lnTo>
                  <a:lnTo>
                    <a:pt x="6260609" y="1727884"/>
                  </a:lnTo>
                  <a:lnTo>
                    <a:pt x="6306857" y="1748100"/>
                  </a:lnTo>
                  <a:lnTo>
                    <a:pt x="6353044" y="1768417"/>
                  </a:lnTo>
                  <a:lnTo>
                    <a:pt x="6399170" y="1788836"/>
                  </a:lnTo>
                  <a:lnTo>
                    <a:pt x="6445236" y="1809357"/>
                  </a:lnTo>
                  <a:lnTo>
                    <a:pt x="6491241" y="1829978"/>
                  </a:lnTo>
                  <a:lnTo>
                    <a:pt x="6537184" y="1850702"/>
                  </a:lnTo>
                  <a:lnTo>
                    <a:pt x="6583067" y="1871527"/>
                  </a:lnTo>
                  <a:lnTo>
                    <a:pt x="6628889" y="1892453"/>
                  </a:lnTo>
                  <a:lnTo>
                    <a:pt x="6674650" y="1913481"/>
                  </a:lnTo>
                  <a:lnTo>
                    <a:pt x="6720350" y="1934610"/>
                  </a:lnTo>
                  <a:lnTo>
                    <a:pt x="6765989" y="1955841"/>
                  </a:lnTo>
                  <a:lnTo>
                    <a:pt x="6811567" y="1977173"/>
                  </a:lnTo>
                  <a:lnTo>
                    <a:pt x="6857085" y="1998607"/>
                  </a:lnTo>
                  <a:lnTo>
                    <a:pt x="6902541" y="2020142"/>
                  </a:lnTo>
                  <a:lnTo>
                    <a:pt x="6947937" y="2041779"/>
                  </a:lnTo>
                  <a:lnTo>
                    <a:pt x="6993272" y="2063517"/>
                  </a:lnTo>
                  <a:lnTo>
                    <a:pt x="7038545" y="2085357"/>
                  </a:lnTo>
                  <a:lnTo>
                    <a:pt x="7083758" y="2107298"/>
                  </a:lnTo>
                  <a:lnTo>
                    <a:pt x="7128910" y="2129340"/>
                  </a:lnTo>
                  <a:lnTo>
                    <a:pt x="7174001" y="2151484"/>
                  </a:lnTo>
                  <a:lnTo>
                    <a:pt x="7219032" y="2173730"/>
                  </a:lnTo>
                  <a:lnTo>
                    <a:pt x="7264001" y="2196077"/>
                  </a:lnTo>
                  <a:lnTo>
                    <a:pt x="7308909" y="2218525"/>
                  </a:lnTo>
                  <a:lnTo>
                    <a:pt x="7353757" y="2241075"/>
                  </a:lnTo>
                  <a:lnTo>
                    <a:pt x="7398543" y="2263727"/>
                  </a:lnTo>
                  <a:lnTo>
                    <a:pt x="7443269" y="2286479"/>
                  </a:lnTo>
                  <a:lnTo>
                    <a:pt x="7487934" y="2309334"/>
                  </a:lnTo>
                  <a:lnTo>
                    <a:pt x="7532538" y="2332290"/>
                  </a:lnTo>
                  <a:lnTo>
                    <a:pt x="7577081" y="2355347"/>
                  </a:lnTo>
                  <a:lnTo>
                    <a:pt x="7621563" y="2378506"/>
                  </a:lnTo>
                  <a:lnTo>
                    <a:pt x="7665984" y="2401766"/>
                  </a:lnTo>
                  <a:lnTo>
                    <a:pt x="7710344" y="2425128"/>
                  </a:lnTo>
                  <a:lnTo>
                    <a:pt x="7754644" y="2448591"/>
                  </a:lnTo>
                  <a:lnTo>
                    <a:pt x="7798882" y="2472156"/>
                  </a:lnTo>
                  <a:lnTo>
                    <a:pt x="7843060" y="2495822"/>
                  </a:lnTo>
                  <a:lnTo>
                    <a:pt x="7887176" y="2519590"/>
                  </a:lnTo>
                  <a:lnTo>
                    <a:pt x="7931232" y="2543459"/>
                  </a:lnTo>
                  <a:lnTo>
                    <a:pt x="7975227" y="2567429"/>
                  </a:lnTo>
                  <a:lnTo>
                    <a:pt x="8019161" y="2591501"/>
                  </a:lnTo>
                  <a:lnTo>
                    <a:pt x="8063034" y="2615675"/>
                  </a:lnTo>
                  <a:lnTo>
                    <a:pt x="8106846" y="2639950"/>
                  </a:lnTo>
                  <a:lnTo>
                    <a:pt x="8150598" y="2664326"/>
                  </a:lnTo>
                  <a:lnTo>
                    <a:pt x="8194288" y="2688804"/>
                  </a:lnTo>
                  <a:lnTo>
                    <a:pt x="8237918" y="2713384"/>
                  </a:lnTo>
                  <a:lnTo>
                    <a:pt x="8281486" y="2738065"/>
                  </a:lnTo>
                  <a:lnTo>
                    <a:pt x="8324994" y="2762847"/>
                  </a:lnTo>
                  <a:lnTo>
                    <a:pt x="8368441" y="2787731"/>
                  </a:lnTo>
                  <a:lnTo>
                    <a:pt x="8411827" y="2812716"/>
                  </a:lnTo>
                  <a:lnTo>
                    <a:pt x="8455152" y="2837803"/>
                  </a:lnTo>
                  <a:lnTo>
                    <a:pt x="8498416" y="2862992"/>
                  </a:lnTo>
                  <a:lnTo>
                    <a:pt x="8541619" y="2888281"/>
                  </a:lnTo>
                  <a:lnTo>
                    <a:pt x="8584761" y="2913673"/>
                  </a:lnTo>
                  <a:lnTo>
                    <a:pt x="8627843" y="2939165"/>
                  </a:lnTo>
                  <a:lnTo>
                    <a:pt x="8670863" y="2964760"/>
                  </a:lnTo>
                  <a:lnTo>
                    <a:pt x="8713823" y="2990455"/>
                  </a:lnTo>
                  <a:lnTo>
                    <a:pt x="8756721" y="3016252"/>
                  </a:lnTo>
                  <a:lnTo>
                    <a:pt x="8799559" y="3042151"/>
                  </a:lnTo>
                  <a:lnTo>
                    <a:pt x="8842336" y="3068151"/>
                  </a:lnTo>
                  <a:lnTo>
                    <a:pt x="8885052" y="3094253"/>
                  </a:lnTo>
                  <a:lnTo>
                    <a:pt x="8927707" y="3120456"/>
                  </a:lnTo>
                  <a:lnTo>
                    <a:pt x="8970301" y="3146760"/>
                  </a:lnTo>
                  <a:lnTo>
                    <a:pt x="9012835" y="3173166"/>
                  </a:lnTo>
                  <a:lnTo>
                    <a:pt x="9055307" y="3199674"/>
                  </a:lnTo>
                  <a:lnTo>
                    <a:pt x="9097719" y="3226283"/>
                  </a:lnTo>
                  <a:lnTo>
                    <a:pt x="9140069" y="3252993"/>
                  </a:lnTo>
                  <a:lnTo>
                    <a:pt x="9182359" y="3279805"/>
                  </a:lnTo>
                  <a:lnTo>
                    <a:pt x="9224588" y="3306718"/>
                  </a:lnTo>
                  <a:lnTo>
                    <a:pt x="9266756" y="3333733"/>
                  </a:lnTo>
                  <a:lnTo>
                    <a:pt x="9308863" y="3360850"/>
                  </a:lnTo>
                  <a:lnTo>
                    <a:pt x="9350909" y="3388067"/>
                  </a:lnTo>
                  <a:lnTo>
                    <a:pt x="9392894" y="3415387"/>
                  </a:lnTo>
                  <a:lnTo>
                    <a:pt x="9434818" y="3442807"/>
                  </a:lnTo>
                  <a:lnTo>
                    <a:pt x="9476682" y="3470330"/>
                  </a:lnTo>
                  <a:lnTo>
                    <a:pt x="9518484" y="3497953"/>
                  </a:lnTo>
                  <a:lnTo>
                    <a:pt x="9560226" y="3525679"/>
                  </a:lnTo>
                  <a:lnTo>
                    <a:pt x="9586387" y="3543324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22906" y="6338495"/>
              <a:ext cx="278765" cy="245110"/>
            </a:xfrm>
            <a:custGeom>
              <a:avLst/>
              <a:gdLst/>
              <a:ahLst/>
              <a:cxnLst/>
              <a:rect l="l" t="t" r="r" b="b"/>
              <a:pathLst>
                <a:path w="278765" h="245109">
                  <a:moveTo>
                    <a:pt x="140519" y="0"/>
                  </a:moveTo>
                  <a:lnTo>
                    <a:pt x="0" y="208341"/>
                  </a:lnTo>
                  <a:lnTo>
                    <a:pt x="278598" y="244693"/>
                  </a:lnTo>
                  <a:lnTo>
                    <a:pt x="14051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4184" y="5068301"/>
              <a:ext cx="471189" cy="47118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4184" y="6280185"/>
              <a:ext cx="471189" cy="47118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02091" y="4987729"/>
            <a:ext cx="7304405" cy="1727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52475">
              <a:lnSpc>
                <a:spcPct val="131200"/>
              </a:lnSpc>
              <a:spcBef>
                <a:spcPts val="95"/>
              </a:spcBef>
            </a:pP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There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50" dirty="0">
                <a:solidFill>
                  <a:srgbClr val="444444"/>
                </a:solidFill>
                <a:latin typeface="Arial Black"/>
                <a:cs typeface="Arial Black"/>
              </a:rPr>
              <a:t>multiple</a:t>
            </a:r>
            <a:r>
              <a:rPr sz="2450" spc="-22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45" dirty="0">
                <a:solidFill>
                  <a:srgbClr val="444444"/>
                </a:solidFill>
                <a:latin typeface="Arial Black"/>
                <a:cs typeface="Arial Black"/>
              </a:rPr>
              <a:t>selectors</a:t>
            </a:r>
            <a:r>
              <a:rPr sz="2450" spc="-14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110" dirty="0">
                <a:solidFill>
                  <a:srgbClr val="444444"/>
                </a:solidFill>
                <a:latin typeface="Arial"/>
                <a:cs typeface="Arial"/>
              </a:rPr>
              <a:t>selecting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20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same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0" dirty="0">
                <a:solidFill>
                  <a:srgbClr val="444444"/>
                </a:solidFill>
                <a:latin typeface="Arial"/>
                <a:cs typeface="Arial"/>
              </a:rPr>
              <a:t>element.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95" dirty="0">
                <a:solidFill>
                  <a:srgbClr val="444444"/>
                </a:solidFill>
                <a:latin typeface="Arial Black"/>
                <a:cs typeface="Arial Black"/>
              </a:rPr>
              <a:t>Which</a:t>
            </a:r>
            <a:r>
              <a:rPr sz="2450" spc="-22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45" dirty="0">
                <a:solidFill>
                  <a:srgbClr val="444444"/>
                </a:solidFill>
                <a:latin typeface="Arial Black"/>
                <a:cs typeface="Arial Black"/>
              </a:rPr>
              <a:t>one</a:t>
            </a:r>
            <a:r>
              <a:rPr sz="2450" spc="-2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75" dirty="0">
                <a:solidFill>
                  <a:srgbClr val="444444"/>
                </a:solidFill>
                <a:latin typeface="Arial Black"/>
                <a:cs typeface="Arial Black"/>
              </a:rPr>
              <a:t>of</a:t>
            </a:r>
            <a:r>
              <a:rPr sz="2450" spc="-2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50" dirty="0">
                <a:solidFill>
                  <a:srgbClr val="444444"/>
                </a:solidFill>
                <a:latin typeface="Arial Black"/>
                <a:cs typeface="Arial Black"/>
              </a:rPr>
              <a:t>them</a:t>
            </a:r>
            <a:r>
              <a:rPr sz="2450" spc="-22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10" dirty="0">
                <a:solidFill>
                  <a:srgbClr val="444444"/>
                </a:solidFill>
                <a:latin typeface="Arial Black"/>
                <a:cs typeface="Arial Black"/>
              </a:rPr>
              <a:t>applies?</a:t>
            </a:r>
            <a:endParaRPr sz="24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745"/>
              </a:spcBef>
            </a:pPr>
            <a:r>
              <a:rPr sz="2450" b="1" i="1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450" b="1" i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i="1" spc="7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b="1" i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i="1" spc="85" dirty="0">
                <a:solidFill>
                  <a:srgbClr val="444444"/>
                </a:solidFill>
                <a:latin typeface="Arial"/>
                <a:cs typeface="Arial"/>
              </a:rPr>
              <a:t>them.</a:t>
            </a:r>
            <a:r>
              <a:rPr sz="2450" b="1" i="1" spc="-1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i="1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450" b="1" i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i="1" dirty="0">
                <a:solidFill>
                  <a:srgbClr val="444444"/>
                </a:solidFill>
                <a:latin typeface="Arial"/>
                <a:cs typeface="Arial"/>
              </a:rPr>
              <a:t>rules</a:t>
            </a:r>
            <a:r>
              <a:rPr sz="2450" b="1" i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i="1" spc="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b="1" i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i="1" spc="60" dirty="0">
                <a:solidFill>
                  <a:srgbClr val="444444"/>
                </a:solidFill>
                <a:latin typeface="Arial"/>
                <a:cs typeface="Arial"/>
              </a:rPr>
              <a:t>properties</a:t>
            </a:r>
            <a:r>
              <a:rPr sz="2450" b="1" i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i="1" spc="55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450" b="1" i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i="1" spc="-10" dirty="0">
                <a:solidFill>
                  <a:srgbClr val="444444"/>
                </a:solidFill>
                <a:latin typeface="Arial"/>
                <a:cs typeface="Arial"/>
              </a:rPr>
              <a:t>applied!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327640" y="3220900"/>
            <a:ext cx="13821410" cy="5595620"/>
            <a:chOff x="2327640" y="3220900"/>
            <a:chExt cx="13821410" cy="5595620"/>
          </a:xfrm>
        </p:grpSpPr>
        <p:sp>
          <p:nvSpPr>
            <p:cNvPr id="17" name="object 17"/>
            <p:cNvSpPr/>
            <p:nvPr/>
          </p:nvSpPr>
          <p:spPr>
            <a:xfrm>
              <a:off x="13112029" y="3257548"/>
              <a:ext cx="3000375" cy="515620"/>
            </a:xfrm>
            <a:custGeom>
              <a:avLst/>
              <a:gdLst/>
              <a:ahLst/>
              <a:cxnLst/>
              <a:rect l="l" t="t" r="r" b="b"/>
              <a:pathLst>
                <a:path w="3000375" h="515620">
                  <a:moveTo>
                    <a:pt x="0" y="0"/>
                  </a:moveTo>
                  <a:lnTo>
                    <a:pt x="3000061" y="0"/>
                  </a:lnTo>
                  <a:lnTo>
                    <a:pt x="3000061" y="515559"/>
                  </a:lnTo>
                  <a:lnTo>
                    <a:pt x="0" y="515559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112029" y="5018303"/>
              <a:ext cx="3000375" cy="515620"/>
            </a:xfrm>
            <a:custGeom>
              <a:avLst/>
              <a:gdLst/>
              <a:ahLst/>
              <a:cxnLst/>
              <a:rect l="l" t="t" r="r" b="b"/>
              <a:pathLst>
                <a:path w="3000375" h="515620">
                  <a:moveTo>
                    <a:pt x="0" y="0"/>
                  </a:moveTo>
                  <a:lnTo>
                    <a:pt x="3000061" y="0"/>
                  </a:lnTo>
                  <a:lnTo>
                    <a:pt x="3000061" y="515559"/>
                  </a:lnTo>
                  <a:lnTo>
                    <a:pt x="0" y="515559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112029" y="8049462"/>
              <a:ext cx="3000375" cy="515620"/>
            </a:xfrm>
            <a:custGeom>
              <a:avLst/>
              <a:gdLst/>
              <a:ahLst/>
              <a:cxnLst/>
              <a:rect l="l" t="t" r="r" b="b"/>
              <a:pathLst>
                <a:path w="3000375" h="515620">
                  <a:moveTo>
                    <a:pt x="0" y="0"/>
                  </a:moveTo>
                  <a:lnTo>
                    <a:pt x="3000061" y="0"/>
                  </a:lnTo>
                  <a:lnTo>
                    <a:pt x="3000061" y="515559"/>
                  </a:lnTo>
                  <a:lnTo>
                    <a:pt x="0" y="515559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66376" y="7165392"/>
              <a:ext cx="0" cy="363220"/>
            </a:xfrm>
            <a:custGeom>
              <a:avLst/>
              <a:gdLst/>
              <a:ahLst/>
              <a:cxnLst/>
              <a:rect l="l" t="t" r="r" b="b"/>
              <a:pathLst>
                <a:path h="363220">
                  <a:moveTo>
                    <a:pt x="0" y="0"/>
                  </a:moveTo>
                  <a:lnTo>
                    <a:pt x="0" y="299990"/>
                  </a:lnTo>
                  <a:lnTo>
                    <a:pt x="0" y="362816"/>
                  </a:lnTo>
                </a:path>
              </a:pathLst>
            </a:custGeom>
            <a:ln w="125650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27640" y="7465383"/>
              <a:ext cx="477520" cy="477520"/>
            </a:xfrm>
            <a:custGeom>
              <a:avLst/>
              <a:gdLst/>
              <a:ahLst/>
              <a:cxnLst/>
              <a:rect l="l" t="t" r="r" b="b"/>
              <a:pathLst>
                <a:path w="477519" h="477520">
                  <a:moveTo>
                    <a:pt x="477472" y="0"/>
                  </a:moveTo>
                  <a:lnTo>
                    <a:pt x="0" y="0"/>
                  </a:lnTo>
                  <a:lnTo>
                    <a:pt x="238736" y="477472"/>
                  </a:lnTo>
                  <a:lnTo>
                    <a:pt x="477472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86538" y="8345092"/>
              <a:ext cx="471189" cy="471189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86538" y="9592764"/>
            <a:ext cx="471189" cy="47118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3054446" y="8237866"/>
            <a:ext cx="6223000" cy="1790064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50" spc="110" dirty="0">
                <a:solidFill>
                  <a:srgbClr val="444444"/>
                </a:solidFill>
                <a:latin typeface="Arial"/>
                <a:cs typeface="Arial"/>
              </a:rPr>
              <a:t>But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25" dirty="0">
                <a:solidFill>
                  <a:srgbClr val="444444"/>
                </a:solidFill>
                <a:latin typeface="Arial"/>
                <a:cs typeface="Arial"/>
              </a:rPr>
              <a:t>there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30" dirty="0">
                <a:solidFill>
                  <a:srgbClr val="444444"/>
                </a:solidFill>
                <a:latin typeface="Arial Black"/>
                <a:cs typeface="Arial Black"/>
              </a:rPr>
              <a:t>conflicting</a:t>
            </a:r>
            <a:r>
              <a:rPr sz="2450" spc="-15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b="1" dirty="0">
                <a:solidFill>
                  <a:srgbClr val="444444"/>
                </a:solidFill>
                <a:latin typeface="Courier New"/>
                <a:cs typeface="Courier New"/>
              </a:rPr>
              <a:t>font-</a:t>
            </a:r>
            <a:r>
              <a:rPr sz="2450" b="1" spc="-20" dirty="0">
                <a:solidFill>
                  <a:srgbClr val="444444"/>
                </a:solidFill>
                <a:latin typeface="Courier New"/>
                <a:cs typeface="Courier New"/>
              </a:rPr>
              <a:t>size</a:t>
            </a:r>
            <a:endParaRPr sz="2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450" spc="100" dirty="0">
                <a:solidFill>
                  <a:srgbClr val="444444"/>
                </a:solidFill>
                <a:latin typeface="Arial"/>
                <a:cs typeface="Arial"/>
              </a:rPr>
              <a:t>declarations!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50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24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444444"/>
                </a:solidFill>
                <a:latin typeface="Courier New"/>
                <a:cs typeface="Courier New"/>
              </a:rPr>
              <a:t>18px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25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444444"/>
                </a:solidFill>
                <a:latin typeface="Courier New"/>
                <a:cs typeface="Courier New"/>
              </a:rPr>
              <a:t>20px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25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0" dirty="0">
                <a:solidFill>
                  <a:srgbClr val="444444"/>
                </a:solidFill>
                <a:latin typeface="Courier New"/>
                <a:cs typeface="Courier New"/>
              </a:rPr>
              <a:t>22px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?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5"/>
              </a:spcBef>
            </a:pPr>
            <a:r>
              <a:rPr sz="2450" i="1" spc="-65" dirty="0">
                <a:solidFill>
                  <a:srgbClr val="444444"/>
                </a:solidFill>
                <a:latin typeface="Verdana"/>
                <a:cs typeface="Verdana"/>
              </a:rPr>
              <a:t>Let’s</a:t>
            </a:r>
            <a:r>
              <a:rPr sz="2450" i="1" spc="-195" dirty="0">
                <a:solidFill>
                  <a:srgbClr val="444444"/>
                </a:solidFill>
                <a:latin typeface="Verdana"/>
                <a:cs typeface="Verdana"/>
              </a:rPr>
              <a:t> </a:t>
            </a:r>
            <a:r>
              <a:rPr sz="2450" i="1" dirty="0">
                <a:solidFill>
                  <a:srgbClr val="444444"/>
                </a:solidFill>
                <a:latin typeface="Verdana"/>
                <a:cs typeface="Verdana"/>
              </a:rPr>
              <a:t>see</a:t>
            </a:r>
            <a:r>
              <a:rPr sz="2450" i="1" spc="-190" dirty="0">
                <a:solidFill>
                  <a:srgbClr val="444444"/>
                </a:solidFill>
                <a:latin typeface="Verdana"/>
                <a:cs typeface="Verdana"/>
              </a:rPr>
              <a:t> </a:t>
            </a:r>
            <a:r>
              <a:rPr sz="2450" i="1" spc="-30" dirty="0">
                <a:solidFill>
                  <a:srgbClr val="444444"/>
                </a:solidFill>
                <a:latin typeface="Verdana"/>
                <a:cs typeface="Verdana"/>
              </a:rPr>
              <a:t>how</a:t>
            </a:r>
            <a:r>
              <a:rPr sz="2450" i="1" spc="-190" dirty="0">
                <a:solidFill>
                  <a:srgbClr val="444444"/>
                </a:solidFill>
                <a:latin typeface="Verdana"/>
                <a:cs typeface="Verdana"/>
              </a:rPr>
              <a:t> </a:t>
            </a:r>
            <a:r>
              <a:rPr sz="2450" i="1" spc="-60" dirty="0">
                <a:solidFill>
                  <a:srgbClr val="444444"/>
                </a:solidFill>
                <a:latin typeface="Verdana"/>
                <a:cs typeface="Verdana"/>
              </a:rPr>
              <a:t>it</a:t>
            </a:r>
            <a:r>
              <a:rPr sz="2450" i="1" spc="-195" dirty="0">
                <a:solidFill>
                  <a:srgbClr val="444444"/>
                </a:solidFill>
                <a:latin typeface="Verdana"/>
                <a:cs typeface="Verdana"/>
              </a:rPr>
              <a:t> </a:t>
            </a:r>
            <a:r>
              <a:rPr sz="2450" i="1" spc="-10" dirty="0">
                <a:solidFill>
                  <a:srgbClr val="444444"/>
                </a:solidFill>
                <a:latin typeface="Verdana"/>
                <a:cs typeface="Verdana"/>
              </a:rPr>
              <a:t>works...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34" dirty="0">
                <a:latin typeface="Arial Black"/>
                <a:cs typeface="Arial Black"/>
              </a:rPr>
              <a:t>R</a:t>
            </a:r>
            <a:r>
              <a:rPr spc="-445" dirty="0">
                <a:latin typeface="Arial Black"/>
                <a:cs typeface="Arial Black"/>
              </a:rPr>
              <a:t>E</a:t>
            </a:r>
            <a:r>
              <a:rPr spc="-434" dirty="0">
                <a:latin typeface="Arial Black"/>
                <a:cs typeface="Arial Black"/>
              </a:rPr>
              <a:t>SO</a:t>
            </a:r>
            <a:r>
              <a:rPr spc="-835" dirty="0">
                <a:latin typeface="Arial Black"/>
                <a:cs typeface="Arial Black"/>
              </a:rPr>
              <a:t>L</a:t>
            </a:r>
            <a:r>
              <a:rPr spc="-434" dirty="0">
                <a:latin typeface="Arial Black"/>
                <a:cs typeface="Arial Black"/>
              </a:rPr>
              <a:t>V</a:t>
            </a:r>
            <a:r>
              <a:rPr spc="-440" dirty="0">
                <a:latin typeface="Arial Black"/>
                <a:cs typeface="Arial Black"/>
              </a:rPr>
              <a:t>I</a:t>
            </a:r>
            <a:r>
              <a:rPr spc="-430" dirty="0">
                <a:latin typeface="Arial Black"/>
                <a:cs typeface="Arial Black"/>
              </a:rPr>
              <a:t>N</a:t>
            </a:r>
            <a:r>
              <a:rPr spc="-335" dirty="0">
                <a:latin typeface="Arial Black"/>
                <a:cs typeface="Arial Black"/>
              </a:rPr>
              <a:t>G</a:t>
            </a:r>
            <a:r>
              <a:rPr spc="-415" dirty="0">
                <a:latin typeface="Arial Black"/>
                <a:cs typeface="Arial Black"/>
              </a:rPr>
              <a:t> </a:t>
            </a:r>
            <a:r>
              <a:rPr spc="-60" dirty="0"/>
              <a:t>CONFLICTING</a:t>
            </a:r>
            <a:r>
              <a:rPr spc="-170" dirty="0"/>
              <a:t> </a:t>
            </a:r>
            <a:r>
              <a:rPr spc="-55" dirty="0"/>
              <a:t>DE</a:t>
            </a:r>
            <a:r>
              <a:rPr spc="-50" dirty="0"/>
              <a:t>C</a:t>
            </a:r>
            <a:r>
              <a:rPr spc="110" dirty="0"/>
              <a:t>L</a:t>
            </a:r>
            <a:r>
              <a:rPr spc="-55" dirty="0"/>
              <a:t>AR</a:t>
            </a:r>
            <a:r>
              <a:rPr spc="-400" dirty="0"/>
              <a:t>A</a:t>
            </a:r>
            <a:r>
              <a:rPr spc="-50" dirty="0"/>
              <a:t>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8764" y="2297304"/>
            <a:ext cx="1066800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 marR="5080" indent="-33020">
              <a:lnSpc>
                <a:spcPct val="109000"/>
              </a:lnSpc>
              <a:spcBef>
                <a:spcPts val="100"/>
              </a:spcBef>
            </a:pPr>
            <a:r>
              <a:rPr sz="2150" spc="-140" dirty="0">
                <a:solidFill>
                  <a:srgbClr val="444444"/>
                </a:solidFill>
                <a:latin typeface="Arial Black"/>
                <a:cs typeface="Arial Black"/>
              </a:rPr>
              <a:t>Highest </a:t>
            </a:r>
            <a:r>
              <a:rPr sz="2150" spc="-75" dirty="0">
                <a:solidFill>
                  <a:srgbClr val="444444"/>
                </a:solidFill>
                <a:latin typeface="Arial Black"/>
                <a:cs typeface="Arial Black"/>
              </a:rPr>
              <a:t>priority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635" y="9362107"/>
            <a:ext cx="1000760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">
              <a:lnSpc>
                <a:spcPct val="109000"/>
              </a:lnSpc>
              <a:spcBef>
                <a:spcPts val="100"/>
              </a:spcBef>
            </a:pPr>
            <a:r>
              <a:rPr sz="2150" spc="-165" dirty="0">
                <a:solidFill>
                  <a:srgbClr val="444444"/>
                </a:solidFill>
                <a:latin typeface="Arial Black"/>
                <a:cs typeface="Arial Black"/>
              </a:rPr>
              <a:t>Lowest </a:t>
            </a:r>
            <a:r>
              <a:rPr sz="2150" spc="-110" dirty="0">
                <a:solidFill>
                  <a:srgbClr val="444444"/>
                </a:solidFill>
                <a:latin typeface="Arial Black"/>
                <a:cs typeface="Arial Black"/>
              </a:rPr>
              <a:t>priority</a:t>
            </a:r>
            <a:endParaRPr sz="2150">
              <a:latin typeface="Arial Black"/>
              <a:cs typeface="Arial Black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85667" y="2294858"/>
            <a:ext cx="477520" cy="7864475"/>
            <a:chOff x="1985667" y="2294858"/>
            <a:chExt cx="477520" cy="7864475"/>
          </a:xfrm>
        </p:grpSpPr>
        <p:sp>
          <p:nvSpPr>
            <p:cNvPr id="7" name="object 7"/>
            <p:cNvSpPr/>
            <p:nvPr/>
          </p:nvSpPr>
          <p:spPr>
            <a:xfrm>
              <a:off x="2224403" y="2709505"/>
              <a:ext cx="0" cy="7449820"/>
            </a:xfrm>
            <a:custGeom>
              <a:avLst/>
              <a:gdLst/>
              <a:ahLst/>
              <a:cxnLst/>
              <a:rect l="l" t="t" r="r" b="b"/>
              <a:pathLst>
                <a:path h="7449820">
                  <a:moveTo>
                    <a:pt x="0" y="0"/>
                  </a:moveTo>
                  <a:lnTo>
                    <a:pt x="0" y="62825"/>
                  </a:lnTo>
                  <a:lnTo>
                    <a:pt x="0" y="7449606"/>
                  </a:lnTo>
                </a:path>
              </a:pathLst>
            </a:custGeom>
            <a:ln w="125650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85667" y="2294858"/>
              <a:ext cx="477520" cy="477520"/>
            </a:xfrm>
            <a:custGeom>
              <a:avLst/>
              <a:gdLst/>
              <a:ahLst/>
              <a:cxnLst/>
              <a:rect l="l" t="t" r="r" b="b"/>
              <a:pathLst>
                <a:path w="477519" h="477519">
                  <a:moveTo>
                    <a:pt x="238736" y="0"/>
                  </a:moveTo>
                  <a:lnTo>
                    <a:pt x="0" y="477472"/>
                  </a:lnTo>
                  <a:lnTo>
                    <a:pt x="477472" y="477472"/>
                  </a:lnTo>
                  <a:lnTo>
                    <a:pt x="23873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02043" y="3124253"/>
            <a:ext cx="214122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75" dirty="0">
                <a:solidFill>
                  <a:srgbClr val="666666"/>
                </a:solidFill>
                <a:latin typeface="Arial"/>
                <a:cs typeface="Arial"/>
              </a:rPr>
              <a:t>No</a:t>
            </a:r>
            <a:r>
              <a:rPr sz="1950" spc="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666666"/>
                </a:solidFill>
                <a:latin typeface="Courier New"/>
                <a:cs typeface="Courier New"/>
              </a:rPr>
              <a:t>important!</a:t>
            </a:r>
            <a:r>
              <a:rPr sz="1950" spc="-55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950" spc="-50" dirty="0">
                <a:solidFill>
                  <a:srgbClr val="666666"/>
                </a:solidFill>
                <a:latin typeface="Arial"/>
                <a:cs typeface="Arial"/>
              </a:rPr>
              <a:t>?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46397" y="2980434"/>
            <a:ext cx="213995" cy="628650"/>
            <a:chOff x="4546397" y="2980434"/>
            <a:chExt cx="213995" cy="628650"/>
          </a:xfrm>
        </p:grpSpPr>
        <p:sp>
          <p:nvSpPr>
            <p:cNvPr id="11" name="object 11"/>
            <p:cNvSpPr/>
            <p:nvPr/>
          </p:nvSpPr>
          <p:spPr>
            <a:xfrm>
              <a:off x="4653200" y="2980434"/>
              <a:ext cx="0" cy="441325"/>
            </a:xfrm>
            <a:custGeom>
              <a:avLst/>
              <a:gdLst/>
              <a:ahLst/>
              <a:cxnLst/>
              <a:rect l="l" t="t" r="r" b="b"/>
              <a:pathLst>
                <a:path h="441325">
                  <a:moveTo>
                    <a:pt x="0" y="0"/>
                  </a:moveTo>
                  <a:lnTo>
                    <a:pt x="0" y="414647"/>
                  </a:lnTo>
                  <a:lnTo>
                    <a:pt x="0" y="440824"/>
                  </a:lnTo>
                </a:path>
              </a:pathLst>
            </a:custGeom>
            <a:ln w="5235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46397" y="3395082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73748" y="2333440"/>
            <a:ext cx="789204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00" dirty="0">
                <a:solidFill>
                  <a:srgbClr val="444444"/>
                </a:solidFill>
                <a:latin typeface="Arial"/>
                <a:cs typeface="Arial"/>
              </a:rPr>
              <a:t>Declarations</a:t>
            </a:r>
            <a:r>
              <a:rPr sz="26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20" dirty="0">
                <a:solidFill>
                  <a:srgbClr val="444444"/>
                </a:solidFill>
                <a:latin typeface="Arial"/>
                <a:cs typeface="Arial"/>
              </a:rPr>
              <a:t>marked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444444"/>
                </a:solidFill>
                <a:latin typeface="Courier New"/>
                <a:cs typeface="Courier New"/>
              </a:rPr>
              <a:t>!important</a:t>
            </a:r>
            <a:r>
              <a:rPr lang="en-US" sz="2600" b="1" spc="-10" dirty="0">
                <a:solidFill>
                  <a:srgbClr val="444444"/>
                </a:solidFill>
                <a:latin typeface="Courier New"/>
                <a:cs typeface="Courier New"/>
              </a:rPr>
              <a:t> – </a:t>
            </a:r>
            <a:r>
              <a:rPr lang="en-US" sz="2600" b="1" spc="-10" dirty="0">
                <a:solidFill>
                  <a:srgbClr val="FF0000"/>
                </a:solidFill>
                <a:latin typeface="Courier New"/>
                <a:cs typeface="Courier New"/>
              </a:rPr>
              <a:t>Don’t use</a:t>
            </a:r>
            <a:endParaRPr sz="26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04164" y="2251163"/>
            <a:ext cx="626745" cy="626745"/>
          </a:xfrm>
          <a:custGeom>
            <a:avLst/>
            <a:gdLst/>
            <a:ahLst/>
            <a:cxnLst/>
            <a:rect l="l" t="t" r="r" b="b"/>
            <a:pathLst>
              <a:path w="626745" h="626744">
                <a:moveTo>
                  <a:pt x="335277" y="0"/>
                </a:moveTo>
                <a:lnTo>
                  <a:pt x="291455" y="0"/>
                </a:lnTo>
                <a:lnTo>
                  <a:pt x="247977" y="6082"/>
                </a:lnTo>
                <a:lnTo>
                  <a:pt x="205530" y="18248"/>
                </a:lnTo>
                <a:lnTo>
                  <a:pt x="164801" y="36497"/>
                </a:lnTo>
                <a:lnTo>
                  <a:pt x="126476" y="60829"/>
                </a:lnTo>
                <a:lnTo>
                  <a:pt x="91244" y="91244"/>
                </a:lnTo>
                <a:lnTo>
                  <a:pt x="60829" y="126476"/>
                </a:lnTo>
                <a:lnTo>
                  <a:pt x="36497" y="164801"/>
                </a:lnTo>
                <a:lnTo>
                  <a:pt x="18248" y="205530"/>
                </a:lnTo>
                <a:lnTo>
                  <a:pt x="6082" y="247977"/>
                </a:lnTo>
                <a:lnTo>
                  <a:pt x="0" y="291455"/>
                </a:lnTo>
                <a:lnTo>
                  <a:pt x="0" y="335277"/>
                </a:lnTo>
                <a:lnTo>
                  <a:pt x="6082" y="378754"/>
                </a:lnTo>
                <a:lnTo>
                  <a:pt x="18248" y="421202"/>
                </a:lnTo>
                <a:lnTo>
                  <a:pt x="36497" y="461931"/>
                </a:lnTo>
                <a:lnTo>
                  <a:pt x="60829" y="500255"/>
                </a:lnTo>
                <a:lnTo>
                  <a:pt x="91244" y="535486"/>
                </a:lnTo>
                <a:lnTo>
                  <a:pt x="126476" y="565902"/>
                </a:lnTo>
                <a:lnTo>
                  <a:pt x="164801" y="590234"/>
                </a:lnTo>
                <a:lnTo>
                  <a:pt x="205530" y="608483"/>
                </a:lnTo>
                <a:lnTo>
                  <a:pt x="247977" y="620649"/>
                </a:lnTo>
                <a:lnTo>
                  <a:pt x="291455" y="626732"/>
                </a:lnTo>
                <a:lnTo>
                  <a:pt x="335277" y="626732"/>
                </a:lnTo>
                <a:lnTo>
                  <a:pt x="378755" y="620649"/>
                </a:lnTo>
                <a:lnTo>
                  <a:pt x="421202" y="608483"/>
                </a:lnTo>
                <a:lnTo>
                  <a:pt x="461931" y="590234"/>
                </a:lnTo>
                <a:lnTo>
                  <a:pt x="500256" y="565902"/>
                </a:lnTo>
                <a:lnTo>
                  <a:pt x="535487" y="535486"/>
                </a:lnTo>
                <a:lnTo>
                  <a:pt x="565902" y="500255"/>
                </a:lnTo>
                <a:lnTo>
                  <a:pt x="590234" y="461931"/>
                </a:lnTo>
                <a:lnTo>
                  <a:pt x="608483" y="421202"/>
                </a:lnTo>
                <a:lnTo>
                  <a:pt x="620649" y="378754"/>
                </a:lnTo>
                <a:lnTo>
                  <a:pt x="626732" y="335277"/>
                </a:lnTo>
                <a:lnTo>
                  <a:pt x="626732" y="291455"/>
                </a:lnTo>
                <a:lnTo>
                  <a:pt x="620649" y="247977"/>
                </a:lnTo>
                <a:lnTo>
                  <a:pt x="608483" y="205530"/>
                </a:lnTo>
                <a:lnTo>
                  <a:pt x="590234" y="164801"/>
                </a:lnTo>
                <a:lnTo>
                  <a:pt x="565902" y="126476"/>
                </a:lnTo>
                <a:lnTo>
                  <a:pt x="535487" y="91244"/>
                </a:lnTo>
                <a:lnTo>
                  <a:pt x="500256" y="60829"/>
                </a:lnTo>
                <a:lnTo>
                  <a:pt x="461931" y="36497"/>
                </a:lnTo>
                <a:lnTo>
                  <a:pt x="421202" y="18248"/>
                </a:lnTo>
                <a:lnTo>
                  <a:pt x="378755" y="6082"/>
                </a:lnTo>
                <a:lnTo>
                  <a:pt x="335277" y="0"/>
                </a:lnTo>
                <a:close/>
              </a:path>
            </a:pathLst>
          </a:custGeom>
          <a:solidFill>
            <a:srgbClr val="FFB0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17096" y="2376368"/>
            <a:ext cx="20129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50" dirty="0">
                <a:solidFill>
                  <a:srgbClr val="444444"/>
                </a:solidFill>
                <a:latin typeface="Arial Black"/>
                <a:cs typeface="Arial Black"/>
              </a:rPr>
              <a:t>5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3748" y="6703024"/>
            <a:ext cx="606044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80" dirty="0">
                <a:solidFill>
                  <a:srgbClr val="444444"/>
                </a:solidFill>
                <a:latin typeface="Arial"/>
                <a:cs typeface="Arial"/>
              </a:rPr>
              <a:t>Class</a:t>
            </a:r>
            <a:r>
              <a:rPr sz="26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2600" b="1" spc="90" dirty="0">
                <a:solidFill>
                  <a:srgbClr val="444444"/>
                </a:solidFill>
                <a:latin typeface="Courier New"/>
                <a:cs typeface="Courier New"/>
              </a:rPr>
              <a:t>.</a:t>
            </a: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)</a:t>
            </a:r>
            <a:r>
              <a:rPr sz="26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35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6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25" dirty="0">
                <a:solidFill>
                  <a:srgbClr val="444444"/>
                </a:solidFill>
                <a:latin typeface="Arial"/>
                <a:cs typeface="Arial"/>
              </a:rPr>
              <a:t>pseudo-</a:t>
            </a:r>
            <a:r>
              <a:rPr sz="2600" spc="150" dirty="0">
                <a:solidFill>
                  <a:srgbClr val="444444"/>
                </a:solidFill>
                <a:latin typeface="Arial"/>
                <a:cs typeface="Arial"/>
              </a:rPr>
              <a:t>class</a:t>
            </a:r>
            <a:r>
              <a:rPr sz="26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2600" b="1" spc="90" dirty="0">
                <a:solidFill>
                  <a:srgbClr val="444444"/>
                </a:solidFill>
                <a:latin typeface="Courier New"/>
                <a:cs typeface="Courier New"/>
              </a:rPr>
              <a:t>:</a:t>
            </a: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)</a:t>
            </a:r>
            <a:r>
              <a:rPr sz="26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20" dirty="0">
                <a:solidFill>
                  <a:srgbClr val="444444"/>
                </a:solidFill>
                <a:latin typeface="Arial"/>
                <a:cs typeface="Arial"/>
              </a:rPr>
              <a:t>selector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04164" y="6619437"/>
            <a:ext cx="626745" cy="626745"/>
          </a:xfrm>
          <a:custGeom>
            <a:avLst/>
            <a:gdLst/>
            <a:ahLst/>
            <a:cxnLst/>
            <a:rect l="l" t="t" r="r" b="b"/>
            <a:pathLst>
              <a:path w="626745" h="626745">
                <a:moveTo>
                  <a:pt x="335277" y="0"/>
                </a:moveTo>
                <a:lnTo>
                  <a:pt x="291455" y="0"/>
                </a:lnTo>
                <a:lnTo>
                  <a:pt x="247977" y="6082"/>
                </a:lnTo>
                <a:lnTo>
                  <a:pt x="205530" y="18248"/>
                </a:lnTo>
                <a:lnTo>
                  <a:pt x="164801" y="36497"/>
                </a:lnTo>
                <a:lnTo>
                  <a:pt x="126476" y="60829"/>
                </a:lnTo>
                <a:lnTo>
                  <a:pt x="91244" y="91244"/>
                </a:lnTo>
                <a:lnTo>
                  <a:pt x="60829" y="126476"/>
                </a:lnTo>
                <a:lnTo>
                  <a:pt x="36497" y="164800"/>
                </a:lnTo>
                <a:lnTo>
                  <a:pt x="18248" y="205529"/>
                </a:lnTo>
                <a:lnTo>
                  <a:pt x="6082" y="247977"/>
                </a:lnTo>
                <a:lnTo>
                  <a:pt x="0" y="291455"/>
                </a:lnTo>
                <a:lnTo>
                  <a:pt x="0" y="335276"/>
                </a:lnTo>
                <a:lnTo>
                  <a:pt x="6082" y="378754"/>
                </a:lnTo>
                <a:lnTo>
                  <a:pt x="18248" y="421201"/>
                </a:lnTo>
                <a:lnTo>
                  <a:pt x="36497" y="461931"/>
                </a:lnTo>
                <a:lnTo>
                  <a:pt x="60829" y="500255"/>
                </a:lnTo>
                <a:lnTo>
                  <a:pt x="91244" y="535486"/>
                </a:lnTo>
                <a:lnTo>
                  <a:pt x="126476" y="565901"/>
                </a:lnTo>
                <a:lnTo>
                  <a:pt x="164801" y="590233"/>
                </a:lnTo>
                <a:lnTo>
                  <a:pt x="205530" y="608482"/>
                </a:lnTo>
                <a:lnTo>
                  <a:pt x="247977" y="620648"/>
                </a:lnTo>
                <a:lnTo>
                  <a:pt x="291455" y="626731"/>
                </a:lnTo>
                <a:lnTo>
                  <a:pt x="335277" y="626731"/>
                </a:lnTo>
                <a:lnTo>
                  <a:pt x="378755" y="620648"/>
                </a:lnTo>
                <a:lnTo>
                  <a:pt x="421202" y="608482"/>
                </a:lnTo>
                <a:lnTo>
                  <a:pt x="461931" y="590233"/>
                </a:lnTo>
                <a:lnTo>
                  <a:pt x="500256" y="565901"/>
                </a:lnTo>
                <a:lnTo>
                  <a:pt x="535487" y="535486"/>
                </a:lnTo>
                <a:lnTo>
                  <a:pt x="565902" y="500255"/>
                </a:lnTo>
                <a:lnTo>
                  <a:pt x="590234" y="461931"/>
                </a:lnTo>
                <a:lnTo>
                  <a:pt x="608483" y="421201"/>
                </a:lnTo>
                <a:lnTo>
                  <a:pt x="620649" y="378754"/>
                </a:lnTo>
                <a:lnTo>
                  <a:pt x="626732" y="335276"/>
                </a:lnTo>
                <a:lnTo>
                  <a:pt x="626732" y="291455"/>
                </a:lnTo>
                <a:lnTo>
                  <a:pt x="620649" y="247977"/>
                </a:lnTo>
                <a:lnTo>
                  <a:pt x="608483" y="205529"/>
                </a:lnTo>
                <a:lnTo>
                  <a:pt x="590234" y="164800"/>
                </a:lnTo>
                <a:lnTo>
                  <a:pt x="565902" y="126476"/>
                </a:lnTo>
                <a:lnTo>
                  <a:pt x="535487" y="91244"/>
                </a:lnTo>
                <a:lnTo>
                  <a:pt x="500256" y="60829"/>
                </a:lnTo>
                <a:lnTo>
                  <a:pt x="461931" y="36497"/>
                </a:lnTo>
                <a:lnTo>
                  <a:pt x="421202" y="18248"/>
                </a:lnTo>
                <a:lnTo>
                  <a:pt x="378755" y="6082"/>
                </a:lnTo>
                <a:lnTo>
                  <a:pt x="335277" y="0"/>
                </a:lnTo>
                <a:close/>
              </a:path>
            </a:pathLst>
          </a:custGeom>
          <a:solidFill>
            <a:srgbClr val="FFB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19078" y="6744643"/>
            <a:ext cx="19748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50" dirty="0">
                <a:solidFill>
                  <a:srgbClr val="444444"/>
                </a:solidFill>
                <a:latin typeface="Arial Black"/>
                <a:cs typeface="Arial Black"/>
              </a:rPr>
              <a:t>2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73748" y="5246932"/>
            <a:ext cx="22898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ID</a:t>
            </a:r>
            <a:r>
              <a:rPr sz="26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2600" b="1" spc="90" dirty="0">
                <a:solidFill>
                  <a:srgbClr val="444444"/>
                </a:solidFill>
                <a:latin typeface="Courier New"/>
                <a:cs typeface="Courier New"/>
              </a:rPr>
              <a:t>#</a:t>
            </a: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)</a:t>
            </a:r>
            <a:r>
              <a:rPr sz="26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20" dirty="0">
                <a:solidFill>
                  <a:srgbClr val="444444"/>
                </a:solidFill>
                <a:latin typeface="Arial"/>
                <a:cs typeface="Arial"/>
              </a:rPr>
              <a:t>selector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04164" y="5163346"/>
            <a:ext cx="626745" cy="626745"/>
          </a:xfrm>
          <a:custGeom>
            <a:avLst/>
            <a:gdLst/>
            <a:ahLst/>
            <a:cxnLst/>
            <a:rect l="l" t="t" r="r" b="b"/>
            <a:pathLst>
              <a:path w="626745" h="626745">
                <a:moveTo>
                  <a:pt x="335277" y="0"/>
                </a:moveTo>
                <a:lnTo>
                  <a:pt x="291455" y="0"/>
                </a:lnTo>
                <a:lnTo>
                  <a:pt x="247977" y="6083"/>
                </a:lnTo>
                <a:lnTo>
                  <a:pt x="205530" y="18249"/>
                </a:lnTo>
                <a:lnTo>
                  <a:pt x="164801" y="36498"/>
                </a:lnTo>
                <a:lnTo>
                  <a:pt x="126476" y="60830"/>
                </a:lnTo>
                <a:lnTo>
                  <a:pt x="91244" y="91245"/>
                </a:lnTo>
                <a:lnTo>
                  <a:pt x="60829" y="126477"/>
                </a:lnTo>
                <a:lnTo>
                  <a:pt x="36497" y="164801"/>
                </a:lnTo>
                <a:lnTo>
                  <a:pt x="18248" y="205530"/>
                </a:lnTo>
                <a:lnTo>
                  <a:pt x="6082" y="247977"/>
                </a:lnTo>
                <a:lnTo>
                  <a:pt x="0" y="291455"/>
                </a:lnTo>
                <a:lnTo>
                  <a:pt x="0" y="335277"/>
                </a:lnTo>
                <a:lnTo>
                  <a:pt x="6082" y="378755"/>
                </a:lnTo>
                <a:lnTo>
                  <a:pt x="18248" y="421202"/>
                </a:lnTo>
                <a:lnTo>
                  <a:pt x="36497" y="461931"/>
                </a:lnTo>
                <a:lnTo>
                  <a:pt x="60829" y="500255"/>
                </a:lnTo>
                <a:lnTo>
                  <a:pt x="91244" y="535487"/>
                </a:lnTo>
                <a:lnTo>
                  <a:pt x="126476" y="565902"/>
                </a:lnTo>
                <a:lnTo>
                  <a:pt x="164801" y="590234"/>
                </a:lnTo>
                <a:lnTo>
                  <a:pt x="205530" y="608483"/>
                </a:lnTo>
                <a:lnTo>
                  <a:pt x="247977" y="620649"/>
                </a:lnTo>
                <a:lnTo>
                  <a:pt x="291455" y="626732"/>
                </a:lnTo>
                <a:lnTo>
                  <a:pt x="335277" y="626732"/>
                </a:lnTo>
                <a:lnTo>
                  <a:pt x="378755" y="620649"/>
                </a:lnTo>
                <a:lnTo>
                  <a:pt x="421202" y="608483"/>
                </a:lnTo>
                <a:lnTo>
                  <a:pt x="461931" y="590234"/>
                </a:lnTo>
                <a:lnTo>
                  <a:pt x="500256" y="565902"/>
                </a:lnTo>
                <a:lnTo>
                  <a:pt x="535487" y="535487"/>
                </a:lnTo>
                <a:lnTo>
                  <a:pt x="565902" y="500255"/>
                </a:lnTo>
                <a:lnTo>
                  <a:pt x="590234" y="461931"/>
                </a:lnTo>
                <a:lnTo>
                  <a:pt x="608483" y="421202"/>
                </a:lnTo>
                <a:lnTo>
                  <a:pt x="620649" y="378755"/>
                </a:lnTo>
                <a:lnTo>
                  <a:pt x="626732" y="335277"/>
                </a:lnTo>
                <a:lnTo>
                  <a:pt x="626732" y="291455"/>
                </a:lnTo>
                <a:lnTo>
                  <a:pt x="620649" y="247977"/>
                </a:lnTo>
                <a:lnTo>
                  <a:pt x="608483" y="205530"/>
                </a:lnTo>
                <a:lnTo>
                  <a:pt x="590234" y="164801"/>
                </a:lnTo>
                <a:lnTo>
                  <a:pt x="565902" y="126477"/>
                </a:lnTo>
                <a:lnTo>
                  <a:pt x="535487" y="91245"/>
                </a:lnTo>
                <a:lnTo>
                  <a:pt x="500256" y="60830"/>
                </a:lnTo>
                <a:lnTo>
                  <a:pt x="461931" y="36498"/>
                </a:lnTo>
                <a:lnTo>
                  <a:pt x="421202" y="18249"/>
                </a:lnTo>
                <a:lnTo>
                  <a:pt x="378755" y="6083"/>
                </a:lnTo>
                <a:lnTo>
                  <a:pt x="335277" y="0"/>
                </a:lnTo>
                <a:close/>
              </a:path>
            </a:pathLst>
          </a:custGeom>
          <a:solidFill>
            <a:srgbClr val="FEB7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15067" y="5288551"/>
            <a:ext cx="205104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50" dirty="0">
                <a:solidFill>
                  <a:srgbClr val="444444"/>
                </a:solidFill>
                <a:latin typeface="Arial Black"/>
                <a:cs typeface="Arial Black"/>
              </a:rPr>
              <a:t>3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73748" y="8159115"/>
            <a:ext cx="541147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85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r>
              <a:rPr sz="26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30" dirty="0">
                <a:solidFill>
                  <a:srgbClr val="444444"/>
                </a:solidFill>
                <a:latin typeface="Arial"/>
                <a:cs typeface="Arial"/>
              </a:rPr>
              <a:t>selector</a:t>
            </a:r>
            <a:r>
              <a:rPr sz="26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55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2600" b="1" spc="55" dirty="0">
                <a:solidFill>
                  <a:srgbClr val="444444"/>
                </a:solidFill>
                <a:latin typeface="Courier New"/>
                <a:cs typeface="Courier New"/>
              </a:rPr>
              <a:t>p</a:t>
            </a:r>
            <a:r>
              <a:rPr sz="2600" spc="55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6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444444"/>
                </a:solidFill>
                <a:latin typeface="Courier New"/>
                <a:cs typeface="Courier New"/>
              </a:rPr>
              <a:t>div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6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444444"/>
                </a:solidFill>
                <a:latin typeface="Courier New"/>
                <a:cs typeface="Courier New"/>
              </a:rPr>
              <a:t>li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6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20" dirty="0">
                <a:solidFill>
                  <a:srgbClr val="444444"/>
                </a:solidFill>
                <a:latin typeface="Arial"/>
                <a:cs typeface="Arial"/>
              </a:rPr>
              <a:t>etc.)</a:t>
            </a:r>
            <a:endParaRPr sz="2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04164" y="8075528"/>
            <a:ext cx="626745" cy="626745"/>
          </a:xfrm>
          <a:custGeom>
            <a:avLst/>
            <a:gdLst/>
            <a:ahLst/>
            <a:cxnLst/>
            <a:rect l="l" t="t" r="r" b="b"/>
            <a:pathLst>
              <a:path w="626745" h="626745">
                <a:moveTo>
                  <a:pt x="335277" y="0"/>
                </a:moveTo>
                <a:lnTo>
                  <a:pt x="291455" y="0"/>
                </a:lnTo>
                <a:lnTo>
                  <a:pt x="247977" y="6083"/>
                </a:lnTo>
                <a:lnTo>
                  <a:pt x="205530" y="18249"/>
                </a:lnTo>
                <a:lnTo>
                  <a:pt x="164801" y="36498"/>
                </a:lnTo>
                <a:lnTo>
                  <a:pt x="126476" y="60830"/>
                </a:lnTo>
                <a:lnTo>
                  <a:pt x="91244" y="91245"/>
                </a:lnTo>
                <a:lnTo>
                  <a:pt x="60829" y="126477"/>
                </a:lnTo>
                <a:lnTo>
                  <a:pt x="36497" y="164801"/>
                </a:lnTo>
                <a:lnTo>
                  <a:pt x="18248" y="205530"/>
                </a:lnTo>
                <a:lnTo>
                  <a:pt x="6082" y="247977"/>
                </a:lnTo>
                <a:lnTo>
                  <a:pt x="0" y="291455"/>
                </a:lnTo>
                <a:lnTo>
                  <a:pt x="0" y="335277"/>
                </a:lnTo>
                <a:lnTo>
                  <a:pt x="6082" y="378755"/>
                </a:lnTo>
                <a:lnTo>
                  <a:pt x="18248" y="421202"/>
                </a:lnTo>
                <a:lnTo>
                  <a:pt x="36497" y="461931"/>
                </a:lnTo>
                <a:lnTo>
                  <a:pt x="60829" y="500255"/>
                </a:lnTo>
                <a:lnTo>
                  <a:pt x="91244" y="535487"/>
                </a:lnTo>
                <a:lnTo>
                  <a:pt x="126476" y="565902"/>
                </a:lnTo>
                <a:lnTo>
                  <a:pt x="164801" y="590234"/>
                </a:lnTo>
                <a:lnTo>
                  <a:pt x="205530" y="608483"/>
                </a:lnTo>
                <a:lnTo>
                  <a:pt x="247977" y="620649"/>
                </a:lnTo>
                <a:lnTo>
                  <a:pt x="291455" y="626732"/>
                </a:lnTo>
                <a:lnTo>
                  <a:pt x="335277" y="626732"/>
                </a:lnTo>
                <a:lnTo>
                  <a:pt x="378755" y="620649"/>
                </a:lnTo>
                <a:lnTo>
                  <a:pt x="421202" y="608483"/>
                </a:lnTo>
                <a:lnTo>
                  <a:pt x="461931" y="590234"/>
                </a:lnTo>
                <a:lnTo>
                  <a:pt x="500256" y="565902"/>
                </a:lnTo>
                <a:lnTo>
                  <a:pt x="535487" y="535487"/>
                </a:lnTo>
                <a:lnTo>
                  <a:pt x="565902" y="500255"/>
                </a:lnTo>
                <a:lnTo>
                  <a:pt x="590234" y="461931"/>
                </a:lnTo>
                <a:lnTo>
                  <a:pt x="608483" y="421202"/>
                </a:lnTo>
                <a:lnTo>
                  <a:pt x="620649" y="378755"/>
                </a:lnTo>
                <a:lnTo>
                  <a:pt x="626732" y="335277"/>
                </a:lnTo>
                <a:lnTo>
                  <a:pt x="626732" y="291455"/>
                </a:lnTo>
                <a:lnTo>
                  <a:pt x="620649" y="247977"/>
                </a:lnTo>
                <a:lnTo>
                  <a:pt x="608483" y="205530"/>
                </a:lnTo>
                <a:lnTo>
                  <a:pt x="590234" y="164801"/>
                </a:lnTo>
                <a:lnTo>
                  <a:pt x="565902" y="126477"/>
                </a:lnTo>
                <a:lnTo>
                  <a:pt x="535487" y="91245"/>
                </a:lnTo>
                <a:lnTo>
                  <a:pt x="500256" y="60830"/>
                </a:lnTo>
                <a:lnTo>
                  <a:pt x="461931" y="36498"/>
                </a:lnTo>
                <a:lnTo>
                  <a:pt x="421202" y="18249"/>
                </a:lnTo>
                <a:lnTo>
                  <a:pt x="378755" y="6083"/>
                </a:lnTo>
                <a:lnTo>
                  <a:pt x="335277" y="0"/>
                </a:lnTo>
                <a:close/>
              </a:path>
            </a:pathLst>
          </a:custGeom>
          <a:solidFill>
            <a:srgbClr val="FFC1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38220" y="8199487"/>
            <a:ext cx="15875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455" dirty="0">
                <a:solidFill>
                  <a:srgbClr val="444444"/>
                </a:solidFill>
                <a:latin typeface="Arial Black"/>
                <a:cs typeface="Arial Black"/>
              </a:rPr>
              <a:t>1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73748" y="9615501"/>
            <a:ext cx="34505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Universal</a:t>
            </a:r>
            <a:r>
              <a:rPr sz="26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30" dirty="0">
                <a:solidFill>
                  <a:srgbClr val="444444"/>
                </a:solidFill>
                <a:latin typeface="Arial"/>
                <a:cs typeface="Arial"/>
              </a:rPr>
              <a:t>selector</a:t>
            </a:r>
            <a:r>
              <a:rPr sz="26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65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2600" b="1" spc="65" dirty="0">
                <a:solidFill>
                  <a:srgbClr val="444444"/>
                </a:solidFill>
                <a:latin typeface="Courier New"/>
                <a:cs typeface="Courier New"/>
              </a:rPr>
              <a:t>*</a:t>
            </a:r>
            <a:r>
              <a:rPr sz="2600" spc="65" dirty="0">
                <a:solidFill>
                  <a:srgbClr val="444444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04164" y="9531620"/>
            <a:ext cx="626745" cy="626745"/>
          </a:xfrm>
          <a:custGeom>
            <a:avLst/>
            <a:gdLst/>
            <a:ahLst/>
            <a:cxnLst/>
            <a:rect l="l" t="t" r="r" b="b"/>
            <a:pathLst>
              <a:path w="626745" h="626745">
                <a:moveTo>
                  <a:pt x="335277" y="0"/>
                </a:moveTo>
                <a:lnTo>
                  <a:pt x="291455" y="0"/>
                </a:lnTo>
                <a:lnTo>
                  <a:pt x="247977" y="6083"/>
                </a:lnTo>
                <a:lnTo>
                  <a:pt x="205530" y="18249"/>
                </a:lnTo>
                <a:lnTo>
                  <a:pt x="164801" y="36498"/>
                </a:lnTo>
                <a:lnTo>
                  <a:pt x="126476" y="60830"/>
                </a:lnTo>
                <a:lnTo>
                  <a:pt x="91244" y="91245"/>
                </a:lnTo>
                <a:lnTo>
                  <a:pt x="60829" y="126477"/>
                </a:lnTo>
                <a:lnTo>
                  <a:pt x="36497" y="164801"/>
                </a:lnTo>
                <a:lnTo>
                  <a:pt x="18248" y="205530"/>
                </a:lnTo>
                <a:lnTo>
                  <a:pt x="6082" y="247977"/>
                </a:lnTo>
                <a:lnTo>
                  <a:pt x="0" y="291455"/>
                </a:lnTo>
                <a:lnTo>
                  <a:pt x="0" y="335277"/>
                </a:lnTo>
                <a:lnTo>
                  <a:pt x="6082" y="378755"/>
                </a:lnTo>
                <a:lnTo>
                  <a:pt x="18248" y="421202"/>
                </a:lnTo>
                <a:lnTo>
                  <a:pt x="36497" y="461931"/>
                </a:lnTo>
                <a:lnTo>
                  <a:pt x="60829" y="500255"/>
                </a:lnTo>
                <a:lnTo>
                  <a:pt x="91244" y="535487"/>
                </a:lnTo>
                <a:lnTo>
                  <a:pt x="126476" y="565902"/>
                </a:lnTo>
                <a:lnTo>
                  <a:pt x="164801" y="590234"/>
                </a:lnTo>
                <a:lnTo>
                  <a:pt x="205530" y="608483"/>
                </a:lnTo>
                <a:lnTo>
                  <a:pt x="247977" y="620649"/>
                </a:lnTo>
                <a:lnTo>
                  <a:pt x="291455" y="626732"/>
                </a:lnTo>
                <a:lnTo>
                  <a:pt x="335277" y="626732"/>
                </a:lnTo>
                <a:lnTo>
                  <a:pt x="378755" y="620649"/>
                </a:lnTo>
                <a:lnTo>
                  <a:pt x="421202" y="608483"/>
                </a:lnTo>
                <a:lnTo>
                  <a:pt x="461931" y="590234"/>
                </a:lnTo>
                <a:lnTo>
                  <a:pt x="500256" y="565902"/>
                </a:lnTo>
                <a:lnTo>
                  <a:pt x="535487" y="535487"/>
                </a:lnTo>
                <a:lnTo>
                  <a:pt x="565902" y="500255"/>
                </a:lnTo>
                <a:lnTo>
                  <a:pt x="590234" y="461931"/>
                </a:lnTo>
                <a:lnTo>
                  <a:pt x="608483" y="421202"/>
                </a:lnTo>
                <a:lnTo>
                  <a:pt x="620649" y="378755"/>
                </a:lnTo>
                <a:lnTo>
                  <a:pt x="626732" y="335277"/>
                </a:lnTo>
                <a:lnTo>
                  <a:pt x="626732" y="291455"/>
                </a:lnTo>
                <a:lnTo>
                  <a:pt x="620649" y="247977"/>
                </a:lnTo>
                <a:lnTo>
                  <a:pt x="608483" y="205530"/>
                </a:lnTo>
                <a:lnTo>
                  <a:pt x="590234" y="164801"/>
                </a:lnTo>
                <a:lnTo>
                  <a:pt x="565902" y="126477"/>
                </a:lnTo>
                <a:lnTo>
                  <a:pt x="535487" y="91245"/>
                </a:lnTo>
                <a:lnTo>
                  <a:pt x="500256" y="60830"/>
                </a:lnTo>
                <a:lnTo>
                  <a:pt x="461931" y="36498"/>
                </a:lnTo>
                <a:lnTo>
                  <a:pt x="421202" y="18249"/>
                </a:lnTo>
                <a:lnTo>
                  <a:pt x="378755" y="6083"/>
                </a:lnTo>
                <a:lnTo>
                  <a:pt x="335277" y="0"/>
                </a:lnTo>
                <a:close/>
              </a:path>
            </a:pathLst>
          </a:custGeom>
          <a:solidFill>
            <a:srgbClr val="FEC7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811151" y="9656826"/>
            <a:ext cx="21336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50" dirty="0">
                <a:solidFill>
                  <a:srgbClr val="444444"/>
                </a:solidFill>
                <a:latin typeface="Arial Black"/>
                <a:cs typeface="Arial Black"/>
              </a:rPr>
              <a:t>0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73748" y="3790841"/>
            <a:ext cx="59766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5" dirty="0">
                <a:solidFill>
                  <a:srgbClr val="444444"/>
                </a:solidFill>
                <a:latin typeface="Arial"/>
                <a:cs typeface="Arial"/>
              </a:rPr>
              <a:t>Inline</a:t>
            </a:r>
            <a:r>
              <a:rPr sz="26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35" dirty="0">
                <a:solidFill>
                  <a:srgbClr val="444444"/>
                </a:solidFill>
                <a:latin typeface="Arial"/>
                <a:cs typeface="Arial"/>
              </a:rPr>
              <a:t>style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2600" b="1" dirty="0">
                <a:solidFill>
                  <a:srgbClr val="444444"/>
                </a:solidFill>
                <a:latin typeface="Courier New"/>
                <a:cs typeface="Courier New"/>
              </a:rPr>
              <a:t>style</a:t>
            </a:r>
            <a:r>
              <a:rPr sz="2600" b="1" spc="-8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600" spc="150" dirty="0">
                <a:solidFill>
                  <a:srgbClr val="444444"/>
                </a:solidFill>
                <a:latin typeface="Arial"/>
                <a:cs typeface="Arial"/>
              </a:rPr>
              <a:t>attribute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5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5" dirty="0">
                <a:solidFill>
                  <a:srgbClr val="444444"/>
                </a:solidFill>
                <a:latin typeface="Arial"/>
                <a:cs typeface="Arial"/>
              </a:rPr>
              <a:t>HTML)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04164" y="3707255"/>
            <a:ext cx="626745" cy="626745"/>
          </a:xfrm>
          <a:custGeom>
            <a:avLst/>
            <a:gdLst/>
            <a:ahLst/>
            <a:cxnLst/>
            <a:rect l="l" t="t" r="r" b="b"/>
            <a:pathLst>
              <a:path w="626745" h="626745">
                <a:moveTo>
                  <a:pt x="335277" y="0"/>
                </a:moveTo>
                <a:lnTo>
                  <a:pt x="291455" y="0"/>
                </a:lnTo>
                <a:lnTo>
                  <a:pt x="247977" y="6082"/>
                </a:lnTo>
                <a:lnTo>
                  <a:pt x="205530" y="18248"/>
                </a:lnTo>
                <a:lnTo>
                  <a:pt x="164801" y="36497"/>
                </a:lnTo>
                <a:lnTo>
                  <a:pt x="126476" y="60829"/>
                </a:lnTo>
                <a:lnTo>
                  <a:pt x="91244" y="91244"/>
                </a:lnTo>
                <a:lnTo>
                  <a:pt x="60829" y="126476"/>
                </a:lnTo>
                <a:lnTo>
                  <a:pt x="36497" y="164800"/>
                </a:lnTo>
                <a:lnTo>
                  <a:pt x="18248" y="205529"/>
                </a:lnTo>
                <a:lnTo>
                  <a:pt x="6082" y="247977"/>
                </a:lnTo>
                <a:lnTo>
                  <a:pt x="0" y="291455"/>
                </a:lnTo>
                <a:lnTo>
                  <a:pt x="0" y="335276"/>
                </a:lnTo>
                <a:lnTo>
                  <a:pt x="6082" y="378754"/>
                </a:lnTo>
                <a:lnTo>
                  <a:pt x="18248" y="421201"/>
                </a:lnTo>
                <a:lnTo>
                  <a:pt x="36497" y="461931"/>
                </a:lnTo>
                <a:lnTo>
                  <a:pt x="60829" y="500255"/>
                </a:lnTo>
                <a:lnTo>
                  <a:pt x="91244" y="535486"/>
                </a:lnTo>
                <a:lnTo>
                  <a:pt x="126476" y="565901"/>
                </a:lnTo>
                <a:lnTo>
                  <a:pt x="164801" y="590233"/>
                </a:lnTo>
                <a:lnTo>
                  <a:pt x="205530" y="608482"/>
                </a:lnTo>
                <a:lnTo>
                  <a:pt x="247977" y="620648"/>
                </a:lnTo>
                <a:lnTo>
                  <a:pt x="291455" y="626731"/>
                </a:lnTo>
                <a:lnTo>
                  <a:pt x="335277" y="626731"/>
                </a:lnTo>
                <a:lnTo>
                  <a:pt x="378755" y="620648"/>
                </a:lnTo>
                <a:lnTo>
                  <a:pt x="421202" y="608482"/>
                </a:lnTo>
                <a:lnTo>
                  <a:pt x="461931" y="590233"/>
                </a:lnTo>
                <a:lnTo>
                  <a:pt x="500256" y="565901"/>
                </a:lnTo>
                <a:lnTo>
                  <a:pt x="535487" y="535486"/>
                </a:lnTo>
                <a:lnTo>
                  <a:pt x="565902" y="500255"/>
                </a:lnTo>
                <a:lnTo>
                  <a:pt x="590234" y="461931"/>
                </a:lnTo>
                <a:lnTo>
                  <a:pt x="608483" y="421201"/>
                </a:lnTo>
                <a:lnTo>
                  <a:pt x="620649" y="378754"/>
                </a:lnTo>
                <a:lnTo>
                  <a:pt x="626732" y="335276"/>
                </a:lnTo>
                <a:lnTo>
                  <a:pt x="626732" y="291455"/>
                </a:lnTo>
                <a:lnTo>
                  <a:pt x="620649" y="247977"/>
                </a:lnTo>
                <a:lnTo>
                  <a:pt x="608483" y="205529"/>
                </a:lnTo>
                <a:lnTo>
                  <a:pt x="590234" y="164800"/>
                </a:lnTo>
                <a:lnTo>
                  <a:pt x="565902" y="126476"/>
                </a:lnTo>
                <a:lnTo>
                  <a:pt x="535487" y="91244"/>
                </a:lnTo>
                <a:lnTo>
                  <a:pt x="500256" y="60829"/>
                </a:lnTo>
                <a:lnTo>
                  <a:pt x="461931" y="36497"/>
                </a:lnTo>
                <a:lnTo>
                  <a:pt x="421202" y="18248"/>
                </a:lnTo>
                <a:lnTo>
                  <a:pt x="378755" y="6082"/>
                </a:lnTo>
                <a:lnTo>
                  <a:pt x="335277" y="0"/>
                </a:lnTo>
                <a:close/>
              </a:path>
            </a:pathLst>
          </a:custGeom>
          <a:solidFill>
            <a:srgbClr val="FFB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812553" y="3832460"/>
            <a:ext cx="21018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50" dirty="0">
                <a:solidFill>
                  <a:srgbClr val="444444"/>
                </a:solidFill>
                <a:latin typeface="Arial Black"/>
                <a:cs typeface="Arial Black"/>
              </a:rPr>
              <a:t>4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02043" y="4573823"/>
            <a:ext cx="182054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75" dirty="0">
                <a:solidFill>
                  <a:srgbClr val="666666"/>
                </a:solidFill>
                <a:latin typeface="Arial"/>
                <a:cs typeface="Arial"/>
              </a:rPr>
              <a:t>No</a:t>
            </a:r>
            <a:r>
              <a:rPr sz="1950" spc="1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666666"/>
                </a:solidFill>
                <a:latin typeface="Arial"/>
                <a:cs typeface="Arial"/>
              </a:rPr>
              <a:t>inline</a:t>
            </a:r>
            <a:r>
              <a:rPr sz="1950" spc="1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50" spc="45" dirty="0">
                <a:solidFill>
                  <a:srgbClr val="666666"/>
                </a:solidFill>
                <a:latin typeface="Arial"/>
                <a:cs typeface="Arial"/>
              </a:rPr>
              <a:t>style?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546397" y="4432554"/>
            <a:ext cx="213995" cy="628650"/>
            <a:chOff x="4546397" y="4432554"/>
            <a:chExt cx="213995" cy="628650"/>
          </a:xfrm>
        </p:grpSpPr>
        <p:sp>
          <p:nvSpPr>
            <p:cNvPr id="33" name="object 33"/>
            <p:cNvSpPr/>
            <p:nvPr/>
          </p:nvSpPr>
          <p:spPr>
            <a:xfrm>
              <a:off x="4653200" y="4432554"/>
              <a:ext cx="0" cy="441325"/>
            </a:xfrm>
            <a:custGeom>
              <a:avLst/>
              <a:gdLst/>
              <a:ahLst/>
              <a:cxnLst/>
              <a:rect l="l" t="t" r="r" b="b"/>
              <a:pathLst>
                <a:path h="441325">
                  <a:moveTo>
                    <a:pt x="0" y="0"/>
                  </a:moveTo>
                  <a:lnTo>
                    <a:pt x="0" y="414647"/>
                  </a:lnTo>
                  <a:lnTo>
                    <a:pt x="0" y="440824"/>
                  </a:lnTo>
                </a:path>
              </a:pathLst>
            </a:custGeom>
            <a:ln w="5235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46397" y="4847201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002043" y="6031808"/>
            <a:ext cx="1742439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75" dirty="0">
                <a:solidFill>
                  <a:srgbClr val="666666"/>
                </a:solidFill>
                <a:latin typeface="Arial"/>
                <a:cs typeface="Arial"/>
              </a:rPr>
              <a:t>No</a:t>
            </a:r>
            <a:r>
              <a:rPr sz="1950" spc="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666666"/>
                </a:solidFill>
                <a:latin typeface="Courier New"/>
                <a:cs typeface="Courier New"/>
              </a:rPr>
              <a:t>#</a:t>
            </a:r>
            <a:r>
              <a:rPr sz="1950" spc="-61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950" spc="50" dirty="0">
                <a:solidFill>
                  <a:srgbClr val="666666"/>
                </a:solidFill>
                <a:latin typeface="Arial"/>
                <a:cs typeface="Arial"/>
              </a:rPr>
              <a:t>selector?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546397" y="5887991"/>
            <a:ext cx="213995" cy="628650"/>
            <a:chOff x="4546397" y="5887991"/>
            <a:chExt cx="213995" cy="628650"/>
          </a:xfrm>
        </p:grpSpPr>
        <p:sp>
          <p:nvSpPr>
            <p:cNvPr id="37" name="object 37"/>
            <p:cNvSpPr/>
            <p:nvPr/>
          </p:nvSpPr>
          <p:spPr>
            <a:xfrm>
              <a:off x="4653200" y="5887991"/>
              <a:ext cx="0" cy="441325"/>
            </a:xfrm>
            <a:custGeom>
              <a:avLst/>
              <a:gdLst/>
              <a:ahLst/>
              <a:cxnLst/>
              <a:rect l="l" t="t" r="r" b="b"/>
              <a:pathLst>
                <a:path h="441325">
                  <a:moveTo>
                    <a:pt x="0" y="0"/>
                  </a:moveTo>
                  <a:lnTo>
                    <a:pt x="0" y="414647"/>
                  </a:lnTo>
                  <a:lnTo>
                    <a:pt x="0" y="440824"/>
                  </a:lnTo>
                </a:path>
              </a:pathLst>
            </a:custGeom>
            <a:ln w="5235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46397" y="6302638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002043" y="7487901"/>
            <a:ext cx="227774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75" dirty="0">
                <a:solidFill>
                  <a:srgbClr val="666666"/>
                </a:solidFill>
                <a:latin typeface="Arial"/>
                <a:cs typeface="Arial"/>
              </a:rPr>
              <a:t>No</a:t>
            </a:r>
            <a:r>
              <a:rPr sz="1950" spc="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950" spc="-60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950" spc="80" dirty="0">
                <a:solidFill>
                  <a:srgbClr val="666666"/>
                </a:solidFill>
                <a:latin typeface="Arial"/>
                <a:cs typeface="Arial"/>
              </a:rPr>
              <a:t>or</a:t>
            </a:r>
            <a:r>
              <a:rPr sz="1950" spc="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666666"/>
                </a:solidFill>
                <a:latin typeface="Courier New"/>
                <a:cs typeface="Courier New"/>
              </a:rPr>
              <a:t>:</a:t>
            </a:r>
            <a:r>
              <a:rPr sz="1950" spc="-60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950" spc="50" dirty="0">
                <a:solidFill>
                  <a:srgbClr val="666666"/>
                </a:solidFill>
                <a:latin typeface="Arial"/>
                <a:cs typeface="Arial"/>
              </a:rPr>
              <a:t>selector?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546397" y="7344081"/>
            <a:ext cx="213995" cy="628650"/>
            <a:chOff x="4546397" y="7344081"/>
            <a:chExt cx="213995" cy="628650"/>
          </a:xfrm>
        </p:grpSpPr>
        <p:sp>
          <p:nvSpPr>
            <p:cNvPr id="41" name="object 41"/>
            <p:cNvSpPr/>
            <p:nvPr/>
          </p:nvSpPr>
          <p:spPr>
            <a:xfrm>
              <a:off x="4653200" y="7344081"/>
              <a:ext cx="0" cy="441325"/>
            </a:xfrm>
            <a:custGeom>
              <a:avLst/>
              <a:gdLst/>
              <a:ahLst/>
              <a:cxnLst/>
              <a:rect l="l" t="t" r="r" b="b"/>
              <a:pathLst>
                <a:path h="441325">
                  <a:moveTo>
                    <a:pt x="0" y="0"/>
                  </a:moveTo>
                  <a:lnTo>
                    <a:pt x="0" y="414647"/>
                  </a:lnTo>
                  <a:lnTo>
                    <a:pt x="0" y="440824"/>
                  </a:lnTo>
                </a:path>
              </a:pathLst>
            </a:custGeom>
            <a:ln w="5235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46397" y="7758729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10908676" y="6248922"/>
            <a:ext cx="1228090" cy="715010"/>
            <a:chOff x="10908676" y="6248922"/>
            <a:chExt cx="1228090" cy="715010"/>
          </a:xfrm>
        </p:grpSpPr>
        <p:sp>
          <p:nvSpPr>
            <p:cNvPr id="44" name="object 44"/>
            <p:cNvSpPr/>
            <p:nvPr/>
          </p:nvSpPr>
          <p:spPr>
            <a:xfrm>
              <a:off x="10935028" y="6416304"/>
              <a:ext cx="1117600" cy="521334"/>
            </a:xfrm>
            <a:custGeom>
              <a:avLst/>
              <a:gdLst/>
              <a:ahLst/>
              <a:cxnLst/>
              <a:rect l="l" t="t" r="r" b="b"/>
              <a:pathLst>
                <a:path w="1117600" h="521334">
                  <a:moveTo>
                    <a:pt x="0" y="516499"/>
                  </a:moveTo>
                  <a:lnTo>
                    <a:pt x="58665" y="519686"/>
                  </a:lnTo>
                  <a:lnTo>
                    <a:pt x="116038" y="521100"/>
                  </a:lnTo>
                  <a:lnTo>
                    <a:pt x="172120" y="520743"/>
                  </a:lnTo>
                  <a:lnTo>
                    <a:pt x="226910" y="518613"/>
                  </a:lnTo>
                  <a:lnTo>
                    <a:pt x="280408" y="514712"/>
                  </a:lnTo>
                  <a:lnTo>
                    <a:pt x="332614" y="509038"/>
                  </a:lnTo>
                  <a:lnTo>
                    <a:pt x="383529" y="501592"/>
                  </a:lnTo>
                  <a:lnTo>
                    <a:pt x="433151" y="492375"/>
                  </a:lnTo>
                  <a:lnTo>
                    <a:pt x="481482" y="481385"/>
                  </a:lnTo>
                  <a:lnTo>
                    <a:pt x="528521" y="468623"/>
                  </a:lnTo>
                  <a:lnTo>
                    <a:pt x="574268" y="454089"/>
                  </a:lnTo>
                  <a:lnTo>
                    <a:pt x="618724" y="437783"/>
                  </a:lnTo>
                  <a:lnTo>
                    <a:pt x="661887" y="419705"/>
                  </a:lnTo>
                  <a:lnTo>
                    <a:pt x="703759" y="399854"/>
                  </a:lnTo>
                  <a:lnTo>
                    <a:pt x="744339" y="378232"/>
                  </a:lnTo>
                  <a:lnTo>
                    <a:pt x="783627" y="354838"/>
                  </a:lnTo>
                  <a:lnTo>
                    <a:pt x="821623" y="329671"/>
                  </a:lnTo>
                  <a:lnTo>
                    <a:pt x="858327" y="302732"/>
                  </a:lnTo>
                  <a:lnTo>
                    <a:pt x="893740" y="274022"/>
                  </a:lnTo>
                  <a:lnTo>
                    <a:pt x="927861" y="243539"/>
                  </a:lnTo>
                  <a:lnTo>
                    <a:pt x="960690" y="211284"/>
                  </a:lnTo>
                  <a:lnTo>
                    <a:pt x="992227" y="177257"/>
                  </a:lnTo>
                  <a:lnTo>
                    <a:pt x="1022472" y="141458"/>
                  </a:lnTo>
                  <a:lnTo>
                    <a:pt x="1051425" y="103887"/>
                  </a:lnTo>
                  <a:lnTo>
                    <a:pt x="1079087" y="64544"/>
                  </a:lnTo>
                  <a:lnTo>
                    <a:pt x="1105457" y="23429"/>
                  </a:lnTo>
                  <a:lnTo>
                    <a:pt x="1117263" y="0"/>
                  </a:lnTo>
                </a:path>
              </a:pathLst>
            </a:custGeom>
            <a:ln w="5235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945133" y="6248922"/>
              <a:ext cx="191770" cy="239395"/>
            </a:xfrm>
            <a:custGeom>
              <a:avLst/>
              <a:gdLst/>
              <a:ahLst/>
              <a:cxnLst/>
              <a:rect l="l" t="t" r="r" b="b"/>
              <a:pathLst>
                <a:path w="191770" h="239395">
                  <a:moveTo>
                    <a:pt x="191491" y="0"/>
                  </a:moveTo>
                  <a:lnTo>
                    <a:pt x="0" y="142700"/>
                  </a:lnTo>
                  <a:lnTo>
                    <a:pt x="190758" y="238817"/>
                  </a:lnTo>
                  <a:lnTo>
                    <a:pt x="191491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0979436" y="7001530"/>
            <a:ext cx="10922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45" dirty="0">
                <a:solidFill>
                  <a:srgbClr val="666666"/>
                </a:solidFill>
                <a:latin typeface="Arial"/>
                <a:cs typeface="Arial"/>
              </a:rPr>
              <a:t>Multiple?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144223" y="5252817"/>
            <a:ext cx="2711450" cy="250190"/>
            <a:chOff x="7144223" y="5252817"/>
            <a:chExt cx="2711450" cy="250190"/>
          </a:xfrm>
        </p:grpSpPr>
        <p:sp>
          <p:nvSpPr>
            <p:cNvPr id="48" name="object 48"/>
            <p:cNvSpPr/>
            <p:nvPr/>
          </p:nvSpPr>
          <p:spPr>
            <a:xfrm>
              <a:off x="7170400" y="5278994"/>
              <a:ext cx="2501265" cy="198120"/>
            </a:xfrm>
            <a:custGeom>
              <a:avLst/>
              <a:gdLst/>
              <a:ahLst/>
              <a:cxnLst/>
              <a:rect l="l" t="t" r="r" b="b"/>
              <a:pathLst>
                <a:path w="2501265" h="198120">
                  <a:moveTo>
                    <a:pt x="0" y="197717"/>
                  </a:moveTo>
                  <a:lnTo>
                    <a:pt x="40986" y="183924"/>
                  </a:lnTo>
                  <a:lnTo>
                    <a:pt x="82321" y="170630"/>
                  </a:lnTo>
                  <a:lnTo>
                    <a:pt x="124003" y="157834"/>
                  </a:lnTo>
                  <a:lnTo>
                    <a:pt x="166033" y="145537"/>
                  </a:lnTo>
                  <a:lnTo>
                    <a:pt x="208411" y="133739"/>
                  </a:lnTo>
                  <a:lnTo>
                    <a:pt x="251137" y="122439"/>
                  </a:lnTo>
                  <a:lnTo>
                    <a:pt x="294210" y="111638"/>
                  </a:lnTo>
                  <a:lnTo>
                    <a:pt x="337632" y="101335"/>
                  </a:lnTo>
                  <a:lnTo>
                    <a:pt x="381401" y="91531"/>
                  </a:lnTo>
                  <a:lnTo>
                    <a:pt x="425518" y="82226"/>
                  </a:lnTo>
                  <a:lnTo>
                    <a:pt x="469983" y="73419"/>
                  </a:lnTo>
                  <a:lnTo>
                    <a:pt x="514796" y="65111"/>
                  </a:lnTo>
                  <a:lnTo>
                    <a:pt x="559957" y="57302"/>
                  </a:lnTo>
                  <a:lnTo>
                    <a:pt x="605465" y="49991"/>
                  </a:lnTo>
                  <a:lnTo>
                    <a:pt x="651322" y="43179"/>
                  </a:lnTo>
                  <a:lnTo>
                    <a:pt x="697526" y="36866"/>
                  </a:lnTo>
                  <a:lnTo>
                    <a:pt x="744078" y="31051"/>
                  </a:lnTo>
                  <a:lnTo>
                    <a:pt x="790978" y="25735"/>
                  </a:lnTo>
                  <a:lnTo>
                    <a:pt x="838225" y="20918"/>
                  </a:lnTo>
                  <a:lnTo>
                    <a:pt x="885821" y="16599"/>
                  </a:lnTo>
                  <a:lnTo>
                    <a:pt x="933764" y="12779"/>
                  </a:lnTo>
                  <a:lnTo>
                    <a:pt x="982055" y="9457"/>
                  </a:lnTo>
                  <a:lnTo>
                    <a:pt x="1030694" y="6634"/>
                  </a:lnTo>
                  <a:lnTo>
                    <a:pt x="1079681" y="4310"/>
                  </a:lnTo>
                  <a:lnTo>
                    <a:pt x="1129016" y="2484"/>
                  </a:lnTo>
                  <a:lnTo>
                    <a:pt x="1178699" y="1157"/>
                  </a:lnTo>
                  <a:lnTo>
                    <a:pt x="1228729" y="329"/>
                  </a:lnTo>
                  <a:lnTo>
                    <a:pt x="1279107" y="0"/>
                  </a:lnTo>
                  <a:lnTo>
                    <a:pt x="1329833" y="169"/>
                  </a:lnTo>
                  <a:lnTo>
                    <a:pt x="1380907" y="836"/>
                  </a:lnTo>
                  <a:lnTo>
                    <a:pt x="1432329" y="2002"/>
                  </a:lnTo>
                  <a:lnTo>
                    <a:pt x="1484098" y="3667"/>
                  </a:lnTo>
                  <a:lnTo>
                    <a:pt x="1536216" y="5831"/>
                  </a:lnTo>
                  <a:lnTo>
                    <a:pt x="1588681" y="8493"/>
                  </a:lnTo>
                  <a:lnTo>
                    <a:pt x="1641494" y="11654"/>
                  </a:lnTo>
                  <a:lnTo>
                    <a:pt x="1694655" y="15314"/>
                  </a:lnTo>
                  <a:lnTo>
                    <a:pt x="1748164" y="19472"/>
                  </a:lnTo>
                  <a:lnTo>
                    <a:pt x="1802020" y="24129"/>
                  </a:lnTo>
                  <a:lnTo>
                    <a:pt x="1856225" y="29284"/>
                  </a:lnTo>
                  <a:lnTo>
                    <a:pt x="1910777" y="34938"/>
                  </a:lnTo>
                  <a:lnTo>
                    <a:pt x="1965677" y="41091"/>
                  </a:lnTo>
                  <a:lnTo>
                    <a:pt x="2020925" y="47742"/>
                  </a:lnTo>
                  <a:lnTo>
                    <a:pt x="2076521" y="54892"/>
                  </a:lnTo>
                  <a:lnTo>
                    <a:pt x="2132465" y="62541"/>
                  </a:lnTo>
                  <a:lnTo>
                    <a:pt x="2188756" y="70688"/>
                  </a:lnTo>
                  <a:lnTo>
                    <a:pt x="2245395" y="79334"/>
                  </a:lnTo>
                  <a:lnTo>
                    <a:pt x="2302382" y="88479"/>
                  </a:lnTo>
                  <a:lnTo>
                    <a:pt x="2359717" y="98122"/>
                  </a:lnTo>
                  <a:lnTo>
                    <a:pt x="2417400" y="108264"/>
                  </a:lnTo>
                  <a:lnTo>
                    <a:pt x="2475431" y="118905"/>
                  </a:lnTo>
                  <a:lnTo>
                    <a:pt x="2501121" y="124048"/>
                  </a:lnTo>
                </a:path>
              </a:pathLst>
            </a:custGeom>
            <a:ln w="5235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624886" y="5293180"/>
              <a:ext cx="230504" cy="209550"/>
            </a:xfrm>
            <a:custGeom>
              <a:avLst/>
              <a:gdLst/>
              <a:ahLst/>
              <a:cxnLst/>
              <a:rect l="l" t="t" r="r" b="b"/>
              <a:pathLst>
                <a:path w="230504" h="209550">
                  <a:moveTo>
                    <a:pt x="41935" y="0"/>
                  </a:moveTo>
                  <a:lnTo>
                    <a:pt x="0" y="209449"/>
                  </a:lnTo>
                  <a:lnTo>
                    <a:pt x="230417" y="146660"/>
                  </a:lnTo>
                  <a:lnTo>
                    <a:pt x="41935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957384" y="5412264"/>
            <a:ext cx="10922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45" dirty="0">
                <a:solidFill>
                  <a:srgbClr val="666666"/>
                </a:solidFill>
                <a:latin typeface="Arial"/>
                <a:cs typeface="Arial"/>
              </a:rPr>
              <a:t>Multiple?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4233525" y="1800135"/>
            <a:ext cx="5382260" cy="7036434"/>
            <a:chOff x="14233525" y="1800135"/>
            <a:chExt cx="5382260" cy="7036434"/>
          </a:xfrm>
        </p:grpSpPr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33525" y="1800135"/>
              <a:ext cx="5382035" cy="7036434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4898782" y="2810300"/>
              <a:ext cx="3000375" cy="515620"/>
            </a:xfrm>
            <a:custGeom>
              <a:avLst/>
              <a:gdLst/>
              <a:ahLst/>
              <a:cxnLst/>
              <a:rect l="l" t="t" r="r" b="b"/>
              <a:pathLst>
                <a:path w="3000375" h="515620">
                  <a:moveTo>
                    <a:pt x="0" y="0"/>
                  </a:moveTo>
                  <a:lnTo>
                    <a:pt x="3000061" y="0"/>
                  </a:lnTo>
                  <a:lnTo>
                    <a:pt x="3000061" y="515559"/>
                  </a:lnTo>
                  <a:lnTo>
                    <a:pt x="0" y="515559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898782" y="4571054"/>
              <a:ext cx="3000375" cy="515620"/>
            </a:xfrm>
            <a:custGeom>
              <a:avLst/>
              <a:gdLst/>
              <a:ahLst/>
              <a:cxnLst/>
              <a:rect l="l" t="t" r="r" b="b"/>
              <a:pathLst>
                <a:path w="3000375" h="515620">
                  <a:moveTo>
                    <a:pt x="0" y="0"/>
                  </a:moveTo>
                  <a:lnTo>
                    <a:pt x="3000061" y="0"/>
                  </a:lnTo>
                  <a:lnTo>
                    <a:pt x="3000061" y="515559"/>
                  </a:lnTo>
                  <a:lnTo>
                    <a:pt x="0" y="515559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4898782" y="7602214"/>
              <a:ext cx="3000375" cy="515620"/>
            </a:xfrm>
            <a:custGeom>
              <a:avLst/>
              <a:gdLst/>
              <a:ahLst/>
              <a:cxnLst/>
              <a:rect l="l" t="t" r="r" b="b"/>
              <a:pathLst>
                <a:path w="3000375" h="515620">
                  <a:moveTo>
                    <a:pt x="0" y="0"/>
                  </a:moveTo>
                  <a:lnTo>
                    <a:pt x="3000061" y="0"/>
                  </a:lnTo>
                  <a:lnTo>
                    <a:pt x="3000061" y="515559"/>
                  </a:lnTo>
                  <a:lnTo>
                    <a:pt x="0" y="515559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898782" y="2810300"/>
              <a:ext cx="3000375" cy="515620"/>
            </a:xfrm>
            <a:custGeom>
              <a:avLst/>
              <a:gdLst/>
              <a:ahLst/>
              <a:cxnLst/>
              <a:rect l="l" t="t" r="r" b="b"/>
              <a:pathLst>
                <a:path w="3000375" h="515620">
                  <a:moveTo>
                    <a:pt x="0" y="0"/>
                  </a:moveTo>
                  <a:lnTo>
                    <a:pt x="3000061" y="0"/>
                  </a:lnTo>
                  <a:lnTo>
                    <a:pt x="3000061" y="515559"/>
                  </a:lnTo>
                  <a:lnTo>
                    <a:pt x="0" y="515559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4898782" y="7602214"/>
              <a:ext cx="3000375" cy="515620"/>
            </a:xfrm>
            <a:custGeom>
              <a:avLst/>
              <a:gdLst/>
              <a:ahLst/>
              <a:cxnLst/>
              <a:rect l="l" t="t" r="r" b="b"/>
              <a:pathLst>
                <a:path w="3000375" h="515620">
                  <a:moveTo>
                    <a:pt x="0" y="0"/>
                  </a:moveTo>
                  <a:lnTo>
                    <a:pt x="3000061" y="0"/>
                  </a:lnTo>
                  <a:lnTo>
                    <a:pt x="3000061" y="515559"/>
                  </a:lnTo>
                  <a:lnTo>
                    <a:pt x="0" y="515559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8" name="object 5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92423" y="9196839"/>
            <a:ext cx="293184" cy="293184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14803268" y="9095882"/>
            <a:ext cx="4641215" cy="1649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67080">
              <a:lnSpc>
                <a:spcPct val="115100"/>
              </a:lnSpc>
              <a:spcBef>
                <a:spcPts val="95"/>
              </a:spcBef>
            </a:pP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There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ID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selector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#author-text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),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so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0" dirty="0">
                <a:solidFill>
                  <a:srgbClr val="444444"/>
                </a:solidFill>
                <a:latin typeface="Arial Black"/>
                <a:cs typeface="Arial Black"/>
              </a:rPr>
              <a:t>for</a:t>
            </a:r>
            <a:r>
              <a:rPr sz="2300" spc="-15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75" dirty="0">
                <a:solidFill>
                  <a:srgbClr val="444444"/>
                </a:solidFill>
                <a:latin typeface="Arial Black"/>
                <a:cs typeface="Arial Black"/>
              </a:rPr>
              <a:t>the</a:t>
            </a:r>
            <a:endParaRPr sz="2300">
              <a:latin typeface="Arial Black"/>
              <a:cs typeface="Arial Black"/>
            </a:endParaRPr>
          </a:p>
          <a:p>
            <a:pPr marL="12700" marR="5080">
              <a:lnSpc>
                <a:spcPct val="114999"/>
              </a:lnSpc>
              <a:spcBef>
                <a:spcPts val="90"/>
              </a:spcBef>
            </a:pPr>
            <a:r>
              <a:rPr sz="2300" spc="-130" dirty="0">
                <a:solidFill>
                  <a:srgbClr val="444444"/>
                </a:solidFill>
                <a:latin typeface="Arial Black"/>
                <a:cs typeface="Arial Black"/>
              </a:rPr>
              <a:t>conflicting </a:t>
            </a:r>
            <a:r>
              <a:rPr sz="2300" b="1" dirty="0">
                <a:solidFill>
                  <a:srgbClr val="444444"/>
                </a:solidFill>
                <a:latin typeface="Courier New"/>
                <a:cs typeface="Courier New"/>
              </a:rPr>
              <a:t>font-size</a:t>
            </a:r>
            <a:r>
              <a:rPr sz="2300" b="1" spc="-74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spc="-75" dirty="0">
                <a:solidFill>
                  <a:srgbClr val="444444"/>
                </a:solidFill>
                <a:latin typeface="Arial Black"/>
                <a:cs typeface="Arial Black"/>
              </a:rPr>
              <a:t>property</a:t>
            </a:r>
            <a:r>
              <a:rPr sz="2300" spc="-75" dirty="0">
                <a:solidFill>
                  <a:srgbClr val="444444"/>
                </a:solidFill>
                <a:latin typeface="Arial"/>
                <a:cs typeface="Arial"/>
              </a:rPr>
              <a:t>, </a:t>
            </a:r>
            <a:r>
              <a:rPr sz="2300" spc="120" dirty="0">
                <a:solidFill>
                  <a:srgbClr val="444444"/>
                </a:solidFill>
                <a:latin typeface="Arial"/>
                <a:cs typeface="Arial"/>
              </a:rPr>
              <a:t>this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4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selector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50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applies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0213068" y="4871494"/>
            <a:ext cx="3316604" cy="1210945"/>
            <a:chOff x="10213068" y="4871494"/>
            <a:chExt cx="3316604" cy="1210945"/>
          </a:xfrm>
        </p:grpSpPr>
        <p:sp>
          <p:nvSpPr>
            <p:cNvPr id="61" name="object 61"/>
            <p:cNvSpPr/>
            <p:nvPr/>
          </p:nvSpPr>
          <p:spPr>
            <a:xfrm>
              <a:off x="10213068" y="4871494"/>
              <a:ext cx="3316604" cy="1210945"/>
            </a:xfrm>
            <a:custGeom>
              <a:avLst/>
              <a:gdLst/>
              <a:ahLst/>
              <a:cxnLst/>
              <a:rect l="l" t="t" r="r" b="b"/>
              <a:pathLst>
                <a:path w="3316605" h="1210945">
                  <a:moveTo>
                    <a:pt x="3316337" y="0"/>
                  </a:moveTo>
                  <a:lnTo>
                    <a:pt x="0" y="0"/>
                  </a:lnTo>
                  <a:lnTo>
                    <a:pt x="0" y="1210434"/>
                  </a:lnTo>
                  <a:lnTo>
                    <a:pt x="3316337" y="1210434"/>
                  </a:lnTo>
                  <a:lnTo>
                    <a:pt x="331633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22485" y="5073059"/>
              <a:ext cx="376951" cy="376951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10213068" y="4871494"/>
            <a:ext cx="3316604" cy="121094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732790" marR="232410">
              <a:lnSpc>
                <a:spcPct val="111100"/>
              </a:lnSpc>
              <a:spcBef>
                <a:spcPts val="1240"/>
              </a:spcBef>
            </a:pPr>
            <a:r>
              <a:rPr sz="2450" spc="-185" dirty="0">
                <a:solidFill>
                  <a:srgbClr val="444444"/>
                </a:solidFill>
                <a:latin typeface="Arial Black"/>
                <a:cs typeface="Arial Black"/>
              </a:rPr>
              <a:t>Last</a:t>
            </a:r>
            <a:r>
              <a:rPr sz="2450" spc="-22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50" dirty="0">
                <a:solidFill>
                  <a:srgbClr val="444444"/>
                </a:solidFill>
                <a:latin typeface="Arial Black"/>
                <a:cs typeface="Arial Black"/>
              </a:rPr>
              <a:t>selector</a:t>
            </a:r>
            <a:r>
              <a:rPr sz="2450" spc="-13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in </a:t>
            </a:r>
            <a:r>
              <a:rPr sz="2450" spc="135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applies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50" dirty="0">
                <a:solidFill>
                  <a:srgbClr val="444444"/>
                </a:solidFill>
                <a:latin typeface="Arial Black"/>
                <a:cs typeface="Arial Black"/>
              </a:rPr>
              <a:t>*</a:t>
            </a:r>
            <a:endParaRPr sz="2450">
              <a:latin typeface="Arial Black"/>
              <a:cs typeface="Arial Black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002043" y="8946723"/>
            <a:ext cx="254698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75" dirty="0">
                <a:solidFill>
                  <a:srgbClr val="666666"/>
                </a:solidFill>
                <a:latin typeface="Arial"/>
                <a:cs typeface="Arial"/>
              </a:rPr>
              <a:t>No</a:t>
            </a:r>
            <a:r>
              <a:rPr sz="1950" spc="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50" spc="70" dirty="0">
                <a:solidFill>
                  <a:srgbClr val="666666"/>
                </a:solidFill>
                <a:latin typeface="Arial"/>
                <a:cs typeface="Arial"/>
              </a:rPr>
              <a:t>element</a:t>
            </a:r>
            <a:r>
              <a:rPr sz="1950" spc="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950" spc="50" dirty="0">
                <a:solidFill>
                  <a:srgbClr val="666666"/>
                </a:solidFill>
                <a:latin typeface="Arial"/>
                <a:cs typeface="Arial"/>
              </a:rPr>
              <a:t>selector?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4546397" y="8805454"/>
            <a:ext cx="213995" cy="628650"/>
            <a:chOff x="4546397" y="8805454"/>
            <a:chExt cx="213995" cy="628650"/>
          </a:xfrm>
        </p:grpSpPr>
        <p:sp>
          <p:nvSpPr>
            <p:cNvPr id="66" name="object 66"/>
            <p:cNvSpPr/>
            <p:nvPr/>
          </p:nvSpPr>
          <p:spPr>
            <a:xfrm>
              <a:off x="4653200" y="8805454"/>
              <a:ext cx="0" cy="441325"/>
            </a:xfrm>
            <a:custGeom>
              <a:avLst/>
              <a:gdLst/>
              <a:ahLst/>
              <a:cxnLst/>
              <a:rect l="l" t="t" r="r" b="b"/>
              <a:pathLst>
                <a:path h="441325">
                  <a:moveTo>
                    <a:pt x="0" y="0"/>
                  </a:moveTo>
                  <a:lnTo>
                    <a:pt x="0" y="414647"/>
                  </a:lnTo>
                  <a:lnTo>
                    <a:pt x="0" y="440824"/>
                  </a:lnTo>
                </a:path>
              </a:pathLst>
            </a:custGeom>
            <a:ln w="5235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46397" y="9220101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10292629" y="6256297"/>
            <a:ext cx="2696210" cy="2163445"/>
            <a:chOff x="10292629" y="6256297"/>
            <a:chExt cx="2696210" cy="2163445"/>
          </a:xfrm>
        </p:grpSpPr>
        <p:sp>
          <p:nvSpPr>
            <p:cNvPr id="69" name="object 69"/>
            <p:cNvSpPr/>
            <p:nvPr/>
          </p:nvSpPr>
          <p:spPr>
            <a:xfrm>
              <a:off x="10318806" y="6443132"/>
              <a:ext cx="2566035" cy="1950085"/>
            </a:xfrm>
            <a:custGeom>
              <a:avLst/>
              <a:gdLst/>
              <a:ahLst/>
              <a:cxnLst/>
              <a:rect l="l" t="t" r="r" b="b"/>
              <a:pathLst>
                <a:path w="2566034" h="1950084">
                  <a:moveTo>
                    <a:pt x="0" y="1950060"/>
                  </a:moveTo>
                  <a:lnTo>
                    <a:pt x="62449" y="1945189"/>
                  </a:lnTo>
                  <a:lnTo>
                    <a:pt x="124134" y="1939756"/>
                  </a:lnTo>
                  <a:lnTo>
                    <a:pt x="185055" y="1933761"/>
                  </a:lnTo>
                  <a:lnTo>
                    <a:pt x="245212" y="1927205"/>
                  </a:lnTo>
                  <a:lnTo>
                    <a:pt x="304605" y="1920087"/>
                  </a:lnTo>
                  <a:lnTo>
                    <a:pt x="363234" y="1912408"/>
                  </a:lnTo>
                  <a:lnTo>
                    <a:pt x="421098" y="1904167"/>
                  </a:lnTo>
                  <a:lnTo>
                    <a:pt x="478199" y="1895364"/>
                  </a:lnTo>
                  <a:lnTo>
                    <a:pt x="534536" y="1885999"/>
                  </a:lnTo>
                  <a:lnTo>
                    <a:pt x="590108" y="1876073"/>
                  </a:lnTo>
                  <a:lnTo>
                    <a:pt x="644916" y="1865585"/>
                  </a:lnTo>
                  <a:lnTo>
                    <a:pt x="698961" y="1854536"/>
                  </a:lnTo>
                  <a:lnTo>
                    <a:pt x="752241" y="1842925"/>
                  </a:lnTo>
                  <a:lnTo>
                    <a:pt x="804757" y="1830752"/>
                  </a:lnTo>
                  <a:lnTo>
                    <a:pt x="856509" y="1818017"/>
                  </a:lnTo>
                  <a:lnTo>
                    <a:pt x="907497" y="1804721"/>
                  </a:lnTo>
                  <a:lnTo>
                    <a:pt x="957721" y="1790863"/>
                  </a:lnTo>
                  <a:lnTo>
                    <a:pt x="1007180" y="1776444"/>
                  </a:lnTo>
                  <a:lnTo>
                    <a:pt x="1055876" y="1761463"/>
                  </a:lnTo>
                  <a:lnTo>
                    <a:pt x="1103808" y="1745920"/>
                  </a:lnTo>
                  <a:lnTo>
                    <a:pt x="1150975" y="1729815"/>
                  </a:lnTo>
                  <a:lnTo>
                    <a:pt x="1197378" y="1713149"/>
                  </a:lnTo>
                  <a:lnTo>
                    <a:pt x="1243018" y="1695921"/>
                  </a:lnTo>
                  <a:lnTo>
                    <a:pt x="1287893" y="1678132"/>
                  </a:lnTo>
                  <a:lnTo>
                    <a:pt x="1332004" y="1659781"/>
                  </a:lnTo>
                  <a:lnTo>
                    <a:pt x="1375351" y="1640868"/>
                  </a:lnTo>
                  <a:lnTo>
                    <a:pt x="1417934" y="1621393"/>
                  </a:lnTo>
                  <a:lnTo>
                    <a:pt x="1459753" y="1601357"/>
                  </a:lnTo>
                  <a:lnTo>
                    <a:pt x="1500807" y="1580759"/>
                  </a:lnTo>
                  <a:lnTo>
                    <a:pt x="1541098" y="1559600"/>
                  </a:lnTo>
                  <a:lnTo>
                    <a:pt x="1580625" y="1537879"/>
                  </a:lnTo>
                  <a:lnTo>
                    <a:pt x="1619387" y="1515596"/>
                  </a:lnTo>
                  <a:lnTo>
                    <a:pt x="1657385" y="1492751"/>
                  </a:lnTo>
                  <a:lnTo>
                    <a:pt x="1694620" y="1469345"/>
                  </a:lnTo>
                  <a:lnTo>
                    <a:pt x="1731090" y="1445377"/>
                  </a:lnTo>
                  <a:lnTo>
                    <a:pt x="1766796" y="1420848"/>
                  </a:lnTo>
                  <a:lnTo>
                    <a:pt x="1801738" y="1395757"/>
                  </a:lnTo>
                  <a:lnTo>
                    <a:pt x="1835916" y="1370104"/>
                  </a:lnTo>
                  <a:lnTo>
                    <a:pt x="1869330" y="1343889"/>
                  </a:lnTo>
                  <a:lnTo>
                    <a:pt x="1901979" y="1317113"/>
                  </a:lnTo>
                  <a:lnTo>
                    <a:pt x="1933865" y="1289775"/>
                  </a:lnTo>
                  <a:lnTo>
                    <a:pt x="1964987" y="1261876"/>
                  </a:lnTo>
                  <a:lnTo>
                    <a:pt x="1995344" y="1233415"/>
                  </a:lnTo>
                  <a:lnTo>
                    <a:pt x="2024937" y="1204392"/>
                  </a:lnTo>
                  <a:lnTo>
                    <a:pt x="2053767" y="1174807"/>
                  </a:lnTo>
                  <a:lnTo>
                    <a:pt x="2081832" y="1144661"/>
                  </a:lnTo>
                  <a:lnTo>
                    <a:pt x="2109133" y="1113953"/>
                  </a:lnTo>
                  <a:lnTo>
                    <a:pt x="2135670" y="1082684"/>
                  </a:lnTo>
                  <a:lnTo>
                    <a:pt x="2161443" y="1050853"/>
                  </a:lnTo>
                  <a:lnTo>
                    <a:pt x="2186452" y="1018460"/>
                  </a:lnTo>
                  <a:lnTo>
                    <a:pt x="2210696" y="985505"/>
                  </a:lnTo>
                  <a:lnTo>
                    <a:pt x="2234177" y="951989"/>
                  </a:lnTo>
                  <a:lnTo>
                    <a:pt x="2256894" y="917911"/>
                  </a:lnTo>
                  <a:lnTo>
                    <a:pt x="2278846" y="883272"/>
                  </a:lnTo>
                  <a:lnTo>
                    <a:pt x="2300034" y="848071"/>
                  </a:lnTo>
                  <a:lnTo>
                    <a:pt x="2320459" y="812308"/>
                  </a:lnTo>
                  <a:lnTo>
                    <a:pt x="2340119" y="775983"/>
                  </a:lnTo>
                  <a:lnTo>
                    <a:pt x="2359015" y="739097"/>
                  </a:lnTo>
                  <a:lnTo>
                    <a:pt x="2377147" y="701649"/>
                  </a:lnTo>
                  <a:lnTo>
                    <a:pt x="2394515" y="663640"/>
                  </a:lnTo>
                  <a:lnTo>
                    <a:pt x="2411119" y="625069"/>
                  </a:lnTo>
                  <a:lnTo>
                    <a:pt x="2426958" y="585936"/>
                  </a:lnTo>
                  <a:lnTo>
                    <a:pt x="2442034" y="546242"/>
                  </a:lnTo>
                  <a:lnTo>
                    <a:pt x="2456346" y="505985"/>
                  </a:lnTo>
                  <a:lnTo>
                    <a:pt x="2469893" y="465168"/>
                  </a:lnTo>
                  <a:lnTo>
                    <a:pt x="2482676" y="423788"/>
                  </a:lnTo>
                  <a:lnTo>
                    <a:pt x="2494696" y="381847"/>
                  </a:lnTo>
                  <a:lnTo>
                    <a:pt x="2505951" y="339344"/>
                  </a:lnTo>
                  <a:lnTo>
                    <a:pt x="2516442" y="296280"/>
                  </a:lnTo>
                  <a:lnTo>
                    <a:pt x="2526169" y="252654"/>
                  </a:lnTo>
                  <a:lnTo>
                    <a:pt x="2535132" y="208466"/>
                  </a:lnTo>
                  <a:lnTo>
                    <a:pt x="2543331" y="163716"/>
                  </a:lnTo>
                  <a:lnTo>
                    <a:pt x="2550765" y="118405"/>
                  </a:lnTo>
                  <a:lnTo>
                    <a:pt x="2557436" y="72532"/>
                  </a:lnTo>
                  <a:lnTo>
                    <a:pt x="2563342" y="26098"/>
                  </a:lnTo>
                  <a:lnTo>
                    <a:pt x="2565426" y="0"/>
                  </a:lnTo>
                </a:path>
              </a:pathLst>
            </a:custGeom>
            <a:ln w="52354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2775684" y="6256297"/>
              <a:ext cx="213360" cy="221615"/>
            </a:xfrm>
            <a:custGeom>
              <a:avLst/>
              <a:gdLst/>
              <a:ahLst/>
              <a:cxnLst/>
              <a:rect l="l" t="t" r="r" b="b"/>
              <a:pathLst>
                <a:path w="213359" h="221614">
                  <a:moveTo>
                    <a:pt x="123462" y="0"/>
                  </a:moveTo>
                  <a:lnTo>
                    <a:pt x="0" y="204431"/>
                  </a:lnTo>
                  <a:lnTo>
                    <a:pt x="212925" y="221426"/>
                  </a:lnTo>
                  <a:lnTo>
                    <a:pt x="123462" y="0"/>
                  </a:lnTo>
                  <a:close/>
                </a:path>
              </a:pathLst>
            </a:custGeom>
            <a:solidFill>
              <a:srgbClr val="77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0561878" y="8457206"/>
            <a:ext cx="10922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45" dirty="0">
                <a:solidFill>
                  <a:srgbClr val="666666"/>
                </a:solidFill>
                <a:latin typeface="Arial"/>
                <a:cs typeface="Arial"/>
              </a:rPr>
              <a:t>Multiple?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72" name="object 7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8128" y="10696531"/>
            <a:ext cx="272243" cy="272243"/>
          </a:xfrm>
          <a:prstGeom prst="rect">
            <a:avLst/>
          </a:prstGeom>
        </p:spPr>
      </p:pic>
      <p:sp>
        <p:nvSpPr>
          <p:cNvPr id="73" name="object 73"/>
          <p:cNvSpPr txBox="1"/>
          <p:nvPr/>
        </p:nvSpPr>
        <p:spPr>
          <a:xfrm>
            <a:off x="828972" y="10683177"/>
            <a:ext cx="406400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444444"/>
                </a:solidFill>
                <a:latin typeface="Arial Black"/>
                <a:cs typeface="Arial Black"/>
              </a:rPr>
              <a:t>*</a:t>
            </a:r>
            <a:r>
              <a:rPr sz="1800" spc="-114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1800" spc="-95" dirty="0">
                <a:solidFill>
                  <a:srgbClr val="444444"/>
                </a:solidFill>
                <a:latin typeface="Lucida Sans Unicode"/>
                <a:cs typeface="Lucida Sans Unicode"/>
              </a:rPr>
              <a:t>It’s</a:t>
            </a:r>
            <a:r>
              <a:rPr sz="1800" spc="-65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44444"/>
                </a:solidFill>
                <a:latin typeface="Lucida Sans Unicode"/>
                <a:cs typeface="Lucida Sans Unicode"/>
              </a:rPr>
              <a:t>a</a:t>
            </a:r>
            <a:r>
              <a:rPr sz="1800" spc="-7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1800" spc="-40" dirty="0">
                <a:solidFill>
                  <a:srgbClr val="444444"/>
                </a:solidFill>
                <a:latin typeface="Lucida Sans Unicode"/>
                <a:cs typeface="Lucida Sans Unicode"/>
              </a:rPr>
              <a:t>bit</a:t>
            </a:r>
            <a:r>
              <a:rPr sz="1800" spc="-7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1800" spc="-45" dirty="0">
                <a:solidFill>
                  <a:srgbClr val="444444"/>
                </a:solidFill>
                <a:latin typeface="Lucida Sans Unicode"/>
                <a:cs typeface="Lucida Sans Unicode"/>
              </a:rPr>
              <a:t>more</a:t>
            </a:r>
            <a:r>
              <a:rPr sz="1800" spc="-7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444444"/>
                </a:solidFill>
                <a:latin typeface="Lucida Sans Unicode"/>
                <a:cs typeface="Lucida Sans Unicode"/>
              </a:rPr>
              <a:t>complicated</a:t>
            </a:r>
            <a:r>
              <a:rPr sz="1800" spc="-7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1800" spc="-65" dirty="0">
                <a:solidFill>
                  <a:srgbClr val="444444"/>
                </a:solidFill>
                <a:latin typeface="Lucida Sans Unicode"/>
                <a:cs typeface="Lucida Sans Unicode"/>
              </a:rPr>
              <a:t>in</a:t>
            </a:r>
            <a:r>
              <a:rPr sz="1800" spc="-7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444444"/>
                </a:solidFill>
                <a:latin typeface="Lucida Sans Unicode"/>
                <a:cs typeface="Lucida Sans Unicode"/>
              </a:rPr>
              <a:t>reality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237" y="418835"/>
            <a:ext cx="10180027" cy="10470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27635" y="2853306"/>
            <a:ext cx="228282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420" dirty="0">
                <a:solidFill>
                  <a:srgbClr val="444444"/>
                </a:solidFill>
                <a:latin typeface="Arial Black"/>
                <a:cs typeface="Arial Black"/>
              </a:rPr>
              <a:t>SECTION</a:t>
            </a:r>
            <a:endParaRPr sz="41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27635" y="3659662"/>
            <a:ext cx="456374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3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3450" spc="-1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20" dirty="0">
                <a:solidFill>
                  <a:srgbClr val="444444"/>
                </a:solidFill>
                <a:latin typeface="Arial"/>
                <a:cs typeface="Arial"/>
              </a:rPr>
              <a:t>FUNDAMENTALS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7635" y="6170021"/>
            <a:ext cx="7770201" cy="215836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4100" spc="-465" dirty="0">
                <a:solidFill>
                  <a:srgbClr val="444444"/>
                </a:solidFill>
                <a:latin typeface="Arial Black"/>
                <a:cs typeface="Arial Black"/>
              </a:rPr>
              <a:t>LECTURE</a:t>
            </a:r>
            <a:endParaRPr sz="4100" dirty="0">
              <a:latin typeface="Arial Black"/>
              <a:cs typeface="Arial Black"/>
            </a:endParaRPr>
          </a:p>
          <a:p>
            <a:pPr marL="12700" marR="5080">
              <a:lnSpc>
                <a:spcPct val="111700"/>
              </a:lnSpc>
              <a:spcBef>
                <a:spcPts val="935"/>
              </a:spcBef>
            </a:pPr>
            <a:r>
              <a:rPr sz="3450" spc="-10" dirty="0">
                <a:solidFill>
                  <a:srgbClr val="444444"/>
                </a:solidFill>
                <a:latin typeface="Arial"/>
                <a:cs typeface="Arial"/>
              </a:rPr>
              <a:t>INHERITANCE </a:t>
            </a:r>
            <a:r>
              <a:rPr sz="34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3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3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50" dirty="0">
                <a:solidFill>
                  <a:srgbClr val="444444"/>
                </a:solidFill>
                <a:latin typeface="Arial"/>
                <a:cs typeface="Arial"/>
              </a:rPr>
              <a:t>UNIVERSAL</a:t>
            </a:r>
            <a:r>
              <a:rPr sz="3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105" dirty="0">
                <a:solidFill>
                  <a:srgbClr val="444444"/>
                </a:solidFill>
                <a:latin typeface="Arial"/>
                <a:cs typeface="Arial"/>
              </a:rPr>
              <a:t>SELECTOR</a:t>
            </a:r>
            <a:endParaRPr sz="345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111122" y="9233268"/>
            <a:ext cx="1986914" cy="1151890"/>
            <a:chOff x="17111122" y="9233268"/>
            <a:chExt cx="1986914" cy="11518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11122" y="9233268"/>
              <a:ext cx="841111" cy="11517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6731" y="9233268"/>
              <a:ext cx="821105" cy="1151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8511" y="321772"/>
            <a:ext cx="710692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spc="-215" dirty="0"/>
              <a:t> </a:t>
            </a:r>
            <a:r>
              <a:rPr spc="-455" dirty="0">
                <a:latin typeface="Arial Black"/>
                <a:cs typeface="Arial Black"/>
              </a:rPr>
              <a:t>I</a:t>
            </a:r>
            <a:r>
              <a:rPr spc="-450" dirty="0">
                <a:latin typeface="Arial Black"/>
                <a:cs typeface="Arial Black"/>
              </a:rPr>
              <a:t>N</a:t>
            </a:r>
            <a:r>
              <a:rPr spc="-440" dirty="0">
                <a:latin typeface="Arial Black"/>
                <a:cs typeface="Arial Black"/>
              </a:rPr>
              <a:t>H</a:t>
            </a:r>
            <a:r>
              <a:rPr spc="-455" dirty="0">
                <a:latin typeface="Arial Black"/>
                <a:cs typeface="Arial Black"/>
              </a:rPr>
              <a:t>E</a:t>
            </a:r>
            <a:r>
              <a:rPr spc="-445" dirty="0">
                <a:latin typeface="Arial Black"/>
                <a:cs typeface="Arial Black"/>
              </a:rPr>
              <a:t>R</a:t>
            </a:r>
            <a:r>
              <a:rPr spc="-470" dirty="0">
                <a:latin typeface="Arial Black"/>
                <a:cs typeface="Arial Black"/>
              </a:rPr>
              <a:t>I</a:t>
            </a:r>
            <a:r>
              <a:rPr spc="-860" dirty="0">
                <a:latin typeface="Arial Black"/>
                <a:cs typeface="Arial Black"/>
              </a:rPr>
              <a:t>T</a:t>
            </a:r>
            <a:r>
              <a:rPr spc="-445" dirty="0">
                <a:latin typeface="Arial Black"/>
                <a:cs typeface="Arial Black"/>
              </a:rPr>
              <a:t>A</a:t>
            </a:r>
            <a:r>
              <a:rPr spc="-440" dirty="0">
                <a:latin typeface="Arial Black"/>
                <a:cs typeface="Arial Black"/>
              </a:rPr>
              <a:t>N</a:t>
            </a:r>
            <a:r>
              <a:rPr spc="-434" dirty="0">
                <a:latin typeface="Arial Black"/>
                <a:cs typeface="Arial Black"/>
              </a:rPr>
              <a:t>C</a:t>
            </a:r>
            <a:r>
              <a:rPr spc="-345" dirty="0">
                <a:latin typeface="Arial Black"/>
                <a:cs typeface="Arial Black"/>
              </a:rPr>
              <a:t>E</a:t>
            </a:r>
            <a:r>
              <a:rPr spc="-445" dirty="0">
                <a:latin typeface="Arial Black"/>
                <a:cs typeface="Arial Black"/>
              </a:rPr>
              <a:t> </a:t>
            </a:r>
            <a:r>
              <a:rPr spc="-80" dirty="0"/>
              <a:t>WORKS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61873" y="9635320"/>
            <a:ext cx="16580485" cy="1238250"/>
            <a:chOff x="1761873" y="9635320"/>
            <a:chExt cx="16580485" cy="1238250"/>
          </a:xfrm>
        </p:grpSpPr>
        <p:sp>
          <p:nvSpPr>
            <p:cNvPr id="5" name="object 5"/>
            <p:cNvSpPr/>
            <p:nvPr/>
          </p:nvSpPr>
          <p:spPr>
            <a:xfrm>
              <a:off x="1761873" y="9635320"/>
              <a:ext cx="16580485" cy="1238250"/>
            </a:xfrm>
            <a:custGeom>
              <a:avLst/>
              <a:gdLst/>
              <a:ahLst/>
              <a:cxnLst/>
              <a:rect l="l" t="t" r="r" b="b"/>
              <a:pathLst>
                <a:path w="16580485" h="1238250">
                  <a:moveTo>
                    <a:pt x="16580353" y="0"/>
                  </a:moveTo>
                  <a:lnTo>
                    <a:pt x="0" y="0"/>
                  </a:lnTo>
                  <a:lnTo>
                    <a:pt x="0" y="1237658"/>
                  </a:lnTo>
                  <a:lnTo>
                    <a:pt x="16580353" y="1237658"/>
                  </a:lnTo>
                  <a:lnTo>
                    <a:pt x="16580353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1290" y="9843429"/>
              <a:ext cx="335068" cy="33506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2593846" y="2114015"/>
            <a:ext cx="5759450" cy="3515360"/>
            <a:chOff x="12593846" y="2114015"/>
            <a:chExt cx="5759450" cy="35153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93846" y="2114015"/>
              <a:ext cx="5758986" cy="310687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589351" y="4751190"/>
              <a:ext cx="897255" cy="857250"/>
            </a:xfrm>
            <a:custGeom>
              <a:avLst/>
              <a:gdLst/>
              <a:ahLst/>
              <a:cxnLst/>
              <a:rect l="l" t="t" r="r" b="b"/>
              <a:pathLst>
                <a:path w="897255" h="857250">
                  <a:moveTo>
                    <a:pt x="896648" y="857050"/>
                  </a:moveTo>
                  <a:lnTo>
                    <a:pt x="843173" y="846898"/>
                  </a:lnTo>
                  <a:lnTo>
                    <a:pt x="791268" y="835143"/>
                  </a:lnTo>
                  <a:lnTo>
                    <a:pt x="740931" y="821787"/>
                  </a:lnTo>
                  <a:lnTo>
                    <a:pt x="692164" y="806829"/>
                  </a:lnTo>
                  <a:lnTo>
                    <a:pt x="644965" y="790269"/>
                  </a:lnTo>
                  <a:lnTo>
                    <a:pt x="599335" y="772107"/>
                  </a:lnTo>
                  <a:lnTo>
                    <a:pt x="555274" y="752343"/>
                  </a:lnTo>
                  <a:lnTo>
                    <a:pt x="512782" y="730977"/>
                  </a:lnTo>
                  <a:lnTo>
                    <a:pt x="471859" y="708009"/>
                  </a:lnTo>
                  <a:lnTo>
                    <a:pt x="432505" y="683439"/>
                  </a:lnTo>
                  <a:lnTo>
                    <a:pt x="394720" y="657267"/>
                  </a:lnTo>
                  <a:lnTo>
                    <a:pt x="358504" y="629494"/>
                  </a:lnTo>
                  <a:lnTo>
                    <a:pt x="323857" y="600118"/>
                  </a:lnTo>
                  <a:lnTo>
                    <a:pt x="290778" y="569140"/>
                  </a:lnTo>
                  <a:lnTo>
                    <a:pt x="259269" y="536561"/>
                  </a:lnTo>
                  <a:lnTo>
                    <a:pt x="229329" y="502380"/>
                  </a:lnTo>
                  <a:lnTo>
                    <a:pt x="200957" y="466596"/>
                  </a:lnTo>
                  <a:lnTo>
                    <a:pt x="174154" y="429211"/>
                  </a:lnTo>
                  <a:lnTo>
                    <a:pt x="148921" y="390224"/>
                  </a:lnTo>
                  <a:lnTo>
                    <a:pt x="125256" y="349634"/>
                  </a:lnTo>
                  <a:lnTo>
                    <a:pt x="103160" y="307443"/>
                  </a:lnTo>
                  <a:lnTo>
                    <a:pt x="82633" y="263650"/>
                  </a:lnTo>
                  <a:lnTo>
                    <a:pt x="63675" y="218255"/>
                  </a:lnTo>
                  <a:lnTo>
                    <a:pt x="46287" y="171258"/>
                  </a:lnTo>
                  <a:lnTo>
                    <a:pt x="30466" y="122659"/>
                  </a:lnTo>
                  <a:lnTo>
                    <a:pt x="16215" y="72458"/>
                  </a:lnTo>
                  <a:lnTo>
                    <a:pt x="3533" y="20656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506185" y="4598440"/>
              <a:ext cx="173990" cy="188595"/>
            </a:xfrm>
            <a:custGeom>
              <a:avLst/>
              <a:gdLst/>
              <a:ahLst/>
              <a:cxnLst/>
              <a:rect l="l" t="t" r="r" b="b"/>
              <a:pathLst>
                <a:path w="173990" h="188595">
                  <a:moveTo>
                    <a:pt x="57034" y="0"/>
                  </a:moveTo>
                  <a:lnTo>
                    <a:pt x="0" y="188223"/>
                  </a:lnTo>
                  <a:lnTo>
                    <a:pt x="173387" y="158560"/>
                  </a:lnTo>
                  <a:lnTo>
                    <a:pt x="57034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2593846" y="6348892"/>
            <a:ext cx="5759450" cy="2408555"/>
            <a:chOff x="12593846" y="6348892"/>
            <a:chExt cx="5759450" cy="240855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93846" y="6348892"/>
              <a:ext cx="5758986" cy="240802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084439" y="6948319"/>
              <a:ext cx="2794000" cy="809625"/>
            </a:xfrm>
            <a:custGeom>
              <a:avLst/>
              <a:gdLst/>
              <a:ahLst/>
              <a:cxnLst/>
              <a:rect l="l" t="t" r="r" b="b"/>
              <a:pathLst>
                <a:path w="2794000" h="809625">
                  <a:moveTo>
                    <a:pt x="0" y="0"/>
                  </a:moveTo>
                  <a:lnTo>
                    <a:pt x="2793784" y="0"/>
                  </a:lnTo>
                  <a:lnTo>
                    <a:pt x="2793784" y="809562"/>
                  </a:lnTo>
                  <a:lnTo>
                    <a:pt x="0" y="809562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751268" y="2114015"/>
            <a:ext cx="10408920" cy="6619875"/>
            <a:chOff x="1751268" y="2114015"/>
            <a:chExt cx="10408920" cy="661987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1268" y="2114015"/>
              <a:ext cx="6085807" cy="661982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69970" y="2497925"/>
              <a:ext cx="3138170" cy="556895"/>
            </a:xfrm>
            <a:custGeom>
              <a:avLst/>
              <a:gdLst/>
              <a:ahLst/>
              <a:cxnLst/>
              <a:rect l="l" t="t" r="r" b="b"/>
              <a:pathLst>
                <a:path w="3138170" h="556894">
                  <a:moveTo>
                    <a:pt x="0" y="91433"/>
                  </a:moveTo>
                  <a:lnTo>
                    <a:pt x="57253" y="82043"/>
                  </a:lnTo>
                  <a:lnTo>
                    <a:pt x="114213" y="73161"/>
                  </a:lnTo>
                  <a:lnTo>
                    <a:pt x="170880" y="64789"/>
                  </a:lnTo>
                  <a:lnTo>
                    <a:pt x="227253" y="56925"/>
                  </a:lnTo>
                  <a:lnTo>
                    <a:pt x="283333" y="49569"/>
                  </a:lnTo>
                  <a:lnTo>
                    <a:pt x="339120" y="42722"/>
                  </a:lnTo>
                  <a:lnTo>
                    <a:pt x="394614" y="36384"/>
                  </a:lnTo>
                  <a:lnTo>
                    <a:pt x="449814" y="30555"/>
                  </a:lnTo>
                  <a:lnTo>
                    <a:pt x="504721" y="25234"/>
                  </a:lnTo>
                  <a:lnTo>
                    <a:pt x="559335" y="20421"/>
                  </a:lnTo>
                  <a:lnTo>
                    <a:pt x="613655" y="16118"/>
                  </a:lnTo>
                  <a:lnTo>
                    <a:pt x="667683" y="12323"/>
                  </a:lnTo>
                  <a:lnTo>
                    <a:pt x="721417" y="9036"/>
                  </a:lnTo>
                  <a:lnTo>
                    <a:pt x="774857" y="6259"/>
                  </a:lnTo>
                  <a:lnTo>
                    <a:pt x="828005" y="3990"/>
                  </a:lnTo>
                  <a:lnTo>
                    <a:pt x="880859" y="2229"/>
                  </a:lnTo>
                  <a:lnTo>
                    <a:pt x="933419" y="977"/>
                  </a:lnTo>
                  <a:lnTo>
                    <a:pt x="985687" y="234"/>
                  </a:lnTo>
                  <a:lnTo>
                    <a:pt x="1037661" y="0"/>
                  </a:lnTo>
                  <a:lnTo>
                    <a:pt x="1089342" y="274"/>
                  </a:lnTo>
                  <a:lnTo>
                    <a:pt x="1140730" y="1056"/>
                  </a:lnTo>
                  <a:lnTo>
                    <a:pt x="1191824" y="2348"/>
                  </a:lnTo>
                  <a:lnTo>
                    <a:pt x="1242625" y="4148"/>
                  </a:lnTo>
                  <a:lnTo>
                    <a:pt x="1293133" y="6456"/>
                  </a:lnTo>
                  <a:lnTo>
                    <a:pt x="1343347" y="9273"/>
                  </a:lnTo>
                  <a:lnTo>
                    <a:pt x="1393269" y="12599"/>
                  </a:lnTo>
                  <a:lnTo>
                    <a:pt x="1442897" y="16434"/>
                  </a:lnTo>
                  <a:lnTo>
                    <a:pt x="1492231" y="20777"/>
                  </a:lnTo>
                  <a:lnTo>
                    <a:pt x="1541273" y="25629"/>
                  </a:lnTo>
                  <a:lnTo>
                    <a:pt x="1590021" y="30989"/>
                  </a:lnTo>
                  <a:lnTo>
                    <a:pt x="1638476" y="36858"/>
                  </a:lnTo>
                  <a:lnTo>
                    <a:pt x="1686637" y="43236"/>
                  </a:lnTo>
                  <a:lnTo>
                    <a:pt x="1734505" y="50122"/>
                  </a:lnTo>
                  <a:lnTo>
                    <a:pt x="1782080" y="57517"/>
                  </a:lnTo>
                  <a:lnTo>
                    <a:pt x="1829362" y="65421"/>
                  </a:lnTo>
                  <a:lnTo>
                    <a:pt x="1876351" y="73833"/>
                  </a:lnTo>
                  <a:lnTo>
                    <a:pt x="1923046" y="82754"/>
                  </a:lnTo>
                  <a:lnTo>
                    <a:pt x="1969448" y="92184"/>
                  </a:lnTo>
                  <a:lnTo>
                    <a:pt x="2015556" y="102122"/>
                  </a:lnTo>
                  <a:lnTo>
                    <a:pt x="2061371" y="112569"/>
                  </a:lnTo>
                  <a:lnTo>
                    <a:pt x="2106893" y="123524"/>
                  </a:lnTo>
                  <a:lnTo>
                    <a:pt x="2152122" y="134988"/>
                  </a:lnTo>
                  <a:lnTo>
                    <a:pt x="2197058" y="146961"/>
                  </a:lnTo>
                  <a:lnTo>
                    <a:pt x="2241700" y="159442"/>
                  </a:lnTo>
                  <a:lnTo>
                    <a:pt x="2286049" y="172432"/>
                  </a:lnTo>
                  <a:lnTo>
                    <a:pt x="2330104" y="185931"/>
                  </a:lnTo>
                  <a:lnTo>
                    <a:pt x="2373866" y="199938"/>
                  </a:lnTo>
                  <a:lnTo>
                    <a:pt x="2417335" y="214454"/>
                  </a:lnTo>
                  <a:lnTo>
                    <a:pt x="2460511" y="229478"/>
                  </a:lnTo>
                  <a:lnTo>
                    <a:pt x="2503394" y="245011"/>
                  </a:lnTo>
                  <a:lnTo>
                    <a:pt x="2545983" y="261053"/>
                  </a:lnTo>
                  <a:lnTo>
                    <a:pt x="2588279" y="277603"/>
                  </a:lnTo>
                  <a:lnTo>
                    <a:pt x="2630281" y="294662"/>
                  </a:lnTo>
                  <a:lnTo>
                    <a:pt x="2671991" y="312230"/>
                  </a:lnTo>
                  <a:lnTo>
                    <a:pt x="2713407" y="330306"/>
                  </a:lnTo>
                  <a:lnTo>
                    <a:pt x="2754530" y="348891"/>
                  </a:lnTo>
                  <a:lnTo>
                    <a:pt x="2795359" y="367985"/>
                  </a:lnTo>
                  <a:lnTo>
                    <a:pt x="2835895" y="387587"/>
                  </a:lnTo>
                  <a:lnTo>
                    <a:pt x="2876138" y="407698"/>
                  </a:lnTo>
                  <a:lnTo>
                    <a:pt x="2916088" y="428318"/>
                  </a:lnTo>
                  <a:lnTo>
                    <a:pt x="2955744" y="449446"/>
                  </a:lnTo>
                  <a:lnTo>
                    <a:pt x="2995107" y="471082"/>
                  </a:lnTo>
                  <a:lnTo>
                    <a:pt x="3034177" y="493228"/>
                  </a:lnTo>
                  <a:lnTo>
                    <a:pt x="3072953" y="515882"/>
                  </a:lnTo>
                  <a:lnTo>
                    <a:pt x="3111437" y="539044"/>
                  </a:lnTo>
                  <a:lnTo>
                    <a:pt x="3137751" y="556467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12166" y="2932281"/>
              <a:ext cx="279400" cy="243840"/>
            </a:xfrm>
            <a:custGeom>
              <a:avLst/>
              <a:gdLst/>
              <a:ahLst/>
              <a:cxnLst/>
              <a:rect l="l" t="t" r="r" b="b"/>
              <a:pathLst>
                <a:path w="279400" h="243839">
                  <a:moveTo>
                    <a:pt x="138726" y="0"/>
                  </a:moveTo>
                  <a:lnTo>
                    <a:pt x="0" y="209540"/>
                  </a:lnTo>
                  <a:lnTo>
                    <a:pt x="278903" y="243497"/>
                  </a:lnTo>
                  <a:lnTo>
                    <a:pt x="138726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4976" y="2611897"/>
              <a:ext cx="5055802" cy="223095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5224" y="2957436"/>
              <a:ext cx="4155148" cy="133035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755224" y="2957436"/>
              <a:ext cx="4155440" cy="1330960"/>
            </a:xfrm>
            <a:custGeom>
              <a:avLst/>
              <a:gdLst/>
              <a:ahLst/>
              <a:cxnLst/>
              <a:rect l="l" t="t" r="r" b="b"/>
              <a:pathLst>
                <a:path w="4155440" h="1330960">
                  <a:moveTo>
                    <a:pt x="0" y="0"/>
                  </a:moveTo>
                  <a:lnTo>
                    <a:pt x="0" y="1330456"/>
                  </a:lnTo>
                  <a:lnTo>
                    <a:pt x="4155305" y="1330456"/>
                  </a:lnTo>
                  <a:lnTo>
                    <a:pt x="4155305" y="0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20091" y="2812404"/>
              <a:ext cx="2407920" cy="1969135"/>
            </a:xfrm>
            <a:custGeom>
              <a:avLst/>
              <a:gdLst/>
              <a:ahLst/>
              <a:cxnLst/>
              <a:rect l="l" t="t" r="r" b="b"/>
              <a:pathLst>
                <a:path w="2407920" h="1969135">
                  <a:moveTo>
                    <a:pt x="0" y="0"/>
                  </a:moveTo>
                  <a:lnTo>
                    <a:pt x="17610" y="34850"/>
                  </a:lnTo>
                  <a:lnTo>
                    <a:pt x="35871" y="69578"/>
                  </a:lnTo>
                  <a:lnTo>
                    <a:pt x="54782" y="104183"/>
                  </a:lnTo>
                  <a:lnTo>
                    <a:pt x="74343" y="138665"/>
                  </a:lnTo>
                  <a:lnTo>
                    <a:pt x="94554" y="173025"/>
                  </a:lnTo>
                  <a:lnTo>
                    <a:pt x="115415" y="207261"/>
                  </a:lnTo>
                  <a:lnTo>
                    <a:pt x="136927" y="241374"/>
                  </a:lnTo>
                  <a:lnTo>
                    <a:pt x="159088" y="275365"/>
                  </a:lnTo>
                  <a:lnTo>
                    <a:pt x="181899" y="309232"/>
                  </a:lnTo>
                  <a:lnTo>
                    <a:pt x="205361" y="342977"/>
                  </a:lnTo>
                  <a:lnTo>
                    <a:pt x="229473" y="376599"/>
                  </a:lnTo>
                  <a:lnTo>
                    <a:pt x="254234" y="410098"/>
                  </a:lnTo>
                  <a:lnTo>
                    <a:pt x="279646" y="443473"/>
                  </a:lnTo>
                  <a:lnTo>
                    <a:pt x="305708" y="476726"/>
                  </a:lnTo>
                  <a:lnTo>
                    <a:pt x="332420" y="509857"/>
                  </a:lnTo>
                  <a:lnTo>
                    <a:pt x="359782" y="542864"/>
                  </a:lnTo>
                  <a:lnTo>
                    <a:pt x="387794" y="575748"/>
                  </a:lnTo>
                  <a:lnTo>
                    <a:pt x="416457" y="608509"/>
                  </a:lnTo>
                  <a:lnTo>
                    <a:pt x="445769" y="641148"/>
                  </a:lnTo>
                  <a:lnTo>
                    <a:pt x="475731" y="673664"/>
                  </a:lnTo>
                  <a:lnTo>
                    <a:pt x="506344" y="706056"/>
                  </a:lnTo>
                  <a:lnTo>
                    <a:pt x="537607" y="738326"/>
                  </a:lnTo>
                  <a:lnTo>
                    <a:pt x="569519" y="770473"/>
                  </a:lnTo>
                  <a:lnTo>
                    <a:pt x="602082" y="802497"/>
                  </a:lnTo>
                  <a:lnTo>
                    <a:pt x="635295" y="834398"/>
                  </a:lnTo>
                  <a:lnTo>
                    <a:pt x="669158" y="866176"/>
                  </a:lnTo>
                  <a:lnTo>
                    <a:pt x="703671" y="897831"/>
                  </a:lnTo>
                  <a:lnTo>
                    <a:pt x="738834" y="929364"/>
                  </a:lnTo>
                  <a:lnTo>
                    <a:pt x="774648" y="960773"/>
                  </a:lnTo>
                  <a:lnTo>
                    <a:pt x="811111" y="992059"/>
                  </a:lnTo>
                  <a:lnTo>
                    <a:pt x="848224" y="1023223"/>
                  </a:lnTo>
                  <a:lnTo>
                    <a:pt x="885988" y="1054264"/>
                  </a:lnTo>
                  <a:lnTo>
                    <a:pt x="924402" y="1085182"/>
                  </a:lnTo>
                  <a:lnTo>
                    <a:pt x="963465" y="1115976"/>
                  </a:lnTo>
                  <a:lnTo>
                    <a:pt x="1003179" y="1146648"/>
                  </a:lnTo>
                  <a:lnTo>
                    <a:pt x="1043543" y="1177197"/>
                  </a:lnTo>
                  <a:lnTo>
                    <a:pt x="1084557" y="1207624"/>
                  </a:lnTo>
                  <a:lnTo>
                    <a:pt x="1126221" y="1237927"/>
                  </a:lnTo>
                  <a:lnTo>
                    <a:pt x="1168535" y="1268107"/>
                  </a:lnTo>
                  <a:lnTo>
                    <a:pt x="1211499" y="1298165"/>
                  </a:lnTo>
                  <a:lnTo>
                    <a:pt x="1255114" y="1328099"/>
                  </a:lnTo>
                  <a:lnTo>
                    <a:pt x="1299378" y="1357911"/>
                  </a:lnTo>
                  <a:lnTo>
                    <a:pt x="1344293" y="1387599"/>
                  </a:lnTo>
                  <a:lnTo>
                    <a:pt x="1389857" y="1417165"/>
                  </a:lnTo>
                  <a:lnTo>
                    <a:pt x="1436072" y="1446608"/>
                  </a:lnTo>
                  <a:lnTo>
                    <a:pt x="1482937" y="1475928"/>
                  </a:lnTo>
                  <a:lnTo>
                    <a:pt x="1530452" y="1505125"/>
                  </a:lnTo>
                  <a:lnTo>
                    <a:pt x="1578617" y="1534199"/>
                  </a:lnTo>
                  <a:lnTo>
                    <a:pt x="1627432" y="1563151"/>
                  </a:lnTo>
                  <a:lnTo>
                    <a:pt x="1676897" y="1591979"/>
                  </a:lnTo>
                  <a:lnTo>
                    <a:pt x="1727012" y="1620684"/>
                  </a:lnTo>
                  <a:lnTo>
                    <a:pt x="1777777" y="1649267"/>
                  </a:lnTo>
                  <a:lnTo>
                    <a:pt x="1829193" y="1677727"/>
                  </a:lnTo>
                  <a:lnTo>
                    <a:pt x="1881258" y="1706063"/>
                  </a:lnTo>
                  <a:lnTo>
                    <a:pt x="1933974" y="1734277"/>
                  </a:lnTo>
                  <a:lnTo>
                    <a:pt x="1987340" y="1762368"/>
                  </a:lnTo>
                  <a:lnTo>
                    <a:pt x="2041355" y="1790336"/>
                  </a:lnTo>
                  <a:lnTo>
                    <a:pt x="2096021" y="1818181"/>
                  </a:lnTo>
                  <a:lnTo>
                    <a:pt x="2151337" y="1845903"/>
                  </a:lnTo>
                  <a:lnTo>
                    <a:pt x="2207303" y="1873503"/>
                  </a:lnTo>
                  <a:lnTo>
                    <a:pt x="2263919" y="1900979"/>
                  </a:lnTo>
                  <a:lnTo>
                    <a:pt x="2321186" y="1928332"/>
                  </a:lnTo>
                  <a:lnTo>
                    <a:pt x="2379102" y="1955563"/>
                  </a:lnTo>
                  <a:lnTo>
                    <a:pt x="2407781" y="1968546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47436" y="4653528"/>
              <a:ext cx="281305" cy="229235"/>
            </a:xfrm>
            <a:custGeom>
              <a:avLst/>
              <a:gdLst/>
              <a:ahLst/>
              <a:cxnLst/>
              <a:rect l="l" t="t" r="r" b="b"/>
              <a:pathLst>
                <a:path w="281304" h="229235">
                  <a:moveTo>
                    <a:pt x="103639" y="0"/>
                  </a:moveTo>
                  <a:lnTo>
                    <a:pt x="0" y="228935"/>
                  </a:lnTo>
                  <a:lnTo>
                    <a:pt x="280753" y="218107"/>
                  </a:lnTo>
                  <a:lnTo>
                    <a:pt x="10363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5225" y="4279143"/>
              <a:ext cx="5055802" cy="223095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15473" y="4624682"/>
              <a:ext cx="4155148" cy="133035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915473" y="4624682"/>
              <a:ext cx="4155440" cy="1330960"/>
            </a:xfrm>
            <a:custGeom>
              <a:avLst/>
              <a:gdLst/>
              <a:ahLst/>
              <a:cxnLst/>
              <a:rect l="l" t="t" r="r" b="b"/>
              <a:pathLst>
                <a:path w="4155440" h="1330960">
                  <a:moveTo>
                    <a:pt x="0" y="0"/>
                  </a:moveTo>
                  <a:lnTo>
                    <a:pt x="0" y="1330456"/>
                  </a:lnTo>
                  <a:lnTo>
                    <a:pt x="4155305" y="1330456"/>
                  </a:lnTo>
                  <a:lnTo>
                    <a:pt x="4155305" y="0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60992" y="2862084"/>
              <a:ext cx="4530725" cy="3722370"/>
            </a:xfrm>
            <a:custGeom>
              <a:avLst/>
              <a:gdLst/>
              <a:ahLst/>
              <a:cxnLst/>
              <a:rect l="l" t="t" r="r" b="b"/>
              <a:pathLst>
                <a:path w="4530725" h="3722370">
                  <a:moveTo>
                    <a:pt x="0" y="0"/>
                  </a:moveTo>
                  <a:lnTo>
                    <a:pt x="6802" y="75439"/>
                  </a:lnTo>
                  <a:lnTo>
                    <a:pt x="15588" y="150315"/>
                  </a:lnTo>
                  <a:lnTo>
                    <a:pt x="26357" y="224629"/>
                  </a:lnTo>
                  <a:lnTo>
                    <a:pt x="39110" y="298380"/>
                  </a:lnTo>
                  <a:lnTo>
                    <a:pt x="53845" y="371569"/>
                  </a:lnTo>
                  <a:lnTo>
                    <a:pt x="70564" y="444194"/>
                  </a:lnTo>
                  <a:lnTo>
                    <a:pt x="89266" y="516257"/>
                  </a:lnTo>
                  <a:lnTo>
                    <a:pt x="109951" y="587757"/>
                  </a:lnTo>
                  <a:lnTo>
                    <a:pt x="132620" y="658694"/>
                  </a:lnTo>
                  <a:lnTo>
                    <a:pt x="157272" y="729069"/>
                  </a:lnTo>
                  <a:lnTo>
                    <a:pt x="183907" y="798881"/>
                  </a:lnTo>
                  <a:lnTo>
                    <a:pt x="212525" y="868130"/>
                  </a:lnTo>
                  <a:lnTo>
                    <a:pt x="243127" y="936817"/>
                  </a:lnTo>
                  <a:lnTo>
                    <a:pt x="275712" y="1004940"/>
                  </a:lnTo>
                  <a:lnTo>
                    <a:pt x="310280" y="1072501"/>
                  </a:lnTo>
                  <a:lnTo>
                    <a:pt x="328307" y="1106071"/>
                  </a:lnTo>
                  <a:lnTo>
                    <a:pt x="346831" y="1139499"/>
                  </a:lnTo>
                  <a:lnTo>
                    <a:pt x="365850" y="1172787"/>
                  </a:lnTo>
                  <a:lnTo>
                    <a:pt x="385366" y="1205935"/>
                  </a:lnTo>
                  <a:lnTo>
                    <a:pt x="405376" y="1238941"/>
                  </a:lnTo>
                  <a:lnTo>
                    <a:pt x="425883" y="1271807"/>
                  </a:lnTo>
                  <a:lnTo>
                    <a:pt x="446886" y="1304533"/>
                  </a:lnTo>
                  <a:lnTo>
                    <a:pt x="468384" y="1337117"/>
                  </a:lnTo>
                  <a:lnTo>
                    <a:pt x="490379" y="1369561"/>
                  </a:lnTo>
                  <a:lnTo>
                    <a:pt x="512869" y="1401865"/>
                  </a:lnTo>
                  <a:lnTo>
                    <a:pt x="535854" y="1434027"/>
                  </a:lnTo>
                  <a:lnTo>
                    <a:pt x="559336" y="1466049"/>
                  </a:lnTo>
                  <a:lnTo>
                    <a:pt x="583314" y="1497930"/>
                  </a:lnTo>
                  <a:lnTo>
                    <a:pt x="607787" y="1529671"/>
                  </a:lnTo>
                  <a:lnTo>
                    <a:pt x="632756" y="1561271"/>
                  </a:lnTo>
                  <a:lnTo>
                    <a:pt x="658221" y="1592730"/>
                  </a:lnTo>
                  <a:lnTo>
                    <a:pt x="684181" y="1624048"/>
                  </a:lnTo>
                  <a:lnTo>
                    <a:pt x="710638" y="1655226"/>
                  </a:lnTo>
                  <a:lnTo>
                    <a:pt x="737590" y="1686263"/>
                  </a:lnTo>
                  <a:lnTo>
                    <a:pt x="765038" y="1717159"/>
                  </a:lnTo>
                  <a:lnTo>
                    <a:pt x="792982" y="1747915"/>
                  </a:lnTo>
                  <a:lnTo>
                    <a:pt x="821422" y="1778530"/>
                  </a:lnTo>
                  <a:lnTo>
                    <a:pt x="850358" y="1809005"/>
                  </a:lnTo>
                  <a:lnTo>
                    <a:pt x="879789" y="1839338"/>
                  </a:lnTo>
                  <a:lnTo>
                    <a:pt x="909716" y="1869531"/>
                  </a:lnTo>
                  <a:lnTo>
                    <a:pt x="940139" y="1899583"/>
                  </a:lnTo>
                  <a:lnTo>
                    <a:pt x="971058" y="1929495"/>
                  </a:lnTo>
                  <a:lnTo>
                    <a:pt x="1002473" y="1959266"/>
                  </a:lnTo>
                  <a:lnTo>
                    <a:pt x="1034383" y="1988896"/>
                  </a:lnTo>
                  <a:lnTo>
                    <a:pt x="1066790" y="2018386"/>
                  </a:lnTo>
                  <a:lnTo>
                    <a:pt x="1099692" y="2047735"/>
                  </a:lnTo>
                  <a:lnTo>
                    <a:pt x="1133089" y="2076943"/>
                  </a:lnTo>
                  <a:lnTo>
                    <a:pt x="1166983" y="2106010"/>
                  </a:lnTo>
                  <a:lnTo>
                    <a:pt x="1201373" y="2134937"/>
                  </a:lnTo>
                  <a:lnTo>
                    <a:pt x="1236258" y="2163723"/>
                  </a:lnTo>
                  <a:lnTo>
                    <a:pt x="1271639" y="2192369"/>
                  </a:lnTo>
                  <a:lnTo>
                    <a:pt x="1307516" y="2220873"/>
                  </a:lnTo>
                  <a:lnTo>
                    <a:pt x="1343889" y="2249238"/>
                  </a:lnTo>
                  <a:lnTo>
                    <a:pt x="1380757" y="2277461"/>
                  </a:lnTo>
                  <a:lnTo>
                    <a:pt x="1418122" y="2305544"/>
                  </a:lnTo>
                  <a:lnTo>
                    <a:pt x="1455982" y="2333486"/>
                  </a:lnTo>
                  <a:lnTo>
                    <a:pt x="1494338" y="2361287"/>
                  </a:lnTo>
                  <a:lnTo>
                    <a:pt x="1533190" y="2388948"/>
                  </a:lnTo>
                  <a:lnTo>
                    <a:pt x="1572537" y="2416468"/>
                  </a:lnTo>
                  <a:lnTo>
                    <a:pt x="1612381" y="2443847"/>
                  </a:lnTo>
                  <a:lnTo>
                    <a:pt x="1652720" y="2471085"/>
                  </a:lnTo>
                  <a:lnTo>
                    <a:pt x="1693555" y="2498183"/>
                  </a:lnTo>
                  <a:lnTo>
                    <a:pt x="1734886" y="2525141"/>
                  </a:lnTo>
                  <a:lnTo>
                    <a:pt x="1776712" y="2551957"/>
                  </a:lnTo>
                  <a:lnTo>
                    <a:pt x="1819035" y="2578633"/>
                  </a:lnTo>
                  <a:lnTo>
                    <a:pt x="1861853" y="2605168"/>
                  </a:lnTo>
                  <a:lnTo>
                    <a:pt x="1905167" y="2631563"/>
                  </a:lnTo>
                  <a:lnTo>
                    <a:pt x="1948977" y="2657816"/>
                  </a:lnTo>
                  <a:lnTo>
                    <a:pt x="1993283" y="2683929"/>
                  </a:lnTo>
                  <a:lnTo>
                    <a:pt x="2038084" y="2709902"/>
                  </a:lnTo>
                  <a:lnTo>
                    <a:pt x="2083382" y="2735734"/>
                  </a:lnTo>
                  <a:lnTo>
                    <a:pt x="2129175" y="2761425"/>
                  </a:lnTo>
                  <a:lnTo>
                    <a:pt x="2175464" y="2786975"/>
                  </a:lnTo>
                  <a:lnTo>
                    <a:pt x="2222248" y="2812385"/>
                  </a:lnTo>
                  <a:lnTo>
                    <a:pt x="2269529" y="2837654"/>
                  </a:lnTo>
                  <a:lnTo>
                    <a:pt x="2317305" y="2862782"/>
                  </a:lnTo>
                  <a:lnTo>
                    <a:pt x="2365578" y="2887770"/>
                  </a:lnTo>
                  <a:lnTo>
                    <a:pt x="2414346" y="2912617"/>
                  </a:lnTo>
                  <a:lnTo>
                    <a:pt x="2463609" y="2937323"/>
                  </a:lnTo>
                  <a:lnTo>
                    <a:pt x="2513369" y="2961888"/>
                  </a:lnTo>
                  <a:lnTo>
                    <a:pt x="2563624" y="2986313"/>
                  </a:lnTo>
                  <a:lnTo>
                    <a:pt x="2614376" y="3010597"/>
                  </a:lnTo>
                  <a:lnTo>
                    <a:pt x="2665623" y="3034741"/>
                  </a:lnTo>
                  <a:lnTo>
                    <a:pt x="2717366" y="3058744"/>
                  </a:lnTo>
                  <a:lnTo>
                    <a:pt x="2769604" y="3082606"/>
                  </a:lnTo>
                  <a:lnTo>
                    <a:pt x="2822339" y="3106327"/>
                  </a:lnTo>
                  <a:lnTo>
                    <a:pt x="2875569" y="3129908"/>
                  </a:lnTo>
                  <a:lnTo>
                    <a:pt x="2929295" y="3153348"/>
                  </a:lnTo>
                  <a:lnTo>
                    <a:pt x="2983517" y="3176648"/>
                  </a:lnTo>
                  <a:lnTo>
                    <a:pt x="3038235" y="3199806"/>
                  </a:lnTo>
                  <a:lnTo>
                    <a:pt x="3093448" y="3222824"/>
                  </a:lnTo>
                  <a:lnTo>
                    <a:pt x="3149158" y="3245702"/>
                  </a:lnTo>
                  <a:lnTo>
                    <a:pt x="3205363" y="3268438"/>
                  </a:lnTo>
                  <a:lnTo>
                    <a:pt x="3262064" y="3291034"/>
                  </a:lnTo>
                  <a:lnTo>
                    <a:pt x="3319261" y="3313490"/>
                  </a:lnTo>
                  <a:lnTo>
                    <a:pt x="3376953" y="3335804"/>
                  </a:lnTo>
                  <a:lnTo>
                    <a:pt x="3435142" y="3357978"/>
                  </a:lnTo>
                  <a:lnTo>
                    <a:pt x="3493826" y="3380011"/>
                  </a:lnTo>
                  <a:lnTo>
                    <a:pt x="3553006" y="3401904"/>
                  </a:lnTo>
                  <a:lnTo>
                    <a:pt x="3612682" y="3423656"/>
                  </a:lnTo>
                  <a:lnTo>
                    <a:pt x="3672854" y="3445267"/>
                  </a:lnTo>
                  <a:lnTo>
                    <a:pt x="3733521" y="3466738"/>
                  </a:lnTo>
                  <a:lnTo>
                    <a:pt x="3794684" y="3488067"/>
                  </a:lnTo>
                  <a:lnTo>
                    <a:pt x="3856343" y="3509256"/>
                  </a:lnTo>
                  <a:lnTo>
                    <a:pt x="3918498" y="3530305"/>
                  </a:lnTo>
                  <a:lnTo>
                    <a:pt x="3981149" y="3551213"/>
                  </a:lnTo>
                  <a:lnTo>
                    <a:pt x="4044295" y="3571980"/>
                  </a:lnTo>
                  <a:lnTo>
                    <a:pt x="4107938" y="3592606"/>
                  </a:lnTo>
                  <a:lnTo>
                    <a:pt x="4172076" y="3613092"/>
                  </a:lnTo>
                  <a:lnTo>
                    <a:pt x="4236710" y="3633437"/>
                  </a:lnTo>
                  <a:lnTo>
                    <a:pt x="4301840" y="3653641"/>
                  </a:lnTo>
                  <a:lnTo>
                    <a:pt x="4367465" y="3673705"/>
                  </a:lnTo>
                  <a:lnTo>
                    <a:pt x="4433587" y="3693628"/>
                  </a:lnTo>
                  <a:lnTo>
                    <a:pt x="4500204" y="3713410"/>
                  </a:lnTo>
                  <a:lnTo>
                    <a:pt x="4530440" y="3722096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26550" y="6454741"/>
              <a:ext cx="276225" cy="241935"/>
            </a:xfrm>
            <a:custGeom>
              <a:avLst/>
              <a:gdLst/>
              <a:ahLst/>
              <a:cxnLst/>
              <a:rect l="l" t="t" r="r" b="b"/>
              <a:pathLst>
                <a:path w="276225" h="241934">
                  <a:moveTo>
                    <a:pt x="69381" y="0"/>
                  </a:moveTo>
                  <a:lnTo>
                    <a:pt x="0" y="241532"/>
                  </a:lnTo>
                  <a:lnTo>
                    <a:pt x="276224" y="190148"/>
                  </a:lnTo>
                  <a:lnTo>
                    <a:pt x="69381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04189" y="6076650"/>
              <a:ext cx="5055802" cy="223095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54437" y="6422189"/>
              <a:ext cx="4155148" cy="133035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554437" y="6422189"/>
              <a:ext cx="4155440" cy="1330960"/>
            </a:xfrm>
            <a:custGeom>
              <a:avLst/>
              <a:gdLst/>
              <a:ahLst/>
              <a:cxnLst/>
              <a:rect l="l" t="t" r="r" b="b"/>
              <a:pathLst>
                <a:path w="4155440" h="1330959">
                  <a:moveTo>
                    <a:pt x="0" y="0"/>
                  </a:moveTo>
                  <a:lnTo>
                    <a:pt x="0" y="1330456"/>
                  </a:lnTo>
                  <a:lnTo>
                    <a:pt x="4155305" y="1330456"/>
                  </a:lnTo>
                  <a:lnTo>
                    <a:pt x="4155305" y="0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58388" y="4913546"/>
              <a:ext cx="3126740" cy="0"/>
            </a:xfrm>
            <a:custGeom>
              <a:avLst/>
              <a:gdLst/>
              <a:ahLst/>
              <a:cxnLst/>
              <a:rect l="l" t="t" r="r" b="b"/>
              <a:pathLst>
                <a:path w="3126740">
                  <a:moveTo>
                    <a:pt x="0" y="0"/>
                  </a:moveTo>
                  <a:lnTo>
                    <a:pt x="3126320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58388" y="5283748"/>
              <a:ext cx="3126740" cy="0"/>
            </a:xfrm>
            <a:custGeom>
              <a:avLst/>
              <a:gdLst/>
              <a:ahLst/>
              <a:cxnLst/>
              <a:rect l="l" t="t" r="r" b="b"/>
              <a:pathLst>
                <a:path w="3126740">
                  <a:moveTo>
                    <a:pt x="0" y="0"/>
                  </a:moveTo>
                  <a:lnTo>
                    <a:pt x="3126320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87238" y="2327648"/>
              <a:ext cx="1243330" cy="515620"/>
            </a:xfrm>
            <a:custGeom>
              <a:avLst/>
              <a:gdLst/>
              <a:ahLst/>
              <a:cxnLst/>
              <a:rect l="l" t="t" r="r" b="b"/>
              <a:pathLst>
                <a:path w="1243330" h="515619">
                  <a:moveTo>
                    <a:pt x="0" y="0"/>
                  </a:moveTo>
                  <a:lnTo>
                    <a:pt x="1243117" y="0"/>
                  </a:lnTo>
                  <a:lnTo>
                    <a:pt x="1243117" y="515559"/>
                  </a:lnTo>
                  <a:lnTo>
                    <a:pt x="0" y="515559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761873" y="9635320"/>
            <a:ext cx="16580485" cy="12382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732790" marR="498475">
              <a:lnSpc>
                <a:spcPct val="138000"/>
              </a:lnSpc>
              <a:spcBef>
                <a:spcPts val="640"/>
              </a:spcBef>
            </a:pPr>
            <a:r>
              <a:rPr sz="2200" spc="125" dirty="0">
                <a:solidFill>
                  <a:srgbClr val="444444"/>
                </a:solidFill>
                <a:latin typeface="Arial"/>
                <a:cs typeface="Arial"/>
              </a:rPr>
              <a:t>Not</a:t>
            </a:r>
            <a:r>
              <a:rPr sz="22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2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444444"/>
                </a:solidFill>
                <a:latin typeface="Arial"/>
                <a:cs typeface="Arial"/>
              </a:rPr>
              <a:t>properties</a:t>
            </a:r>
            <a:r>
              <a:rPr sz="22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444444"/>
                </a:solidFill>
                <a:latin typeface="Arial"/>
                <a:cs typeface="Arial"/>
              </a:rPr>
              <a:t>get</a:t>
            </a:r>
            <a:r>
              <a:rPr sz="22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44444"/>
                </a:solidFill>
                <a:latin typeface="Arial"/>
                <a:cs typeface="Arial"/>
              </a:rPr>
              <a:t>inherited.</a:t>
            </a:r>
            <a:r>
              <a:rPr sz="22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It’s</a:t>
            </a:r>
            <a:r>
              <a:rPr sz="22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444444"/>
                </a:solidFill>
                <a:latin typeface="Arial"/>
                <a:cs typeface="Arial"/>
              </a:rPr>
              <a:t>mostly</a:t>
            </a:r>
            <a:r>
              <a:rPr sz="22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444444"/>
                </a:solidFill>
                <a:latin typeface="Arial"/>
                <a:cs typeface="Arial"/>
              </a:rPr>
              <a:t>ones</a:t>
            </a:r>
            <a:r>
              <a:rPr sz="22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40" dirty="0">
                <a:solidFill>
                  <a:srgbClr val="444444"/>
                </a:solidFill>
                <a:latin typeface="Arial Black"/>
                <a:cs typeface="Arial Black"/>
              </a:rPr>
              <a:t>related</a:t>
            </a:r>
            <a:r>
              <a:rPr sz="2200" spc="-204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200" spc="-125" dirty="0">
                <a:solidFill>
                  <a:srgbClr val="444444"/>
                </a:solidFill>
                <a:latin typeface="Arial Black"/>
                <a:cs typeface="Arial Black"/>
              </a:rPr>
              <a:t>to</a:t>
            </a:r>
            <a:r>
              <a:rPr sz="2200" spc="-204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200" spc="-114" dirty="0">
                <a:solidFill>
                  <a:srgbClr val="444444"/>
                </a:solidFill>
                <a:latin typeface="Arial Black"/>
                <a:cs typeface="Arial Black"/>
              </a:rPr>
              <a:t>text</a:t>
            </a:r>
            <a:r>
              <a:rPr sz="2200" spc="-114" dirty="0">
                <a:solidFill>
                  <a:srgbClr val="444444"/>
                </a:solidFill>
                <a:latin typeface="Arial"/>
                <a:cs typeface="Arial"/>
              </a:rPr>
              <a:t>:</a:t>
            </a:r>
            <a:r>
              <a:rPr sz="22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Courier New"/>
                <a:cs typeface="Courier New"/>
              </a:rPr>
              <a:t>font-family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2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Courier New"/>
                <a:cs typeface="Courier New"/>
              </a:rPr>
              <a:t>font-size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2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Courier New"/>
                <a:cs typeface="Courier New"/>
              </a:rPr>
              <a:t>font-weight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2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44444"/>
                </a:solidFill>
                <a:latin typeface="Courier New"/>
                <a:cs typeface="Courier New"/>
              </a:rPr>
              <a:t>font- </a:t>
            </a:r>
            <a:r>
              <a:rPr sz="2200" dirty="0">
                <a:solidFill>
                  <a:srgbClr val="444444"/>
                </a:solidFill>
                <a:latin typeface="Courier New"/>
                <a:cs typeface="Courier New"/>
              </a:rPr>
              <a:t>style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2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Courier New"/>
                <a:cs typeface="Courier New"/>
              </a:rPr>
              <a:t>color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2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Courier New"/>
                <a:cs typeface="Courier New"/>
              </a:rPr>
              <a:t>line-height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2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Courier New"/>
                <a:cs typeface="Courier New"/>
              </a:rPr>
              <a:t>letter-spacing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2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Courier New"/>
                <a:cs typeface="Courier New"/>
              </a:rPr>
              <a:t>text-align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2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Courier New"/>
                <a:cs typeface="Courier New"/>
              </a:rPr>
              <a:t>text-transform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2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Courier New"/>
                <a:cs typeface="Courier New"/>
              </a:rPr>
              <a:t>text-shadow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2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44444"/>
                </a:solidFill>
                <a:latin typeface="Courier New"/>
                <a:cs typeface="Courier New"/>
              </a:rPr>
              <a:t>list-style</a:t>
            </a: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2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444444"/>
                </a:solidFill>
                <a:latin typeface="Arial"/>
                <a:cs typeface="Arial"/>
              </a:rPr>
              <a:t>etc.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624969" y="5247153"/>
            <a:ext cx="3053715" cy="761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100"/>
              </a:spcBef>
            </a:pPr>
            <a:r>
              <a:rPr sz="2150" spc="7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20" dirty="0">
                <a:solidFill>
                  <a:srgbClr val="F2425D"/>
                </a:solidFill>
                <a:latin typeface="Courier New"/>
                <a:cs typeface="Courier New"/>
              </a:rPr>
              <a:t>border</a:t>
            </a:r>
            <a:r>
              <a:rPr sz="2150" b="1" spc="-700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2150" spc="100" dirty="0">
                <a:solidFill>
                  <a:srgbClr val="F2425D"/>
                </a:solidFill>
                <a:latin typeface="Arial"/>
                <a:cs typeface="Arial"/>
              </a:rPr>
              <a:t>property </a:t>
            </a:r>
            <a:r>
              <a:rPr sz="2150" spc="80" dirty="0">
                <a:solidFill>
                  <a:srgbClr val="F2425D"/>
                </a:solidFill>
                <a:latin typeface="Arial"/>
                <a:cs typeface="Arial"/>
              </a:rPr>
              <a:t>does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95" dirty="0">
                <a:solidFill>
                  <a:srgbClr val="F2425D"/>
                </a:solidFill>
                <a:latin typeface="Arial Black"/>
                <a:cs typeface="Arial Black"/>
              </a:rPr>
              <a:t>NOT</a:t>
            </a:r>
            <a:r>
              <a:rPr sz="2150" spc="-135" dirty="0">
                <a:solidFill>
                  <a:srgbClr val="F2425D"/>
                </a:solidFill>
                <a:latin typeface="Arial Black"/>
                <a:cs typeface="Arial Black"/>
              </a:rPr>
              <a:t> </a:t>
            </a:r>
            <a:r>
              <a:rPr sz="2150" spc="114" dirty="0">
                <a:solidFill>
                  <a:srgbClr val="F2425D"/>
                </a:solidFill>
                <a:latin typeface="Arial"/>
                <a:cs typeface="Arial"/>
              </a:rPr>
              <a:t>get</a:t>
            </a:r>
            <a:r>
              <a:rPr sz="2150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75" dirty="0">
                <a:solidFill>
                  <a:srgbClr val="F2425D"/>
                </a:solidFill>
                <a:latin typeface="Arial"/>
                <a:cs typeface="Arial"/>
              </a:rPr>
              <a:t>inherited</a:t>
            </a:r>
            <a:endParaRPr sz="21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057030" y="6919008"/>
            <a:ext cx="2790825" cy="808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700"/>
              </a:lnSpc>
              <a:spcBef>
                <a:spcPts val="95"/>
              </a:spcBef>
            </a:pPr>
            <a:r>
              <a:rPr sz="2300" spc="-120" dirty="0">
                <a:solidFill>
                  <a:srgbClr val="F2425D"/>
                </a:solidFill>
                <a:latin typeface="Arial Black"/>
                <a:cs typeface="Arial Black"/>
              </a:rPr>
              <a:t>OVERRIDING </a:t>
            </a:r>
            <a:r>
              <a:rPr sz="2300" spc="-229" dirty="0">
                <a:solidFill>
                  <a:srgbClr val="F2425D"/>
                </a:solidFill>
                <a:latin typeface="Arial Black"/>
                <a:cs typeface="Arial Black"/>
              </a:rPr>
              <a:t>INHERITED</a:t>
            </a:r>
            <a:r>
              <a:rPr sz="2300" spc="-175" dirty="0">
                <a:solidFill>
                  <a:srgbClr val="F2425D"/>
                </a:solidFill>
                <a:latin typeface="Arial Black"/>
                <a:cs typeface="Arial Black"/>
              </a:rPr>
              <a:t> </a:t>
            </a:r>
            <a:r>
              <a:rPr sz="2300" spc="-165" dirty="0">
                <a:solidFill>
                  <a:srgbClr val="F2425D"/>
                </a:solidFill>
                <a:latin typeface="Arial Black"/>
                <a:cs typeface="Arial Black"/>
              </a:rPr>
              <a:t>STYLES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0091" y="2234744"/>
            <a:ext cx="1078230" cy="6769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100330">
              <a:lnSpc>
                <a:spcPts val="2560"/>
              </a:lnSpc>
              <a:spcBef>
                <a:spcPts val="195"/>
              </a:spcBef>
            </a:pP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Parent </a:t>
            </a:r>
            <a:r>
              <a:rPr sz="2150" spc="70" dirty="0">
                <a:solidFill>
                  <a:srgbClr val="F2425D"/>
                </a:solidFill>
                <a:latin typeface="Arial"/>
                <a:cs typeface="Arial"/>
              </a:rPr>
              <a:t>element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237" y="418835"/>
            <a:ext cx="10180027" cy="10470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27635" y="2853306"/>
            <a:ext cx="228282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420" dirty="0">
                <a:solidFill>
                  <a:srgbClr val="444444"/>
                </a:solidFill>
                <a:latin typeface="Arial Black"/>
                <a:cs typeface="Arial Black"/>
              </a:rPr>
              <a:t>SECTION</a:t>
            </a:r>
            <a:endParaRPr sz="41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27635" y="3659662"/>
            <a:ext cx="456374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3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3450" spc="-1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20" dirty="0">
                <a:solidFill>
                  <a:srgbClr val="444444"/>
                </a:solidFill>
                <a:latin typeface="Arial"/>
                <a:cs typeface="Arial"/>
              </a:rPr>
              <a:t>FUNDAMENTALS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7635" y="6170021"/>
            <a:ext cx="6561455" cy="152195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4100" spc="-465" dirty="0">
                <a:solidFill>
                  <a:srgbClr val="444444"/>
                </a:solidFill>
                <a:latin typeface="Arial Black"/>
                <a:cs typeface="Arial Black"/>
              </a:rPr>
              <a:t>LECTURE</a:t>
            </a:r>
            <a:endParaRPr sz="4100" dirty="0">
              <a:latin typeface="Arial Black"/>
              <a:cs typeface="Arial Black"/>
            </a:endParaRPr>
          </a:p>
          <a:p>
            <a:pPr marL="12700" marR="5080">
              <a:lnSpc>
                <a:spcPct val="111700"/>
              </a:lnSpc>
              <a:spcBef>
                <a:spcPts val="935"/>
              </a:spcBef>
            </a:pPr>
            <a:r>
              <a:rPr sz="34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3450" spc="-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2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3450" spc="-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30" dirty="0">
                <a:solidFill>
                  <a:srgbClr val="444444"/>
                </a:solidFill>
                <a:latin typeface="Arial"/>
                <a:cs typeface="Arial"/>
              </a:rPr>
              <a:t>BOX </a:t>
            </a:r>
            <a:r>
              <a:rPr sz="3450" spc="-10" dirty="0">
                <a:solidFill>
                  <a:srgbClr val="444444"/>
                </a:solidFill>
                <a:latin typeface="Arial"/>
                <a:cs typeface="Arial"/>
              </a:rPr>
              <a:t>MODEL</a:t>
            </a:r>
            <a:endParaRPr sz="345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111122" y="9233268"/>
            <a:ext cx="1986914" cy="1151890"/>
            <a:chOff x="17111122" y="9233268"/>
            <a:chExt cx="1986914" cy="11518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11122" y="9233268"/>
              <a:ext cx="841111" cy="11517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6731" y="9233268"/>
              <a:ext cx="821105" cy="1151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57794" y="3575503"/>
            <a:ext cx="7589520" cy="5466715"/>
            <a:chOff x="2157794" y="3575503"/>
            <a:chExt cx="7589520" cy="5466715"/>
          </a:xfrm>
        </p:grpSpPr>
        <p:sp>
          <p:nvSpPr>
            <p:cNvPr id="3" name="object 3"/>
            <p:cNvSpPr/>
            <p:nvPr/>
          </p:nvSpPr>
          <p:spPr>
            <a:xfrm>
              <a:off x="3403016" y="4802241"/>
              <a:ext cx="5099050" cy="3013075"/>
            </a:xfrm>
            <a:custGeom>
              <a:avLst/>
              <a:gdLst/>
              <a:ahLst/>
              <a:cxnLst/>
              <a:rect l="l" t="t" r="r" b="b"/>
              <a:pathLst>
                <a:path w="5099050" h="3013075">
                  <a:moveTo>
                    <a:pt x="5098987" y="0"/>
                  </a:moveTo>
                  <a:lnTo>
                    <a:pt x="0" y="0"/>
                  </a:lnTo>
                  <a:lnTo>
                    <a:pt x="0" y="3012817"/>
                  </a:lnTo>
                  <a:lnTo>
                    <a:pt x="5098987" y="3012817"/>
                  </a:lnTo>
                  <a:lnTo>
                    <a:pt x="5098987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57794" y="3575503"/>
              <a:ext cx="7589520" cy="5466715"/>
            </a:xfrm>
            <a:custGeom>
              <a:avLst/>
              <a:gdLst/>
              <a:ahLst/>
              <a:cxnLst/>
              <a:rect l="l" t="t" r="r" b="b"/>
              <a:pathLst>
                <a:path w="7589520" h="5466715">
                  <a:moveTo>
                    <a:pt x="7589433" y="0"/>
                  </a:moveTo>
                  <a:lnTo>
                    <a:pt x="0" y="0"/>
                  </a:lnTo>
                  <a:lnTo>
                    <a:pt x="0" y="5466293"/>
                  </a:lnTo>
                  <a:lnTo>
                    <a:pt x="7589433" y="5466293"/>
                  </a:lnTo>
                  <a:lnTo>
                    <a:pt x="7589433" y="0"/>
                  </a:lnTo>
                  <a:close/>
                </a:path>
              </a:pathLst>
            </a:custGeom>
            <a:solidFill>
              <a:srgbClr val="FFCB03">
                <a:alpha val="303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615742" y="8203326"/>
            <a:ext cx="178688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80" dirty="0">
                <a:solidFill>
                  <a:srgbClr val="F2425D"/>
                </a:solidFill>
                <a:latin typeface="Arial Black"/>
                <a:cs typeface="Arial Black"/>
              </a:rPr>
              <a:t>FILL</a:t>
            </a:r>
            <a:r>
              <a:rPr sz="2800" spc="-229" dirty="0">
                <a:solidFill>
                  <a:srgbClr val="F2425D"/>
                </a:solidFill>
                <a:latin typeface="Arial Black"/>
                <a:cs typeface="Arial Black"/>
              </a:rPr>
              <a:t> </a:t>
            </a:r>
            <a:r>
              <a:rPr sz="2800" spc="-285" dirty="0">
                <a:solidFill>
                  <a:srgbClr val="F2425D"/>
                </a:solidFill>
                <a:latin typeface="Arial Black"/>
                <a:cs typeface="Arial Black"/>
              </a:rPr>
              <a:t>AREA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7866" y="7050363"/>
            <a:ext cx="17665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210" dirty="0">
                <a:solidFill>
                  <a:srgbClr val="F2425D"/>
                </a:solidFill>
                <a:latin typeface="Arial Black"/>
                <a:cs typeface="Arial Black"/>
              </a:rPr>
              <a:t>CONTENT</a:t>
            </a:r>
            <a:endParaRPr sz="2800">
              <a:latin typeface="Arial Black"/>
              <a:cs typeface="Arial Black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THE</a:t>
            </a:r>
            <a:r>
              <a:rPr spc="-220" dirty="0"/>
              <a:t> </a:t>
            </a:r>
            <a:r>
              <a:rPr spc="-280" dirty="0">
                <a:latin typeface="Arial Black"/>
                <a:cs typeface="Arial Black"/>
              </a:rPr>
              <a:t>CSS</a:t>
            </a:r>
            <a:r>
              <a:rPr spc="-595" dirty="0">
                <a:latin typeface="Arial Black"/>
                <a:cs typeface="Arial Black"/>
              </a:rPr>
              <a:t> </a:t>
            </a:r>
            <a:r>
              <a:rPr spc="-434" dirty="0">
                <a:latin typeface="Arial Black"/>
                <a:cs typeface="Arial Black"/>
              </a:rPr>
              <a:t>BOX</a:t>
            </a:r>
            <a:r>
              <a:rPr spc="-600" dirty="0">
                <a:latin typeface="Arial Black"/>
                <a:cs typeface="Arial Black"/>
              </a:rPr>
              <a:t> </a:t>
            </a:r>
            <a:r>
              <a:rPr spc="-360" dirty="0">
                <a:latin typeface="Arial Black"/>
                <a:cs typeface="Arial Black"/>
              </a:rPr>
              <a:t>MODEL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1894747" y="2218984"/>
            <a:ext cx="7418070" cy="8179434"/>
            <a:chOff x="11894747" y="2218984"/>
            <a:chExt cx="7418070" cy="8179434"/>
          </a:xfrm>
        </p:grpSpPr>
        <p:sp>
          <p:nvSpPr>
            <p:cNvPr id="10" name="object 10"/>
            <p:cNvSpPr/>
            <p:nvPr/>
          </p:nvSpPr>
          <p:spPr>
            <a:xfrm>
              <a:off x="11894747" y="2218984"/>
              <a:ext cx="7418070" cy="8179434"/>
            </a:xfrm>
            <a:custGeom>
              <a:avLst/>
              <a:gdLst/>
              <a:ahLst/>
              <a:cxnLst/>
              <a:rect l="l" t="t" r="r" b="b"/>
              <a:pathLst>
                <a:path w="7418069" h="8179434">
                  <a:moveTo>
                    <a:pt x="7417646" y="0"/>
                  </a:moveTo>
                  <a:lnTo>
                    <a:pt x="0" y="0"/>
                  </a:lnTo>
                  <a:lnTo>
                    <a:pt x="0" y="8179331"/>
                  </a:lnTo>
                  <a:lnTo>
                    <a:pt x="7417646" y="8179331"/>
                  </a:lnTo>
                  <a:lnTo>
                    <a:pt x="7417646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96991" y="2878387"/>
              <a:ext cx="335068" cy="3350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96991" y="3891969"/>
              <a:ext cx="335068" cy="33506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96991" y="5395588"/>
              <a:ext cx="335068" cy="33506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96991" y="6899207"/>
              <a:ext cx="335068" cy="3350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96991" y="8402826"/>
              <a:ext cx="335068" cy="33506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1894747" y="2218984"/>
            <a:ext cx="7418070" cy="8179434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70"/>
              </a:spcBef>
            </a:pPr>
            <a:endParaRPr sz="2600">
              <a:latin typeface="Times New Roman"/>
              <a:cs typeface="Times New Roman"/>
            </a:endParaRPr>
          </a:p>
          <a:p>
            <a:pPr marL="1125220">
              <a:lnSpc>
                <a:spcPct val="100000"/>
              </a:lnSpc>
              <a:spcBef>
                <a:spcPts val="5"/>
              </a:spcBef>
            </a:pPr>
            <a:r>
              <a:rPr sz="2600" spc="-100" dirty="0">
                <a:solidFill>
                  <a:srgbClr val="444444"/>
                </a:solidFill>
                <a:latin typeface="Arial Black"/>
                <a:cs typeface="Arial Black"/>
              </a:rPr>
              <a:t>Content</a:t>
            </a:r>
            <a:r>
              <a:rPr sz="2600" spc="-100" dirty="0">
                <a:solidFill>
                  <a:srgbClr val="444444"/>
                </a:solidFill>
                <a:latin typeface="Arial"/>
                <a:cs typeface="Arial"/>
              </a:rPr>
              <a:t>: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50" dirty="0">
                <a:solidFill>
                  <a:srgbClr val="444444"/>
                </a:solidFill>
                <a:latin typeface="Arial"/>
                <a:cs typeface="Arial"/>
              </a:rPr>
              <a:t>Text,</a:t>
            </a:r>
            <a:r>
              <a:rPr sz="26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70" dirty="0">
                <a:solidFill>
                  <a:srgbClr val="444444"/>
                </a:solidFill>
                <a:latin typeface="Arial"/>
                <a:cs typeface="Arial"/>
              </a:rPr>
              <a:t>images,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etc.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2600">
              <a:latin typeface="Arial"/>
              <a:cs typeface="Arial"/>
            </a:endParaRPr>
          </a:p>
          <a:p>
            <a:pPr marL="1125220" marR="845185">
              <a:lnSpc>
                <a:spcPct val="123700"/>
              </a:lnSpc>
            </a:pPr>
            <a:r>
              <a:rPr sz="2600" spc="-120" dirty="0">
                <a:solidFill>
                  <a:srgbClr val="444444"/>
                </a:solidFill>
                <a:latin typeface="Arial Black"/>
                <a:cs typeface="Arial Black"/>
              </a:rPr>
              <a:t>Border</a:t>
            </a:r>
            <a:r>
              <a:rPr sz="2600" spc="-120" dirty="0">
                <a:solidFill>
                  <a:srgbClr val="444444"/>
                </a:solidFill>
                <a:latin typeface="Arial"/>
                <a:cs typeface="Arial"/>
              </a:rPr>
              <a:t>:</a:t>
            </a:r>
            <a:r>
              <a:rPr sz="26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6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444444"/>
                </a:solidFill>
                <a:latin typeface="Arial"/>
                <a:cs typeface="Arial"/>
              </a:rPr>
              <a:t>line</a:t>
            </a:r>
            <a:r>
              <a:rPr sz="26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around</a:t>
            </a:r>
            <a:r>
              <a:rPr sz="26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45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6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75" dirty="0">
                <a:solidFill>
                  <a:srgbClr val="444444"/>
                </a:solidFill>
                <a:latin typeface="Arial"/>
                <a:cs typeface="Arial"/>
              </a:rPr>
              <a:t>element, </a:t>
            </a:r>
            <a:r>
              <a:rPr sz="2600" spc="85" dirty="0">
                <a:solidFill>
                  <a:srgbClr val="444444"/>
                </a:solidFill>
                <a:latin typeface="Arial"/>
                <a:cs typeface="Arial"/>
              </a:rPr>
              <a:t>still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35" dirty="0">
                <a:solidFill>
                  <a:srgbClr val="444444"/>
                </a:solidFill>
                <a:latin typeface="Arial Black"/>
                <a:cs typeface="Arial Black"/>
              </a:rPr>
              <a:t>inside</a:t>
            </a:r>
            <a:r>
              <a:rPr sz="2600" spc="-10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16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4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5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2600">
              <a:latin typeface="Arial"/>
              <a:cs typeface="Arial"/>
            </a:endParaRPr>
          </a:p>
          <a:p>
            <a:pPr marL="1125220" marR="613410">
              <a:lnSpc>
                <a:spcPct val="123700"/>
              </a:lnSpc>
            </a:pPr>
            <a:r>
              <a:rPr sz="2600" spc="-105" dirty="0">
                <a:solidFill>
                  <a:srgbClr val="444444"/>
                </a:solidFill>
                <a:latin typeface="Arial Black"/>
                <a:cs typeface="Arial Black"/>
              </a:rPr>
              <a:t>Padding</a:t>
            </a:r>
            <a:r>
              <a:rPr sz="2600" spc="-105" dirty="0">
                <a:solidFill>
                  <a:srgbClr val="444444"/>
                </a:solidFill>
                <a:latin typeface="Arial"/>
                <a:cs typeface="Arial"/>
              </a:rPr>
              <a:t>:</a:t>
            </a:r>
            <a:r>
              <a:rPr sz="26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65" dirty="0">
                <a:solidFill>
                  <a:srgbClr val="444444"/>
                </a:solidFill>
                <a:latin typeface="Arial"/>
                <a:cs typeface="Arial"/>
              </a:rPr>
              <a:t>Invisible</a:t>
            </a:r>
            <a:r>
              <a:rPr sz="26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5" dirty="0">
                <a:solidFill>
                  <a:srgbClr val="444444"/>
                </a:solidFill>
                <a:latin typeface="Arial"/>
                <a:cs typeface="Arial"/>
              </a:rPr>
              <a:t>space</a:t>
            </a:r>
            <a:r>
              <a:rPr sz="26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around</a:t>
            </a:r>
            <a:r>
              <a:rPr sz="26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20" dirty="0">
                <a:solidFill>
                  <a:srgbClr val="444444"/>
                </a:solidFill>
                <a:latin typeface="Arial"/>
                <a:cs typeface="Arial"/>
              </a:rPr>
              <a:t>the content,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35" dirty="0">
                <a:solidFill>
                  <a:srgbClr val="444444"/>
                </a:solidFill>
                <a:latin typeface="Arial Black"/>
                <a:cs typeface="Arial Black"/>
              </a:rPr>
              <a:t>inside</a:t>
            </a:r>
            <a:r>
              <a:rPr sz="2600" spc="-10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16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4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5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2600">
              <a:latin typeface="Arial"/>
              <a:cs typeface="Arial"/>
            </a:endParaRPr>
          </a:p>
          <a:p>
            <a:pPr marL="1125220" marR="1610995">
              <a:lnSpc>
                <a:spcPct val="123700"/>
              </a:lnSpc>
            </a:pPr>
            <a:r>
              <a:rPr sz="2600" spc="-95" dirty="0">
                <a:solidFill>
                  <a:srgbClr val="444444"/>
                </a:solidFill>
                <a:latin typeface="Arial Black"/>
                <a:cs typeface="Arial Black"/>
              </a:rPr>
              <a:t>Margin</a:t>
            </a:r>
            <a:r>
              <a:rPr sz="2600" spc="-95" dirty="0">
                <a:solidFill>
                  <a:srgbClr val="444444"/>
                </a:solidFill>
                <a:latin typeface="Arial"/>
                <a:cs typeface="Arial"/>
              </a:rPr>
              <a:t>:</a:t>
            </a:r>
            <a:r>
              <a:rPr sz="26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70" dirty="0">
                <a:solidFill>
                  <a:srgbClr val="444444"/>
                </a:solidFill>
                <a:latin typeface="Arial"/>
                <a:cs typeface="Arial"/>
              </a:rPr>
              <a:t>Space</a:t>
            </a:r>
            <a:r>
              <a:rPr sz="26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35" dirty="0">
                <a:solidFill>
                  <a:srgbClr val="444444"/>
                </a:solidFill>
                <a:latin typeface="Arial Black"/>
                <a:cs typeface="Arial Black"/>
              </a:rPr>
              <a:t>outside</a:t>
            </a:r>
            <a:r>
              <a:rPr sz="2600" spc="-1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16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6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14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element,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30" dirty="0">
                <a:solidFill>
                  <a:srgbClr val="444444"/>
                </a:solidFill>
                <a:latin typeface="Arial"/>
                <a:cs typeface="Arial"/>
              </a:rPr>
              <a:t>between</a:t>
            </a:r>
            <a:r>
              <a:rPr sz="26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85" dirty="0">
                <a:solidFill>
                  <a:srgbClr val="444444"/>
                </a:solidFill>
                <a:latin typeface="Arial"/>
                <a:cs typeface="Arial"/>
              </a:rPr>
              <a:t>elements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2600">
              <a:latin typeface="Arial"/>
              <a:cs typeface="Arial"/>
            </a:endParaRPr>
          </a:p>
          <a:p>
            <a:pPr marL="1125220" marR="922019" algn="just">
              <a:lnSpc>
                <a:spcPct val="123700"/>
              </a:lnSpc>
            </a:pPr>
            <a:r>
              <a:rPr sz="2600" spc="-235" dirty="0">
                <a:solidFill>
                  <a:srgbClr val="444444"/>
                </a:solidFill>
                <a:latin typeface="Arial Black"/>
                <a:cs typeface="Arial Black"/>
              </a:rPr>
              <a:t>Fill</a:t>
            </a:r>
            <a:r>
              <a:rPr sz="2600" spc="1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40" dirty="0">
                <a:solidFill>
                  <a:srgbClr val="444444"/>
                </a:solidFill>
                <a:latin typeface="Arial Black"/>
                <a:cs typeface="Arial Black"/>
              </a:rPr>
              <a:t>area</a:t>
            </a:r>
            <a:r>
              <a:rPr sz="2600" spc="-140" dirty="0">
                <a:solidFill>
                  <a:srgbClr val="444444"/>
                </a:solidFill>
                <a:latin typeface="Arial"/>
                <a:cs typeface="Arial"/>
              </a:rPr>
              <a:t>:</a:t>
            </a:r>
            <a:r>
              <a:rPr sz="26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Area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50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600" spc="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20" dirty="0">
                <a:solidFill>
                  <a:srgbClr val="444444"/>
                </a:solidFill>
                <a:latin typeface="Arial"/>
                <a:cs typeface="Arial"/>
              </a:rPr>
              <a:t>gets</a:t>
            </a:r>
            <a:r>
              <a:rPr sz="2600" spc="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00" dirty="0">
                <a:solidFill>
                  <a:srgbClr val="444444"/>
                </a:solidFill>
                <a:latin typeface="Arial"/>
                <a:cs typeface="Arial"/>
              </a:rPr>
              <a:t>filled </a:t>
            </a:r>
            <a:r>
              <a:rPr sz="2600" spc="145" dirty="0">
                <a:solidFill>
                  <a:srgbClr val="444444"/>
                </a:solidFill>
                <a:latin typeface="Arial"/>
                <a:cs typeface="Arial"/>
              </a:rPr>
              <a:t>with </a:t>
            </a:r>
            <a:r>
              <a:rPr sz="2600" spc="-165" dirty="0">
                <a:solidFill>
                  <a:srgbClr val="444444"/>
                </a:solidFill>
                <a:latin typeface="Arial Black"/>
                <a:cs typeface="Arial Black"/>
              </a:rPr>
              <a:t>background</a:t>
            </a:r>
            <a:r>
              <a:rPr sz="2600" spc="-5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60" dirty="0">
                <a:solidFill>
                  <a:srgbClr val="444444"/>
                </a:solidFill>
                <a:latin typeface="Arial Black"/>
                <a:cs typeface="Arial Black"/>
              </a:rPr>
              <a:t>color</a:t>
            </a:r>
            <a:r>
              <a:rPr sz="2600" spc="-5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11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600" spc="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25" dirty="0">
                <a:solidFill>
                  <a:srgbClr val="444444"/>
                </a:solidFill>
                <a:latin typeface="Arial Black"/>
                <a:cs typeface="Arial Black"/>
              </a:rPr>
              <a:t>background </a:t>
            </a:r>
            <a:r>
              <a:rPr sz="2600" spc="-10" dirty="0">
                <a:solidFill>
                  <a:srgbClr val="444444"/>
                </a:solidFill>
                <a:latin typeface="Arial Black"/>
                <a:cs typeface="Arial Black"/>
              </a:rPr>
              <a:t>image</a:t>
            </a:r>
            <a:endParaRPr sz="2600">
              <a:latin typeface="Arial Black"/>
              <a:cs typeface="Arial Blac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91527" y="2218802"/>
            <a:ext cx="10322560" cy="8180070"/>
            <a:chOff x="791527" y="2218802"/>
            <a:chExt cx="10322560" cy="8180070"/>
          </a:xfrm>
        </p:grpSpPr>
        <p:sp>
          <p:nvSpPr>
            <p:cNvPr id="18" name="object 18"/>
            <p:cNvSpPr/>
            <p:nvPr/>
          </p:nvSpPr>
          <p:spPr>
            <a:xfrm>
              <a:off x="2187427" y="3622622"/>
              <a:ext cx="7530465" cy="5372100"/>
            </a:xfrm>
            <a:custGeom>
              <a:avLst/>
              <a:gdLst/>
              <a:ahLst/>
              <a:cxnLst/>
              <a:rect l="l" t="t" r="r" b="b"/>
              <a:pathLst>
                <a:path w="7530465" h="5372100">
                  <a:moveTo>
                    <a:pt x="0" y="0"/>
                  </a:moveTo>
                  <a:lnTo>
                    <a:pt x="7530166" y="0"/>
                  </a:lnTo>
                  <a:lnTo>
                    <a:pt x="7530166" y="5372055"/>
                  </a:lnTo>
                  <a:lnTo>
                    <a:pt x="0" y="5372055"/>
                  </a:lnTo>
                  <a:lnTo>
                    <a:pt x="0" y="0"/>
                  </a:lnTo>
                  <a:close/>
                </a:path>
              </a:pathLst>
            </a:custGeom>
            <a:ln w="9423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8357" y="2255632"/>
              <a:ext cx="10248900" cy="8106409"/>
            </a:xfrm>
            <a:custGeom>
              <a:avLst/>
              <a:gdLst/>
              <a:ahLst/>
              <a:cxnLst/>
              <a:rect l="l" t="t" r="r" b="b"/>
              <a:pathLst>
                <a:path w="10248900" h="8106409">
                  <a:moveTo>
                    <a:pt x="0" y="0"/>
                  </a:moveTo>
                  <a:lnTo>
                    <a:pt x="10248305" y="0"/>
                  </a:lnTo>
                  <a:lnTo>
                    <a:pt x="10248305" y="8106034"/>
                  </a:lnTo>
                  <a:lnTo>
                    <a:pt x="0" y="81060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444444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313036" y="3954153"/>
            <a:ext cx="15208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2425D"/>
                </a:solidFill>
                <a:latin typeface="Courier New"/>
                <a:cs typeface="Courier New"/>
              </a:rPr>
              <a:t>padding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403016" y="1835091"/>
            <a:ext cx="8006715" cy="5980430"/>
            <a:chOff x="3403016" y="1835091"/>
            <a:chExt cx="8006715" cy="5980430"/>
          </a:xfrm>
        </p:grpSpPr>
        <p:sp>
          <p:nvSpPr>
            <p:cNvPr id="22" name="object 22"/>
            <p:cNvSpPr/>
            <p:nvPr/>
          </p:nvSpPr>
          <p:spPr>
            <a:xfrm>
              <a:off x="4036478" y="3922686"/>
              <a:ext cx="0" cy="659765"/>
            </a:xfrm>
            <a:custGeom>
              <a:avLst/>
              <a:gdLst/>
              <a:ahLst/>
              <a:cxnLst/>
              <a:rect l="l" t="t" r="r" b="b"/>
              <a:pathLst>
                <a:path h="659764">
                  <a:moveTo>
                    <a:pt x="0" y="659665"/>
                  </a:moveTo>
                  <a:lnTo>
                    <a:pt x="0" y="628253"/>
                  </a:lnTo>
                  <a:lnTo>
                    <a:pt x="0" y="31412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10825" y="3702805"/>
              <a:ext cx="251460" cy="1099820"/>
            </a:xfrm>
            <a:custGeom>
              <a:avLst/>
              <a:gdLst/>
              <a:ahLst/>
              <a:cxnLst/>
              <a:rect l="l" t="t" r="r" b="b"/>
              <a:pathLst>
                <a:path w="251460" h="1099820">
                  <a:moveTo>
                    <a:pt x="251294" y="848144"/>
                  </a:moveTo>
                  <a:lnTo>
                    <a:pt x="0" y="848144"/>
                  </a:lnTo>
                  <a:lnTo>
                    <a:pt x="125641" y="1099439"/>
                  </a:lnTo>
                  <a:lnTo>
                    <a:pt x="251294" y="848144"/>
                  </a:lnTo>
                  <a:close/>
                </a:path>
                <a:path w="251460" h="1099820">
                  <a:moveTo>
                    <a:pt x="251294" y="251294"/>
                  </a:moveTo>
                  <a:lnTo>
                    <a:pt x="125641" y="0"/>
                  </a:lnTo>
                  <a:lnTo>
                    <a:pt x="0" y="251294"/>
                  </a:lnTo>
                  <a:lnTo>
                    <a:pt x="251294" y="251294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58352" y="2531547"/>
              <a:ext cx="0" cy="820419"/>
            </a:xfrm>
            <a:custGeom>
              <a:avLst/>
              <a:gdLst/>
              <a:ahLst/>
              <a:cxnLst/>
              <a:rect l="l" t="t" r="r" b="b"/>
              <a:pathLst>
                <a:path h="820420">
                  <a:moveTo>
                    <a:pt x="0" y="820292"/>
                  </a:moveTo>
                  <a:lnTo>
                    <a:pt x="0" y="788880"/>
                  </a:lnTo>
                  <a:lnTo>
                    <a:pt x="0" y="31412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32689" y="2311660"/>
              <a:ext cx="251460" cy="1260475"/>
            </a:xfrm>
            <a:custGeom>
              <a:avLst/>
              <a:gdLst/>
              <a:ahLst/>
              <a:cxnLst/>
              <a:rect l="l" t="t" r="r" b="b"/>
              <a:pathLst>
                <a:path w="251459" h="1260475">
                  <a:moveTo>
                    <a:pt x="251307" y="1008773"/>
                  </a:moveTo>
                  <a:lnTo>
                    <a:pt x="0" y="1008773"/>
                  </a:lnTo>
                  <a:lnTo>
                    <a:pt x="125653" y="1260068"/>
                  </a:lnTo>
                  <a:lnTo>
                    <a:pt x="251307" y="1008773"/>
                  </a:lnTo>
                  <a:close/>
                </a:path>
                <a:path w="251459" h="1260475">
                  <a:moveTo>
                    <a:pt x="251307" y="251307"/>
                  </a:moveTo>
                  <a:lnTo>
                    <a:pt x="125653" y="0"/>
                  </a:lnTo>
                  <a:lnTo>
                    <a:pt x="0" y="251307"/>
                  </a:lnTo>
                  <a:lnTo>
                    <a:pt x="251307" y="251307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51971" y="5022128"/>
              <a:ext cx="0" cy="2573655"/>
            </a:xfrm>
            <a:custGeom>
              <a:avLst/>
              <a:gdLst/>
              <a:ahLst/>
              <a:cxnLst/>
              <a:rect l="l" t="t" r="r" b="b"/>
              <a:pathLst>
                <a:path h="2573654">
                  <a:moveTo>
                    <a:pt x="0" y="2573041"/>
                  </a:moveTo>
                  <a:lnTo>
                    <a:pt x="0" y="2541628"/>
                  </a:lnTo>
                  <a:lnTo>
                    <a:pt x="0" y="31412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26312" y="4802244"/>
              <a:ext cx="251460" cy="3013075"/>
            </a:xfrm>
            <a:custGeom>
              <a:avLst/>
              <a:gdLst/>
              <a:ahLst/>
              <a:cxnLst/>
              <a:rect l="l" t="t" r="r" b="b"/>
              <a:pathLst>
                <a:path w="251459" h="3013075">
                  <a:moveTo>
                    <a:pt x="251307" y="2761513"/>
                  </a:moveTo>
                  <a:lnTo>
                    <a:pt x="0" y="2761513"/>
                  </a:lnTo>
                  <a:lnTo>
                    <a:pt x="125653" y="3012821"/>
                  </a:lnTo>
                  <a:lnTo>
                    <a:pt x="251307" y="2761513"/>
                  </a:lnTo>
                  <a:close/>
                </a:path>
                <a:path w="251459" h="3013075">
                  <a:moveTo>
                    <a:pt x="251307" y="251307"/>
                  </a:moveTo>
                  <a:lnTo>
                    <a:pt x="125653" y="0"/>
                  </a:lnTo>
                  <a:lnTo>
                    <a:pt x="0" y="251307"/>
                  </a:lnTo>
                  <a:lnTo>
                    <a:pt x="251307" y="251307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22905" y="5498551"/>
              <a:ext cx="4659630" cy="0"/>
            </a:xfrm>
            <a:custGeom>
              <a:avLst/>
              <a:gdLst/>
              <a:ahLst/>
              <a:cxnLst/>
              <a:rect l="l" t="t" r="r" b="b"/>
              <a:pathLst>
                <a:path w="4659630">
                  <a:moveTo>
                    <a:pt x="4659209" y="0"/>
                  </a:moveTo>
                  <a:lnTo>
                    <a:pt x="4627797" y="0"/>
                  </a:lnTo>
                  <a:lnTo>
                    <a:pt x="31412" y="0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03015" y="5372906"/>
              <a:ext cx="5099050" cy="251460"/>
            </a:xfrm>
            <a:custGeom>
              <a:avLst/>
              <a:gdLst/>
              <a:ahLst/>
              <a:cxnLst/>
              <a:rect l="l" t="t" r="r" b="b"/>
              <a:pathLst>
                <a:path w="5099050" h="251460">
                  <a:moveTo>
                    <a:pt x="251294" y="0"/>
                  </a:moveTo>
                  <a:lnTo>
                    <a:pt x="0" y="125653"/>
                  </a:lnTo>
                  <a:lnTo>
                    <a:pt x="251294" y="251307"/>
                  </a:lnTo>
                  <a:lnTo>
                    <a:pt x="251294" y="0"/>
                  </a:lnTo>
                  <a:close/>
                </a:path>
                <a:path w="5099050" h="251460">
                  <a:moveTo>
                    <a:pt x="5098986" y="125653"/>
                  </a:moveTo>
                  <a:lnTo>
                    <a:pt x="4847679" y="0"/>
                  </a:lnTo>
                  <a:lnTo>
                    <a:pt x="4847679" y="251307"/>
                  </a:lnTo>
                  <a:lnTo>
                    <a:pt x="5098986" y="125653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549705" y="1856033"/>
              <a:ext cx="1838960" cy="1521460"/>
            </a:xfrm>
            <a:custGeom>
              <a:avLst/>
              <a:gdLst/>
              <a:ahLst/>
              <a:cxnLst/>
              <a:rect l="l" t="t" r="r" b="b"/>
              <a:pathLst>
                <a:path w="1838959" h="1521460">
                  <a:moveTo>
                    <a:pt x="1838658" y="0"/>
                  </a:moveTo>
                  <a:lnTo>
                    <a:pt x="1783832" y="14561"/>
                  </a:lnTo>
                  <a:lnTo>
                    <a:pt x="1729750" y="29753"/>
                  </a:lnTo>
                  <a:lnTo>
                    <a:pt x="1676410" y="45577"/>
                  </a:lnTo>
                  <a:lnTo>
                    <a:pt x="1623813" y="62033"/>
                  </a:lnTo>
                  <a:lnTo>
                    <a:pt x="1571958" y="79120"/>
                  </a:lnTo>
                  <a:lnTo>
                    <a:pt x="1520845" y="96838"/>
                  </a:lnTo>
                  <a:lnTo>
                    <a:pt x="1470476" y="115188"/>
                  </a:lnTo>
                  <a:lnTo>
                    <a:pt x="1420849" y="134169"/>
                  </a:lnTo>
                  <a:lnTo>
                    <a:pt x="1371964" y="153782"/>
                  </a:lnTo>
                  <a:lnTo>
                    <a:pt x="1323822" y="174027"/>
                  </a:lnTo>
                  <a:lnTo>
                    <a:pt x="1276423" y="194902"/>
                  </a:lnTo>
                  <a:lnTo>
                    <a:pt x="1229766" y="216410"/>
                  </a:lnTo>
                  <a:lnTo>
                    <a:pt x="1183852" y="238548"/>
                  </a:lnTo>
                  <a:lnTo>
                    <a:pt x="1138680" y="261319"/>
                  </a:lnTo>
                  <a:lnTo>
                    <a:pt x="1094251" y="284720"/>
                  </a:lnTo>
                  <a:lnTo>
                    <a:pt x="1050565" y="308753"/>
                  </a:lnTo>
                  <a:lnTo>
                    <a:pt x="1007621" y="333418"/>
                  </a:lnTo>
                  <a:lnTo>
                    <a:pt x="965419" y="358714"/>
                  </a:lnTo>
                  <a:lnTo>
                    <a:pt x="923960" y="384642"/>
                  </a:lnTo>
                  <a:lnTo>
                    <a:pt x="883244" y="411201"/>
                  </a:lnTo>
                  <a:lnTo>
                    <a:pt x="843271" y="438391"/>
                  </a:lnTo>
                  <a:lnTo>
                    <a:pt x="804040" y="466213"/>
                  </a:lnTo>
                  <a:lnTo>
                    <a:pt x="765551" y="494667"/>
                  </a:lnTo>
                  <a:lnTo>
                    <a:pt x="727805" y="523752"/>
                  </a:lnTo>
                  <a:lnTo>
                    <a:pt x="690802" y="553468"/>
                  </a:lnTo>
                  <a:lnTo>
                    <a:pt x="654541" y="583816"/>
                  </a:lnTo>
                  <a:lnTo>
                    <a:pt x="619023" y="614795"/>
                  </a:lnTo>
                  <a:lnTo>
                    <a:pt x="584247" y="646406"/>
                  </a:lnTo>
                  <a:lnTo>
                    <a:pt x="550214" y="678648"/>
                  </a:lnTo>
                  <a:lnTo>
                    <a:pt x="516924" y="711522"/>
                  </a:lnTo>
                  <a:lnTo>
                    <a:pt x="484376" y="745027"/>
                  </a:lnTo>
                  <a:lnTo>
                    <a:pt x="452570" y="779164"/>
                  </a:lnTo>
                  <a:lnTo>
                    <a:pt x="421508" y="813932"/>
                  </a:lnTo>
                  <a:lnTo>
                    <a:pt x="391188" y="849332"/>
                  </a:lnTo>
                  <a:lnTo>
                    <a:pt x="361610" y="885363"/>
                  </a:lnTo>
                  <a:lnTo>
                    <a:pt x="332775" y="922025"/>
                  </a:lnTo>
                  <a:lnTo>
                    <a:pt x="304682" y="959320"/>
                  </a:lnTo>
                  <a:lnTo>
                    <a:pt x="277333" y="997245"/>
                  </a:lnTo>
                  <a:lnTo>
                    <a:pt x="250725" y="1035802"/>
                  </a:lnTo>
                  <a:lnTo>
                    <a:pt x="224861" y="1074991"/>
                  </a:lnTo>
                  <a:lnTo>
                    <a:pt x="199738" y="1114810"/>
                  </a:lnTo>
                  <a:lnTo>
                    <a:pt x="175359" y="1155262"/>
                  </a:lnTo>
                  <a:lnTo>
                    <a:pt x="151722" y="1196345"/>
                  </a:lnTo>
                  <a:lnTo>
                    <a:pt x="128827" y="1238059"/>
                  </a:lnTo>
                  <a:lnTo>
                    <a:pt x="106676" y="1280405"/>
                  </a:lnTo>
                  <a:lnTo>
                    <a:pt x="85266" y="1323382"/>
                  </a:lnTo>
                  <a:lnTo>
                    <a:pt x="64600" y="1366991"/>
                  </a:lnTo>
                  <a:lnTo>
                    <a:pt x="44675" y="1411231"/>
                  </a:lnTo>
                  <a:lnTo>
                    <a:pt x="25494" y="1456103"/>
                  </a:lnTo>
                  <a:lnTo>
                    <a:pt x="7055" y="1501606"/>
                  </a:lnTo>
                  <a:lnTo>
                    <a:pt x="0" y="1521367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473912" y="3328104"/>
              <a:ext cx="165735" cy="195580"/>
            </a:xfrm>
            <a:custGeom>
              <a:avLst/>
              <a:gdLst/>
              <a:ahLst/>
              <a:cxnLst/>
              <a:rect l="l" t="t" r="r" b="b"/>
              <a:pathLst>
                <a:path w="165734" h="195579">
                  <a:moveTo>
                    <a:pt x="0" y="0"/>
                  </a:moveTo>
                  <a:lnTo>
                    <a:pt x="23685" y="195243"/>
                  </a:lnTo>
                  <a:lnTo>
                    <a:pt x="165668" y="59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231313" y="8345241"/>
            <a:ext cx="13074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2425D"/>
                </a:solidFill>
                <a:latin typeface="Courier New"/>
                <a:cs typeface="Courier New"/>
              </a:rPr>
              <a:t>border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34909" y="2674739"/>
            <a:ext cx="13074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2425D"/>
                </a:solidFill>
                <a:latin typeface="Courier New"/>
                <a:cs typeface="Courier New"/>
              </a:rPr>
              <a:t>margin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92470" y="6840257"/>
            <a:ext cx="12947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2425D"/>
                </a:solidFill>
                <a:latin typeface="Courier New"/>
                <a:cs typeface="Courier New"/>
              </a:rPr>
              <a:t>height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98368" y="5599387"/>
            <a:ext cx="10807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2425D"/>
                </a:solidFill>
                <a:latin typeface="Courier New"/>
                <a:cs typeface="Courier New"/>
              </a:rPr>
              <a:t>width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512268" y="1611670"/>
            <a:ext cx="493903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80" dirty="0">
                <a:solidFill>
                  <a:srgbClr val="F2425D"/>
                </a:solidFill>
                <a:latin typeface="Arial"/>
                <a:cs typeface="Arial"/>
              </a:rPr>
              <a:t>Visible</a:t>
            </a:r>
            <a:r>
              <a:rPr sz="230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300" spc="145" dirty="0">
                <a:solidFill>
                  <a:srgbClr val="F2425D"/>
                </a:solidFill>
                <a:latin typeface="Arial"/>
                <a:cs typeface="Arial"/>
              </a:rPr>
              <a:t>part</a:t>
            </a:r>
            <a:r>
              <a:rPr sz="230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300" spc="160" dirty="0">
                <a:solidFill>
                  <a:srgbClr val="F2425D"/>
                </a:solidFill>
                <a:latin typeface="Arial"/>
                <a:cs typeface="Arial"/>
              </a:rPr>
              <a:t>of</a:t>
            </a:r>
            <a:r>
              <a:rPr sz="230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300" spc="100" dirty="0">
                <a:solidFill>
                  <a:srgbClr val="F2425D"/>
                </a:solidFill>
                <a:latin typeface="Arial"/>
                <a:cs typeface="Arial"/>
              </a:rPr>
              <a:t>element</a:t>
            </a:r>
            <a:r>
              <a:rPr sz="230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F2425D"/>
                </a:solidFill>
                <a:latin typeface="Arial"/>
                <a:cs typeface="Arial"/>
              </a:rPr>
              <a:t>on</a:t>
            </a:r>
            <a:r>
              <a:rPr sz="230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300" spc="14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30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F2425D"/>
                </a:solidFill>
                <a:latin typeface="Arial"/>
                <a:cs typeface="Arial"/>
              </a:rPr>
              <a:t>page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60" dirty="0">
                <a:latin typeface="Arial Black"/>
                <a:cs typeface="Arial Black"/>
              </a:rPr>
              <a:t>ANALOGY</a:t>
            </a:r>
            <a:r>
              <a:rPr spc="-440" dirty="0">
                <a:latin typeface="Arial Black"/>
                <a:cs typeface="Arial Black"/>
              </a:rPr>
              <a:t> </a:t>
            </a:r>
            <a:r>
              <a:rPr spc="-215" dirty="0"/>
              <a:t>FOR</a:t>
            </a:r>
            <a:r>
              <a:rPr spc="-210" dirty="0"/>
              <a:t> </a:t>
            </a:r>
            <a:r>
              <a:rPr spc="-55" dirty="0"/>
              <a:t>THE</a:t>
            </a:r>
            <a:r>
              <a:rPr spc="-210" dirty="0"/>
              <a:t> </a:t>
            </a:r>
            <a:r>
              <a:rPr spc="-95" dirty="0"/>
              <a:t>CSS</a:t>
            </a:r>
            <a:r>
              <a:rPr spc="-204" dirty="0"/>
              <a:t> </a:t>
            </a:r>
            <a:r>
              <a:rPr spc="-114" dirty="0"/>
              <a:t>BOX</a:t>
            </a:r>
            <a:r>
              <a:rPr spc="-215" dirty="0"/>
              <a:t> </a:t>
            </a:r>
            <a:r>
              <a:rPr spc="-10" dirty="0"/>
              <a:t>MODEL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483189" y="2009452"/>
            <a:ext cx="9547225" cy="8754745"/>
            <a:chOff x="6483189" y="2009452"/>
            <a:chExt cx="9547225" cy="87547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3891" y="2009452"/>
              <a:ext cx="7096194" cy="87543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052050" y="7994693"/>
              <a:ext cx="0" cy="484505"/>
            </a:xfrm>
            <a:custGeom>
              <a:avLst/>
              <a:gdLst/>
              <a:ahLst/>
              <a:cxnLst/>
              <a:rect l="l" t="t" r="r" b="b"/>
              <a:pathLst>
                <a:path h="484504">
                  <a:moveTo>
                    <a:pt x="0" y="483876"/>
                  </a:moveTo>
                  <a:lnTo>
                    <a:pt x="0" y="452463"/>
                  </a:lnTo>
                  <a:lnTo>
                    <a:pt x="0" y="31412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26396" y="7774806"/>
              <a:ext cx="251460" cy="923925"/>
            </a:xfrm>
            <a:custGeom>
              <a:avLst/>
              <a:gdLst/>
              <a:ahLst/>
              <a:cxnLst/>
              <a:rect l="l" t="t" r="r" b="b"/>
              <a:pathLst>
                <a:path w="251459" h="923925">
                  <a:moveTo>
                    <a:pt x="251294" y="672363"/>
                  </a:moveTo>
                  <a:lnTo>
                    <a:pt x="0" y="672363"/>
                  </a:lnTo>
                  <a:lnTo>
                    <a:pt x="125653" y="923658"/>
                  </a:lnTo>
                  <a:lnTo>
                    <a:pt x="251294" y="672363"/>
                  </a:lnTo>
                  <a:close/>
                </a:path>
                <a:path w="251459" h="923925">
                  <a:moveTo>
                    <a:pt x="251294" y="251307"/>
                  </a:moveTo>
                  <a:lnTo>
                    <a:pt x="125653" y="0"/>
                  </a:lnTo>
                  <a:lnTo>
                    <a:pt x="0" y="251307"/>
                  </a:lnTo>
                  <a:lnTo>
                    <a:pt x="251294" y="251307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80026" y="7086021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20">
                  <a:moveTo>
                    <a:pt x="0" y="0"/>
                  </a:moveTo>
                  <a:lnTo>
                    <a:pt x="31412" y="0"/>
                  </a:lnTo>
                  <a:lnTo>
                    <a:pt x="191548" y="0"/>
                  </a:lnTo>
                  <a:lnTo>
                    <a:pt x="222960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60125" y="6960380"/>
              <a:ext cx="662940" cy="251460"/>
            </a:xfrm>
            <a:custGeom>
              <a:avLst/>
              <a:gdLst/>
              <a:ahLst/>
              <a:cxnLst/>
              <a:rect l="l" t="t" r="r" b="b"/>
              <a:pathLst>
                <a:path w="662940" h="251459">
                  <a:moveTo>
                    <a:pt x="251307" y="0"/>
                  </a:moveTo>
                  <a:lnTo>
                    <a:pt x="0" y="125641"/>
                  </a:lnTo>
                  <a:lnTo>
                    <a:pt x="251307" y="251294"/>
                  </a:lnTo>
                  <a:lnTo>
                    <a:pt x="251307" y="0"/>
                  </a:lnTo>
                  <a:close/>
                </a:path>
                <a:path w="662940" h="251459">
                  <a:moveTo>
                    <a:pt x="662736" y="125641"/>
                  </a:moveTo>
                  <a:lnTo>
                    <a:pt x="411441" y="0"/>
                  </a:lnTo>
                  <a:lnTo>
                    <a:pt x="411441" y="251294"/>
                  </a:lnTo>
                  <a:lnTo>
                    <a:pt x="662736" y="125641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69595" y="8965145"/>
              <a:ext cx="0" cy="652780"/>
            </a:xfrm>
            <a:custGeom>
              <a:avLst/>
              <a:gdLst/>
              <a:ahLst/>
              <a:cxnLst/>
              <a:rect l="l" t="t" r="r" b="b"/>
              <a:pathLst>
                <a:path h="652779">
                  <a:moveTo>
                    <a:pt x="0" y="652322"/>
                  </a:moveTo>
                  <a:lnTo>
                    <a:pt x="0" y="620909"/>
                  </a:lnTo>
                  <a:lnTo>
                    <a:pt x="0" y="31412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43937" y="8745264"/>
              <a:ext cx="251460" cy="1092200"/>
            </a:xfrm>
            <a:custGeom>
              <a:avLst/>
              <a:gdLst/>
              <a:ahLst/>
              <a:cxnLst/>
              <a:rect l="l" t="t" r="r" b="b"/>
              <a:pathLst>
                <a:path w="251459" h="1092200">
                  <a:moveTo>
                    <a:pt x="251307" y="840803"/>
                  </a:moveTo>
                  <a:lnTo>
                    <a:pt x="0" y="840803"/>
                  </a:lnTo>
                  <a:lnTo>
                    <a:pt x="125653" y="1092098"/>
                  </a:lnTo>
                  <a:lnTo>
                    <a:pt x="251307" y="840803"/>
                  </a:lnTo>
                  <a:close/>
                </a:path>
                <a:path w="251459" h="1092200">
                  <a:moveTo>
                    <a:pt x="251307" y="251294"/>
                  </a:moveTo>
                  <a:lnTo>
                    <a:pt x="125653" y="0"/>
                  </a:lnTo>
                  <a:lnTo>
                    <a:pt x="0" y="251294"/>
                  </a:lnTo>
                  <a:lnTo>
                    <a:pt x="251307" y="251294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557568" y="3221917"/>
              <a:ext cx="0" cy="118110"/>
            </a:xfrm>
            <a:custGeom>
              <a:avLst/>
              <a:gdLst/>
              <a:ahLst/>
              <a:cxnLst/>
              <a:rect l="l" t="t" r="r" b="b"/>
              <a:pathLst>
                <a:path h="118110">
                  <a:moveTo>
                    <a:pt x="0" y="117797"/>
                  </a:moveTo>
                  <a:lnTo>
                    <a:pt x="0" y="86384"/>
                  </a:lnTo>
                  <a:lnTo>
                    <a:pt x="0" y="31412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431909" y="3002031"/>
              <a:ext cx="251460" cy="558165"/>
            </a:xfrm>
            <a:custGeom>
              <a:avLst/>
              <a:gdLst/>
              <a:ahLst/>
              <a:cxnLst/>
              <a:rect l="l" t="t" r="r" b="b"/>
              <a:pathLst>
                <a:path w="251459" h="558164">
                  <a:moveTo>
                    <a:pt x="251307" y="306273"/>
                  </a:moveTo>
                  <a:lnTo>
                    <a:pt x="0" y="306273"/>
                  </a:lnTo>
                  <a:lnTo>
                    <a:pt x="125653" y="557580"/>
                  </a:lnTo>
                  <a:lnTo>
                    <a:pt x="251307" y="306273"/>
                  </a:lnTo>
                  <a:close/>
                </a:path>
                <a:path w="251459" h="558164">
                  <a:moveTo>
                    <a:pt x="251307" y="251307"/>
                  </a:moveTo>
                  <a:lnTo>
                    <a:pt x="125653" y="0"/>
                  </a:lnTo>
                  <a:lnTo>
                    <a:pt x="0" y="251307"/>
                  </a:lnTo>
                  <a:lnTo>
                    <a:pt x="251307" y="251307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03078" y="5392331"/>
              <a:ext cx="1533525" cy="0"/>
            </a:xfrm>
            <a:custGeom>
              <a:avLst/>
              <a:gdLst/>
              <a:ahLst/>
              <a:cxnLst/>
              <a:rect l="l" t="t" r="r" b="b"/>
              <a:pathLst>
                <a:path w="1533525">
                  <a:moveTo>
                    <a:pt x="1532969" y="0"/>
                  </a:moveTo>
                  <a:lnTo>
                    <a:pt x="1501556" y="0"/>
                  </a:lnTo>
                  <a:lnTo>
                    <a:pt x="31412" y="0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83185" y="5266683"/>
              <a:ext cx="1972945" cy="251460"/>
            </a:xfrm>
            <a:custGeom>
              <a:avLst/>
              <a:gdLst/>
              <a:ahLst/>
              <a:cxnLst/>
              <a:rect l="l" t="t" r="r" b="b"/>
              <a:pathLst>
                <a:path w="1972945" h="251460">
                  <a:moveTo>
                    <a:pt x="251294" y="0"/>
                  </a:moveTo>
                  <a:lnTo>
                    <a:pt x="0" y="125653"/>
                  </a:lnTo>
                  <a:lnTo>
                    <a:pt x="251294" y="251307"/>
                  </a:lnTo>
                  <a:lnTo>
                    <a:pt x="251294" y="0"/>
                  </a:lnTo>
                  <a:close/>
                </a:path>
                <a:path w="1972945" h="251460">
                  <a:moveTo>
                    <a:pt x="1972741" y="125653"/>
                  </a:moveTo>
                  <a:lnTo>
                    <a:pt x="1721446" y="0"/>
                  </a:lnTo>
                  <a:lnTo>
                    <a:pt x="1721446" y="251307"/>
                  </a:lnTo>
                  <a:lnTo>
                    <a:pt x="1972741" y="125653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707490" y="4386080"/>
              <a:ext cx="4460875" cy="1310640"/>
            </a:xfrm>
            <a:custGeom>
              <a:avLst/>
              <a:gdLst/>
              <a:ahLst/>
              <a:cxnLst/>
              <a:rect l="l" t="t" r="r" b="b"/>
              <a:pathLst>
                <a:path w="4460875" h="1310639">
                  <a:moveTo>
                    <a:pt x="4460802" y="38490"/>
                  </a:moveTo>
                  <a:lnTo>
                    <a:pt x="4403516" y="33228"/>
                  </a:lnTo>
                  <a:lnTo>
                    <a:pt x="4346461" y="28352"/>
                  </a:lnTo>
                  <a:lnTo>
                    <a:pt x="4289638" y="23863"/>
                  </a:lnTo>
                  <a:lnTo>
                    <a:pt x="4233045" y="19760"/>
                  </a:lnTo>
                  <a:lnTo>
                    <a:pt x="4176684" y="16044"/>
                  </a:lnTo>
                  <a:lnTo>
                    <a:pt x="4120553" y="12715"/>
                  </a:lnTo>
                  <a:lnTo>
                    <a:pt x="4064654" y="9772"/>
                  </a:lnTo>
                  <a:lnTo>
                    <a:pt x="4008986" y="7216"/>
                  </a:lnTo>
                  <a:lnTo>
                    <a:pt x="3953550" y="5047"/>
                  </a:lnTo>
                  <a:lnTo>
                    <a:pt x="3898344" y="3264"/>
                  </a:lnTo>
                  <a:lnTo>
                    <a:pt x="3843369" y="1868"/>
                  </a:lnTo>
                  <a:lnTo>
                    <a:pt x="3788626" y="859"/>
                  </a:lnTo>
                  <a:lnTo>
                    <a:pt x="3734114" y="236"/>
                  </a:lnTo>
                  <a:lnTo>
                    <a:pt x="3679833" y="0"/>
                  </a:lnTo>
                  <a:lnTo>
                    <a:pt x="3625783" y="150"/>
                  </a:lnTo>
                  <a:lnTo>
                    <a:pt x="3571964" y="687"/>
                  </a:lnTo>
                  <a:lnTo>
                    <a:pt x="3518376" y="1610"/>
                  </a:lnTo>
                  <a:lnTo>
                    <a:pt x="3465019" y="2921"/>
                  </a:lnTo>
                  <a:lnTo>
                    <a:pt x="3411894" y="4618"/>
                  </a:lnTo>
                  <a:lnTo>
                    <a:pt x="3359000" y="6701"/>
                  </a:lnTo>
                  <a:lnTo>
                    <a:pt x="3306337" y="9171"/>
                  </a:lnTo>
                  <a:lnTo>
                    <a:pt x="3253905" y="12028"/>
                  </a:lnTo>
                  <a:lnTo>
                    <a:pt x="3201704" y="15271"/>
                  </a:lnTo>
                  <a:lnTo>
                    <a:pt x="3149734" y="18901"/>
                  </a:lnTo>
                  <a:lnTo>
                    <a:pt x="3097995" y="22918"/>
                  </a:lnTo>
                  <a:lnTo>
                    <a:pt x="3046488" y="27321"/>
                  </a:lnTo>
                  <a:lnTo>
                    <a:pt x="2995212" y="32111"/>
                  </a:lnTo>
                  <a:lnTo>
                    <a:pt x="2944167" y="37287"/>
                  </a:lnTo>
                  <a:lnTo>
                    <a:pt x="2893353" y="42850"/>
                  </a:lnTo>
                  <a:lnTo>
                    <a:pt x="2842770" y="48800"/>
                  </a:lnTo>
                  <a:lnTo>
                    <a:pt x="2792418" y="55136"/>
                  </a:lnTo>
                  <a:lnTo>
                    <a:pt x="2742297" y="61859"/>
                  </a:lnTo>
                  <a:lnTo>
                    <a:pt x="2692408" y="68969"/>
                  </a:lnTo>
                  <a:lnTo>
                    <a:pt x="2642750" y="76465"/>
                  </a:lnTo>
                  <a:lnTo>
                    <a:pt x="2593322" y="84348"/>
                  </a:lnTo>
                  <a:lnTo>
                    <a:pt x="2544126" y="92617"/>
                  </a:lnTo>
                  <a:lnTo>
                    <a:pt x="2495161" y="101273"/>
                  </a:lnTo>
                  <a:lnTo>
                    <a:pt x="2446428" y="110316"/>
                  </a:lnTo>
                  <a:lnTo>
                    <a:pt x="2397925" y="119746"/>
                  </a:lnTo>
                  <a:lnTo>
                    <a:pt x="2349654" y="129561"/>
                  </a:lnTo>
                  <a:lnTo>
                    <a:pt x="2301613" y="139764"/>
                  </a:lnTo>
                  <a:lnTo>
                    <a:pt x="2253804" y="150353"/>
                  </a:lnTo>
                  <a:lnTo>
                    <a:pt x="2206226" y="161329"/>
                  </a:lnTo>
                  <a:lnTo>
                    <a:pt x="2158879" y="172691"/>
                  </a:lnTo>
                  <a:lnTo>
                    <a:pt x="2111763" y="184441"/>
                  </a:lnTo>
                  <a:lnTo>
                    <a:pt x="2064879" y="196576"/>
                  </a:lnTo>
                  <a:lnTo>
                    <a:pt x="2018225" y="209099"/>
                  </a:lnTo>
                  <a:lnTo>
                    <a:pt x="1971803" y="222007"/>
                  </a:lnTo>
                  <a:lnTo>
                    <a:pt x="1925612" y="235303"/>
                  </a:lnTo>
                  <a:lnTo>
                    <a:pt x="1879652" y="248985"/>
                  </a:lnTo>
                  <a:lnTo>
                    <a:pt x="1833923" y="263054"/>
                  </a:lnTo>
                  <a:lnTo>
                    <a:pt x="1788425" y="277509"/>
                  </a:lnTo>
                  <a:lnTo>
                    <a:pt x="1743158" y="292351"/>
                  </a:lnTo>
                  <a:lnTo>
                    <a:pt x="1698123" y="307580"/>
                  </a:lnTo>
                  <a:lnTo>
                    <a:pt x="1653318" y="323195"/>
                  </a:lnTo>
                  <a:lnTo>
                    <a:pt x="1608745" y="339197"/>
                  </a:lnTo>
                  <a:lnTo>
                    <a:pt x="1564403" y="355586"/>
                  </a:lnTo>
                  <a:lnTo>
                    <a:pt x="1520292" y="372361"/>
                  </a:lnTo>
                  <a:lnTo>
                    <a:pt x="1476412" y="389523"/>
                  </a:lnTo>
                  <a:lnTo>
                    <a:pt x="1432764" y="407071"/>
                  </a:lnTo>
                  <a:lnTo>
                    <a:pt x="1389346" y="425006"/>
                  </a:lnTo>
                  <a:lnTo>
                    <a:pt x="1346160" y="443328"/>
                  </a:lnTo>
                  <a:lnTo>
                    <a:pt x="1303204" y="462036"/>
                  </a:lnTo>
                  <a:lnTo>
                    <a:pt x="1260480" y="481131"/>
                  </a:lnTo>
                  <a:lnTo>
                    <a:pt x="1217987" y="500613"/>
                  </a:lnTo>
                  <a:lnTo>
                    <a:pt x="1175726" y="520481"/>
                  </a:lnTo>
                  <a:lnTo>
                    <a:pt x="1133695" y="540736"/>
                  </a:lnTo>
                  <a:lnTo>
                    <a:pt x="1091895" y="561377"/>
                  </a:lnTo>
                  <a:lnTo>
                    <a:pt x="1050327" y="582405"/>
                  </a:lnTo>
                  <a:lnTo>
                    <a:pt x="1008990" y="603820"/>
                  </a:lnTo>
                  <a:lnTo>
                    <a:pt x="967884" y="625621"/>
                  </a:lnTo>
                  <a:lnTo>
                    <a:pt x="927009" y="647809"/>
                  </a:lnTo>
                  <a:lnTo>
                    <a:pt x="886365" y="670383"/>
                  </a:lnTo>
                  <a:lnTo>
                    <a:pt x="845952" y="693344"/>
                  </a:lnTo>
                  <a:lnTo>
                    <a:pt x="805771" y="716692"/>
                  </a:lnTo>
                  <a:lnTo>
                    <a:pt x="765820" y="740427"/>
                  </a:lnTo>
                  <a:lnTo>
                    <a:pt x="726101" y="764548"/>
                  </a:lnTo>
                  <a:lnTo>
                    <a:pt x="686613" y="789055"/>
                  </a:lnTo>
                  <a:lnTo>
                    <a:pt x="647356" y="813950"/>
                  </a:lnTo>
                  <a:lnTo>
                    <a:pt x="608330" y="839230"/>
                  </a:lnTo>
                  <a:lnTo>
                    <a:pt x="569535" y="864898"/>
                  </a:lnTo>
                  <a:lnTo>
                    <a:pt x="530971" y="890952"/>
                  </a:lnTo>
                  <a:lnTo>
                    <a:pt x="492639" y="917393"/>
                  </a:lnTo>
                  <a:lnTo>
                    <a:pt x="454538" y="944220"/>
                  </a:lnTo>
                  <a:lnTo>
                    <a:pt x="416668" y="971434"/>
                  </a:lnTo>
                  <a:lnTo>
                    <a:pt x="379029" y="999035"/>
                  </a:lnTo>
                  <a:lnTo>
                    <a:pt x="341621" y="1027022"/>
                  </a:lnTo>
                  <a:lnTo>
                    <a:pt x="304444" y="1055396"/>
                  </a:lnTo>
                  <a:lnTo>
                    <a:pt x="267498" y="1084156"/>
                  </a:lnTo>
                  <a:lnTo>
                    <a:pt x="230784" y="1113304"/>
                  </a:lnTo>
                  <a:lnTo>
                    <a:pt x="194301" y="1142837"/>
                  </a:lnTo>
                  <a:lnTo>
                    <a:pt x="158048" y="1172758"/>
                  </a:lnTo>
                  <a:lnTo>
                    <a:pt x="122027" y="1203065"/>
                  </a:lnTo>
                  <a:lnTo>
                    <a:pt x="86237" y="1233758"/>
                  </a:lnTo>
                  <a:lnTo>
                    <a:pt x="50679" y="1264838"/>
                  </a:lnTo>
                  <a:lnTo>
                    <a:pt x="15351" y="1296305"/>
                  </a:lnTo>
                  <a:lnTo>
                    <a:pt x="0" y="1310595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94054" y="5618024"/>
              <a:ext cx="189230" cy="184785"/>
            </a:xfrm>
            <a:custGeom>
              <a:avLst/>
              <a:gdLst/>
              <a:ahLst/>
              <a:cxnLst/>
              <a:rect l="l" t="t" r="r" b="b"/>
              <a:pathLst>
                <a:path w="189229" h="184785">
                  <a:moveTo>
                    <a:pt x="68835" y="0"/>
                  </a:moveTo>
                  <a:lnTo>
                    <a:pt x="0" y="184233"/>
                  </a:lnTo>
                  <a:lnTo>
                    <a:pt x="188695" y="128764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388696" y="7322736"/>
              <a:ext cx="4620895" cy="680085"/>
            </a:xfrm>
            <a:custGeom>
              <a:avLst/>
              <a:gdLst/>
              <a:ahLst/>
              <a:cxnLst/>
              <a:rect l="l" t="t" r="r" b="b"/>
              <a:pathLst>
                <a:path w="4620894" h="680084">
                  <a:moveTo>
                    <a:pt x="4620537" y="570123"/>
                  </a:moveTo>
                  <a:lnTo>
                    <a:pt x="4560407" y="578071"/>
                  </a:lnTo>
                  <a:lnTo>
                    <a:pt x="4500518" y="585720"/>
                  </a:lnTo>
                  <a:lnTo>
                    <a:pt x="4440869" y="593070"/>
                  </a:lnTo>
                  <a:lnTo>
                    <a:pt x="4381460" y="600120"/>
                  </a:lnTo>
                  <a:lnTo>
                    <a:pt x="4322292" y="606872"/>
                  </a:lnTo>
                  <a:lnTo>
                    <a:pt x="4263363" y="613325"/>
                  </a:lnTo>
                  <a:lnTo>
                    <a:pt x="4204675" y="619479"/>
                  </a:lnTo>
                  <a:lnTo>
                    <a:pt x="4146227" y="625334"/>
                  </a:lnTo>
                  <a:lnTo>
                    <a:pt x="4088020" y="630889"/>
                  </a:lnTo>
                  <a:lnTo>
                    <a:pt x="4030052" y="636146"/>
                  </a:lnTo>
                  <a:lnTo>
                    <a:pt x="3972325" y="641104"/>
                  </a:lnTo>
                  <a:lnTo>
                    <a:pt x="3914838" y="645762"/>
                  </a:lnTo>
                  <a:lnTo>
                    <a:pt x="3857591" y="650122"/>
                  </a:lnTo>
                  <a:lnTo>
                    <a:pt x="3800585" y="654183"/>
                  </a:lnTo>
                  <a:lnTo>
                    <a:pt x="3743819" y="657944"/>
                  </a:lnTo>
                  <a:lnTo>
                    <a:pt x="3687292" y="661407"/>
                  </a:lnTo>
                  <a:lnTo>
                    <a:pt x="3631007" y="664570"/>
                  </a:lnTo>
                  <a:lnTo>
                    <a:pt x="3574961" y="667435"/>
                  </a:lnTo>
                  <a:lnTo>
                    <a:pt x="3519155" y="670000"/>
                  </a:lnTo>
                  <a:lnTo>
                    <a:pt x="3463590" y="672267"/>
                  </a:lnTo>
                  <a:lnTo>
                    <a:pt x="3408265" y="674234"/>
                  </a:lnTo>
                  <a:lnTo>
                    <a:pt x="3353180" y="675903"/>
                  </a:lnTo>
                  <a:lnTo>
                    <a:pt x="3298336" y="677272"/>
                  </a:lnTo>
                  <a:lnTo>
                    <a:pt x="3243731" y="678343"/>
                  </a:lnTo>
                  <a:lnTo>
                    <a:pt x="3189367" y="679114"/>
                  </a:lnTo>
                  <a:lnTo>
                    <a:pt x="3135243" y="679586"/>
                  </a:lnTo>
                  <a:lnTo>
                    <a:pt x="3081360" y="679760"/>
                  </a:lnTo>
                  <a:lnTo>
                    <a:pt x="3027716" y="679634"/>
                  </a:lnTo>
                  <a:lnTo>
                    <a:pt x="2974313" y="679209"/>
                  </a:lnTo>
                  <a:lnTo>
                    <a:pt x="2921150" y="678485"/>
                  </a:lnTo>
                  <a:lnTo>
                    <a:pt x="2868227" y="677463"/>
                  </a:lnTo>
                  <a:lnTo>
                    <a:pt x="2815545" y="676141"/>
                  </a:lnTo>
                  <a:lnTo>
                    <a:pt x="2763102" y="674520"/>
                  </a:lnTo>
                  <a:lnTo>
                    <a:pt x="2710900" y="672600"/>
                  </a:lnTo>
                  <a:lnTo>
                    <a:pt x="2658938" y="670381"/>
                  </a:lnTo>
                  <a:lnTo>
                    <a:pt x="2607217" y="667863"/>
                  </a:lnTo>
                  <a:lnTo>
                    <a:pt x="2555735" y="665047"/>
                  </a:lnTo>
                  <a:lnTo>
                    <a:pt x="2504494" y="661931"/>
                  </a:lnTo>
                  <a:lnTo>
                    <a:pt x="2453493" y="658516"/>
                  </a:lnTo>
                  <a:lnTo>
                    <a:pt x="2402732" y="654802"/>
                  </a:lnTo>
                  <a:lnTo>
                    <a:pt x="2352212" y="650789"/>
                  </a:lnTo>
                  <a:lnTo>
                    <a:pt x="2301931" y="646477"/>
                  </a:lnTo>
                  <a:lnTo>
                    <a:pt x="2251891" y="641866"/>
                  </a:lnTo>
                  <a:lnTo>
                    <a:pt x="2202091" y="636956"/>
                  </a:lnTo>
                  <a:lnTo>
                    <a:pt x="2152531" y="631747"/>
                  </a:lnTo>
                  <a:lnTo>
                    <a:pt x="2103212" y="626238"/>
                  </a:lnTo>
                  <a:lnTo>
                    <a:pt x="2054133" y="620431"/>
                  </a:lnTo>
                  <a:lnTo>
                    <a:pt x="2005294" y="614325"/>
                  </a:lnTo>
                  <a:lnTo>
                    <a:pt x="1956695" y="607920"/>
                  </a:lnTo>
                  <a:lnTo>
                    <a:pt x="1908336" y="601216"/>
                  </a:lnTo>
                  <a:lnTo>
                    <a:pt x="1860218" y="594213"/>
                  </a:lnTo>
                  <a:lnTo>
                    <a:pt x="1812340" y="586910"/>
                  </a:lnTo>
                  <a:lnTo>
                    <a:pt x="1764702" y="579309"/>
                  </a:lnTo>
                  <a:lnTo>
                    <a:pt x="1717304" y="571409"/>
                  </a:lnTo>
                  <a:lnTo>
                    <a:pt x="1670147" y="563209"/>
                  </a:lnTo>
                  <a:lnTo>
                    <a:pt x="1623229" y="554711"/>
                  </a:lnTo>
                  <a:lnTo>
                    <a:pt x="1576552" y="545914"/>
                  </a:lnTo>
                  <a:lnTo>
                    <a:pt x="1530116" y="536817"/>
                  </a:lnTo>
                  <a:lnTo>
                    <a:pt x="1483919" y="527422"/>
                  </a:lnTo>
                  <a:lnTo>
                    <a:pt x="1437963" y="517728"/>
                  </a:lnTo>
                  <a:lnTo>
                    <a:pt x="1392246" y="507734"/>
                  </a:lnTo>
                  <a:lnTo>
                    <a:pt x="1346771" y="497442"/>
                  </a:lnTo>
                  <a:lnTo>
                    <a:pt x="1301535" y="486850"/>
                  </a:lnTo>
                  <a:lnTo>
                    <a:pt x="1256539" y="475960"/>
                  </a:lnTo>
                  <a:lnTo>
                    <a:pt x="1211784" y="464770"/>
                  </a:lnTo>
                  <a:lnTo>
                    <a:pt x="1167269" y="453282"/>
                  </a:lnTo>
                  <a:lnTo>
                    <a:pt x="1122994" y="441494"/>
                  </a:lnTo>
                  <a:lnTo>
                    <a:pt x="1078960" y="429407"/>
                  </a:lnTo>
                  <a:lnTo>
                    <a:pt x="1035165" y="417022"/>
                  </a:lnTo>
                  <a:lnTo>
                    <a:pt x="991611" y="404337"/>
                  </a:lnTo>
                  <a:lnTo>
                    <a:pt x="948297" y="391353"/>
                  </a:lnTo>
                  <a:lnTo>
                    <a:pt x="905223" y="378071"/>
                  </a:lnTo>
                  <a:lnTo>
                    <a:pt x="862390" y="364489"/>
                  </a:lnTo>
                  <a:lnTo>
                    <a:pt x="819797" y="350608"/>
                  </a:lnTo>
                  <a:lnTo>
                    <a:pt x="777443" y="336429"/>
                  </a:lnTo>
                  <a:lnTo>
                    <a:pt x="735331" y="321950"/>
                  </a:lnTo>
                  <a:lnTo>
                    <a:pt x="693458" y="307172"/>
                  </a:lnTo>
                  <a:lnTo>
                    <a:pt x="651826" y="292095"/>
                  </a:lnTo>
                  <a:lnTo>
                    <a:pt x="610433" y="276719"/>
                  </a:lnTo>
                  <a:lnTo>
                    <a:pt x="569281" y="261044"/>
                  </a:lnTo>
                  <a:lnTo>
                    <a:pt x="528370" y="245070"/>
                  </a:lnTo>
                  <a:lnTo>
                    <a:pt x="487698" y="228798"/>
                  </a:lnTo>
                  <a:lnTo>
                    <a:pt x="447267" y="212226"/>
                  </a:lnTo>
                  <a:lnTo>
                    <a:pt x="407076" y="195355"/>
                  </a:lnTo>
                  <a:lnTo>
                    <a:pt x="367125" y="178185"/>
                  </a:lnTo>
                  <a:lnTo>
                    <a:pt x="327414" y="160716"/>
                  </a:lnTo>
                  <a:lnTo>
                    <a:pt x="287944" y="142948"/>
                  </a:lnTo>
                  <a:lnTo>
                    <a:pt x="248714" y="124881"/>
                  </a:lnTo>
                  <a:lnTo>
                    <a:pt x="209724" y="106515"/>
                  </a:lnTo>
                  <a:lnTo>
                    <a:pt x="170974" y="87849"/>
                  </a:lnTo>
                  <a:lnTo>
                    <a:pt x="132464" y="68885"/>
                  </a:lnTo>
                  <a:lnTo>
                    <a:pt x="94195" y="49622"/>
                  </a:lnTo>
                  <a:lnTo>
                    <a:pt x="56166" y="30060"/>
                  </a:lnTo>
                  <a:lnTo>
                    <a:pt x="18377" y="10199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253196" y="7247536"/>
              <a:ext cx="196850" cy="162560"/>
            </a:xfrm>
            <a:custGeom>
              <a:avLst/>
              <a:gdLst/>
              <a:ahLst/>
              <a:cxnLst/>
              <a:rect l="l" t="t" r="r" b="b"/>
              <a:pathLst>
                <a:path w="196850" h="162559">
                  <a:moveTo>
                    <a:pt x="0" y="0"/>
                  </a:moveTo>
                  <a:lnTo>
                    <a:pt x="111127" y="162268"/>
                  </a:lnTo>
                  <a:lnTo>
                    <a:pt x="196486" y="84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474017" y="8106204"/>
              <a:ext cx="5523230" cy="464820"/>
            </a:xfrm>
            <a:custGeom>
              <a:avLst/>
              <a:gdLst/>
              <a:ahLst/>
              <a:cxnLst/>
              <a:rect l="l" t="t" r="r" b="b"/>
              <a:pathLst>
                <a:path w="5523230" h="464820">
                  <a:moveTo>
                    <a:pt x="5522951" y="0"/>
                  </a:moveTo>
                  <a:lnTo>
                    <a:pt x="5464325" y="14881"/>
                  </a:lnTo>
                  <a:lnTo>
                    <a:pt x="5405863" y="29520"/>
                  </a:lnTo>
                  <a:lnTo>
                    <a:pt x="5347566" y="43918"/>
                  </a:lnTo>
                  <a:lnTo>
                    <a:pt x="5289433" y="58073"/>
                  </a:lnTo>
                  <a:lnTo>
                    <a:pt x="5231465" y="71986"/>
                  </a:lnTo>
                  <a:lnTo>
                    <a:pt x="5173661" y="85657"/>
                  </a:lnTo>
                  <a:lnTo>
                    <a:pt x="5116022" y="99086"/>
                  </a:lnTo>
                  <a:lnTo>
                    <a:pt x="5058547" y="112272"/>
                  </a:lnTo>
                  <a:lnTo>
                    <a:pt x="5001237" y="125217"/>
                  </a:lnTo>
                  <a:lnTo>
                    <a:pt x="4944092" y="137919"/>
                  </a:lnTo>
                  <a:lnTo>
                    <a:pt x="4887111" y="150380"/>
                  </a:lnTo>
                  <a:lnTo>
                    <a:pt x="4830294" y="162598"/>
                  </a:lnTo>
                  <a:lnTo>
                    <a:pt x="4773642" y="174574"/>
                  </a:lnTo>
                  <a:lnTo>
                    <a:pt x="4717155" y="186308"/>
                  </a:lnTo>
                  <a:lnTo>
                    <a:pt x="4660832" y="197800"/>
                  </a:lnTo>
                  <a:lnTo>
                    <a:pt x="4604674" y="209050"/>
                  </a:lnTo>
                  <a:lnTo>
                    <a:pt x="4548681" y="220058"/>
                  </a:lnTo>
                  <a:lnTo>
                    <a:pt x="4492851" y="230823"/>
                  </a:lnTo>
                  <a:lnTo>
                    <a:pt x="4437187" y="241347"/>
                  </a:lnTo>
                  <a:lnTo>
                    <a:pt x="4381687" y="251628"/>
                  </a:lnTo>
                  <a:lnTo>
                    <a:pt x="4326351" y="261667"/>
                  </a:lnTo>
                  <a:lnTo>
                    <a:pt x="4271180" y="271464"/>
                  </a:lnTo>
                  <a:lnTo>
                    <a:pt x="4216174" y="281019"/>
                  </a:lnTo>
                  <a:lnTo>
                    <a:pt x="4161332" y="290332"/>
                  </a:lnTo>
                  <a:lnTo>
                    <a:pt x="4106655" y="299403"/>
                  </a:lnTo>
                  <a:lnTo>
                    <a:pt x="4052142" y="308232"/>
                  </a:lnTo>
                  <a:lnTo>
                    <a:pt x="3997794" y="316818"/>
                  </a:lnTo>
                  <a:lnTo>
                    <a:pt x="3943610" y="325163"/>
                  </a:lnTo>
                  <a:lnTo>
                    <a:pt x="3889591" y="333265"/>
                  </a:lnTo>
                  <a:lnTo>
                    <a:pt x="3835737" y="341125"/>
                  </a:lnTo>
                  <a:lnTo>
                    <a:pt x="3782047" y="348744"/>
                  </a:lnTo>
                  <a:lnTo>
                    <a:pt x="3728521" y="356120"/>
                  </a:lnTo>
                  <a:lnTo>
                    <a:pt x="3675160" y="363253"/>
                  </a:lnTo>
                  <a:lnTo>
                    <a:pt x="3621964" y="370145"/>
                  </a:lnTo>
                  <a:lnTo>
                    <a:pt x="3568932" y="376795"/>
                  </a:lnTo>
                  <a:lnTo>
                    <a:pt x="3516065" y="383202"/>
                  </a:lnTo>
                  <a:lnTo>
                    <a:pt x="3463362" y="389368"/>
                  </a:lnTo>
                  <a:lnTo>
                    <a:pt x="3410824" y="395291"/>
                  </a:lnTo>
                  <a:lnTo>
                    <a:pt x="3358451" y="400973"/>
                  </a:lnTo>
                  <a:lnTo>
                    <a:pt x="3306241" y="406412"/>
                  </a:lnTo>
                  <a:lnTo>
                    <a:pt x="3254197" y="411609"/>
                  </a:lnTo>
                  <a:lnTo>
                    <a:pt x="3202317" y="416563"/>
                  </a:lnTo>
                  <a:lnTo>
                    <a:pt x="3150602" y="421276"/>
                  </a:lnTo>
                  <a:lnTo>
                    <a:pt x="3099051" y="425747"/>
                  </a:lnTo>
                  <a:lnTo>
                    <a:pt x="3047664" y="429975"/>
                  </a:lnTo>
                  <a:lnTo>
                    <a:pt x="2996443" y="433962"/>
                  </a:lnTo>
                  <a:lnTo>
                    <a:pt x="2945385" y="437706"/>
                  </a:lnTo>
                  <a:lnTo>
                    <a:pt x="2894493" y="441208"/>
                  </a:lnTo>
                  <a:lnTo>
                    <a:pt x="2843765" y="444469"/>
                  </a:lnTo>
                  <a:lnTo>
                    <a:pt x="2793201" y="447487"/>
                  </a:lnTo>
                  <a:lnTo>
                    <a:pt x="2742802" y="450262"/>
                  </a:lnTo>
                  <a:lnTo>
                    <a:pt x="2692567" y="452796"/>
                  </a:lnTo>
                  <a:lnTo>
                    <a:pt x="2642498" y="455088"/>
                  </a:lnTo>
                  <a:lnTo>
                    <a:pt x="2592592" y="457137"/>
                  </a:lnTo>
                  <a:lnTo>
                    <a:pt x="2542851" y="458945"/>
                  </a:lnTo>
                  <a:lnTo>
                    <a:pt x="2493275" y="460510"/>
                  </a:lnTo>
                  <a:lnTo>
                    <a:pt x="2443863" y="461833"/>
                  </a:lnTo>
                  <a:lnTo>
                    <a:pt x="2394616" y="462914"/>
                  </a:lnTo>
                  <a:lnTo>
                    <a:pt x="2345533" y="463753"/>
                  </a:lnTo>
                  <a:lnTo>
                    <a:pt x="2296615" y="464350"/>
                  </a:lnTo>
                  <a:lnTo>
                    <a:pt x="2247862" y="464705"/>
                  </a:lnTo>
                  <a:lnTo>
                    <a:pt x="2199273" y="464818"/>
                  </a:lnTo>
                  <a:lnTo>
                    <a:pt x="2150848" y="464688"/>
                  </a:lnTo>
                  <a:lnTo>
                    <a:pt x="2102588" y="464317"/>
                  </a:lnTo>
                  <a:lnTo>
                    <a:pt x="2054493" y="463703"/>
                  </a:lnTo>
                  <a:lnTo>
                    <a:pt x="2006562" y="462847"/>
                  </a:lnTo>
                  <a:lnTo>
                    <a:pt x="1958796" y="461749"/>
                  </a:lnTo>
                  <a:lnTo>
                    <a:pt x="1911194" y="460409"/>
                  </a:lnTo>
                  <a:lnTo>
                    <a:pt x="1863757" y="458827"/>
                  </a:lnTo>
                  <a:lnTo>
                    <a:pt x="1816484" y="457003"/>
                  </a:lnTo>
                  <a:lnTo>
                    <a:pt x="1769376" y="454936"/>
                  </a:lnTo>
                  <a:lnTo>
                    <a:pt x="1722433" y="452628"/>
                  </a:lnTo>
                  <a:lnTo>
                    <a:pt x="1675654" y="450077"/>
                  </a:lnTo>
                  <a:lnTo>
                    <a:pt x="1629039" y="447284"/>
                  </a:lnTo>
                  <a:lnTo>
                    <a:pt x="1582589" y="444250"/>
                  </a:lnTo>
                  <a:lnTo>
                    <a:pt x="1536304" y="440973"/>
                  </a:lnTo>
                  <a:lnTo>
                    <a:pt x="1490183" y="437454"/>
                  </a:lnTo>
                  <a:lnTo>
                    <a:pt x="1444227" y="433692"/>
                  </a:lnTo>
                  <a:lnTo>
                    <a:pt x="1398435" y="429689"/>
                  </a:lnTo>
                  <a:lnTo>
                    <a:pt x="1352808" y="425444"/>
                  </a:lnTo>
                  <a:lnTo>
                    <a:pt x="1307346" y="420956"/>
                  </a:lnTo>
                  <a:lnTo>
                    <a:pt x="1262048" y="416227"/>
                  </a:lnTo>
                  <a:lnTo>
                    <a:pt x="1216914" y="411255"/>
                  </a:lnTo>
                  <a:lnTo>
                    <a:pt x="1171945" y="406041"/>
                  </a:lnTo>
                  <a:lnTo>
                    <a:pt x="1127141" y="400585"/>
                  </a:lnTo>
                  <a:lnTo>
                    <a:pt x="1082501" y="394887"/>
                  </a:lnTo>
                  <a:lnTo>
                    <a:pt x="1038025" y="388947"/>
                  </a:lnTo>
                  <a:lnTo>
                    <a:pt x="993715" y="382765"/>
                  </a:lnTo>
                  <a:lnTo>
                    <a:pt x="949568" y="376340"/>
                  </a:lnTo>
                  <a:lnTo>
                    <a:pt x="905587" y="369674"/>
                  </a:lnTo>
                  <a:lnTo>
                    <a:pt x="861770" y="362765"/>
                  </a:lnTo>
                  <a:lnTo>
                    <a:pt x="818117" y="355614"/>
                  </a:lnTo>
                  <a:lnTo>
                    <a:pt x="774629" y="348221"/>
                  </a:lnTo>
                  <a:lnTo>
                    <a:pt x="731306" y="340587"/>
                  </a:lnTo>
                  <a:lnTo>
                    <a:pt x="688147" y="332709"/>
                  </a:lnTo>
                  <a:lnTo>
                    <a:pt x="645152" y="324590"/>
                  </a:lnTo>
                  <a:lnTo>
                    <a:pt x="602322" y="316229"/>
                  </a:lnTo>
                  <a:lnTo>
                    <a:pt x="559657" y="307626"/>
                  </a:lnTo>
                  <a:lnTo>
                    <a:pt x="517156" y="298780"/>
                  </a:lnTo>
                  <a:lnTo>
                    <a:pt x="474820" y="289692"/>
                  </a:lnTo>
                  <a:lnTo>
                    <a:pt x="432649" y="280363"/>
                  </a:lnTo>
                  <a:lnTo>
                    <a:pt x="390642" y="270791"/>
                  </a:lnTo>
                  <a:lnTo>
                    <a:pt x="348799" y="260977"/>
                  </a:lnTo>
                  <a:lnTo>
                    <a:pt x="307121" y="250921"/>
                  </a:lnTo>
                  <a:lnTo>
                    <a:pt x="265608" y="240622"/>
                  </a:lnTo>
                  <a:lnTo>
                    <a:pt x="224259" y="230082"/>
                  </a:lnTo>
                  <a:lnTo>
                    <a:pt x="183074" y="219300"/>
                  </a:lnTo>
                  <a:lnTo>
                    <a:pt x="142054" y="208275"/>
                  </a:lnTo>
                  <a:lnTo>
                    <a:pt x="101199" y="197009"/>
                  </a:lnTo>
                  <a:lnTo>
                    <a:pt x="60509" y="185500"/>
                  </a:lnTo>
                  <a:lnTo>
                    <a:pt x="19982" y="173749"/>
                  </a:lnTo>
                  <a:lnTo>
                    <a:pt x="0" y="16758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25944" y="8195921"/>
              <a:ext cx="194310" cy="168275"/>
            </a:xfrm>
            <a:custGeom>
              <a:avLst/>
              <a:gdLst/>
              <a:ahLst/>
              <a:cxnLst/>
              <a:rect l="l" t="t" r="r" b="b"/>
              <a:pathLst>
                <a:path w="194309" h="168275">
                  <a:moveTo>
                    <a:pt x="194028" y="0"/>
                  </a:moveTo>
                  <a:lnTo>
                    <a:pt x="0" y="32150"/>
                  </a:lnTo>
                  <a:lnTo>
                    <a:pt x="142138" y="168082"/>
                  </a:lnTo>
                  <a:lnTo>
                    <a:pt x="194028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71791" y="2947030"/>
              <a:ext cx="4133215" cy="960119"/>
            </a:xfrm>
            <a:custGeom>
              <a:avLst/>
              <a:gdLst/>
              <a:ahLst/>
              <a:cxnLst/>
              <a:rect l="l" t="t" r="r" b="b"/>
              <a:pathLst>
                <a:path w="4133215" h="960120">
                  <a:moveTo>
                    <a:pt x="4132951" y="26343"/>
                  </a:moveTo>
                  <a:lnTo>
                    <a:pt x="4073356" y="22230"/>
                  </a:lnTo>
                  <a:lnTo>
                    <a:pt x="4014038" y="18465"/>
                  </a:lnTo>
                  <a:lnTo>
                    <a:pt x="3954995" y="15049"/>
                  </a:lnTo>
                  <a:lnTo>
                    <a:pt x="3896228" y="11982"/>
                  </a:lnTo>
                  <a:lnTo>
                    <a:pt x="3837738" y="9264"/>
                  </a:lnTo>
                  <a:lnTo>
                    <a:pt x="3779523" y="6894"/>
                  </a:lnTo>
                  <a:lnTo>
                    <a:pt x="3721585" y="4873"/>
                  </a:lnTo>
                  <a:lnTo>
                    <a:pt x="3663923" y="3201"/>
                  </a:lnTo>
                  <a:lnTo>
                    <a:pt x="3606537" y="1877"/>
                  </a:lnTo>
                  <a:lnTo>
                    <a:pt x="3549427" y="903"/>
                  </a:lnTo>
                  <a:lnTo>
                    <a:pt x="3492593" y="277"/>
                  </a:lnTo>
                  <a:lnTo>
                    <a:pt x="3436035" y="0"/>
                  </a:lnTo>
                  <a:lnTo>
                    <a:pt x="3379753" y="71"/>
                  </a:lnTo>
                  <a:lnTo>
                    <a:pt x="3323747" y="491"/>
                  </a:lnTo>
                  <a:lnTo>
                    <a:pt x="3268017" y="1260"/>
                  </a:lnTo>
                  <a:lnTo>
                    <a:pt x="3212563" y="2378"/>
                  </a:lnTo>
                  <a:lnTo>
                    <a:pt x="3157386" y="3844"/>
                  </a:lnTo>
                  <a:lnTo>
                    <a:pt x="3102484" y="5659"/>
                  </a:lnTo>
                  <a:lnTo>
                    <a:pt x="3047859" y="7823"/>
                  </a:lnTo>
                  <a:lnTo>
                    <a:pt x="2993509" y="10336"/>
                  </a:lnTo>
                  <a:lnTo>
                    <a:pt x="2939436" y="13197"/>
                  </a:lnTo>
                  <a:lnTo>
                    <a:pt x="2885639" y="16408"/>
                  </a:lnTo>
                  <a:lnTo>
                    <a:pt x="2832118" y="19966"/>
                  </a:lnTo>
                  <a:lnTo>
                    <a:pt x="2778873" y="23874"/>
                  </a:lnTo>
                  <a:lnTo>
                    <a:pt x="2725904" y="28130"/>
                  </a:lnTo>
                  <a:lnTo>
                    <a:pt x="2673211" y="32735"/>
                  </a:lnTo>
                  <a:lnTo>
                    <a:pt x="2620794" y="37689"/>
                  </a:lnTo>
                  <a:lnTo>
                    <a:pt x="2568653" y="42992"/>
                  </a:lnTo>
                  <a:lnTo>
                    <a:pt x="2516788" y="48643"/>
                  </a:lnTo>
                  <a:lnTo>
                    <a:pt x="2465200" y="54643"/>
                  </a:lnTo>
                  <a:lnTo>
                    <a:pt x="2413887" y="60992"/>
                  </a:lnTo>
                  <a:lnTo>
                    <a:pt x="2362850" y="67689"/>
                  </a:lnTo>
                  <a:lnTo>
                    <a:pt x="2312090" y="74735"/>
                  </a:lnTo>
                  <a:lnTo>
                    <a:pt x="2261606" y="82130"/>
                  </a:lnTo>
                  <a:lnTo>
                    <a:pt x="2211397" y="89874"/>
                  </a:lnTo>
                  <a:lnTo>
                    <a:pt x="2161465" y="97967"/>
                  </a:lnTo>
                  <a:lnTo>
                    <a:pt x="2111809" y="106408"/>
                  </a:lnTo>
                  <a:lnTo>
                    <a:pt x="2062429" y="115198"/>
                  </a:lnTo>
                  <a:lnTo>
                    <a:pt x="2013325" y="124336"/>
                  </a:lnTo>
                  <a:lnTo>
                    <a:pt x="1964497" y="133824"/>
                  </a:lnTo>
                  <a:lnTo>
                    <a:pt x="1915945" y="143660"/>
                  </a:lnTo>
                  <a:lnTo>
                    <a:pt x="1867669" y="153845"/>
                  </a:lnTo>
                  <a:lnTo>
                    <a:pt x="1819669" y="164378"/>
                  </a:lnTo>
                  <a:lnTo>
                    <a:pt x="1771946" y="175260"/>
                  </a:lnTo>
                  <a:lnTo>
                    <a:pt x="1724498" y="186492"/>
                  </a:lnTo>
                  <a:lnTo>
                    <a:pt x="1677327" y="198071"/>
                  </a:lnTo>
                  <a:lnTo>
                    <a:pt x="1630431" y="210000"/>
                  </a:lnTo>
                  <a:lnTo>
                    <a:pt x="1583812" y="222277"/>
                  </a:lnTo>
                  <a:lnTo>
                    <a:pt x="1537469" y="234903"/>
                  </a:lnTo>
                  <a:lnTo>
                    <a:pt x="1491401" y="247878"/>
                  </a:lnTo>
                  <a:lnTo>
                    <a:pt x="1445610" y="261201"/>
                  </a:lnTo>
                  <a:lnTo>
                    <a:pt x="1400095" y="274874"/>
                  </a:lnTo>
                  <a:lnTo>
                    <a:pt x="1354856" y="288894"/>
                  </a:lnTo>
                  <a:lnTo>
                    <a:pt x="1309893" y="303264"/>
                  </a:lnTo>
                  <a:lnTo>
                    <a:pt x="1265206" y="317983"/>
                  </a:lnTo>
                  <a:lnTo>
                    <a:pt x="1220796" y="333050"/>
                  </a:lnTo>
                  <a:lnTo>
                    <a:pt x="1176661" y="348466"/>
                  </a:lnTo>
                  <a:lnTo>
                    <a:pt x="1132802" y="364230"/>
                  </a:lnTo>
                  <a:lnTo>
                    <a:pt x="1089220" y="380344"/>
                  </a:lnTo>
                  <a:lnTo>
                    <a:pt x="1045913" y="396806"/>
                  </a:lnTo>
                  <a:lnTo>
                    <a:pt x="1002883" y="413617"/>
                  </a:lnTo>
                  <a:lnTo>
                    <a:pt x="960129" y="430776"/>
                  </a:lnTo>
                  <a:lnTo>
                    <a:pt x="917650" y="448284"/>
                  </a:lnTo>
                  <a:lnTo>
                    <a:pt x="875448" y="466141"/>
                  </a:lnTo>
                  <a:lnTo>
                    <a:pt x="833522" y="484347"/>
                  </a:lnTo>
                  <a:lnTo>
                    <a:pt x="791872" y="502902"/>
                  </a:lnTo>
                  <a:lnTo>
                    <a:pt x="750498" y="521805"/>
                  </a:lnTo>
                  <a:lnTo>
                    <a:pt x="709400" y="541057"/>
                  </a:lnTo>
                  <a:lnTo>
                    <a:pt x="668578" y="560658"/>
                  </a:lnTo>
                  <a:lnTo>
                    <a:pt x="628032" y="580607"/>
                  </a:lnTo>
                  <a:lnTo>
                    <a:pt x="587763" y="600905"/>
                  </a:lnTo>
                  <a:lnTo>
                    <a:pt x="547769" y="621552"/>
                  </a:lnTo>
                  <a:lnTo>
                    <a:pt x="508052" y="642548"/>
                  </a:lnTo>
                  <a:lnTo>
                    <a:pt x="468610" y="663892"/>
                  </a:lnTo>
                  <a:lnTo>
                    <a:pt x="429445" y="685586"/>
                  </a:lnTo>
                  <a:lnTo>
                    <a:pt x="390555" y="707627"/>
                  </a:lnTo>
                  <a:lnTo>
                    <a:pt x="351942" y="730018"/>
                  </a:lnTo>
                  <a:lnTo>
                    <a:pt x="313605" y="752757"/>
                  </a:lnTo>
                  <a:lnTo>
                    <a:pt x="275544" y="775846"/>
                  </a:lnTo>
                  <a:lnTo>
                    <a:pt x="237759" y="799282"/>
                  </a:lnTo>
                  <a:lnTo>
                    <a:pt x="200250" y="823068"/>
                  </a:lnTo>
                  <a:lnTo>
                    <a:pt x="163017" y="847202"/>
                  </a:lnTo>
                  <a:lnTo>
                    <a:pt x="126060" y="871685"/>
                  </a:lnTo>
                  <a:lnTo>
                    <a:pt x="89379" y="896517"/>
                  </a:lnTo>
                  <a:lnTo>
                    <a:pt x="52975" y="921698"/>
                  </a:lnTo>
                  <a:lnTo>
                    <a:pt x="16846" y="947227"/>
                  </a:lnTo>
                  <a:lnTo>
                    <a:pt x="0" y="959775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647509" y="3823758"/>
              <a:ext cx="193675" cy="175895"/>
            </a:xfrm>
            <a:custGeom>
              <a:avLst/>
              <a:gdLst/>
              <a:ahLst/>
              <a:cxnLst/>
              <a:rect l="l" t="t" r="r" b="b"/>
              <a:pathLst>
                <a:path w="193675" h="175895">
                  <a:moveTo>
                    <a:pt x="88541" y="0"/>
                  </a:moveTo>
                  <a:lnTo>
                    <a:pt x="0" y="175618"/>
                  </a:lnTo>
                  <a:lnTo>
                    <a:pt x="193617" y="141076"/>
                  </a:lnTo>
                  <a:lnTo>
                    <a:pt x="88541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6196597" y="7689481"/>
            <a:ext cx="160909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10" dirty="0">
                <a:solidFill>
                  <a:srgbClr val="F2425D"/>
                </a:solidFill>
                <a:latin typeface="Courier New"/>
                <a:cs typeface="Courier New"/>
              </a:rPr>
              <a:t>padding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436138" y="2723176"/>
            <a:ext cx="2419350" cy="1938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72795">
              <a:lnSpc>
                <a:spcPct val="100000"/>
              </a:lnSpc>
              <a:spcBef>
                <a:spcPts val="114"/>
              </a:spcBef>
            </a:pPr>
            <a:r>
              <a:rPr sz="2950" b="1" spc="-10" dirty="0">
                <a:solidFill>
                  <a:srgbClr val="F2425D"/>
                </a:solidFill>
                <a:latin typeface="Courier New"/>
                <a:cs typeface="Courier New"/>
              </a:rPr>
              <a:t>border</a:t>
            </a: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endParaRPr sz="2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950" spc="-155" dirty="0">
                <a:solidFill>
                  <a:srgbClr val="F2425D"/>
                </a:solidFill>
                <a:latin typeface="Arial Black"/>
                <a:cs typeface="Arial Black"/>
              </a:rPr>
              <a:t>Content</a:t>
            </a:r>
            <a:r>
              <a:rPr sz="2950" spc="-235" dirty="0">
                <a:solidFill>
                  <a:srgbClr val="F2425D"/>
                </a:solidFill>
                <a:latin typeface="Arial Black"/>
                <a:cs typeface="Arial Black"/>
              </a:rPr>
              <a:t> </a:t>
            </a:r>
            <a:r>
              <a:rPr sz="2950" spc="-195" dirty="0">
                <a:solidFill>
                  <a:srgbClr val="F2425D"/>
                </a:solidFill>
                <a:latin typeface="Arial Black"/>
                <a:cs typeface="Arial Black"/>
              </a:rPr>
              <a:t>area</a:t>
            </a:r>
            <a:endParaRPr sz="2950">
              <a:latin typeface="Arial Black"/>
              <a:cs typeface="Arial Black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701383" y="3270670"/>
            <a:ext cx="5633085" cy="6085840"/>
            <a:chOff x="3701383" y="3270670"/>
            <a:chExt cx="5633085" cy="6085840"/>
          </a:xfrm>
        </p:grpSpPr>
        <p:sp>
          <p:nvSpPr>
            <p:cNvPr id="27" name="object 27"/>
            <p:cNvSpPr/>
            <p:nvPr/>
          </p:nvSpPr>
          <p:spPr>
            <a:xfrm>
              <a:off x="3722325" y="3357209"/>
              <a:ext cx="5457825" cy="2134870"/>
            </a:xfrm>
            <a:custGeom>
              <a:avLst/>
              <a:gdLst/>
              <a:ahLst/>
              <a:cxnLst/>
              <a:rect l="l" t="t" r="r" b="b"/>
              <a:pathLst>
                <a:path w="5457825" h="2134870">
                  <a:moveTo>
                    <a:pt x="0" y="2134259"/>
                  </a:moveTo>
                  <a:lnTo>
                    <a:pt x="50804" y="2100991"/>
                  </a:lnTo>
                  <a:lnTo>
                    <a:pt x="101533" y="2067981"/>
                  </a:lnTo>
                  <a:lnTo>
                    <a:pt x="152187" y="2035231"/>
                  </a:lnTo>
                  <a:lnTo>
                    <a:pt x="202767" y="2002741"/>
                  </a:lnTo>
                  <a:lnTo>
                    <a:pt x="253272" y="1970509"/>
                  </a:lnTo>
                  <a:lnTo>
                    <a:pt x="303702" y="1938537"/>
                  </a:lnTo>
                  <a:lnTo>
                    <a:pt x="354057" y="1906824"/>
                  </a:lnTo>
                  <a:lnTo>
                    <a:pt x="404337" y="1875371"/>
                  </a:lnTo>
                  <a:lnTo>
                    <a:pt x="454543" y="1844176"/>
                  </a:lnTo>
                  <a:lnTo>
                    <a:pt x="504674" y="1813241"/>
                  </a:lnTo>
                  <a:lnTo>
                    <a:pt x="554730" y="1782565"/>
                  </a:lnTo>
                  <a:lnTo>
                    <a:pt x="604711" y="1752149"/>
                  </a:lnTo>
                  <a:lnTo>
                    <a:pt x="654617" y="1721992"/>
                  </a:lnTo>
                  <a:lnTo>
                    <a:pt x="704449" y="1692094"/>
                  </a:lnTo>
                  <a:lnTo>
                    <a:pt x="754206" y="1662455"/>
                  </a:lnTo>
                  <a:lnTo>
                    <a:pt x="803888" y="1633075"/>
                  </a:lnTo>
                  <a:lnTo>
                    <a:pt x="853495" y="1603955"/>
                  </a:lnTo>
                  <a:lnTo>
                    <a:pt x="903027" y="1575094"/>
                  </a:lnTo>
                  <a:lnTo>
                    <a:pt x="952485" y="1546493"/>
                  </a:lnTo>
                  <a:lnTo>
                    <a:pt x="1001867" y="1518150"/>
                  </a:lnTo>
                  <a:lnTo>
                    <a:pt x="1051175" y="1490067"/>
                  </a:lnTo>
                  <a:lnTo>
                    <a:pt x="1100409" y="1462243"/>
                  </a:lnTo>
                  <a:lnTo>
                    <a:pt x="1149567" y="1434679"/>
                  </a:lnTo>
                  <a:lnTo>
                    <a:pt x="1198650" y="1407373"/>
                  </a:lnTo>
                  <a:lnTo>
                    <a:pt x="1247659" y="1380327"/>
                  </a:lnTo>
                  <a:lnTo>
                    <a:pt x="1296593" y="1353541"/>
                  </a:lnTo>
                  <a:lnTo>
                    <a:pt x="1345452" y="1327013"/>
                  </a:lnTo>
                  <a:lnTo>
                    <a:pt x="1394236" y="1300745"/>
                  </a:lnTo>
                  <a:lnTo>
                    <a:pt x="1442946" y="1274736"/>
                  </a:lnTo>
                  <a:lnTo>
                    <a:pt x="1491580" y="1248986"/>
                  </a:lnTo>
                  <a:lnTo>
                    <a:pt x="1540140" y="1223496"/>
                  </a:lnTo>
                  <a:lnTo>
                    <a:pt x="1588625" y="1198265"/>
                  </a:lnTo>
                  <a:lnTo>
                    <a:pt x="1637036" y="1173293"/>
                  </a:lnTo>
                  <a:lnTo>
                    <a:pt x="1685371" y="1148580"/>
                  </a:lnTo>
                  <a:lnTo>
                    <a:pt x="1733632" y="1124127"/>
                  </a:lnTo>
                  <a:lnTo>
                    <a:pt x="1781818" y="1099933"/>
                  </a:lnTo>
                  <a:lnTo>
                    <a:pt x="1829929" y="1075998"/>
                  </a:lnTo>
                  <a:lnTo>
                    <a:pt x="1877965" y="1052323"/>
                  </a:lnTo>
                  <a:lnTo>
                    <a:pt x="1925926" y="1028906"/>
                  </a:lnTo>
                  <a:lnTo>
                    <a:pt x="1973813" y="1005749"/>
                  </a:lnTo>
                  <a:lnTo>
                    <a:pt x="2021625" y="982852"/>
                  </a:lnTo>
                  <a:lnTo>
                    <a:pt x="2069362" y="960213"/>
                  </a:lnTo>
                  <a:lnTo>
                    <a:pt x="2117024" y="937834"/>
                  </a:lnTo>
                  <a:lnTo>
                    <a:pt x="2164611" y="915714"/>
                  </a:lnTo>
                  <a:lnTo>
                    <a:pt x="2212124" y="893853"/>
                  </a:lnTo>
                  <a:lnTo>
                    <a:pt x="2259561" y="872252"/>
                  </a:lnTo>
                  <a:lnTo>
                    <a:pt x="2306924" y="850910"/>
                  </a:lnTo>
                  <a:lnTo>
                    <a:pt x="2354213" y="829827"/>
                  </a:lnTo>
                  <a:lnTo>
                    <a:pt x="2401426" y="809004"/>
                  </a:lnTo>
                  <a:lnTo>
                    <a:pt x="2448564" y="788439"/>
                  </a:lnTo>
                  <a:lnTo>
                    <a:pt x="2495628" y="768134"/>
                  </a:lnTo>
                  <a:lnTo>
                    <a:pt x="2542617" y="748089"/>
                  </a:lnTo>
                  <a:lnTo>
                    <a:pt x="2589531" y="728302"/>
                  </a:lnTo>
                  <a:lnTo>
                    <a:pt x="2636370" y="708775"/>
                  </a:lnTo>
                  <a:lnTo>
                    <a:pt x="2683135" y="689507"/>
                  </a:lnTo>
                  <a:lnTo>
                    <a:pt x="2729825" y="670498"/>
                  </a:lnTo>
                  <a:lnTo>
                    <a:pt x="2776440" y="651749"/>
                  </a:lnTo>
                  <a:lnTo>
                    <a:pt x="2822980" y="633259"/>
                  </a:lnTo>
                  <a:lnTo>
                    <a:pt x="2869445" y="615028"/>
                  </a:lnTo>
                  <a:lnTo>
                    <a:pt x="2915835" y="597056"/>
                  </a:lnTo>
                  <a:lnTo>
                    <a:pt x="2962151" y="579344"/>
                  </a:lnTo>
                  <a:lnTo>
                    <a:pt x="3008392" y="561891"/>
                  </a:lnTo>
                  <a:lnTo>
                    <a:pt x="3054558" y="544697"/>
                  </a:lnTo>
                  <a:lnTo>
                    <a:pt x="3100649" y="527763"/>
                  </a:lnTo>
                  <a:lnTo>
                    <a:pt x="3146666" y="511088"/>
                  </a:lnTo>
                  <a:lnTo>
                    <a:pt x="3192607" y="494672"/>
                  </a:lnTo>
                  <a:lnTo>
                    <a:pt x="3238474" y="478515"/>
                  </a:lnTo>
                  <a:lnTo>
                    <a:pt x="3284266" y="462617"/>
                  </a:lnTo>
                  <a:lnTo>
                    <a:pt x="3329983" y="446979"/>
                  </a:lnTo>
                  <a:lnTo>
                    <a:pt x="3375626" y="431600"/>
                  </a:lnTo>
                  <a:lnTo>
                    <a:pt x="3421193" y="416481"/>
                  </a:lnTo>
                  <a:lnTo>
                    <a:pt x="3466686" y="401620"/>
                  </a:lnTo>
                  <a:lnTo>
                    <a:pt x="3512104" y="387019"/>
                  </a:lnTo>
                  <a:lnTo>
                    <a:pt x="3557447" y="372678"/>
                  </a:lnTo>
                  <a:lnTo>
                    <a:pt x="3602716" y="358595"/>
                  </a:lnTo>
                  <a:lnTo>
                    <a:pt x="3647909" y="344772"/>
                  </a:lnTo>
                  <a:lnTo>
                    <a:pt x="3693028" y="331208"/>
                  </a:lnTo>
                  <a:lnTo>
                    <a:pt x="3738072" y="317903"/>
                  </a:lnTo>
                  <a:lnTo>
                    <a:pt x="3783041" y="304858"/>
                  </a:lnTo>
                  <a:lnTo>
                    <a:pt x="3827935" y="292071"/>
                  </a:lnTo>
                  <a:lnTo>
                    <a:pt x="3872755" y="279545"/>
                  </a:lnTo>
                  <a:lnTo>
                    <a:pt x="3917499" y="267277"/>
                  </a:lnTo>
                  <a:lnTo>
                    <a:pt x="3962169" y="255269"/>
                  </a:lnTo>
                  <a:lnTo>
                    <a:pt x="4006764" y="243519"/>
                  </a:lnTo>
                  <a:lnTo>
                    <a:pt x="4051285" y="232030"/>
                  </a:lnTo>
                  <a:lnTo>
                    <a:pt x="4095730" y="220799"/>
                  </a:lnTo>
                  <a:lnTo>
                    <a:pt x="4140101" y="209828"/>
                  </a:lnTo>
                  <a:lnTo>
                    <a:pt x="4184397" y="199116"/>
                  </a:lnTo>
                  <a:lnTo>
                    <a:pt x="4228618" y="188663"/>
                  </a:lnTo>
                  <a:lnTo>
                    <a:pt x="4272764" y="178470"/>
                  </a:lnTo>
                  <a:lnTo>
                    <a:pt x="4316836" y="168535"/>
                  </a:lnTo>
                  <a:lnTo>
                    <a:pt x="4360832" y="158860"/>
                  </a:lnTo>
                  <a:lnTo>
                    <a:pt x="4404754" y="149445"/>
                  </a:lnTo>
                  <a:lnTo>
                    <a:pt x="4448601" y="140288"/>
                  </a:lnTo>
                  <a:lnTo>
                    <a:pt x="4492373" y="131391"/>
                  </a:lnTo>
                  <a:lnTo>
                    <a:pt x="4536071" y="122753"/>
                  </a:lnTo>
                  <a:lnTo>
                    <a:pt x="4579693" y="114375"/>
                  </a:lnTo>
                  <a:lnTo>
                    <a:pt x="4623241" y="106255"/>
                  </a:lnTo>
                  <a:lnTo>
                    <a:pt x="4666714" y="98395"/>
                  </a:lnTo>
                  <a:lnTo>
                    <a:pt x="4710112" y="90795"/>
                  </a:lnTo>
                  <a:lnTo>
                    <a:pt x="4753436" y="83453"/>
                  </a:lnTo>
                  <a:lnTo>
                    <a:pt x="4796684" y="76371"/>
                  </a:lnTo>
                  <a:lnTo>
                    <a:pt x="4839858" y="69548"/>
                  </a:lnTo>
                  <a:lnTo>
                    <a:pt x="4882957" y="62984"/>
                  </a:lnTo>
                  <a:lnTo>
                    <a:pt x="4925981" y="56680"/>
                  </a:lnTo>
                  <a:lnTo>
                    <a:pt x="4968931" y="50635"/>
                  </a:lnTo>
                  <a:lnTo>
                    <a:pt x="5011805" y="44849"/>
                  </a:lnTo>
                  <a:lnTo>
                    <a:pt x="5054605" y="39322"/>
                  </a:lnTo>
                  <a:lnTo>
                    <a:pt x="5097330" y="34055"/>
                  </a:lnTo>
                  <a:lnTo>
                    <a:pt x="5139980" y="29047"/>
                  </a:lnTo>
                  <a:lnTo>
                    <a:pt x="5182555" y="24298"/>
                  </a:lnTo>
                  <a:lnTo>
                    <a:pt x="5225056" y="19808"/>
                  </a:lnTo>
                  <a:lnTo>
                    <a:pt x="5267481" y="15578"/>
                  </a:lnTo>
                  <a:lnTo>
                    <a:pt x="5309832" y="11607"/>
                  </a:lnTo>
                  <a:lnTo>
                    <a:pt x="5352108" y="7895"/>
                  </a:lnTo>
                  <a:lnTo>
                    <a:pt x="5394310" y="4443"/>
                  </a:lnTo>
                  <a:lnTo>
                    <a:pt x="5436436" y="1250"/>
                  </a:lnTo>
                  <a:lnTo>
                    <a:pt x="5457229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153372" y="3270670"/>
              <a:ext cx="180975" cy="175895"/>
            </a:xfrm>
            <a:custGeom>
              <a:avLst/>
              <a:gdLst/>
              <a:ahLst/>
              <a:cxnLst/>
              <a:rect l="l" t="t" r="r" b="b"/>
              <a:pathLst>
                <a:path w="180975" h="175895">
                  <a:moveTo>
                    <a:pt x="0" y="0"/>
                  </a:moveTo>
                  <a:lnTo>
                    <a:pt x="10556" y="175593"/>
                  </a:lnTo>
                  <a:lnTo>
                    <a:pt x="180871" y="77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29951" y="5647932"/>
              <a:ext cx="3634104" cy="410845"/>
            </a:xfrm>
            <a:custGeom>
              <a:avLst/>
              <a:gdLst/>
              <a:ahLst/>
              <a:cxnLst/>
              <a:rect l="l" t="t" r="r" b="b"/>
              <a:pathLst>
                <a:path w="3634104" h="410845">
                  <a:moveTo>
                    <a:pt x="0" y="49562"/>
                  </a:moveTo>
                  <a:lnTo>
                    <a:pt x="46889" y="69084"/>
                  </a:lnTo>
                  <a:lnTo>
                    <a:pt x="93814" y="88064"/>
                  </a:lnTo>
                  <a:lnTo>
                    <a:pt x="140773" y="106502"/>
                  </a:lnTo>
                  <a:lnTo>
                    <a:pt x="187768" y="124397"/>
                  </a:lnTo>
                  <a:lnTo>
                    <a:pt x="234798" y="141749"/>
                  </a:lnTo>
                  <a:lnTo>
                    <a:pt x="281864" y="158559"/>
                  </a:lnTo>
                  <a:lnTo>
                    <a:pt x="328964" y="174827"/>
                  </a:lnTo>
                  <a:lnTo>
                    <a:pt x="376100" y="190552"/>
                  </a:lnTo>
                  <a:lnTo>
                    <a:pt x="423270" y="205735"/>
                  </a:lnTo>
                  <a:lnTo>
                    <a:pt x="470476" y="220375"/>
                  </a:lnTo>
                  <a:lnTo>
                    <a:pt x="517717" y="234473"/>
                  </a:lnTo>
                  <a:lnTo>
                    <a:pt x="564993" y="248028"/>
                  </a:lnTo>
                  <a:lnTo>
                    <a:pt x="612305" y="261041"/>
                  </a:lnTo>
                  <a:lnTo>
                    <a:pt x="659651" y="273512"/>
                  </a:lnTo>
                  <a:lnTo>
                    <a:pt x="707033" y="285440"/>
                  </a:lnTo>
                  <a:lnTo>
                    <a:pt x="754450" y="296825"/>
                  </a:lnTo>
                  <a:lnTo>
                    <a:pt x="801902" y="307669"/>
                  </a:lnTo>
                  <a:lnTo>
                    <a:pt x="849389" y="317969"/>
                  </a:lnTo>
                  <a:lnTo>
                    <a:pt x="896911" y="327728"/>
                  </a:lnTo>
                  <a:lnTo>
                    <a:pt x="944468" y="336943"/>
                  </a:lnTo>
                  <a:lnTo>
                    <a:pt x="992061" y="345617"/>
                  </a:lnTo>
                  <a:lnTo>
                    <a:pt x="1039689" y="353748"/>
                  </a:lnTo>
                  <a:lnTo>
                    <a:pt x="1087352" y="361336"/>
                  </a:lnTo>
                  <a:lnTo>
                    <a:pt x="1135050" y="368382"/>
                  </a:lnTo>
                  <a:lnTo>
                    <a:pt x="1182783" y="374886"/>
                  </a:lnTo>
                  <a:lnTo>
                    <a:pt x="1230551" y="380847"/>
                  </a:lnTo>
                  <a:lnTo>
                    <a:pt x="1278355" y="386266"/>
                  </a:lnTo>
                  <a:lnTo>
                    <a:pt x="1326194" y="391142"/>
                  </a:lnTo>
                  <a:lnTo>
                    <a:pt x="1374068" y="395476"/>
                  </a:lnTo>
                  <a:lnTo>
                    <a:pt x="1421977" y="399268"/>
                  </a:lnTo>
                  <a:lnTo>
                    <a:pt x="1469921" y="402517"/>
                  </a:lnTo>
                  <a:lnTo>
                    <a:pt x="1517900" y="405223"/>
                  </a:lnTo>
                  <a:lnTo>
                    <a:pt x="1565915" y="407387"/>
                  </a:lnTo>
                  <a:lnTo>
                    <a:pt x="1613964" y="409009"/>
                  </a:lnTo>
                  <a:lnTo>
                    <a:pt x="1662049" y="410088"/>
                  </a:lnTo>
                  <a:lnTo>
                    <a:pt x="1710169" y="410625"/>
                  </a:lnTo>
                  <a:lnTo>
                    <a:pt x="1758324" y="410619"/>
                  </a:lnTo>
                  <a:lnTo>
                    <a:pt x="1806515" y="410071"/>
                  </a:lnTo>
                  <a:lnTo>
                    <a:pt x="1854740" y="408980"/>
                  </a:lnTo>
                  <a:lnTo>
                    <a:pt x="1903001" y="407347"/>
                  </a:lnTo>
                  <a:lnTo>
                    <a:pt x="1951296" y="405172"/>
                  </a:lnTo>
                  <a:lnTo>
                    <a:pt x="1999627" y="402454"/>
                  </a:lnTo>
                  <a:lnTo>
                    <a:pt x="2047993" y="399193"/>
                  </a:lnTo>
                  <a:lnTo>
                    <a:pt x="2096395" y="395391"/>
                  </a:lnTo>
                  <a:lnTo>
                    <a:pt x="2144831" y="391045"/>
                  </a:lnTo>
                  <a:lnTo>
                    <a:pt x="2193303" y="386158"/>
                  </a:lnTo>
                  <a:lnTo>
                    <a:pt x="2241809" y="380728"/>
                  </a:lnTo>
                  <a:lnTo>
                    <a:pt x="2290351" y="374755"/>
                  </a:lnTo>
                  <a:lnTo>
                    <a:pt x="2338928" y="368240"/>
                  </a:lnTo>
                  <a:lnTo>
                    <a:pt x="2387540" y="361182"/>
                  </a:lnTo>
                  <a:lnTo>
                    <a:pt x="2436188" y="353583"/>
                  </a:lnTo>
                  <a:lnTo>
                    <a:pt x="2484870" y="345440"/>
                  </a:lnTo>
                  <a:lnTo>
                    <a:pt x="2533588" y="336755"/>
                  </a:lnTo>
                  <a:lnTo>
                    <a:pt x="2582341" y="327528"/>
                  </a:lnTo>
                  <a:lnTo>
                    <a:pt x="2631129" y="317758"/>
                  </a:lnTo>
                  <a:lnTo>
                    <a:pt x="2679952" y="307446"/>
                  </a:lnTo>
                  <a:lnTo>
                    <a:pt x="2728810" y="296592"/>
                  </a:lnTo>
                  <a:lnTo>
                    <a:pt x="2777704" y="285195"/>
                  </a:lnTo>
                  <a:lnTo>
                    <a:pt x="2826632" y="273255"/>
                  </a:lnTo>
                  <a:lnTo>
                    <a:pt x="2875596" y="260773"/>
                  </a:lnTo>
                  <a:lnTo>
                    <a:pt x="2924595" y="247749"/>
                  </a:lnTo>
                  <a:lnTo>
                    <a:pt x="2973629" y="234182"/>
                  </a:lnTo>
                  <a:lnTo>
                    <a:pt x="3022698" y="220073"/>
                  </a:lnTo>
                  <a:lnTo>
                    <a:pt x="3071803" y="205421"/>
                  </a:lnTo>
                  <a:lnTo>
                    <a:pt x="3120942" y="190227"/>
                  </a:lnTo>
                  <a:lnTo>
                    <a:pt x="3170117" y="174490"/>
                  </a:lnTo>
                  <a:lnTo>
                    <a:pt x="3219327" y="158211"/>
                  </a:lnTo>
                  <a:lnTo>
                    <a:pt x="3268572" y="141390"/>
                  </a:lnTo>
                  <a:lnTo>
                    <a:pt x="3317852" y="124026"/>
                  </a:lnTo>
                  <a:lnTo>
                    <a:pt x="3367167" y="106120"/>
                  </a:lnTo>
                  <a:lnTo>
                    <a:pt x="3416518" y="87671"/>
                  </a:lnTo>
                  <a:lnTo>
                    <a:pt x="3465904" y="68680"/>
                  </a:lnTo>
                  <a:lnTo>
                    <a:pt x="3515325" y="49146"/>
                  </a:lnTo>
                  <a:lnTo>
                    <a:pt x="3564780" y="29070"/>
                  </a:lnTo>
                  <a:lnTo>
                    <a:pt x="3614272" y="8451"/>
                  </a:lnTo>
                  <a:lnTo>
                    <a:pt x="3633513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08918" y="5575823"/>
              <a:ext cx="196850" cy="161290"/>
            </a:xfrm>
            <a:custGeom>
              <a:avLst/>
              <a:gdLst/>
              <a:ahLst/>
              <a:cxnLst/>
              <a:rect l="l" t="t" r="r" b="b"/>
              <a:pathLst>
                <a:path w="196850" h="161289">
                  <a:moveTo>
                    <a:pt x="0" y="0"/>
                  </a:moveTo>
                  <a:lnTo>
                    <a:pt x="70743" y="161058"/>
                  </a:lnTo>
                  <a:lnTo>
                    <a:pt x="196430" y="97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29951" y="5933984"/>
              <a:ext cx="4816475" cy="3340100"/>
            </a:xfrm>
            <a:custGeom>
              <a:avLst/>
              <a:gdLst/>
              <a:ahLst/>
              <a:cxnLst/>
              <a:rect l="l" t="t" r="r" b="b"/>
              <a:pathLst>
                <a:path w="4816475" h="3340100">
                  <a:moveTo>
                    <a:pt x="0" y="0"/>
                  </a:moveTo>
                  <a:lnTo>
                    <a:pt x="27248" y="43431"/>
                  </a:lnTo>
                  <a:lnTo>
                    <a:pt x="54696" y="86596"/>
                  </a:lnTo>
                  <a:lnTo>
                    <a:pt x="82344" y="129495"/>
                  </a:lnTo>
                  <a:lnTo>
                    <a:pt x="110190" y="172129"/>
                  </a:lnTo>
                  <a:lnTo>
                    <a:pt x="138236" y="214496"/>
                  </a:lnTo>
                  <a:lnTo>
                    <a:pt x="166482" y="256598"/>
                  </a:lnTo>
                  <a:lnTo>
                    <a:pt x="194926" y="298434"/>
                  </a:lnTo>
                  <a:lnTo>
                    <a:pt x="223570" y="340003"/>
                  </a:lnTo>
                  <a:lnTo>
                    <a:pt x="252413" y="381307"/>
                  </a:lnTo>
                  <a:lnTo>
                    <a:pt x="281456" y="422345"/>
                  </a:lnTo>
                  <a:lnTo>
                    <a:pt x="310698" y="463117"/>
                  </a:lnTo>
                  <a:lnTo>
                    <a:pt x="340139" y="503623"/>
                  </a:lnTo>
                  <a:lnTo>
                    <a:pt x="369779" y="543863"/>
                  </a:lnTo>
                  <a:lnTo>
                    <a:pt x="399619" y="583837"/>
                  </a:lnTo>
                  <a:lnTo>
                    <a:pt x="429658" y="623545"/>
                  </a:lnTo>
                  <a:lnTo>
                    <a:pt x="459897" y="662988"/>
                  </a:lnTo>
                  <a:lnTo>
                    <a:pt x="490335" y="702164"/>
                  </a:lnTo>
                  <a:lnTo>
                    <a:pt x="520972" y="741075"/>
                  </a:lnTo>
                  <a:lnTo>
                    <a:pt x="551808" y="779719"/>
                  </a:lnTo>
                  <a:lnTo>
                    <a:pt x="582844" y="818098"/>
                  </a:lnTo>
                  <a:lnTo>
                    <a:pt x="614079" y="856210"/>
                  </a:lnTo>
                  <a:lnTo>
                    <a:pt x="645513" y="894057"/>
                  </a:lnTo>
                  <a:lnTo>
                    <a:pt x="677147" y="931638"/>
                  </a:lnTo>
                  <a:lnTo>
                    <a:pt x="708980" y="968953"/>
                  </a:lnTo>
                  <a:lnTo>
                    <a:pt x="741012" y="1006002"/>
                  </a:lnTo>
                  <a:lnTo>
                    <a:pt x="773244" y="1042785"/>
                  </a:lnTo>
                  <a:lnTo>
                    <a:pt x="805675" y="1079302"/>
                  </a:lnTo>
                  <a:lnTo>
                    <a:pt x="838305" y="1115553"/>
                  </a:lnTo>
                  <a:lnTo>
                    <a:pt x="871134" y="1151539"/>
                  </a:lnTo>
                  <a:lnTo>
                    <a:pt x="904163" y="1187258"/>
                  </a:lnTo>
                  <a:lnTo>
                    <a:pt x="937392" y="1222711"/>
                  </a:lnTo>
                  <a:lnTo>
                    <a:pt x="970819" y="1257899"/>
                  </a:lnTo>
                  <a:lnTo>
                    <a:pt x="1004446" y="1292820"/>
                  </a:lnTo>
                  <a:lnTo>
                    <a:pt x="1038272" y="1327476"/>
                  </a:lnTo>
                  <a:lnTo>
                    <a:pt x="1072297" y="1361866"/>
                  </a:lnTo>
                  <a:lnTo>
                    <a:pt x="1106522" y="1395990"/>
                  </a:lnTo>
                  <a:lnTo>
                    <a:pt x="1140946" y="1429847"/>
                  </a:lnTo>
                  <a:lnTo>
                    <a:pt x="1175570" y="1463439"/>
                  </a:lnTo>
                  <a:lnTo>
                    <a:pt x="1210392" y="1496765"/>
                  </a:lnTo>
                  <a:lnTo>
                    <a:pt x="1245415" y="1529825"/>
                  </a:lnTo>
                  <a:lnTo>
                    <a:pt x="1280636" y="1562620"/>
                  </a:lnTo>
                  <a:lnTo>
                    <a:pt x="1316057" y="1595148"/>
                  </a:lnTo>
                  <a:lnTo>
                    <a:pt x="1351677" y="1627410"/>
                  </a:lnTo>
                  <a:lnTo>
                    <a:pt x="1387496" y="1659406"/>
                  </a:lnTo>
                  <a:lnTo>
                    <a:pt x="1423514" y="1691137"/>
                  </a:lnTo>
                  <a:lnTo>
                    <a:pt x="1459732" y="1722601"/>
                  </a:lnTo>
                  <a:lnTo>
                    <a:pt x="1496150" y="1753800"/>
                  </a:lnTo>
                  <a:lnTo>
                    <a:pt x="1532766" y="1784733"/>
                  </a:lnTo>
                  <a:lnTo>
                    <a:pt x="1569582" y="1815399"/>
                  </a:lnTo>
                  <a:lnTo>
                    <a:pt x="1606597" y="1845800"/>
                  </a:lnTo>
                  <a:lnTo>
                    <a:pt x="1643812" y="1875935"/>
                  </a:lnTo>
                  <a:lnTo>
                    <a:pt x="1681226" y="1905804"/>
                  </a:lnTo>
                  <a:lnTo>
                    <a:pt x="1718839" y="1935407"/>
                  </a:lnTo>
                  <a:lnTo>
                    <a:pt x="1756651" y="1964744"/>
                  </a:lnTo>
                  <a:lnTo>
                    <a:pt x="1794663" y="1993815"/>
                  </a:lnTo>
                  <a:lnTo>
                    <a:pt x="1832874" y="2022621"/>
                  </a:lnTo>
                  <a:lnTo>
                    <a:pt x="1871284" y="2051160"/>
                  </a:lnTo>
                  <a:lnTo>
                    <a:pt x="1909894" y="2079433"/>
                  </a:lnTo>
                  <a:lnTo>
                    <a:pt x="1948703" y="2107441"/>
                  </a:lnTo>
                  <a:lnTo>
                    <a:pt x="1987712" y="2135182"/>
                  </a:lnTo>
                  <a:lnTo>
                    <a:pt x="2026919" y="2162658"/>
                  </a:lnTo>
                  <a:lnTo>
                    <a:pt x="2066326" y="2189868"/>
                  </a:lnTo>
                  <a:lnTo>
                    <a:pt x="2105932" y="2216811"/>
                  </a:lnTo>
                  <a:lnTo>
                    <a:pt x="2145738" y="2243489"/>
                  </a:lnTo>
                  <a:lnTo>
                    <a:pt x="2185743" y="2269901"/>
                  </a:lnTo>
                  <a:lnTo>
                    <a:pt x="2225947" y="2296047"/>
                  </a:lnTo>
                  <a:lnTo>
                    <a:pt x="2266351" y="2321927"/>
                  </a:lnTo>
                  <a:lnTo>
                    <a:pt x="2306954" y="2347541"/>
                  </a:lnTo>
                  <a:lnTo>
                    <a:pt x="2347756" y="2372890"/>
                  </a:lnTo>
                  <a:lnTo>
                    <a:pt x="2388757" y="2397972"/>
                  </a:lnTo>
                  <a:lnTo>
                    <a:pt x="2429958" y="2422788"/>
                  </a:lnTo>
                  <a:lnTo>
                    <a:pt x="2471358" y="2447339"/>
                  </a:lnTo>
                  <a:lnTo>
                    <a:pt x="2512958" y="2471623"/>
                  </a:lnTo>
                  <a:lnTo>
                    <a:pt x="2554757" y="2495642"/>
                  </a:lnTo>
                  <a:lnTo>
                    <a:pt x="2596755" y="2519394"/>
                  </a:lnTo>
                  <a:lnTo>
                    <a:pt x="2638952" y="2542881"/>
                  </a:lnTo>
                  <a:lnTo>
                    <a:pt x="2681349" y="2566102"/>
                  </a:lnTo>
                  <a:lnTo>
                    <a:pt x="2723945" y="2589057"/>
                  </a:lnTo>
                  <a:lnTo>
                    <a:pt x="2766740" y="2611746"/>
                  </a:lnTo>
                  <a:lnTo>
                    <a:pt x="2809735" y="2634169"/>
                  </a:lnTo>
                  <a:lnTo>
                    <a:pt x="2852929" y="2656326"/>
                  </a:lnTo>
                  <a:lnTo>
                    <a:pt x="2896322" y="2678217"/>
                  </a:lnTo>
                  <a:lnTo>
                    <a:pt x="2939915" y="2699842"/>
                  </a:lnTo>
                  <a:lnTo>
                    <a:pt x="2983707" y="2721202"/>
                  </a:lnTo>
                  <a:lnTo>
                    <a:pt x="3027698" y="2742295"/>
                  </a:lnTo>
                  <a:lnTo>
                    <a:pt x="3071889" y="2763122"/>
                  </a:lnTo>
                  <a:lnTo>
                    <a:pt x="3116278" y="2783684"/>
                  </a:lnTo>
                  <a:lnTo>
                    <a:pt x="3160868" y="2803980"/>
                  </a:lnTo>
                  <a:lnTo>
                    <a:pt x="3205656" y="2824009"/>
                  </a:lnTo>
                  <a:lnTo>
                    <a:pt x="3250644" y="2843773"/>
                  </a:lnTo>
                  <a:lnTo>
                    <a:pt x="3295831" y="2863271"/>
                  </a:lnTo>
                  <a:lnTo>
                    <a:pt x="3341218" y="2882503"/>
                  </a:lnTo>
                  <a:lnTo>
                    <a:pt x="3386803" y="2901469"/>
                  </a:lnTo>
                  <a:lnTo>
                    <a:pt x="3432588" y="2920169"/>
                  </a:lnTo>
                  <a:lnTo>
                    <a:pt x="3478573" y="2938603"/>
                  </a:lnTo>
                  <a:lnTo>
                    <a:pt x="3524757" y="2956771"/>
                  </a:lnTo>
                  <a:lnTo>
                    <a:pt x="3571140" y="2974673"/>
                  </a:lnTo>
                  <a:lnTo>
                    <a:pt x="3617722" y="2992310"/>
                  </a:lnTo>
                  <a:lnTo>
                    <a:pt x="3664504" y="3009680"/>
                  </a:lnTo>
                  <a:lnTo>
                    <a:pt x="3711485" y="3026784"/>
                  </a:lnTo>
                  <a:lnTo>
                    <a:pt x="3758665" y="3043623"/>
                  </a:lnTo>
                  <a:lnTo>
                    <a:pt x="3806045" y="3060196"/>
                  </a:lnTo>
                  <a:lnTo>
                    <a:pt x="3853623" y="3076502"/>
                  </a:lnTo>
                  <a:lnTo>
                    <a:pt x="3901402" y="3092543"/>
                  </a:lnTo>
                  <a:lnTo>
                    <a:pt x="3949379" y="3108318"/>
                  </a:lnTo>
                  <a:lnTo>
                    <a:pt x="3997556" y="3123827"/>
                  </a:lnTo>
                  <a:lnTo>
                    <a:pt x="4045932" y="3139070"/>
                  </a:lnTo>
                  <a:lnTo>
                    <a:pt x="4094508" y="3154047"/>
                  </a:lnTo>
                  <a:lnTo>
                    <a:pt x="4143283" y="3168758"/>
                  </a:lnTo>
                  <a:lnTo>
                    <a:pt x="4192257" y="3183203"/>
                  </a:lnTo>
                  <a:lnTo>
                    <a:pt x="4241430" y="3197383"/>
                  </a:lnTo>
                  <a:lnTo>
                    <a:pt x="4290803" y="3211296"/>
                  </a:lnTo>
                  <a:lnTo>
                    <a:pt x="4340375" y="3224943"/>
                  </a:lnTo>
                  <a:lnTo>
                    <a:pt x="4390147" y="3238325"/>
                  </a:lnTo>
                  <a:lnTo>
                    <a:pt x="4440117" y="3251441"/>
                  </a:lnTo>
                  <a:lnTo>
                    <a:pt x="4490287" y="3264290"/>
                  </a:lnTo>
                  <a:lnTo>
                    <a:pt x="4540657" y="3276874"/>
                  </a:lnTo>
                  <a:lnTo>
                    <a:pt x="4591225" y="3289192"/>
                  </a:lnTo>
                  <a:lnTo>
                    <a:pt x="4641993" y="3301244"/>
                  </a:lnTo>
                  <a:lnTo>
                    <a:pt x="4692961" y="3313030"/>
                  </a:lnTo>
                  <a:lnTo>
                    <a:pt x="4744127" y="3324550"/>
                  </a:lnTo>
                  <a:lnTo>
                    <a:pt x="4795493" y="3335804"/>
                  </a:lnTo>
                  <a:lnTo>
                    <a:pt x="4815990" y="3340029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507671" y="9183642"/>
              <a:ext cx="190500" cy="172720"/>
            </a:xfrm>
            <a:custGeom>
              <a:avLst/>
              <a:gdLst/>
              <a:ahLst/>
              <a:cxnLst/>
              <a:rect l="l" t="t" r="r" b="b"/>
              <a:pathLst>
                <a:path w="190500" h="172720">
                  <a:moveTo>
                    <a:pt x="35520" y="0"/>
                  </a:moveTo>
                  <a:lnTo>
                    <a:pt x="0" y="172286"/>
                  </a:lnTo>
                  <a:lnTo>
                    <a:pt x="190047" y="121663"/>
                  </a:lnTo>
                  <a:lnTo>
                    <a:pt x="3552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075824" y="5445078"/>
            <a:ext cx="138303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10" dirty="0">
                <a:solidFill>
                  <a:srgbClr val="F2425D"/>
                </a:solidFill>
                <a:latin typeface="Courier New"/>
                <a:cs typeface="Courier New"/>
              </a:rPr>
              <a:t>margin</a:t>
            </a:r>
            <a:endParaRPr sz="2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DBE4ACB-337B-2608-E9B8-0BFFDE554ED1}"/>
              </a:ext>
            </a:extLst>
          </p:cNvPr>
          <p:cNvSpPr txBox="1"/>
          <p:nvPr/>
        </p:nvSpPr>
        <p:spPr>
          <a:xfrm>
            <a:off x="1670050" y="3292475"/>
            <a:ext cx="12192000" cy="5175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yper </a:t>
            </a: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 </a:t>
            </a: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arkup </a:t>
            </a: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anguage 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is a markup language that web developers use to </a:t>
            </a: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structure and describe the content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a webpage (not a programming language) 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consists of </a:t>
            </a: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elements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that describe different types of content: paragraphs, links, headings, images, video, etc. 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browsers understand HTML and </a:t>
            </a: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render HTML code as websites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EF5658-F49C-0B55-87E5-CEF59A72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 dirty="0"/>
          </a:p>
        </p:txBody>
      </p:sp>
      <p:pic>
        <p:nvPicPr>
          <p:cNvPr id="11" name="object 2">
            <a:extLst>
              <a:ext uri="{FF2B5EF4-FFF2-40B4-BE49-F238E27FC236}">
                <a16:creationId xmlns:a16="http://schemas.microsoft.com/office/drawing/2014/main" id="{E6A13CD5-1618-AF88-7F5C-D1933097F8D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A4FF288E-0A7E-7834-3B60-19C06B704DCF}"/>
              </a:ext>
            </a:extLst>
          </p:cNvPr>
          <p:cNvSpPr txBox="1">
            <a:spLocks/>
          </p:cNvSpPr>
          <p:nvPr/>
        </p:nvSpPr>
        <p:spPr>
          <a:xfrm>
            <a:off x="852161" y="335457"/>
            <a:ext cx="135470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4250" b="0" i="0">
                <a:solidFill>
                  <a:srgbClr val="3E3E3E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US" dirty="0"/>
              <a:t>WHAT</a:t>
            </a:r>
            <a:r>
              <a:rPr lang="en-US" spc="-245" dirty="0"/>
              <a:t> </a:t>
            </a:r>
            <a:r>
              <a:rPr lang="en-US" spc="-105" dirty="0"/>
              <a:t>IS</a:t>
            </a:r>
            <a:r>
              <a:rPr lang="en-US" spc="-215" dirty="0"/>
              <a:t> </a:t>
            </a:r>
            <a:r>
              <a:rPr lang="en-US" spc="-330" dirty="0">
                <a:latin typeface="Arial Black"/>
                <a:cs typeface="Arial Black"/>
              </a:rPr>
              <a:t>HTML</a:t>
            </a:r>
            <a:r>
              <a:rPr lang="en-US" spc="-330" dirty="0"/>
              <a:t>?</a:t>
            </a:r>
          </a:p>
        </p:txBody>
      </p:sp>
      <p:pic>
        <p:nvPicPr>
          <p:cNvPr id="13" name="object 22">
            <a:extLst>
              <a:ext uri="{FF2B5EF4-FFF2-40B4-BE49-F238E27FC236}">
                <a16:creationId xmlns:a16="http://schemas.microsoft.com/office/drawing/2014/main" id="{EC15B32E-8E56-E9BE-A77B-FD638E84143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5424" y="3618811"/>
            <a:ext cx="3918994" cy="369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70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14" dirty="0"/>
              <a:t>ELEMENT</a:t>
            </a:r>
            <a:r>
              <a:rPr spc="-170" dirty="0"/>
              <a:t> </a:t>
            </a:r>
            <a:r>
              <a:rPr spc="-440" dirty="0">
                <a:latin typeface="Arial Black"/>
                <a:cs typeface="Arial Black"/>
              </a:rPr>
              <a:t>HEIGHT</a:t>
            </a:r>
            <a:r>
              <a:rPr spc="-400" dirty="0">
                <a:latin typeface="Arial Black"/>
                <a:cs typeface="Arial Black"/>
              </a:rPr>
              <a:t> </a:t>
            </a:r>
            <a:r>
              <a:rPr dirty="0"/>
              <a:t>AND</a:t>
            </a:r>
            <a:r>
              <a:rPr spc="-170" dirty="0"/>
              <a:t> </a:t>
            </a:r>
            <a:r>
              <a:rPr spc="-320" dirty="0">
                <a:latin typeface="Arial Black"/>
                <a:cs typeface="Arial Black"/>
              </a:rPr>
              <a:t>WIDTH</a:t>
            </a:r>
            <a:r>
              <a:rPr spc="-395" dirty="0">
                <a:latin typeface="Arial Black"/>
                <a:cs typeface="Arial Black"/>
              </a:rPr>
              <a:t> </a:t>
            </a:r>
            <a:r>
              <a:rPr spc="-5" dirty="0"/>
              <a:t>C</a:t>
            </a:r>
            <a:r>
              <a:rPr spc="15" dirty="0"/>
              <a:t>A</a:t>
            </a:r>
            <a:r>
              <a:rPr spc="-105" dirty="0"/>
              <a:t>L</a:t>
            </a:r>
            <a:r>
              <a:rPr spc="20" dirty="0"/>
              <a:t>C</a:t>
            </a:r>
            <a:r>
              <a:rPr spc="15" dirty="0"/>
              <a:t>U</a:t>
            </a:r>
            <a:r>
              <a:rPr spc="175" dirty="0"/>
              <a:t>L</a:t>
            </a:r>
            <a:r>
              <a:rPr spc="-335" dirty="0"/>
              <a:t>A</a:t>
            </a:r>
            <a:r>
              <a:rPr spc="15" dirty="0"/>
              <a:t>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12312" y="2425256"/>
            <a:ext cx="10474325" cy="7221855"/>
            <a:chOff x="812312" y="2425256"/>
            <a:chExt cx="10474325" cy="7221855"/>
          </a:xfrm>
        </p:grpSpPr>
        <p:sp>
          <p:nvSpPr>
            <p:cNvPr id="5" name="object 5"/>
            <p:cNvSpPr/>
            <p:nvPr/>
          </p:nvSpPr>
          <p:spPr>
            <a:xfrm>
              <a:off x="812312" y="2425256"/>
              <a:ext cx="10474325" cy="7221855"/>
            </a:xfrm>
            <a:custGeom>
              <a:avLst/>
              <a:gdLst/>
              <a:ahLst/>
              <a:cxnLst/>
              <a:rect l="l" t="t" r="r" b="b"/>
              <a:pathLst>
                <a:path w="10474325" h="7221855">
                  <a:moveTo>
                    <a:pt x="10473712" y="0"/>
                  </a:moveTo>
                  <a:lnTo>
                    <a:pt x="0" y="0"/>
                  </a:lnTo>
                  <a:lnTo>
                    <a:pt x="0" y="7221860"/>
                  </a:lnTo>
                  <a:lnTo>
                    <a:pt x="10473712" y="7221860"/>
                  </a:lnTo>
                  <a:lnTo>
                    <a:pt x="10473712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1485" y="7846910"/>
              <a:ext cx="314126" cy="3141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1485" y="8470975"/>
              <a:ext cx="314126" cy="31412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2089903" y="3018513"/>
            <a:ext cx="7202170" cy="5721350"/>
            <a:chOff x="12089903" y="3018513"/>
            <a:chExt cx="7202170" cy="57213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89903" y="3018513"/>
              <a:ext cx="7201880" cy="57212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045287" y="3993965"/>
              <a:ext cx="5291455" cy="3791585"/>
            </a:xfrm>
            <a:custGeom>
              <a:avLst/>
              <a:gdLst/>
              <a:ahLst/>
              <a:cxnLst/>
              <a:rect l="l" t="t" r="r" b="b"/>
              <a:pathLst>
                <a:path w="5291455" h="3791584">
                  <a:moveTo>
                    <a:pt x="5291112" y="1728101"/>
                  </a:moveTo>
                  <a:lnTo>
                    <a:pt x="5235930" y="1728101"/>
                  </a:lnTo>
                  <a:lnTo>
                    <a:pt x="5214988" y="1728101"/>
                  </a:lnTo>
                  <a:lnTo>
                    <a:pt x="4419536" y="1728101"/>
                  </a:lnTo>
                  <a:lnTo>
                    <a:pt x="3717988" y="1728101"/>
                  </a:lnTo>
                  <a:lnTo>
                    <a:pt x="3717988" y="850760"/>
                  </a:lnTo>
                  <a:lnTo>
                    <a:pt x="3717988" y="840295"/>
                  </a:lnTo>
                  <a:lnTo>
                    <a:pt x="3717988" y="73304"/>
                  </a:lnTo>
                  <a:lnTo>
                    <a:pt x="3717988" y="62826"/>
                  </a:lnTo>
                  <a:lnTo>
                    <a:pt x="3717988" y="0"/>
                  </a:lnTo>
                  <a:lnTo>
                    <a:pt x="3403854" y="0"/>
                  </a:lnTo>
                  <a:lnTo>
                    <a:pt x="3403854" y="1728101"/>
                  </a:lnTo>
                  <a:lnTo>
                    <a:pt x="892517" y="1728101"/>
                  </a:lnTo>
                  <a:lnTo>
                    <a:pt x="76123" y="1728101"/>
                  </a:lnTo>
                  <a:lnTo>
                    <a:pt x="0" y="1728101"/>
                  </a:lnTo>
                  <a:lnTo>
                    <a:pt x="0" y="2042223"/>
                  </a:lnTo>
                  <a:lnTo>
                    <a:pt x="76123" y="2042223"/>
                  </a:lnTo>
                  <a:lnTo>
                    <a:pt x="892517" y="2042223"/>
                  </a:lnTo>
                  <a:lnTo>
                    <a:pt x="3403854" y="2042223"/>
                  </a:lnTo>
                  <a:lnTo>
                    <a:pt x="3403854" y="2930029"/>
                  </a:lnTo>
                  <a:lnTo>
                    <a:pt x="3403854" y="3717975"/>
                  </a:lnTo>
                  <a:lnTo>
                    <a:pt x="3403854" y="3791267"/>
                  </a:lnTo>
                  <a:lnTo>
                    <a:pt x="3717988" y="3791267"/>
                  </a:lnTo>
                  <a:lnTo>
                    <a:pt x="3717988" y="3717975"/>
                  </a:lnTo>
                  <a:lnTo>
                    <a:pt x="3717988" y="2930029"/>
                  </a:lnTo>
                  <a:lnTo>
                    <a:pt x="3717988" y="2042223"/>
                  </a:lnTo>
                  <a:lnTo>
                    <a:pt x="4419536" y="2042223"/>
                  </a:lnTo>
                  <a:lnTo>
                    <a:pt x="5214988" y="2042223"/>
                  </a:lnTo>
                  <a:lnTo>
                    <a:pt x="5235930" y="2042223"/>
                  </a:lnTo>
                  <a:lnTo>
                    <a:pt x="5291112" y="2042223"/>
                  </a:lnTo>
                  <a:lnTo>
                    <a:pt x="5291112" y="1728101"/>
                  </a:lnTo>
                  <a:close/>
                </a:path>
              </a:pathLst>
            </a:custGeom>
            <a:solidFill>
              <a:srgbClr val="FFCB03">
                <a:alpha val="86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12312" y="2425256"/>
            <a:ext cx="10474325" cy="7221855"/>
          </a:xfrm>
          <a:prstGeom prst="rect">
            <a:avLst/>
          </a:prstGeom>
        </p:spPr>
        <p:txBody>
          <a:bodyPr vert="horz" wrap="square" lIns="0" tIns="3321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15"/>
              </a:spcBef>
            </a:pPr>
            <a:endParaRPr sz="2950">
              <a:latin typeface="Times New Roman"/>
              <a:cs typeface="Times New Roman"/>
            </a:endParaRPr>
          </a:p>
          <a:p>
            <a:pPr marL="789940" marR="782320" algn="ctr">
              <a:lnSpc>
                <a:spcPct val="133200"/>
              </a:lnSpc>
            </a:pPr>
            <a:r>
              <a:rPr sz="2950" spc="-210" dirty="0">
                <a:solidFill>
                  <a:srgbClr val="444444"/>
                </a:solidFill>
                <a:latin typeface="Arial Black"/>
                <a:cs typeface="Arial Black"/>
              </a:rPr>
              <a:t>Final</a:t>
            </a:r>
            <a:r>
              <a:rPr sz="2950" spc="-28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950" spc="-200" dirty="0">
                <a:solidFill>
                  <a:srgbClr val="444444"/>
                </a:solidFill>
                <a:latin typeface="Arial Black"/>
                <a:cs typeface="Arial Black"/>
              </a:rPr>
              <a:t>element</a:t>
            </a:r>
            <a:r>
              <a:rPr sz="2950" spc="-28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950" spc="-170" dirty="0">
                <a:solidFill>
                  <a:srgbClr val="444444"/>
                </a:solidFill>
                <a:latin typeface="Arial Black"/>
                <a:cs typeface="Arial Black"/>
              </a:rPr>
              <a:t>width</a:t>
            </a:r>
            <a:r>
              <a:rPr sz="2950" spc="-13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=</a:t>
            </a:r>
            <a:r>
              <a:rPr sz="2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50" dirty="0">
                <a:solidFill>
                  <a:srgbClr val="444444"/>
                </a:solidFill>
                <a:latin typeface="Arial"/>
                <a:cs typeface="Arial"/>
              </a:rPr>
              <a:t>left</a:t>
            </a:r>
            <a:r>
              <a:rPr sz="2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25" dirty="0">
                <a:solidFill>
                  <a:srgbClr val="444444"/>
                </a:solidFill>
                <a:latin typeface="Arial"/>
                <a:cs typeface="Arial"/>
              </a:rPr>
              <a:t>border</a:t>
            </a:r>
            <a:r>
              <a:rPr sz="29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2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50" dirty="0">
                <a:solidFill>
                  <a:srgbClr val="444444"/>
                </a:solidFill>
                <a:latin typeface="Arial"/>
                <a:cs typeface="Arial"/>
              </a:rPr>
              <a:t>left</a:t>
            </a:r>
            <a:r>
              <a:rPr sz="2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25" dirty="0">
                <a:solidFill>
                  <a:srgbClr val="444444"/>
                </a:solidFill>
                <a:latin typeface="Arial"/>
                <a:cs typeface="Arial"/>
              </a:rPr>
              <a:t>padding</a:t>
            </a:r>
            <a:r>
              <a:rPr sz="29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70" dirty="0">
                <a:solidFill>
                  <a:srgbClr val="444444"/>
                </a:solidFill>
                <a:latin typeface="Arial"/>
                <a:cs typeface="Arial"/>
              </a:rPr>
              <a:t>+ </a:t>
            </a:r>
            <a:r>
              <a:rPr sz="2950" spc="180" dirty="0">
                <a:solidFill>
                  <a:srgbClr val="444444"/>
                </a:solidFill>
                <a:latin typeface="Arial"/>
                <a:cs typeface="Arial"/>
              </a:rPr>
              <a:t>width</a:t>
            </a:r>
            <a:r>
              <a:rPr sz="29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29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35" dirty="0">
                <a:solidFill>
                  <a:srgbClr val="444444"/>
                </a:solidFill>
                <a:latin typeface="Arial"/>
                <a:cs typeface="Arial"/>
              </a:rPr>
              <a:t>right</a:t>
            </a:r>
            <a:r>
              <a:rPr sz="29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20" dirty="0">
                <a:solidFill>
                  <a:srgbClr val="444444"/>
                </a:solidFill>
                <a:latin typeface="Arial"/>
                <a:cs typeface="Arial"/>
              </a:rPr>
              <a:t>padding</a:t>
            </a:r>
            <a:r>
              <a:rPr sz="29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29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35" dirty="0">
                <a:solidFill>
                  <a:srgbClr val="444444"/>
                </a:solidFill>
                <a:latin typeface="Arial"/>
                <a:cs typeface="Arial"/>
              </a:rPr>
              <a:t>right</a:t>
            </a:r>
            <a:r>
              <a:rPr sz="29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14" dirty="0">
                <a:solidFill>
                  <a:srgbClr val="444444"/>
                </a:solidFill>
                <a:latin typeface="Arial"/>
                <a:cs typeface="Arial"/>
              </a:rPr>
              <a:t>border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2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950" spc="-210" dirty="0">
                <a:solidFill>
                  <a:srgbClr val="444444"/>
                </a:solidFill>
                <a:latin typeface="Arial Black"/>
                <a:cs typeface="Arial Black"/>
              </a:rPr>
              <a:t>Final</a:t>
            </a:r>
            <a:r>
              <a:rPr sz="2950" spc="-28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950" spc="-200" dirty="0">
                <a:solidFill>
                  <a:srgbClr val="444444"/>
                </a:solidFill>
                <a:latin typeface="Arial Black"/>
                <a:cs typeface="Arial Black"/>
              </a:rPr>
              <a:t>element</a:t>
            </a:r>
            <a:r>
              <a:rPr sz="2950" spc="-28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950" spc="-155" dirty="0">
                <a:solidFill>
                  <a:srgbClr val="444444"/>
                </a:solidFill>
                <a:latin typeface="Arial Black"/>
                <a:cs typeface="Arial Black"/>
              </a:rPr>
              <a:t>height</a:t>
            </a:r>
            <a:r>
              <a:rPr sz="2950" spc="-13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=</a:t>
            </a:r>
            <a:r>
              <a:rPr sz="29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70" dirty="0">
                <a:solidFill>
                  <a:srgbClr val="444444"/>
                </a:solidFill>
                <a:latin typeface="Arial"/>
                <a:cs typeface="Arial"/>
              </a:rPr>
              <a:t>top</a:t>
            </a:r>
            <a:r>
              <a:rPr sz="29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25" dirty="0">
                <a:solidFill>
                  <a:srgbClr val="444444"/>
                </a:solidFill>
                <a:latin typeface="Arial"/>
                <a:cs typeface="Arial"/>
              </a:rPr>
              <a:t>border</a:t>
            </a:r>
            <a:r>
              <a:rPr sz="29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29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70" dirty="0">
                <a:solidFill>
                  <a:srgbClr val="444444"/>
                </a:solidFill>
                <a:latin typeface="Arial"/>
                <a:cs typeface="Arial"/>
              </a:rPr>
              <a:t>top</a:t>
            </a:r>
            <a:r>
              <a:rPr sz="29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14" dirty="0">
                <a:solidFill>
                  <a:srgbClr val="444444"/>
                </a:solidFill>
                <a:latin typeface="Arial"/>
                <a:cs typeface="Arial"/>
              </a:rPr>
              <a:t>padding</a:t>
            </a:r>
            <a:endParaRPr sz="2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29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30" dirty="0">
                <a:solidFill>
                  <a:srgbClr val="444444"/>
                </a:solidFill>
                <a:latin typeface="Arial"/>
                <a:cs typeface="Arial"/>
              </a:rPr>
              <a:t>height</a:t>
            </a:r>
            <a:r>
              <a:rPr sz="29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29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65" dirty="0">
                <a:solidFill>
                  <a:srgbClr val="444444"/>
                </a:solidFill>
                <a:latin typeface="Arial"/>
                <a:cs typeface="Arial"/>
              </a:rPr>
              <a:t>bottom</a:t>
            </a:r>
            <a:r>
              <a:rPr sz="29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14" dirty="0">
                <a:solidFill>
                  <a:srgbClr val="444444"/>
                </a:solidFill>
                <a:latin typeface="Arial"/>
                <a:cs typeface="Arial"/>
              </a:rPr>
              <a:t>padding</a:t>
            </a:r>
            <a:r>
              <a:rPr sz="29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29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65" dirty="0">
                <a:solidFill>
                  <a:srgbClr val="444444"/>
                </a:solidFill>
                <a:latin typeface="Arial"/>
                <a:cs typeface="Arial"/>
              </a:rPr>
              <a:t>bottom</a:t>
            </a:r>
            <a:r>
              <a:rPr sz="29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10" dirty="0">
                <a:solidFill>
                  <a:srgbClr val="444444"/>
                </a:solidFill>
                <a:latin typeface="Arial"/>
                <a:cs typeface="Arial"/>
              </a:rPr>
              <a:t>border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70"/>
              </a:spcBef>
            </a:pPr>
            <a:endParaRPr sz="2950">
              <a:latin typeface="Arial"/>
              <a:cs typeface="Arial"/>
            </a:endParaRPr>
          </a:p>
          <a:p>
            <a:pPr marL="1602105" marR="924560">
              <a:lnSpc>
                <a:spcPct val="167100"/>
              </a:lnSpc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0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35" dirty="0">
                <a:solidFill>
                  <a:srgbClr val="444444"/>
                </a:solidFill>
                <a:latin typeface="Arial"/>
                <a:cs typeface="Arial"/>
              </a:rPr>
              <a:t>specify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30" dirty="0">
                <a:solidFill>
                  <a:srgbClr val="444444"/>
                </a:solidFill>
                <a:latin typeface="Arial"/>
                <a:cs typeface="Arial"/>
              </a:rPr>
              <a:t>these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values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0" dirty="0">
                <a:solidFill>
                  <a:srgbClr val="444444"/>
                </a:solidFill>
                <a:latin typeface="Arial"/>
                <a:cs typeface="Arial"/>
              </a:rPr>
              <a:t>using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4" dirty="0">
                <a:solidFill>
                  <a:srgbClr val="444444"/>
                </a:solidFill>
                <a:latin typeface="Arial"/>
                <a:cs typeface="Arial"/>
              </a:rPr>
              <a:t>properties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This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40" dirty="0">
                <a:solidFill>
                  <a:srgbClr val="444444"/>
                </a:solidFill>
                <a:latin typeface="Arial Black"/>
                <a:cs typeface="Arial Black"/>
              </a:rPr>
              <a:t>default</a:t>
            </a:r>
            <a:r>
              <a:rPr sz="2450" spc="-229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14" dirty="0">
                <a:solidFill>
                  <a:srgbClr val="444444"/>
                </a:solidFill>
                <a:latin typeface="Arial Black"/>
                <a:cs typeface="Arial Black"/>
              </a:rPr>
              <a:t>behavior</a:t>
            </a:r>
            <a:r>
              <a:rPr sz="2450" spc="-114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65" dirty="0">
                <a:solidFill>
                  <a:srgbClr val="444444"/>
                </a:solidFill>
                <a:latin typeface="Arial"/>
                <a:cs typeface="Arial"/>
              </a:rPr>
              <a:t>but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4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0" dirty="0">
                <a:solidFill>
                  <a:srgbClr val="444444"/>
                </a:solidFill>
                <a:latin typeface="Arial"/>
                <a:cs typeface="Arial"/>
              </a:rPr>
              <a:t>change</a:t>
            </a:r>
            <a:r>
              <a:rPr sz="24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25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237" y="418835"/>
            <a:ext cx="10180027" cy="10470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27635" y="2853306"/>
            <a:ext cx="228282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420" dirty="0">
                <a:solidFill>
                  <a:srgbClr val="444444"/>
                </a:solidFill>
                <a:latin typeface="Arial Black"/>
                <a:cs typeface="Arial Black"/>
              </a:rPr>
              <a:t>SECTION</a:t>
            </a:r>
            <a:endParaRPr sz="41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27635" y="3659662"/>
            <a:ext cx="456374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3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3450" spc="-1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20" dirty="0">
                <a:solidFill>
                  <a:srgbClr val="444444"/>
                </a:solidFill>
                <a:latin typeface="Arial"/>
                <a:cs typeface="Arial"/>
              </a:rPr>
              <a:t>FUNDAMENTALS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7635" y="6170021"/>
            <a:ext cx="5777865" cy="152195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4100" spc="-465" dirty="0">
                <a:solidFill>
                  <a:srgbClr val="444444"/>
                </a:solidFill>
                <a:latin typeface="Arial Black"/>
                <a:cs typeface="Arial Black"/>
              </a:rPr>
              <a:t>LECTURE</a:t>
            </a:r>
            <a:endParaRPr sz="4100" dirty="0">
              <a:latin typeface="Arial Black"/>
              <a:cs typeface="Arial Black"/>
            </a:endParaRPr>
          </a:p>
          <a:p>
            <a:pPr marL="12700" marR="5080">
              <a:lnSpc>
                <a:spcPct val="111700"/>
              </a:lnSpc>
              <a:spcBef>
                <a:spcPts val="935"/>
              </a:spcBef>
            </a:pPr>
            <a:r>
              <a:rPr sz="3450" spc="-80" dirty="0">
                <a:solidFill>
                  <a:srgbClr val="444444"/>
                </a:solidFill>
                <a:latin typeface="Arial"/>
                <a:cs typeface="Arial"/>
              </a:rPr>
              <a:t>TYPES</a:t>
            </a:r>
            <a:r>
              <a:rPr sz="345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25" dirty="0">
                <a:solidFill>
                  <a:srgbClr val="444444"/>
                </a:solidFill>
                <a:latin typeface="Arial"/>
                <a:cs typeface="Arial"/>
              </a:rPr>
              <a:t>OF </a:t>
            </a:r>
            <a:r>
              <a:rPr sz="3450" spc="-10" dirty="0">
                <a:solidFill>
                  <a:srgbClr val="444444"/>
                </a:solidFill>
                <a:latin typeface="Arial"/>
                <a:cs typeface="Arial"/>
              </a:rPr>
              <a:t>BOXES</a:t>
            </a:r>
            <a:endParaRPr sz="345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111122" y="9233268"/>
            <a:ext cx="1986914" cy="1151890"/>
            <a:chOff x="17111122" y="9233268"/>
            <a:chExt cx="1986914" cy="11518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11122" y="9233268"/>
              <a:ext cx="841111" cy="11517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6731" y="9233268"/>
              <a:ext cx="821105" cy="1151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40" dirty="0">
                <a:latin typeface="Arial Black"/>
                <a:cs typeface="Arial Black"/>
              </a:rPr>
              <a:t>BLOCK-</a:t>
            </a:r>
            <a:r>
              <a:rPr spc="-450" dirty="0">
                <a:latin typeface="Arial Black"/>
                <a:cs typeface="Arial Black"/>
              </a:rPr>
              <a:t>LEVEL</a:t>
            </a:r>
            <a:r>
              <a:rPr spc="-430" dirty="0">
                <a:latin typeface="Arial Black"/>
                <a:cs typeface="Arial Black"/>
              </a:rPr>
              <a:t> </a:t>
            </a:r>
            <a:r>
              <a:rPr spc="-85" dirty="0"/>
              <a:t>ELEMENTS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0364" y="2273491"/>
            <a:ext cx="335068" cy="3350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0364" y="3223200"/>
            <a:ext cx="335068" cy="3350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0364" y="4703783"/>
            <a:ext cx="335068" cy="33506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0364" y="6184366"/>
            <a:ext cx="335068" cy="3350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51208" y="2226998"/>
            <a:ext cx="8061959" cy="4338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60" dirty="0">
                <a:solidFill>
                  <a:srgbClr val="444444"/>
                </a:solidFill>
                <a:latin typeface="Arial"/>
                <a:cs typeface="Arial"/>
              </a:rPr>
              <a:t>Elements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50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35" dirty="0">
                <a:solidFill>
                  <a:srgbClr val="444444"/>
                </a:solidFill>
                <a:latin typeface="Arial"/>
                <a:cs typeface="Arial"/>
              </a:rPr>
              <a:t>formatted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80" dirty="0">
                <a:solidFill>
                  <a:srgbClr val="444444"/>
                </a:solidFill>
                <a:latin typeface="Arial"/>
                <a:cs typeface="Arial"/>
              </a:rPr>
              <a:t>visually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50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444444"/>
                </a:solidFill>
                <a:latin typeface="Arial Black"/>
                <a:cs typeface="Arial Black"/>
              </a:rPr>
              <a:t>blocks</a:t>
            </a:r>
            <a:endParaRPr sz="2600">
              <a:latin typeface="Arial Black"/>
              <a:cs typeface="Arial Black"/>
            </a:endParaRPr>
          </a:p>
          <a:p>
            <a:pPr marL="12700" marR="5080">
              <a:lnSpc>
                <a:spcPct val="134000"/>
              </a:lnSpc>
              <a:spcBef>
                <a:spcPts val="3300"/>
              </a:spcBef>
            </a:pPr>
            <a:r>
              <a:rPr sz="2600" spc="60" dirty="0">
                <a:solidFill>
                  <a:srgbClr val="444444"/>
                </a:solidFill>
                <a:latin typeface="Arial"/>
                <a:cs typeface="Arial"/>
              </a:rPr>
              <a:t>Elements</a:t>
            </a:r>
            <a:r>
              <a:rPr sz="26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30" dirty="0">
                <a:solidFill>
                  <a:srgbClr val="444444"/>
                </a:solidFill>
                <a:latin typeface="Arial"/>
                <a:cs typeface="Arial"/>
              </a:rPr>
              <a:t>occupy</a:t>
            </a:r>
            <a:r>
              <a:rPr sz="26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70" dirty="0">
                <a:solidFill>
                  <a:srgbClr val="444444"/>
                </a:solidFill>
                <a:latin typeface="Arial Black"/>
                <a:cs typeface="Arial Black"/>
              </a:rPr>
              <a:t>100%</a:t>
            </a:r>
            <a:r>
              <a:rPr sz="2600" spc="-229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70" dirty="0">
                <a:solidFill>
                  <a:srgbClr val="444444"/>
                </a:solidFill>
                <a:latin typeface="Arial Black"/>
                <a:cs typeface="Arial Black"/>
              </a:rPr>
              <a:t>of</a:t>
            </a:r>
            <a:r>
              <a:rPr sz="2600" spc="-23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45" dirty="0">
                <a:solidFill>
                  <a:srgbClr val="444444"/>
                </a:solidFill>
                <a:latin typeface="Arial Black"/>
                <a:cs typeface="Arial Black"/>
              </a:rPr>
              <a:t>parent</a:t>
            </a:r>
            <a:r>
              <a:rPr sz="2600" spc="-229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70" dirty="0">
                <a:solidFill>
                  <a:srgbClr val="444444"/>
                </a:solidFill>
                <a:latin typeface="Arial Black"/>
                <a:cs typeface="Arial Black"/>
              </a:rPr>
              <a:t>element’s</a:t>
            </a:r>
            <a:r>
              <a:rPr sz="2600" spc="-229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60" dirty="0">
                <a:solidFill>
                  <a:srgbClr val="444444"/>
                </a:solidFill>
                <a:latin typeface="Arial Black"/>
                <a:cs typeface="Arial Black"/>
              </a:rPr>
              <a:t>width</a:t>
            </a:r>
            <a:r>
              <a:rPr sz="2600" spc="-60" dirty="0">
                <a:solidFill>
                  <a:srgbClr val="444444"/>
                </a:solidFill>
                <a:latin typeface="Arial"/>
                <a:cs typeface="Arial"/>
              </a:rPr>
              <a:t>, </a:t>
            </a:r>
            <a:r>
              <a:rPr sz="2600" spc="100" dirty="0">
                <a:solidFill>
                  <a:srgbClr val="444444"/>
                </a:solidFill>
                <a:latin typeface="Arial"/>
                <a:cs typeface="Arial"/>
              </a:rPr>
              <a:t>no</a:t>
            </a:r>
            <a:r>
              <a:rPr sz="26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30" dirty="0">
                <a:solidFill>
                  <a:srgbClr val="444444"/>
                </a:solidFill>
                <a:latin typeface="Arial"/>
                <a:cs typeface="Arial"/>
              </a:rPr>
              <a:t>matter</a:t>
            </a:r>
            <a:r>
              <a:rPr sz="26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4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6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30" dirty="0">
                <a:solidFill>
                  <a:srgbClr val="444444"/>
                </a:solidFill>
                <a:latin typeface="Arial"/>
                <a:cs typeface="Arial"/>
              </a:rPr>
              <a:t>content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2600">
              <a:latin typeface="Arial"/>
              <a:cs typeface="Arial"/>
            </a:endParaRPr>
          </a:p>
          <a:p>
            <a:pPr marL="12700" marR="523875">
              <a:lnSpc>
                <a:spcPct val="134000"/>
              </a:lnSpc>
            </a:pPr>
            <a:r>
              <a:rPr sz="2600" spc="60" dirty="0">
                <a:solidFill>
                  <a:srgbClr val="444444"/>
                </a:solidFill>
                <a:latin typeface="Arial"/>
                <a:cs typeface="Arial"/>
              </a:rPr>
              <a:t>Elements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50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6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70" dirty="0">
                <a:solidFill>
                  <a:srgbClr val="444444"/>
                </a:solidFill>
                <a:latin typeface="Arial Black"/>
                <a:cs typeface="Arial Black"/>
              </a:rPr>
              <a:t>stacked</a:t>
            </a:r>
            <a:r>
              <a:rPr sz="2600" spc="-24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30" dirty="0">
                <a:solidFill>
                  <a:srgbClr val="444444"/>
                </a:solidFill>
                <a:latin typeface="Arial Black"/>
                <a:cs typeface="Arial Black"/>
              </a:rPr>
              <a:t>vertically</a:t>
            </a:r>
            <a:r>
              <a:rPr sz="2600" spc="-10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140" dirty="0">
                <a:solidFill>
                  <a:srgbClr val="444444"/>
                </a:solidFill>
                <a:latin typeface="Arial"/>
                <a:cs typeface="Arial"/>
              </a:rPr>
              <a:t>by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5" dirty="0">
                <a:solidFill>
                  <a:srgbClr val="444444"/>
                </a:solidFill>
                <a:latin typeface="Arial"/>
                <a:cs typeface="Arial"/>
              </a:rPr>
              <a:t>default,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65" dirty="0">
                <a:solidFill>
                  <a:srgbClr val="444444"/>
                </a:solidFill>
                <a:latin typeface="Arial"/>
                <a:cs typeface="Arial"/>
              </a:rPr>
              <a:t>one </a:t>
            </a:r>
            <a:r>
              <a:rPr sz="2600" spc="130" dirty="0">
                <a:solidFill>
                  <a:srgbClr val="444444"/>
                </a:solidFill>
                <a:latin typeface="Arial"/>
                <a:cs typeface="Arial"/>
              </a:rPr>
              <a:t>after</a:t>
            </a:r>
            <a:r>
              <a:rPr sz="26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5" dirty="0">
                <a:solidFill>
                  <a:srgbClr val="444444"/>
                </a:solidFill>
                <a:latin typeface="Arial"/>
                <a:cs typeface="Arial"/>
              </a:rPr>
              <a:t>another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70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600" spc="95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50" dirty="0">
                <a:solidFill>
                  <a:srgbClr val="444444"/>
                </a:solidFill>
                <a:latin typeface="Arial"/>
                <a:cs typeface="Arial"/>
              </a:rPr>
              <a:t>box-</a:t>
            </a:r>
            <a:r>
              <a:rPr sz="2600" spc="105" dirty="0">
                <a:solidFill>
                  <a:srgbClr val="444444"/>
                </a:solidFill>
                <a:latin typeface="Arial"/>
                <a:cs typeface="Arial"/>
              </a:rPr>
              <a:t>model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40" dirty="0">
                <a:solidFill>
                  <a:srgbClr val="444444"/>
                </a:solidFill>
                <a:latin typeface="Arial Black"/>
                <a:cs typeface="Arial Black"/>
              </a:rPr>
              <a:t>applies</a:t>
            </a:r>
            <a:r>
              <a:rPr sz="2600" spc="-24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65" dirty="0">
                <a:solidFill>
                  <a:srgbClr val="444444"/>
                </a:solidFill>
                <a:latin typeface="Arial Black"/>
                <a:cs typeface="Arial Black"/>
              </a:rPr>
              <a:t>as</a:t>
            </a:r>
            <a:r>
              <a:rPr sz="2600" spc="-23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55" dirty="0">
                <a:solidFill>
                  <a:srgbClr val="444444"/>
                </a:solidFill>
                <a:latin typeface="Arial Black"/>
                <a:cs typeface="Arial Black"/>
              </a:rPr>
              <a:t>showed</a:t>
            </a:r>
            <a:r>
              <a:rPr sz="2600" spc="-10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60" dirty="0">
                <a:solidFill>
                  <a:srgbClr val="444444"/>
                </a:solidFill>
                <a:latin typeface="Arial"/>
                <a:cs typeface="Arial"/>
              </a:rPr>
              <a:t>earlier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3348" y="7420629"/>
            <a:ext cx="8185150" cy="310388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283845" rIns="0" bIns="0" rtlCol="0">
            <a:spAutoFit/>
          </a:bodyPr>
          <a:lstStyle/>
          <a:p>
            <a:pPr marL="418465" marR="487045">
              <a:lnSpc>
                <a:spcPct val="139800"/>
              </a:lnSpc>
              <a:spcBef>
                <a:spcPts val="2235"/>
              </a:spcBef>
              <a:tabLst>
                <a:tab pos="3228340" algn="l"/>
              </a:tabLst>
            </a:pPr>
            <a:r>
              <a:rPr sz="2300" spc="-105" dirty="0">
                <a:solidFill>
                  <a:srgbClr val="444444"/>
                </a:solidFill>
                <a:latin typeface="Arial Black"/>
                <a:cs typeface="Arial Black"/>
              </a:rPr>
              <a:t>Default</a:t>
            </a:r>
            <a:r>
              <a:rPr sz="2300" spc="-8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 Black"/>
                <a:cs typeface="Arial Black"/>
              </a:rPr>
              <a:t>elements:</a:t>
            </a:r>
            <a:r>
              <a:rPr sz="2300" dirty="0">
                <a:solidFill>
                  <a:srgbClr val="444444"/>
                </a:solidFill>
                <a:latin typeface="Arial Black"/>
                <a:cs typeface="Arial Black"/>
              </a:rPr>
              <a:t>	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body,</a:t>
            </a:r>
            <a:r>
              <a:rPr sz="2300" spc="2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main,</a:t>
            </a:r>
            <a:r>
              <a:rPr sz="2300" spc="2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Courier New"/>
                <a:cs typeface="Courier New"/>
              </a:rPr>
              <a:t>header,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footer,</a:t>
            </a:r>
            <a:r>
              <a:rPr sz="2300" spc="33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section,</a:t>
            </a:r>
            <a:r>
              <a:rPr sz="2300" spc="34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nav,</a:t>
            </a:r>
            <a:r>
              <a:rPr sz="2300" spc="33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aside,</a:t>
            </a:r>
            <a:r>
              <a:rPr sz="2300" spc="34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div,</a:t>
            </a:r>
            <a:r>
              <a:rPr sz="2300" spc="34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h1-</a:t>
            </a:r>
            <a:r>
              <a:rPr sz="2300" spc="-25" dirty="0">
                <a:solidFill>
                  <a:srgbClr val="444444"/>
                </a:solidFill>
                <a:latin typeface="Courier New"/>
                <a:cs typeface="Courier New"/>
              </a:rPr>
              <a:t>h6,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p,</a:t>
            </a:r>
            <a:r>
              <a:rPr sz="2300" spc="1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ul,</a:t>
            </a:r>
            <a:r>
              <a:rPr sz="2300" spc="1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ol,</a:t>
            </a:r>
            <a:r>
              <a:rPr sz="2300" spc="1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li,</a:t>
            </a:r>
            <a:r>
              <a:rPr sz="2300" spc="1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spc="114" dirty="0">
                <a:solidFill>
                  <a:srgbClr val="444444"/>
                </a:solidFill>
                <a:latin typeface="Arial"/>
                <a:cs typeface="Arial"/>
              </a:rPr>
              <a:t>etc.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50"/>
              </a:spcBef>
            </a:pPr>
            <a:endParaRPr sz="230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  <a:spcBef>
                <a:spcPts val="5"/>
              </a:spcBef>
              <a:tabLst>
                <a:tab pos="2096135" algn="l"/>
              </a:tabLst>
            </a:pPr>
            <a:r>
              <a:rPr sz="2300" spc="-45" dirty="0">
                <a:solidFill>
                  <a:srgbClr val="444444"/>
                </a:solidFill>
                <a:latin typeface="Arial Black"/>
                <a:cs typeface="Arial Black"/>
              </a:rPr>
              <a:t>With</a:t>
            </a:r>
            <a:r>
              <a:rPr sz="2300" spc="-13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 Black"/>
                <a:cs typeface="Arial Black"/>
              </a:rPr>
              <a:t>CSS:</a:t>
            </a:r>
            <a:r>
              <a:rPr sz="2300" dirty="0">
                <a:solidFill>
                  <a:srgbClr val="444444"/>
                </a:solidFill>
                <a:latin typeface="Arial Black"/>
                <a:cs typeface="Arial Black"/>
              </a:rPr>
              <a:t>	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display:</a:t>
            </a:r>
            <a:r>
              <a:rPr sz="2300" spc="409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Courier New"/>
                <a:cs typeface="Courier New"/>
              </a:rPr>
              <a:t>block</a:t>
            </a:r>
            <a:endParaRPr sz="23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591856" y="0"/>
            <a:ext cx="8512810" cy="11308715"/>
            <a:chOff x="11591856" y="0"/>
            <a:chExt cx="8512810" cy="1130871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91856" y="0"/>
              <a:ext cx="8512243" cy="1130855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15401" y="0"/>
              <a:ext cx="7988699" cy="113085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20" dirty="0">
                <a:latin typeface="Arial Black"/>
                <a:cs typeface="Arial Black"/>
              </a:rPr>
              <a:t>INLINE</a:t>
            </a:r>
            <a:r>
              <a:rPr spc="-430" dirty="0">
                <a:latin typeface="Arial Black"/>
                <a:cs typeface="Arial Black"/>
              </a:rPr>
              <a:t> </a:t>
            </a:r>
            <a:r>
              <a:rPr spc="-90" dirty="0"/>
              <a:t>ELEMENTS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540364" y="0"/>
            <a:ext cx="18564225" cy="11308715"/>
            <a:chOff x="1540364" y="0"/>
            <a:chExt cx="18564225" cy="113087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86479" y="0"/>
              <a:ext cx="9017620" cy="11308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10023" y="0"/>
              <a:ext cx="8494073" cy="113085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0364" y="2273490"/>
              <a:ext cx="335068" cy="3350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0364" y="3223200"/>
              <a:ext cx="335068" cy="3350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0364" y="4172909"/>
              <a:ext cx="335068" cy="3350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0364" y="5653492"/>
              <a:ext cx="335068" cy="33506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051208" y="2226998"/>
            <a:ext cx="8110855" cy="4338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Occupies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00" dirty="0">
                <a:solidFill>
                  <a:srgbClr val="444444"/>
                </a:solidFill>
                <a:latin typeface="Arial"/>
                <a:cs typeface="Arial"/>
              </a:rPr>
              <a:t>only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45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5" dirty="0">
                <a:solidFill>
                  <a:srgbClr val="444444"/>
                </a:solidFill>
                <a:latin typeface="Arial"/>
                <a:cs typeface="Arial"/>
              </a:rPr>
              <a:t>space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35" dirty="0">
                <a:solidFill>
                  <a:srgbClr val="444444"/>
                </a:solidFill>
                <a:latin typeface="Arial Black"/>
                <a:cs typeface="Arial Black"/>
              </a:rPr>
              <a:t>necessary</a:t>
            </a:r>
            <a:r>
              <a:rPr sz="2600" spc="-24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95" dirty="0">
                <a:solidFill>
                  <a:srgbClr val="444444"/>
                </a:solidFill>
                <a:latin typeface="Arial Black"/>
                <a:cs typeface="Arial Black"/>
              </a:rPr>
              <a:t>for</a:t>
            </a:r>
            <a:r>
              <a:rPr sz="2600" spc="-24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45" dirty="0">
                <a:solidFill>
                  <a:srgbClr val="444444"/>
                </a:solidFill>
                <a:latin typeface="Arial Black"/>
                <a:cs typeface="Arial Black"/>
              </a:rPr>
              <a:t>its</a:t>
            </a:r>
            <a:r>
              <a:rPr sz="2600" spc="-24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90" dirty="0">
                <a:solidFill>
                  <a:srgbClr val="444444"/>
                </a:solidFill>
                <a:latin typeface="Arial Black"/>
                <a:cs typeface="Arial Black"/>
              </a:rPr>
              <a:t>content</a:t>
            </a:r>
            <a:endParaRPr sz="26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2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55" dirty="0">
                <a:solidFill>
                  <a:srgbClr val="444444"/>
                </a:solidFill>
                <a:latin typeface="Arial"/>
                <a:cs typeface="Arial"/>
              </a:rPr>
              <a:t>Causes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20" dirty="0">
                <a:solidFill>
                  <a:srgbClr val="444444"/>
                </a:solidFill>
                <a:latin typeface="Arial Black"/>
                <a:cs typeface="Arial Black"/>
              </a:rPr>
              <a:t>no</a:t>
            </a:r>
            <a:r>
              <a:rPr sz="2600" spc="-24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50" dirty="0">
                <a:solidFill>
                  <a:srgbClr val="444444"/>
                </a:solidFill>
                <a:latin typeface="Arial Black"/>
                <a:cs typeface="Arial Black"/>
              </a:rPr>
              <a:t>line-</a:t>
            </a:r>
            <a:r>
              <a:rPr sz="2600" spc="-160" dirty="0">
                <a:solidFill>
                  <a:srgbClr val="444444"/>
                </a:solidFill>
                <a:latin typeface="Arial Black"/>
                <a:cs typeface="Arial Black"/>
              </a:rPr>
              <a:t>breaks</a:t>
            </a:r>
            <a:r>
              <a:rPr sz="2600" spc="-114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130" dirty="0">
                <a:solidFill>
                  <a:srgbClr val="444444"/>
                </a:solidFill>
                <a:latin typeface="Arial"/>
                <a:cs typeface="Arial"/>
              </a:rPr>
              <a:t>after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1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10" dirty="0">
                <a:solidFill>
                  <a:srgbClr val="444444"/>
                </a:solidFill>
                <a:latin typeface="Arial"/>
                <a:cs typeface="Arial"/>
              </a:rPr>
              <a:t>before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4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5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2600">
              <a:latin typeface="Arial"/>
              <a:cs typeface="Arial"/>
            </a:endParaRPr>
          </a:p>
          <a:p>
            <a:pPr marL="12700" marR="260350">
              <a:lnSpc>
                <a:spcPct val="134000"/>
              </a:lnSpc>
            </a:pP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Box</a:t>
            </a:r>
            <a:r>
              <a:rPr sz="26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10" dirty="0">
                <a:solidFill>
                  <a:srgbClr val="444444"/>
                </a:solidFill>
                <a:latin typeface="Arial"/>
                <a:cs typeface="Arial"/>
              </a:rPr>
              <a:t>model</a:t>
            </a:r>
            <a:r>
              <a:rPr sz="26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75" dirty="0">
                <a:solidFill>
                  <a:srgbClr val="444444"/>
                </a:solidFill>
                <a:latin typeface="Arial"/>
                <a:cs typeface="Arial"/>
              </a:rPr>
              <a:t>applies</a:t>
            </a:r>
            <a:r>
              <a:rPr sz="2600" spc="65" dirty="0">
                <a:solidFill>
                  <a:srgbClr val="444444"/>
                </a:solidFill>
                <a:latin typeface="Arial"/>
                <a:cs typeface="Arial"/>
              </a:rPr>
              <a:t> in</a:t>
            </a:r>
            <a:r>
              <a:rPr sz="26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6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20" dirty="0">
                <a:solidFill>
                  <a:srgbClr val="444444"/>
                </a:solidFill>
                <a:latin typeface="Arial"/>
                <a:cs typeface="Arial"/>
              </a:rPr>
              <a:t>different</a:t>
            </a:r>
            <a:r>
              <a:rPr sz="26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00" dirty="0">
                <a:solidFill>
                  <a:srgbClr val="444444"/>
                </a:solidFill>
                <a:latin typeface="Arial"/>
                <a:cs typeface="Arial"/>
              </a:rPr>
              <a:t>way:</a:t>
            </a:r>
            <a:r>
              <a:rPr sz="26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35" dirty="0">
                <a:solidFill>
                  <a:srgbClr val="444444"/>
                </a:solidFill>
                <a:latin typeface="Arial Black"/>
                <a:cs typeface="Arial Black"/>
              </a:rPr>
              <a:t>heights</a:t>
            </a:r>
            <a:r>
              <a:rPr sz="2600" spc="-229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35" dirty="0">
                <a:solidFill>
                  <a:srgbClr val="444444"/>
                </a:solidFill>
                <a:latin typeface="Arial Black"/>
                <a:cs typeface="Arial Black"/>
              </a:rPr>
              <a:t>and </a:t>
            </a:r>
            <a:r>
              <a:rPr sz="2600" spc="-135" dirty="0">
                <a:solidFill>
                  <a:srgbClr val="444444"/>
                </a:solidFill>
                <a:latin typeface="Arial Black"/>
                <a:cs typeface="Arial Black"/>
              </a:rPr>
              <a:t>widths</a:t>
            </a:r>
            <a:r>
              <a:rPr sz="2600" spc="-229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05" dirty="0">
                <a:solidFill>
                  <a:srgbClr val="444444"/>
                </a:solidFill>
                <a:latin typeface="Arial Black"/>
                <a:cs typeface="Arial Black"/>
              </a:rPr>
              <a:t>do</a:t>
            </a:r>
            <a:r>
              <a:rPr sz="2600" spc="-229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25" dirty="0">
                <a:solidFill>
                  <a:srgbClr val="444444"/>
                </a:solidFill>
                <a:latin typeface="Arial Black"/>
                <a:cs typeface="Arial Black"/>
              </a:rPr>
              <a:t>not</a:t>
            </a:r>
            <a:r>
              <a:rPr sz="2600" spc="-2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0" dirty="0">
                <a:solidFill>
                  <a:srgbClr val="444444"/>
                </a:solidFill>
                <a:latin typeface="Arial Black"/>
                <a:cs typeface="Arial Black"/>
              </a:rPr>
              <a:t>apply</a:t>
            </a:r>
            <a:endParaRPr sz="2600">
              <a:latin typeface="Arial Black"/>
              <a:cs typeface="Arial Black"/>
            </a:endParaRPr>
          </a:p>
          <a:p>
            <a:pPr marL="12700" marR="1811655">
              <a:lnSpc>
                <a:spcPct val="134000"/>
              </a:lnSpc>
              <a:spcBef>
                <a:spcPts val="3300"/>
              </a:spcBef>
            </a:pPr>
            <a:r>
              <a:rPr sz="2600" spc="-130" dirty="0">
                <a:solidFill>
                  <a:srgbClr val="444444"/>
                </a:solidFill>
                <a:latin typeface="Arial Black"/>
                <a:cs typeface="Arial Black"/>
              </a:rPr>
              <a:t>Paddings</a:t>
            </a:r>
            <a:r>
              <a:rPr sz="2600" spc="-24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35" dirty="0">
                <a:solidFill>
                  <a:srgbClr val="444444"/>
                </a:solidFill>
                <a:latin typeface="Arial Black"/>
                <a:cs typeface="Arial Black"/>
              </a:rPr>
              <a:t>and</a:t>
            </a:r>
            <a:r>
              <a:rPr sz="2600" spc="-24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50" dirty="0">
                <a:solidFill>
                  <a:srgbClr val="444444"/>
                </a:solidFill>
                <a:latin typeface="Arial Black"/>
                <a:cs typeface="Arial Black"/>
              </a:rPr>
              <a:t>margins</a:t>
            </a:r>
            <a:r>
              <a:rPr sz="2600" spc="-10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55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5" dirty="0">
                <a:solidFill>
                  <a:srgbClr val="444444"/>
                </a:solidFill>
                <a:latin typeface="Arial"/>
                <a:cs typeface="Arial"/>
              </a:rPr>
              <a:t>applied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50" dirty="0">
                <a:solidFill>
                  <a:srgbClr val="444444"/>
                </a:solidFill>
                <a:latin typeface="Arial Black"/>
                <a:cs typeface="Arial Black"/>
              </a:rPr>
              <a:t>only </a:t>
            </a:r>
            <a:r>
              <a:rPr sz="2600" spc="-114" dirty="0">
                <a:solidFill>
                  <a:srgbClr val="444444"/>
                </a:solidFill>
                <a:latin typeface="Arial Black"/>
                <a:cs typeface="Arial Black"/>
              </a:rPr>
              <a:t>horizontally</a:t>
            </a:r>
            <a:r>
              <a:rPr sz="2600" spc="-12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130" dirty="0">
                <a:solidFill>
                  <a:srgbClr val="444444"/>
                </a:solidFill>
                <a:latin typeface="Arial"/>
                <a:cs typeface="Arial"/>
              </a:rPr>
              <a:t>(left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10" dirty="0">
                <a:solidFill>
                  <a:srgbClr val="444444"/>
                </a:solidFill>
                <a:latin typeface="Arial"/>
                <a:cs typeface="Arial"/>
              </a:rPr>
              <a:t>right)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3348" y="7665648"/>
            <a:ext cx="7603490" cy="261366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283845" rIns="0" bIns="0" rtlCol="0">
            <a:spAutoFit/>
          </a:bodyPr>
          <a:lstStyle/>
          <a:p>
            <a:pPr marL="418465" marR="912494">
              <a:lnSpc>
                <a:spcPct val="139800"/>
              </a:lnSpc>
              <a:spcBef>
                <a:spcPts val="2235"/>
              </a:spcBef>
              <a:tabLst>
                <a:tab pos="3228340" algn="l"/>
              </a:tabLst>
            </a:pPr>
            <a:r>
              <a:rPr sz="2300" spc="-105" dirty="0">
                <a:solidFill>
                  <a:srgbClr val="444444"/>
                </a:solidFill>
                <a:latin typeface="Arial Black"/>
                <a:cs typeface="Arial Black"/>
              </a:rPr>
              <a:t>Default</a:t>
            </a:r>
            <a:r>
              <a:rPr sz="2300" spc="-8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 Black"/>
                <a:cs typeface="Arial Black"/>
              </a:rPr>
              <a:t>elements:</a:t>
            </a:r>
            <a:r>
              <a:rPr sz="2300" dirty="0">
                <a:solidFill>
                  <a:srgbClr val="444444"/>
                </a:solidFill>
                <a:latin typeface="Arial Black"/>
                <a:cs typeface="Arial Black"/>
              </a:rPr>
              <a:t>	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a,</a:t>
            </a:r>
            <a:r>
              <a:rPr sz="2300" spc="23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img,</a:t>
            </a:r>
            <a:r>
              <a:rPr sz="2300" spc="2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strong,</a:t>
            </a:r>
            <a:r>
              <a:rPr sz="2300" spc="2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Courier New"/>
                <a:cs typeface="Courier New"/>
              </a:rPr>
              <a:t>em,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button,</a:t>
            </a:r>
            <a:r>
              <a:rPr sz="2300" spc="3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spc="114" dirty="0">
                <a:solidFill>
                  <a:srgbClr val="444444"/>
                </a:solidFill>
                <a:latin typeface="Arial"/>
                <a:cs typeface="Arial"/>
              </a:rPr>
              <a:t>etc.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50"/>
              </a:spcBef>
            </a:pPr>
            <a:endParaRPr sz="230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  <a:spcBef>
                <a:spcPts val="5"/>
              </a:spcBef>
              <a:tabLst>
                <a:tab pos="2096135" algn="l"/>
              </a:tabLst>
            </a:pPr>
            <a:r>
              <a:rPr sz="2300" spc="-45" dirty="0">
                <a:solidFill>
                  <a:srgbClr val="444444"/>
                </a:solidFill>
                <a:latin typeface="Arial Black"/>
                <a:cs typeface="Arial Black"/>
              </a:rPr>
              <a:t>With</a:t>
            </a:r>
            <a:r>
              <a:rPr sz="2300" spc="-13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 Black"/>
                <a:cs typeface="Arial Black"/>
              </a:rPr>
              <a:t>CSS:</a:t>
            </a:r>
            <a:r>
              <a:rPr sz="2300" dirty="0">
                <a:solidFill>
                  <a:srgbClr val="444444"/>
                </a:solidFill>
                <a:latin typeface="Arial Black"/>
                <a:cs typeface="Arial Black"/>
              </a:rPr>
              <a:t>	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display:</a:t>
            </a:r>
            <a:r>
              <a:rPr sz="2300" spc="409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Courier New"/>
                <a:cs typeface="Courier New"/>
              </a:rPr>
              <a:t>inline</a:t>
            </a:r>
            <a:endParaRPr sz="2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8511" y="321772"/>
            <a:ext cx="1559814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65" dirty="0">
                <a:latin typeface="Arial Black"/>
                <a:cs typeface="Arial Black"/>
              </a:rPr>
              <a:t>SUMMARY:</a:t>
            </a:r>
            <a:r>
              <a:rPr spc="-415" dirty="0">
                <a:latin typeface="Arial Black"/>
                <a:cs typeface="Arial Black"/>
              </a:rPr>
              <a:t> </a:t>
            </a:r>
            <a:r>
              <a:rPr spc="-75" dirty="0"/>
              <a:t>INLINE,</a:t>
            </a:r>
            <a:r>
              <a:rPr spc="-235" dirty="0"/>
              <a:t> </a:t>
            </a:r>
            <a:r>
              <a:rPr spc="-75" dirty="0"/>
              <a:t>BLOCK-</a:t>
            </a:r>
            <a:r>
              <a:rPr spc="-130" dirty="0"/>
              <a:t>LEVEL</a:t>
            </a:r>
            <a:r>
              <a:rPr spc="-175" dirty="0"/>
              <a:t> </a:t>
            </a:r>
            <a:r>
              <a:rPr dirty="0"/>
              <a:t>AND</a:t>
            </a:r>
            <a:r>
              <a:rPr spc="-180" dirty="0"/>
              <a:t> </a:t>
            </a:r>
            <a:r>
              <a:rPr spc="-10" dirty="0"/>
              <a:t>INLINE-</a:t>
            </a:r>
            <a:r>
              <a:rPr spc="-105" dirty="0"/>
              <a:t>BLOCK</a:t>
            </a:r>
            <a:r>
              <a:rPr spc="-180" dirty="0"/>
              <a:t> </a:t>
            </a:r>
            <a:r>
              <a:rPr spc="-40" dirty="0"/>
              <a:t>BOXES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33244" y="2136060"/>
            <a:ext cx="3141345" cy="1361440"/>
          </a:xfrm>
          <a:prstGeom prst="rect">
            <a:avLst/>
          </a:prstGeom>
          <a:solidFill>
            <a:srgbClr val="FFB004"/>
          </a:solidFill>
        </p:spPr>
        <p:txBody>
          <a:bodyPr vert="horz" wrap="square" lIns="0" tIns="279400" rIns="0" bIns="0" rtlCol="0">
            <a:spAutoFit/>
          </a:bodyPr>
          <a:lstStyle/>
          <a:p>
            <a:pPr marL="1037590" marR="469900" indent="-560070">
              <a:lnSpc>
                <a:spcPct val="103800"/>
              </a:lnSpc>
              <a:spcBef>
                <a:spcPts val="2200"/>
              </a:spcBef>
            </a:pPr>
            <a:r>
              <a:rPr sz="2450" spc="-150" dirty="0">
                <a:solidFill>
                  <a:srgbClr val="444444"/>
                </a:solidFill>
                <a:latin typeface="Arial Black"/>
                <a:cs typeface="Arial Black"/>
              </a:rPr>
              <a:t>BLOCK-</a:t>
            </a:r>
            <a:r>
              <a:rPr sz="2450" spc="-210" dirty="0">
                <a:solidFill>
                  <a:srgbClr val="444444"/>
                </a:solidFill>
                <a:latin typeface="Arial Black"/>
                <a:cs typeface="Arial Black"/>
              </a:rPr>
              <a:t>LEVEL </a:t>
            </a:r>
            <a:r>
              <a:rPr sz="2450" spc="-20" dirty="0">
                <a:solidFill>
                  <a:srgbClr val="444444"/>
                </a:solidFill>
                <a:latin typeface="Arial Black"/>
                <a:cs typeface="Arial Black"/>
              </a:rPr>
              <a:t>BOXES</a:t>
            </a:r>
            <a:endParaRPr sz="2450">
              <a:latin typeface="Arial Black"/>
              <a:cs typeface="Arial Black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655" y="4255106"/>
            <a:ext cx="293184" cy="2931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74499" y="4094646"/>
            <a:ext cx="4253230" cy="95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10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Elements</a:t>
            </a:r>
            <a:r>
              <a:rPr sz="2300" spc="1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10" dirty="0">
                <a:solidFill>
                  <a:srgbClr val="444444"/>
                </a:solidFill>
                <a:latin typeface="Arial"/>
                <a:cs typeface="Arial"/>
              </a:rPr>
              <a:t>formatted</a:t>
            </a:r>
            <a:r>
              <a:rPr sz="2300" spc="1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visually</a:t>
            </a:r>
            <a:r>
              <a:rPr sz="2300" spc="1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as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blocks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655" y="5599567"/>
            <a:ext cx="293184" cy="2931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74499" y="5550100"/>
            <a:ext cx="315849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100%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4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parent’s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14" dirty="0">
                <a:solidFill>
                  <a:srgbClr val="444444"/>
                </a:solidFill>
                <a:latin typeface="Arial"/>
                <a:cs typeface="Arial"/>
              </a:rPr>
              <a:t>width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655" y="6481216"/>
            <a:ext cx="293184" cy="29318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74499" y="6431748"/>
            <a:ext cx="387286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Vertically,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one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after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another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655" y="7362864"/>
            <a:ext cx="293184" cy="29318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74499" y="7313397"/>
            <a:ext cx="415671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Box-model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applies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showed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29588" y="2136060"/>
            <a:ext cx="3141345" cy="1361440"/>
          </a:xfrm>
          <a:prstGeom prst="rect">
            <a:avLst/>
          </a:prstGeom>
          <a:solidFill>
            <a:srgbClr val="FFCB03"/>
          </a:solidFill>
        </p:spPr>
        <p:txBody>
          <a:bodyPr vert="horz" wrap="square" lIns="0" tIns="279400" rIns="0" bIns="0" rtlCol="0">
            <a:spAutoFit/>
          </a:bodyPr>
          <a:lstStyle/>
          <a:p>
            <a:pPr marL="1037590" marR="1029969" indent="27940">
              <a:lnSpc>
                <a:spcPct val="103800"/>
              </a:lnSpc>
              <a:spcBef>
                <a:spcPts val="2200"/>
              </a:spcBef>
            </a:pPr>
            <a:r>
              <a:rPr sz="2450" spc="-215" dirty="0">
                <a:solidFill>
                  <a:srgbClr val="444444"/>
                </a:solidFill>
                <a:latin typeface="Arial Black"/>
                <a:cs typeface="Arial Black"/>
              </a:rPr>
              <a:t>INLINE BOXES</a:t>
            </a:r>
            <a:endParaRPr sz="2450">
              <a:latin typeface="Arial Black"/>
              <a:cs typeface="Arial Black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60002" y="4255106"/>
            <a:ext cx="293184" cy="29318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4870847" y="4205638"/>
            <a:ext cx="423418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Occupies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only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content’s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space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60002" y="5136754"/>
            <a:ext cx="293184" cy="29318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4870847" y="5087287"/>
            <a:ext cx="31146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Causes</a:t>
            </a:r>
            <a:r>
              <a:rPr sz="2300" spc="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no</a:t>
            </a:r>
            <a:r>
              <a:rPr sz="2300" spc="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line-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breaks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60002" y="6018403"/>
            <a:ext cx="293184" cy="29318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4870847" y="5857944"/>
            <a:ext cx="4231005" cy="95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10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Box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model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different: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heights and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20" dirty="0">
                <a:solidFill>
                  <a:srgbClr val="444444"/>
                </a:solidFill>
                <a:latin typeface="Arial"/>
                <a:cs typeface="Arial"/>
              </a:rPr>
              <a:t>widths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25" dirty="0">
                <a:solidFill>
                  <a:srgbClr val="444444"/>
                </a:solidFill>
                <a:latin typeface="Arial"/>
                <a:cs typeface="Arial"/>
              </a:rPr>
              <a:t>do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14" dirty="0">
                <a:solidFill>
                  <a:srgbClr val="444444"/>
                </a:solidFill>
                <a:latin typeface="Arial"/>
                <a:cs typeface="Arial"/>
              </a:rPr>
              <a:t>not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apply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60002" y="7362864"/>
            <a:ext cx="293184" cy="29318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4870847" y="7202406"/>
            <a:ext cx="3756660" cy="95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100"/>
              </a:spcBef>
            </a:pP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Paddings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margins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only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horizontal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(left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right)</a:t>
            </a:r>
            <a:endParaRPr sz="23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01366" y="1361215"/>
            <a:ext cx="6701790" cy="9939655"/>
          </a:xfrm>
          <a:custGeom>
            <a:avLst/>
            <a:gdLst/>
            <a:ahLst/>
            <a:cxnLst/>
            <a:rect l="l" t="t" r="r" b="b"/>
            <a:pathLst>
              <a:path w="6701790" h="9939655">
                <a:moveTo>
                  <a:pt x="6701366" y="0"/>
                </a:moveTo>
                <a:lnTo>
                  <a:pt x="0" y="0"/>
                </a:lnTo>
                <a:lnTo>
                  <a:pt x="0" y="9939486"/>
                </a:lnTo>
                <a:lnTo>
                  <a:pt x="6701366" y="9939486"/>
                </a:lnTo>
                <a:lnTo>
                  <a:pt x="6701366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481417" y="2136060"/>
            <a:ext cx="3141345" cy="1361440"/>
          </a:xfrm>
          <a:prstGeom prst="rect">
            <a:avLst/>
          </a:prstGeom>
          <a:solidFill>
            <a:srgbClr val="FFBE01"/>
          </a:solidFill>
        </p:spPr>
        <p:txBody>
          <a:bodyPr vert="horz" wrap="square" lIns="0" tIns="279400" rIns="0" bIns="0" rtlCol="0">
            <a:spAutoFit/>
          </a:bodyPr>
          <a:lstStyle/>
          <a:p>
            <a:pPr marL="1037590" marR="447040" indent="-583565">
              <a:lnSpc>
                <a:spcPct val="103800"/>
              </a:lnSpc>
              <a:spcBef>
                <a:spcPts val="2200"/>
              </a:spcBef>
            </a:pPr>
            <a:r>
              <a:rPr sz="2450" spc="-170" dirty="0">
                <a:solidFill>
                  <a:srgbClr val="444444"/>
                </a:solidFill>
                <a:latin typeface="Arial Black"/>
                <a:cs typeface="Arial Black"/>
              </a:rPr>
              <a:t>INLINE-</a:t>
            </a:r>
            <a:r>
              <a:rPr sz="2450" spc="-215" dirty="0">
                <a:solidFill>
                  <a:srgbClr val="444444"/>
                </a:solidFill>
                <a:latin typeface="Arial Black"/>
                <a:cs typeface="Arial Black"/>
              </a:rPr>
              <a:t>BLOCK </a:t>
            </a:r>
            <a:r>
              <a:rPr sz="2450" spc="-20" dirty="0">
                <a:solidFill>
                  <a:srgbClr val="444444"/>
                </a:solidFill>
                <a:latin typeface="Arial Black"/>
                <a:cs typeface="Arial Black"/>
              </a:rPr>
              <a:t>BOXES</a:t>
            </a:r>
            <a:endParaRPr sz="2450">
              <a:latin typeface="Arial Black"/>
              <a:cs typeface="Arial Black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831775" y="4255106"/>
            <a:ext cx="8258809" cy="3769995"/>
            <a:chOff x="5831775" y="4255106"/>
            <a:chExt cx="8258809" cy="3769995"/>
          </a:xfrm>
        </p:grpSpPr>
        <p:sp>
          <p:nvSpPr>
            <p:cNvPr id="25" name="object 25"/>
            <p:cNvSpPr/>
            <p:nvPr/>
          </p:nvSpPr>
          <p:spPr>
            <a:xfrm>
              <a:off x="12477188" y="4463080"/>
              <a:ext cx="1584960" cy="1326515"/>
            </a:xfrm>
            <a:custGeom>
              <a:avLst/>
              <a:gdLst/>
              <a:ahLst/>
              <a:cxnLst/>
              <a:rect l="l" t="t" r="r" b="b"/>
              <a:pathLst>
                <a:path w="1584959" h="1326514">
                  <a:moveTo>
                    <a:pt x="1584801" y="0"/>
                  </a:moveTo>
                  <a:lnTo>
                    <a:pt x="20074" y="1309483"/>
                  </a:lnTo>
                  <a:lnTo>
                    <a:pt x="0" y="1326283"/>
                  </a:lnTo>
                </a:path>
              </a:pathLst>
            </a:custGeom>
            <a:ln w="52354">
              <a:solidFill>
                <a:srgbClr val="FFCB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33456" y="5690658"/>
              <a:ext cx="232410" cy="219075"/>
            </a:xfrm>
            <a:custGeom>
              <a:avLst/>
              <a:gdLst/>
              <a:ahLst/>
              <a:cxnLst/>
              <a:rect l="l" t="t" r="r" b="b"/>
              <a:pathLst>
                <a:path w="232409" h="219075">
                  <a:moveTo>
                    <a:pt x="95264" y="0"/>
                  </a:moveTo>
                  <a:lnTo>
                    <a:pt x="0" y="218994"/>
                  </a:lnTo>
                  <a:lnTo>
                    <a:pt x="232348" y="163810"/>
                  </a:lnTo>
                  <a:lnTo>
                    <a:pt x="95264" y="0"/>
                  </a:lnTo>
                  <a:close/>
                </a:path>
              </a:pathLst>
            </a:custGeom>
            <a:solidFill>
              <a:srgbClr val="FFCB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764684" y="5311390"/>
              <a:ext cx="2299970" cy="1564005"/>
            </a:xfrm>
            <a:custGeom>
              <a:avLst/>
              <a:gdLst/>
              <a:ahLst/>
              <a:cxnLst/>
              <a:rect l="l" t="t" r="r" b="b"/>
              <a:pathLst>
                <a:path w="2299969" h="1564004">
                  <a:moveTo>
                    <a:pt x="2299410" y="0"/>
                  </a:moveTo>
                  <a:lnTo>
                    <a:pt x="21645" y="1549113"/>
                  </a:lnTo>
                  <a:lnTo>
                    <a:pt x="0" y="1563834"/>
                  </a:lnTo>
                </a:path>
              </a:pathLst>
            </a:custGeom>
            <a:ln w="52354">
              <a:solidFill>
                <a:srgbClr val="FFCB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609709" y="6772189"/>
              <a:ext cx="236854" cy="208915"/>
            </a:xfrm>
            <a:custGeom>
              <a:avLst/>
              <a:gdLst/>
              <a:ahLst/>
              <a:cxnLst/>
              <a:rect l="l" t="t" r="r" b="b"/>
              <a:pathLst>
                <a:path w="236854" h="208915">
                  <a:moveTo>
                    <a:pt x="116561" y="0"/>
                  </a:moveTo>
                  <a:lnTo>
                    <a:pt x="0" y="208438"/>
                  </a:lnTo>
                  <a:lnTo>
                    <a:pt x="236683" y="176627"/>
                  </a:lnTo>
                  <a:lnTo>
                    <a:pt x="116561" y="0"/>
                  </a:lnTo>
                  <a:close/>
                </a:path>
              </a:pathLst>
            </a:custGeom>
            <a:solidFill>
              <a:srgbClr val="FFCB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58128" y="7537320"/>
              <a:ext cx="1238250" cy="393700"/>
            </a:xfrm>
            <a:custGeom>
              <a:avLst/>
              <a:gdLst/>
              <a:ahLst/>
              <a:cxnLst/>
              <a:rect l="l" t="t" r="r" b="b"/>
              <a:pathLst>
                <a:path w="1238250" h="393700">
                  <a:moveTo>
                    <a:pt x="0" y="0"/>
                  </a:moveTo>
                  <a:lnTo>
                    <a:pt x="1212794" y="385647"/>
                  </a:lnTo>
                  <a:lnTo>
                    <a:pt x="1237740" y="393580"/>
                  </a:lnTo>
                </a:path>
              </a:pathLst>
            </a:custGeom>
            <a:ln w="52354">
              <a:solidFill>
                <a:srgbClr val="FFB0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38557" y="7821187"/>
              <a:ext cx="236220" cy="203835"/>
            </a:xfrm>
            <a:custGeom>
              <a:avLst/>
              <a:gdLst/>
              <a:ahLst/>
              <a:cxnLst/>
              <a:rect l="l" t="t" r="r" b="b"/>
              <a:pathLst>
                <a:path w="236220" h="203834">
                  <a:moveTo>
                    <a:pt x="64729" y="0"/>
                  </a:moveTo>
                  <a:lnTo>
                    <a:pt x="0" y="203562"/>
                  </a:lnTo>
                  <a:lnTo>
                    <a:pt x="235927" y="166510"/>
                  </a:lnTo>
                  <a:lnTo>
                    <a:pt x="64729" y="0"/>
                  </a:lnTo>
                  <a:close/>
                </a:path>
              </a:pathLst>
            </a:custGeom>
            <a:solidFill>
              <a:srgbClr val="FFB0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9474" y="4255106"/>
              <a:ext cx="293184" cy="293184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8070319" y="4094646"/>
            <a:ext cx="3935729" cy="1414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100"/>
              </a:spcBef>
            </a:pP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Looks</a:t>
            </a:r>
            <a:r>
              <a:rPr sz="2300" spc="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like</a:t>
            </a:r>
            <a:r>
              <a:rPr sz="2300" spc="1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inline</a:t>
            </a:r>
            <a:r>
              <a:rPr sz="2300" spc="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300" spc="1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300" spc="-105" dirty="0">
                <a:solidFill>
                  <a:srgbClr val="444444"/>
                </a:solidFill>
                <a:latin typeface="Arial Black"/>
                <a:cs typeface="Arial Black"/>
              </a:rPr>
              <a:t>outside</a:t>
            </a:r>
            <a:r>
              <a:rPr sz="2300" spc="-105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behaves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like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block-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level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 on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2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 Black"/>
                <a:cs typeface="Arial Black"/>
              </a:rPr>
              <a:t>inside</a:t>
            </a:r>
            <a:endParaRPr sz="2300">
              <a:latin typeface="Arial Black"/>
              <a:cs typeface="Arial Black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59474" y="6062380"/>
            <a:ext cx="293370" cy="2056764"/>
            <a:chOff x="7559474" y="6062380"/>
            <a:chExt cx="293370" cy="2056764"/>
          </a:xfrm>
        </p:grpSpPr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9474" y="6062380"/>
              <a:ext cx="293184" cy="29318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9474" y="6944029"/>
              <a:ext cx="293184" cy="29318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9474" y="7825677"/>
              <a:ext cx="293184" cy="293184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8070319" y="6012913"/>
            <a:ext cx="423418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Occupies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only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content’s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space</a:t>
            </a:r>
            <a:endParaRPr sz="23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070319" y="6894562"/>
            <a:ext cx="31146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Causes</a:t>
            </a:r>
            <a:r>
              <a:rPr sz="2300" spc="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no</a:t>
            </a:r>
            <a:r>
              <a:rPr sz="2300" spc="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line-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breaks</a:t>
            </a:r>
            <a:endParaRPr sz="23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070319" y="7776210"/>
            <a:ext cx="415671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Box-model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applies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showed</a:t>
            </a:r>
            <a:endParaRPr sz="23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15110" y="9245558"/>
            <a:ext cx="4474210" cy="1183640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1028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10"/>
              </a:spcBef>
            </a:pPr>
            <a:endParaRPr sz="2150">
              <a:latin typeface="Times New Roman"/>
              <a:cs typeface="Times New Roman"/>
            </a:endParaRPr>
          </a:p>
          <a:p>
            <a:pPr marL="466725">
              <a:lnSpc>
                <a:spcPct val="100000"/>
              </a:lnSpc>
            </a:pP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display:</a:t>
            </a:r>
            <a:r>
              <a:rPr sz="2150" spc="4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inline-</a:t>
            </a:r>
            <a:r>
              <a:rPr sz="2150" spc="-10" dirty="0">
                <a:solidFill>
                  <a:srgbClr val="444444"/>
                </a:solidFill>
                <a:latin typeface="Courier New"/>
                <a:cs typeface="Courier New"/>
              </a:rPr>
              <a:t>block</a:t>
            </a:r>
            <a:endParaRPr sz="2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237" y="418835"/>
            <a:ext cx="10180027" cy="10470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27635" y="2853306"/>
            <a:ext cx="228282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420" dirty="0">
                <a:solidFill>
                  <a:srgbClr val="444444"/>
                </a:solidFill>
                <a:latin typeface="Arial Black"/>
                <a:cs typeface="Arial Black"/>
              </a:rPr>
              <a:t>SECTION</a:t>
            </a:r>
            <a:endParaRPr sz="41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27635" y="3659662"/>
            <a:ext cx="456374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3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3450" spc="-1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20" dirty="0">
                <a:solidFill>
                  <a:srgbClr val="444444"/>
                </a:solidFill>
                <a:latin typeface="Arial"/>
                <a:cs typeface="Arial"/>
              </a:rPr>
              <a:t>FUNDAMENTALS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27635" y="6170021"/>
            <a:ext cx="5970905" cy="152195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4100" spc="-465" dirty="0">
                <a:solidFill>
                  <a:srgbClr val="444444"/>
                </a:solidFill>
                <a:latin typeface="Arial Black"/>
                <a:cs typeface="Arial Black"/>
              </a:rPr>
              <a:t>LECTURE</a:t>
            </a:r>
            <a:endParaRPr sz="4100" dirty="0">
              <a:latin typeface="Arial Black"/>
              <a:cs typeface="Arial Black"/>
            </a:endParaRPr>
          </a:p>
          <a:p>
            <a:pPr marL="12700" marR="5080">
              <a:lnSpc>
                <a:spcPct val="111700"/>
              </a:lnSpc>
              <a:spcBef>
                <a:spcPts val="935"/>
              </a:spcBef>
            </a:pPr>
            <a:r>
              <a:rPr sz="3450" spc="-30" dirty="0">
                <a:solidFill>
                  <a:srgbClr val="444444"/>
                </a:solidFill>
                <a:latin typeface="Arial"/>
                <a:cs typeface="Arial"/>
              </a:rPr>
              <a:t>ABSOLUTE </a:t>
            </a:r>
            <a:r>
              <a:rPr sz="3450" spc="-10" dirty="0">
                <a:solidFill>
                  <a:srgbClr val="444444"/>
                </a:solidFill>
                <a:latin typeface="Arial"/>
                <a:cs typeface="Arial"/>
              </a:rPr>
              <a:t>POSITIONING</a:t>
            </a:r>
            <a:endParaRPr sz="345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111122" y="9233268"/>
            <a:ext cx="1986914" cy="1151890"/>
            <a:chOff x="17111122" y="9233268"/>
            <a:chExt cx="1986914" cy="11518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11122" y="9233268"/>
              <a:ext cx="841111" cy="11517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6731" y="9233268"/>
              <a:ext cx="821105" cy="1151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NORMAL</a:t>
            </a:r>
            <a:r>
              <a:rPr spc="-200" dirty="0"/>
              <a:t> </a:t>
            </a:r>
            <a:r>
              <a:rPr spc="-95" dirty="0"/>
              <a:t>FLOW</a:t>
            </a:r>
            <a:r>
              <a:rPr spc="-195" dirty="0"/>
              <a:t> </a:t>
            </a:r>
            <a:r>
              <a:rPr spc="-245" dirty="0">
                <a:latin typeface="Arial Black"/>
                <a:cs typeface="Arial Black"/>
              </a:rPr>
              <a:t>VS.</a:t>
            </a:r>
            <a:r>
              <a:rPr spc="-440" dirty="0">
                <a:latin typeface="Arial Black"/>
                <a:cs typeface="Arial Black"/>
              </a:rPr>
              <a:t> </a:t>
            </a:r>
            <a:r>
              <a:rPr spc="-85" dirty="0"/>
              <a:t>ABSOLUTE</a:t>
            </a:r>
            <a:r>
              <a:rPr spc="-204" dirty="0"/>
              <a:t> </a:t>
            </a:r>
            <a:r>
              <a:rPr spc="-35" dirty="0"/>
              <a:t>POSITIONING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33244" y="1926642"/>
            <a:ext cx="3141345" cy="1361440"/>
          </a:xfrm>
          <a:prstGeom prst="rect">
            <a:avLst/>
          </a:prstGeom>
          <a:solidFill>
            <a:srgbClr val="FFB004"/>
          </a:solidFill>
        </p:spPr>
        <p:txBody>
          <a:bodyPr vert="horz" wrap="square" lIns="0" tIns="279400" rIns="0" bIns="0" rtlCol="0">
            <a:spAutoFit/>
          </a:bodyPr>
          <a:lstStyle/>
          <a:p>
            <a:pPr marL="1112520" marR="871219" indent="-234315">
              <a:lnSpc>
                <a:spcPct val="103800"/>
              </a:lnSpc>
              <a:spcBef>
                <a:spcPts val="2200"/>
              </a:spcBef>
            </a:pPr>
            <a:r>
              <a:rPr sz="2450" spc="-170" dirty="0">
                <a:solidFill>
                  <a:srgbClr val="444444"/>
                </a:solidFill>
                <a:latin typeface="Arial Black"/>
                <a:cs typeface="Arial Black"/>
              </a:rPr>
              <a:t>NORMAL </a:t>
            </a:r>
            <a:r>
              <a:rPr sz="2450" spc="-20" dirty="0">
                <a:solidFill>
                  <a:srgbClr val="444444"/>
                </a:solidFill>
                <a:latin typeface="Arial Black"/>
                <a:cs typeface="Arial Black"/>
              </a:rPr>
              <a:t>FLOW</a:t>
            </a:r>
            <a:endParaRPr sz="2450">
              <a:latin typeface="Arial Black"/>
              <a:cs typeface="Arial Black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655" y="4045688"/>
            <a:ext cx="293184" cy="2931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74499" y="3996220"/>
            <a:ext cx="262128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Default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positioning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655" y="4927336"/>
            <a:ext cx="293184" cy="2931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74499" y="4877869"/>
            <a:ext cx="269621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“</a:t>
            </a:r>
            <a:r>
              <a:rPr sz="2300" spc="-40" dirty="0">
                <a:solidFill>
                  <a:srgbClr val="444444"/>
                </a:solidFill>
                <a:latin typeface="Arial Black"/>
                <a:cs typeface="Arial Black"/>
              </a:rPr>
              <a:t>in</a:t>
            </a:r>
            <a:r>
              <a:rPr sz="2300" spc="-9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114" dirty="0">
                <a:solidFill>
                  <a:srgbClr val="444444"/>
                </a:solidFill>
                <a:latin typeface="Arial"/>
                <a:cs typeface="Arial"/>
              </a:rPr>
              <a:t>flow”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655" y="5808985"/>
            <a:ext cx="293184" cy="29318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74499" y="5648526"/>
            <a:ext cx="4157979" cy="1414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10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Elements</a:t>
            </a:r>
            <a:r>
              <a:rPr sz="2300" spc="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300" spc="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simply</a:t>
            </a:r>
            <a:r>
              <a:rPr sz="2300" spc="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laid</a:t>
            </a:r>
            <a:r>
              <a:rPr sz="2300" spc="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out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according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4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their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order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HTML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01366" y="1361215"/>
            <a:ext cx="6701790" cy="9939655"/>
          </a:xfrm>
          <a:custGeom>
            <a:avLst/>
            <a:gdLst/>
            <a:ahLst/>
            <a:cxnLst/>
            <a:rect l="l" t="t" r="r" b="b"/>
            <a:pathLst>
              <a:path w="6701790" h="9939655">
                <a:moveTo>
                  <a:pt x="6701366" y="0"/>
                </a:moveTo>
                <a:lnTo>
                  <a:pt x="0" y="0"/>
                </a:lnTo>
                <a:lnTo>
                  <a:pt x="0" y="9939486"/>
                </a:lnTo>
                <a:lnTo>
                  <a:pt x="6701366" y="9939486"/>
                </a:lnTo>
                <a:lnTo>
                  <a:pt x="6701366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81417" y="1926642"/>
            <a:ext cx="3141345" cy="1361440"/>
          </a:xfrm>
          <a:prstGeom prst="rect">
            <a:avLst/>
          </a:prstGeom>
          <a:solidFill>
            <a:srgbClr val="FFBE01"/>
          </a:solidFill>
        </p:spPr>
        <p:txBody>
          <a:bodyPr vert="horz" wrap="square" lIns="0" tIns="289560" rIns="0" bIns="0" rtlCol="0">
            <a:spAutoFit/>
          </a:bodyPr>
          <a:lstStyle/>
          <a:p>
            <a:pPr marL="532765" marR="525145" indent="185420">
              <a:lnSpc>
                <a:spcPct val="101000"/>
              </a:lnSpc>
              <a:spcBef>
                <a:spcPts val="2280"/>
              </a:spcBef>
            </a:pPr>
            <a:r>
              <a:rPr sz="2450" spc="-70" dirty="0">
                <a:solidFill>
                  <a:srgbClr val="444444"/>
                </a:solidFill>
                <a:latin typeface="Arial Black"/>
                <a:cs typeface="Arial Black"/>
              </a:rPr>
              <a:t>ABSOLUTE </a:t>
            </a:r>
            <a:r>
              <a:rPr sz="2450" spc="-195" dirty="0">
                <a:solidFill>
                  <a:srgbClr val="444444"/>
                </a:solidFill>
                <a:latin typeface="Arial Black"/>
                <a:cs typeface="Arial Black"/>
              </a:rPr>
              <a:t>POSITIONING</a:t>
            </a:r>
            <a:endParaRPr sz="2450">
              <a:latin typeface="Arial Black"/>
              <a:cs typeface="Arial Blac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611827" y="4045688"/>
            <a:ext cx="293370" cy="2992755"/>
            <a:chOff x="7611827" y="4045688"/>
            <a:chExt cx="293370" cy="299275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1827" y="4045688"/>
              <a:ext cx="293184" cy="29318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1827" y="5390150"/>
              <a:ext cx="293184" cy="2931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1827" y="6745082"/>
              <a:ext cx="293184" cy="29318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701366" y="1361215"/>
            <a:ext cx="6701790" cy="9939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60"/>
              </a:spcBef>
            </a:pPr>
            <a:endParaRPr sz="2300">
              <a:latin typeface="Times New Roman"/>
              <a:cs typeface="Times New Roman"/>
            </a:endParaRPr>
          </a:p>
          <a:p>
            <a:pPr marL="1433830" marR="1284605">
              <a:lnSpc>
                <a:spcPct val="132000"/>
              </a:lnSpc>
            </a:pP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removed</a:t>
            </a:r>
            <a:r>
              <a:rPr sz="23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normal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flow: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“</a:t>
            </a:r>
            <a:r>
              <a:rPr sz="2300" spc="-65" dirty="0">
                <a:solidFill>
                  <a:srgbClr val="444444"/>
                </a:solidFill>
                <a:latin typeface="Arial Black"/>
                <a:cs typeface="Arial Black"/>
              </a:rPr>
              <a:t>out</a:t>
            </a:r>
            <a:r>
              <a:rPr sz="2300" spc="-11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80" dirty="0">
                <a:solidFill>
                  <a:srgbClr val="444444"/>
                </a:solidFill>
                <a:latin typeface="Arial Black"/>
                <a:cs typeface="Arial Black"/>
              </a:rPr>
              <a:t>of</a:t>
            </a:r>
            <a:r>
              <a:rPr sz="2300" spc="-114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125" dirty="0">
                <a:solidFill>
                  <a:srgbClr val="444444"/>
                </a:solidFill>
                <a:latin typeface="Arial"/>
                <a:cs typeface="Arial"/>
              </a:rPr>
              <a:t>flow”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2300">
              <a:latin typeface="Arial"/>
              <a:cs typeface="Arial"/>
            </a:endParaRPr>
          </a:p>
          <a:p>
            <a:pPr marL="1433830" marR="1151890">
              <a:lnSpc>
                <a:spcPct val="132000"/>
              </a:lnSpc>
              <a:spcBef>
                <a:spcPts val="5"/>
              </a:spcBef>
            </a:pP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No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impact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surrounding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elements,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might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overlap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them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2300">
              <a:latin typeface="Arial"/>
              <a:cs typeface="Arial"/>
            </a:endParaRPr>
          </a:p>
          <a:p>
            <a:pPr marL="1433830" marR="1101725">
              <a:lnSpc>
                <a:spcPct val="136100"/>
              </a:lnSpc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We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top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,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bottom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left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,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or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right</a:t>
            </a:r>
            <a:r>
              <a:rPr sz="2300" spc="-73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spc="14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20" dirty="0">
                <a:solidFill>
                  <a:srgbClr val="444444"/>
                </a:solidFill>
                <a:latin typeface="Arial"/>
                <a:cs typeface="Arial"/>
              </a:rPr>
              <a:t>offset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2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element </a:t>
            </a:r>
            <a:r>
              <a:rPr sz="2300" spc="100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its</a:t>
            </a:r>
            <a:r>
              <a:rPr sz="23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45" dirty="0">
                <a:solidFill>
                  <a:srgbClr val="444444"/>
                </a:solidFill>
                <a:latin typeface="Arial Black"/>
                <a:cs typeface="Arial Black"/>
              </a:rPr>
              <a:t>relatively</a:t>
            </a:r>
            <a:r>
              <a:rPr sz="2300" spc="-21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25" dirty="0">
                <a:solidFill>
                  <a:srgbClr val="444444"/>
                </a:solidFill>
                <a:latin typeface="Arial Black"/>
                <a:cs typeface="Arial Black"/>
              </a:rPr>
              <a:t>positioned </a:t>
            </a:r>
            <a:r>
              <a:rPr sz="2300" spc="-35" dirty="0">
                <a:solidFill>
                  <a:srgbClr val="444444"/>
                </a:solidFill>
                <a:latin typeface="Arial Black"/>
                <a:cs typeface="Arial Black"/>
              </a:rPr>
              <a:t>container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96618" y="9350266"/>
            <a:ext cx="3910965" cy="1183640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1028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10"/>
              </a:spcBef>
            </a:pPr>
            <a:endParaRPr sz="215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position:</a:t>
            </a:r>
            <a:r>
              <a:rPr sz="2150" spc="2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Courier New"/>
                <a:cs typeface="Courier New"/>
              </a:rPr>
              <a:t>absolute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1949" y="9091112"/>
            <a:ext cx="4064000" cy="170180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1028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10"/>
              </a:spcBef>
            </a:pPr>
            <a:endParaRPr sz="215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2150" b="1" dirty="0">
                <a:solidFill>
                  <a:srgbClr val="444444"/>
                </a:solidFill>
                <a:latin typeface="Courier New"/>
                <a:cs typeface="Courier New"/>
              </a:rPr>
              <a:t>Default</a:t>
            </a:r>
            <a:r>
              <a:rPr sz="2150" b="1" spc="22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b="1" spc="-10" dirty="0">
                <a:solidFill>
                  <a:srgbClr val="444444"/>
                </a:solidFill>
                <a:latin typeface="Courier New"/>
                <a:cs typeface="Courier New"/>
              </a:rPr>
              <a:t>positioning</a:t>
            </a:r>
            <a:endParaRPr sz="2150">
              <a:latin typeface="Courier New"/>
              <a:cs typeface="Courier New"/>
            </a:endParaRPr>
          </a:p>
          <a:p>
            <a:pPr marL="418465">
              <a:lnSpc>
                <a:spcPct val="100000"/>
              </a:lnSpc>
              <a:spcBef>
                <a:spcPts val="1500"/>
              </a:spcBef>
            </a:pP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position:</a:t>
            </a:r>
            <a:r>
              <a:rPr sz="2150" spc="2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Courier New"/>
                <a:cs typeface="Courier New"/>
              </a:rPr>
              <a:t>relative</a:t>
            </a:r>
            <a:endParaRPr sz="2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1102" y="2301187"/>
            <a:ext cx="13221969" cy="7961630"/>
          </a:xfrm>
          <a:custGeom>
            <a:avLst/>
            <a:gdLst/>
            <a:ahLst/>
            <a:cxnLst/>
            <a:rect l="l" t="t" r="r" b="b"/>
            <a:pathLst>
              <a:path w="13221969" h="7961630">
                <a:moveTo>
                  <a:pt x="13221890" y="0"/>
                </a:moveTo>
                <a:lnTo>
                  <a:pt x="0" y="0"/>
                </a:lnTo>
                <a:lnTo>
                  <a:pt x="0" y="7961421"/>
                </a:lnTo>
                <a:lnTo>
                  <a:pt x="13221890" y="7961421"/>
                </a:lnTo>
                <a:lnTo>
                  <a:pt x="13221890" y="0"/>
                </a:lnTo>
                <a:close/>
              </a:path>
            </a:pathLst>
          </a:custGeom>
          <a:solidFill>
            <a:srgbClr val="FAE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35" dirty="0"/>
              <a:t>UNDERSTANDING</a:t>
            </a:r>
            <a:r>
              <a:rPr spc="-120" dirty="0"/>
              <a:t> </a:t>
            </a:r>
            <a:r>
              <a:rPr spc="-400" dirty="0">
                <a:latin typeface="Arial Black"/>
                <a:cs typeface="Arial Black"/>
              </a:rPr>
              <a:t>ABSOLUTE</a:t>
            </a:r>
            <a:r>
              <a:rPr spc="-375" dirty="0">
                <a:latin typeface="Arial Black"/>
                <a:cs typeface="Arial Black"/>
              </a:rPr>
              <a:t> </a:t>
            </a:r>
            <a:r>
              <a:rPr spc="-40" dirty="0"/>
              <a:t>POSITIONING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19856" y="3565462"/>
            <a:ext cx="6614159" cy="3380740"/>
          </a:xfrm>
          <a:prstGeom prst="rect">
            <a:avLst/>
          </a:prstGeom>
          <a:solidFill>
            <a:srgbClr val="FFB004"/>
          </a:solidFill>
        </p:spPr>
        <p:txBody>
          <a:bodyPr vert="horz" wrap="square" lIns="0" tIns="139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endParaRPr sz="2450">
              <a:latin typeface="Times New Roman"/>
              <a:cs typeface="Times New Roman"/>
            </a:endParaRPr>
          </a:p>
          <a:p>
            <a:pPr marL="662305">
              <a:lnSpc>
                <a:spcPct val="100000"/>
              </a:lnSpc>
            </a:pPr>
            <a:r>
              <a:rPr sz="2450" dirty="0">
                <a:latin typeface="Courier New"/>
                <a:cs typeface="Courier New"/>
              </a:rPr>
              <a:t>.el</a:t>
            </a:r>
            <a:r>
              <a:rPr sz="2450" spc="10" dirty="0">
                <a:latin typeface="Courier New"/>
                <a:cs typeface="Courier New"/>
              </a:rPr>
              <a:t> </a:t>
            </a:r>
            <a:r>
              <a:rPr sz="2450" spc="-50" dirty="0">
                <a:latin typeface="Courier New"/>
                <a:cs typeface="Courier New"/>
              </a:rPr>
              <a:t>{</a:t>
            </a:r>
            <a:endParaRPr sz="2450">
              <a:latin typeface="Courier New"/>
              <a:cs typeface="Courier New"/>
            </a:endParaRPr>
          </a:p>
          <a:p>
            <a:pPr marL="1039494" marR="1985010">
              <a:lnSpc>
                <a:spcPts val="3130"/>
              </a:lnSpc>
              <a:spcBef>
                <a:spcPts val="140"/>
              </a:spcBef>
            </a:pPr>
            <a:r>
              <a:rPr sz="2450" b="1" dirty="0">
                <a:latin typeface="Courier New"/>
                <a:cs typeface="Courier New"/>
              </a:rPr>
              <a:t>position:</a:t>
            </a:r>
            <a:r>
              <a:rPr sz="2450" b="1" spc="10" dirty="0">
                <a:latin typeface="Courier New"/>
                <a:cs typeface="Courier New"/>
              </a:rPr>
              <a:t> </a:t>
            </a:r>
            <a:r>
              <a:rPr sz="2450" b="1" spc="-10" dirty="0">
                <a:latin typeface="Courier New"/>
                <a:cs typeface="Courier New"/>
              </a:rPr>
              <a:t>absolute; </a:t>
            </a:r>
            <a:r>
              <a:rPr sz="2450" b="1" dirty="0">
                <a:latin typeface="Courier New"/>
                <a:cs typeface="Courier New"/>
              </a:rPr>
              <a:t>top:</a:t>
            </a:r>
            <a:r>
              <a:rPr sz="2450" b="1" spc="10" dirty="0">
                <a:latin typeface="Courier New"/>
                <a:cs typeface="Courier New"/>
              </a:rPr>
              <a:t> </a:t>
            </a:r>
            <a:r>
              <a:rPr sz="2450" b="1" spc="-10" dirty="0">
                <a:latin typeface="Courier New"/>
                <a:cs typeface="Courier New"/>
              </a:rPr>
              <a:t>100px;</a:t>
            </a:r>
            <a:endParaRPr sz="2450">
              <a:latin typeface="Courier New"/>
              <a:cs typeface="Courier New"/>
            </a:endParaRPr>
          </a:p>
          <a:p>
            <a:pPr marL="1039494">
              <a:lnSpc>
                <a:spcPct val="100000"/>
              </a:lnSpc>
              <a:spcBef>
                <a:spcPts val="60"/>
              </a:spcBef>
            </a:pPr>
            <a:r>
              <a:rPr sz="2450" b="1" dirty="0">
                <a:latin typeface="Courier New"/>
                <a:cs typeface="Courier New"/>
              </a:rPr>
              <a:t>left:</a:t>
            </a:r>
            <a:r>
              <a:rPr sz="2450" b="1" spc="10" dirty="0">
                <a:latin typeface="Courier New"/>
                <a:cs typeface="Courier New"/>
              </a:rPr>
              <a:t> </a:t>
            </a:r>
            <a:r>
              <a:rPr sz="2450" b="1" spc="-10" dirty="0">
                <a:latin typeface="Courier New"/>
                <a:cs typeface="Courier New"/>
              </a:rPr>
              <a:t>200px;</a:t>
            </a:r>
            <a:endParaRPr sz="2450">
              <a:latin typeface="Courier New"/>
              <a:cs typeface="Courier New"/>
            </a:endParaRPr>
          </a:p>
          <a:p>
            <a:pPr marL="1039494">
              <a:lnSpc>
                <a:spcPct val="100000"/>
              </a:lnSpc>
              <a:spcBef>
                <a:spcPts val="190"/>
              </a:spcBef>
            </a:pPr>
            <a:r>
              <a:rPr sz="2450" dirty="0">
                <a:latin typeface="Courier New"/>
                <a:cs typeface="Courier New"/>
              </a:rPr>
              <a:t>background-color:</a:t>
            </a:r>
            <a:r>
              <a:rPr sz="2450" spc="10" dirty="0">
                <a:latin typeface="Courier New"/>
                <a:cs typeface="Courier New"/>
              </a:rPr>
              <a:t> </a:t>
            </a:r>
            <a:r>
              <a:rPr sz="2450" spc="-10" dirty="0">
                <a:latin typeface="Courier New"/>
                <a:cs typeface="Courier New"/>
              </a:rPr>
              <a:t>#f4b33f;</a:t>
            </a:r>
            <a:endParaRPr sz="2450">
              <a:latin typeface="Courier New"/>
              <a:cs typeface="Courier New"/>
            </a:endParaRPr>
          </a:p>
          <a:p>
            <a:pPr marL="662305">
              <a:lnSpc>
                <a:spcPct val="100000"/>
              </a:lnSpc>
              <a:spcBef>
                <a:spcPts val="195"/>
              </a:spcBef>
            </a:pPr>
            <a:r>
              <a:rPr sz="2450" spc="-50" dirty="0">
                <a:latin typeface="Courier New"/>
                <a:cs typeface="Courier New"/>
              </a:rPr>
              <a:t>}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13854" y="2301187"/>
            <a:ext cx="289560" cy="1260475"/>
            <a:chOff x="6613854" y="2301187"/>
            <a:chExt cx="289560" cy="1260475"/>
          </a:xfrm>
        </p:grpSpPr>
        <p:sp>
          <p:nvSpPr>
            <p:cNvPr id="7" name="object 7"/>
            <p:cNvSpPr/>
            <p:nvPr/>
          </p:nvSpPr>
          <p:spPr>
            <a:xfrm>
              <a:off x="6758352" y="2553536"/>
              <a:ext cx="0" cy="755650"/>
            </a:xfrm>
            <a:custGeom>
              <a:avLst/>
              <a:gdLst/>
              <a:ahLst/>
              <a:cxnLst/>
              <a:rect l="l" t="t" r="r" b="b"/>
              <a:pathLst>
                <a:path h="755650">
                  <a:moveTo>
                    <a:pt x="0" y="755373"/>
                  </a:moveTo>
                  <a:lnTo>
                    <a:pt x="0" y="718725"/>
                  </a:lnTo>
                  <a:lnTo>
                    <a:pt x="0" y="36648"/>
                  </a:lnTo>
                  <a:lnTo>
                    <a:pt x="0" y="0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13843" y="2301195"/>
              <a:ext cx="289560" cy="1260475"/>
            </a:xfrm>
            <a:custGeom>
              <a:avLst/>
              <a:gdLst/>
              <a:ahLst/>
              <a:cxnLst/>
              <a:rect l="l" t="t" r="r" b="b"/>
              <a:pathLst>
                <a:path w="289559" h="1260475">
                  <a:moveTo>
                    <a:pt x="289001" y="971067"/>
                  </a:moveTo>
                  <a:lnTo>
                    <a:pt x="0" y="971067"/>
                  </a:lnTo>
                  <a:lnTo>
                    <a:pt x="144500" y="1260068"/>
                  </a:lnTo>
                  <a:lnTo>
                    <a:pt x="289001" y="971067"/>
                  </a:lnTo>
                  <a:close/>
                </a:path>
                <a:path w="289559" h="1260475">
                  <a:moveTo>
                    <a:pt x="289001" y="288988"/>
                  </a:moveTo>
                  <a:lnTo>
                    <a:pt x="144500" y="0"/>
                  </a:lnTo>
                  <a:lnTo>
                    <a:pt x="0" y="288988"/>
                  </a:lnTo>
                  <a:lnTo>
                    <a:pt x="289001" y="288988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441102" y="4125840"/>
            <a:ext cx="2579370" cy="289560"/>
            <a:chOff x="3441102" y="4125840"/>
            <a:chExt cx="2579370" cy="289560"/>
          </a:xfrm>
        </p:grpSpPr>
        <p:sp>
          <p:nvSpPr>
            <p:cNvPr id="10" name="object 10"/>
            <p:cNvSpPr/>
            <p:nvPr/>
          </p:nvSpPr>
          <p:spPr>
            <a:xfrm>
              <a:off x="3693450" y="4270338"/>
              <a:ext cx="2074545" cy="0"/>
            </a:xfrm>
            <a:custGeom>
              <a:avLst/>
              <a:gdLst/>
              <a:ahLst/>
              <a:cxnLst/>
              <a:rect l="l" t="t" r="r" b="b"/>
              <a:pathLst>
                <a:path w="2074545">
                  <a:moveTo>
                    <a:pt x="2074057" y="0"/>
                  </a:moveTo>
                  <a:lnTo>
                    <a:pt x="2037409" y="0"/>
                  </a:lnTo>
                  <a:lnTo>
                    <a:pt x="36648" y="0"/>
                  </a:lnTo>
                  <a:lnTo>
                    <a:pt x="0" y="0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41090" y="4125842"/>
              <a:ext cx="2579370" cy="289560"/>
            </a:xfrm>
            <a:custGeom>
              <a:avLst/>
              <a:gdLst/>
              <a:ahLst/>
              <a:cxnLst/>
              <a:rect l="l" t="t" r="r" b="b"/>
              <a:pathLst>
                <a:path w="2579370" h="289560">
                  <a:moveTo>
                    <a:pt x="289001" y="0"/>
                  </a:moveTo>
                  <a:lnTo>
                    <a:pt x="0" y="144500"/>
                  </a:lnTo>
                  <a:lnTo>
                    <a:pt x="289001" y="289001"/>
                  </a:lnTo>
                  <a:lnTo>
                    <a:pt x="289001" y="0"/>
                  </a:lnTo>
                  <a:close/>
                </a:path>
                <a:path w="2579370" h="289560">
                  <a:moveTo>
                    <a:pt x="2578760" y="144500"/>
                  </a:moveTo>
                  <a:lnTo>
                    <a:pt x="2289759" y="0"/>
                  </a:lnTo>
                  <a:lnTo>
                    <a:pt x="2289759" y="289001"/>
                  </a:lnTo>
                  <a:lnTo>
                    <a:pt x="2578760" y="14450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41102" y="2301187"/>
            <a:ext cx="13221969" cy="7961630"/>
          </a:xfrm>
          <a:prstGeom prst="rect">
            <a:avLst/>
          </a:prstGeom>
        </p:spPr>
        <p:txBody>
          <a:bodyPr vert="horz" wrap="square" lIns="0" tIns="367030" rIns="0" bIns="0" rtlCol="0">
            <a:spAutoFit/>
          </a:bodyPr>
          <a:lstStyle/>
          <a:p>
            <a:pPr marL="3700145">
              <a:lnSpc>
                <a:spcPct val="100000"/>
              </a:lnSpc>
              <a:spcBef>
                <a:spcPts val="2890"/>
              </a:spcBef>
            </a:pPr>
            <a:r>
              <a:rPr sz="2950" b="1" spc="-10" dirty="0">
                <a:solidFill>
                  <a:srgbClr val="444444"/>
                </a:solidFill>
                <a:latin typeface="Courier New"/>
                <a:cs typeface="Courier New"/>
              </a:rPr>
              <a:t>100px</a:t>
            </a: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2950">
              <a:latin typeface="Courier New"/>
              <a:cs typeface="Courier New"/>
            </a:endParaRPr>
          </a:p>
          <a:p>
            <a:pPr marL="723900">
              <a:lnSpc>
                <a:spcPct val="100000"/>
              </a:lnSpc>
            </a:pPr>
            <a:r>
              <a:rPr sz="2950" b="1" spc="-10" dirty="0">
                <a:solidFill>
                  <a:srgbClr val="444444"/>
                </a:solidFill>
                <a:latin typeface="Courier New"/>
                <a:cs typeface="Courier New"/>
              </a:rPr>
              <a:t>200px</a:t>
            </a: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2950">
              <a:latin typeface="Courier New"/>
              <a:cs typeface="Courier New"/>
            </a:endParaRPr>
          </a:p>
          <a:p>
            <a:pPr marL="7668259">
              <a:lnSpc>
                <a:spcPct val="100000"/>
              </a:lnSpc>
            </a:pPr>
            <a:r>
              <a:rPr sz="2450" dirty="0">
                <a:latin typeface="Courier New"/>
                <a:cs typeface="Courier New"/>
              </a:rPr>
              <a:t>.container</a:t>
            </a:r>
            <a:r>
              <a:rPr sz="2450" spc="10" dirty="0">
                <a:latin typeface="Courier New"/>
                <a:cs typeface="Courier New"/>
              </a:rPr>
              <a:t> </a:t>
            </a:r>
            <a:r>
              <a:rPr sz="2450" spc="-50" dirty="0">
                <a:latin typeface="Courier New"/>
                <a:cs typeface="Courier New"/>
              </a:rPr>
              <a:t>{</a:t>
            </a:r>
            <a:endParaRPr sz="2450">
              <a:latin typeface="Courier New"/>
              <a:cs typeface="Courier New"/>
            </a:endParaRPr>
          </a:p>
          <a:p>
            <a:pPr marL="8045450">
              <a:lnSpc>
                <a:spcPct val="100000"/>
              </a:lnSpc>
              <a:spcBef>
                <a:spcPts val="190"/>
              </a:spcBef>
            </a:pPr>
            <a:r>
              <a:rPr sz="2450" b="1" dirty="0">
                <a:latin typeface="Courier New"/>
                <a:cs typeface="Courier New"/>
              </a:rPr>
              <a:t>position:</a:t>
            </a:r>
            <a:r>
              <a:rPr sz="2450" b="1" spc="10" dirty="0">
                <a:latin typeface="Courier New"/>
                <a:cs typeface="Courier New"/>
              </a:rPr>
              <a:t> </a:t>
            </a:r>
            <a:r>
              <a:rPr sz="2450" b="1" spc="-10" dirty="0">
                <a:latin typeface="Courier New"/>
                <a:cs typeface="Courier New"/>
              </a:rPr>
              <a:t>relative;</a:t>
            </a:r>
            <a:endParaRPr sz="2450">
              <a:latin typeface="Courier New"/>
              <a:cs typeface="Courier New"/>
            </a:endParaRPr>
          </a:p>
          <a:p>
            <a:pPr marL="8045450">
              <a:lnSpc>
                <a:spcPct val="100000"/>
              </a:lnSpc>
              <a:spcBef>
                <a:spcPts val="195"/>
              </a:spcBef>
            </a:pPr>
            <a:r>
              <a:rPr sz="2450" dirty="0">
                <a:latin typeface="Courier New"/>
                <a:cs typeface="Courier New"/>
              </a:rPr>
              <a:t>background-color:</a:t>
            </a:r>
            <a:r>
              <a:rPr sz="2450" spc="10" dirty="0">
                <a:latin typeface="Courier New"/>
                <a:cs typeface="Courier New"/>
              </a:rPr>
              <a:t> </a:t>
            </a:r>
            <a:r>
              <a:rPr sz="2450" spc="-10" dirty="0">
                <a:latin typeface="Courier New"/>
                <a:cs typeface="Courier New"/>
              </a:rPr>
              <a:t>#f7e6c1;</a:t>
            </a:r>
            <a:endParaRPr sz="2450">
              <a:latin typeface="Courier New"/>
              <a:cs typeface="Courier New"/>
            </a:endParaRPr>
          </a:p>
          <a:p>
            <a:pPr marL="7668259">
              <a:lnSpc>
                <a:spcPct val="100000"/>
              </a:lnSpc>
              <a:spcBef>
                <a:spcPts val="195"/>
              </a:spcBef>
            </a:pPr>
            <a:r>
              <a:rPr sz="2450" spc="-50" dirty="0">
                <a:latin typeface="Courier New"/>
                <a:cs typeface="Courier New"/>
              </a:rPr>
              <a:t>}</a:t>
            </a:r>
            <a:endParaRPr sz="24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237" y="418835"/>
            <a:ext cx="10180027" cy="10470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27635" y="2641278"/>
            <a:ext cx="7245350" cy="2159000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4100" spc="-420" dirty="0">
                <a:solidFill>
                  <a:srgbClr val="444444"/>
                </a:solidFill>
                <a:latin typeface="Arial Black"/>
                <a:cs typeface="Arial Black"/>
              </a:rPr>
              <a:t>SECTION</a:t>
            </a:r>
            <a:endParaRPr sz="4100">
              <a:latin typeface="Arial Black"/>
              <a:cs typeface="Arial Black"/>
            </a:endParaRPr>
          </a:p>
          <a:p>
            <a:pPr marL="12700" marR="5080">
              <a:lnSpc>
                <a:spcPct val="111700"/>
              </a:lnSpc>
              <a:spcBef>
                <a:spcPts val="935"/>
              </a:spcBef>
            </a:pPr>
            <a:r>
              <a:rPr sz="3450" spc="-30" dirty="0">
                <a:solidFill>
                  <a:srgbClr val="444444"/>
                </a:solidFill>
              </a:rPr>
              <a:t>LAYOUTS:</a:t>
            </a:r>
            <a:r>
              <a:rPr sz="3450" spc="-130" dirty="0">
                <a:solidFill>
                  <a:srgbClr val="444444"/>
                </a:solidFill>
              </a:rPr>
              <a:t> </a:t>
            </a:r>
            <a:r>
              <a:rPr sz="3450" spc="-100" dirty="0">
                <a:solidFill>
                  <a:srgbClr val="444444"/>
                </a:solidFill>
              </a:rPr>
              <a:t>FLOATS,</a:t>
            </a:r>
            <a:r>
              <a:rPr sz="3450" spc="-125" dirty="0">
                <a:solidFill>
                  <a:srgbClr val="444444"/>
                </a:solidFill>
              </a:rPr>
              <a:t> </a:t>
            </a:r>
            <a:r>
              <a:rPr sz="3450" spc="-95" dirty="0">
                <a:solidFill>
                  <a:srgbClr val="444444"/>
                </a:solidFill>
              </a:rPr>
              <a:t>FLEXBOX,</a:t>
            </a:r>
            <a:r>
              <a:rPr sz="3450" spc="-125" dirty="0">
                <a:solidFill>
                  <a:srgbClr val="444444"/>
                </a:solidFill>
              </a:rPr>
              <a:t> </a:t>
            </a:r>
            <a:r>
              <a:rPr sz="3450" spc="-25" dirty="0">
                <a:solidFill>
                  <a:srgbClr val="444444"/>
                </a:solidFill>
              </a:rPr>
              <a:t>AND </a:t>
            </a:r>
            <a:r>
              <a:rPr sz="3450" dirty="0">
                <a:solidFill>
                  <a:srgbClr val="444444"/>
                </a:solidFill>
              </a:rPr>
              <a:t>CSS</a:t>
            </a:r>
            <a:r>
              <a:rPr sz="3450" spc="-235" dirty="0">
                <a:solidFill>
                  <a:srgbClr val="444444"/>
                </a:solidFill>
              </a:rPr>
              <a:t> </a:t>
            </a:r>
            <a:r>
              <a:rPr sz="3450" spc="-95" dirty="0">
                <a:solidFill>
                  <a:srgbClr val="444444"/>
                </a:solidFill>
              </a:rPr>
              <a:t>GRID</a:t>
            </a:r>
            <a:r>
              <a:rPr sz="3450" spc="-145" dirty="0">
                <a:solidFill>
                  <a:srgbClr val="444444"/>
                </a:solidFill>
              </a:rPr>
              <a:t> </a:t>
            </a:r>
            <a:r>
              <a:rPr sz="3450" spc="-10" dirty="0">
                <a:solidFill>
                  <a:srgbClr val="444444"/>
                </a:solidFill>
              </a:rPr>
              <a:t>FUNDAMENTALS</a:t>
            </a:r>
            <a:endParaRPr sz="3450"/>
          </a:p>
        </p:txBody>
      </p:sp>
      <p:sp>
        <p:nvSpPr>
          <p:cNvPr id="5" name="object 5"/>
          <p:cNvSpPr txBox="1"/>
          <p:nvPr/>
        </p:nvSpPr>
        <p:spPr>
          <a:xfrm>
            <a:off x="11327635" y="6170021"/>
            <a:ext cx="5518785" cy="215836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4100" spc="-465" dirty="0">
                <a:solidFill>
                  <a:srgbClr val="444444"/>
                </a:solidFill>
                <a:latin typeface="Arial Black"/>
                <a:cs typeface="Arial Black"/>
              </a:rPr>
              <a:t>LECTURE</a:t>
            </a:r>
            <a:endParaRPr sz="4100">
              <a:latin typeface="Arial Black"/>
              <a:cs typeface="Arial Black"/>
            </a:endParaRPr>
          </a:p>
          <a:p>
            <a:pPr marL="12700" marR="5080">
              <a:lnSpc>
                <a:spcPct val="111700"/>
              </a:lnSpc>
              <a:spcBef>
                <a:spcPts val="935"/>
              </a:spcBef>
            </a:pPr>
            <a:r>
              <a:rPr sz="34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345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245" dirty="0">
                <a:solidFill>
                  <a:srgbClr val="444444"/>
                </a:solidFill>
                <a:latin typeface="Arial"/>
                <a:cs typeface="Arial"/>
              </a:rPr>
              <a:t>3</a:t>
            </a:r>
            <a:r>
              <a:rPr sz="3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180" dirty="0">
                <a:solidFill>
                  <a:srgbClr val="444444"/>
                </a:solidFill>
                <a:latin typeface="Arial"/>
                <a:cs typeface="Arial"/>
              </a:rPr>
              <a:t>WAYS</a:t>
            </a:r>
            <a:r>
              <a:rPr sz="3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3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10" dirty="0">
                <a:solidFill>
                  <a:srgbClr val="444444"/>
                </a:solidFill>
                <a:latin typeface="Arial"/>
                <a:cs typeface="Arial"/>
              </a:rPr>
              <a:t>BUILDING LAYOUTS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111122" y="9233268"/>
            <a:ext cx="1986914" cy="1151890"/>
            <a:chOff x="17111122" y="9233268"/>
            <a:chExt cx="1986914" cy="11518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11122" y="9233268"/>
              <a:ext cx="841111" cy="115179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6731" y="9233268"/>
              <a:ext cx="821105" cy="1151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WHAT</a:t>
            </a:r>
            <a:r>
              <a:rPr spc="-225" dirty="0"/>
              <a:t> </a:t>
            </a:r>
            <a:r>
              <a:rPr spc="-165" dirty="0"/>
              <a:t>DOES</a:t>
            </a:r>
            <a:r>
              <a:rPr spc="-215" dirty="0"/>
              <a:t> </a:t>
            </a:r>
            <a:r>
              <a:rPr spc="-260" dirty="0"/>
              <a:t>“</a:t>
            </a:r>
            <a:r>
              <a:rPr spc="-260" dirty="0">
                <a:latin typeface="Arial Black"/>
                <a:cs typeface="Arial Black"/>
              </a:rPr>
              <a:t>LAYOUT</a:t>
            </a:r>
            <a:r>
              <a:rPr spc="-260" dirty="0"/>
              <a:t>”</a:t>
            </a:r>
            <a:r>
              <a:rPr spc="-220" dirty="0"/>
              <a:t> </a:t>
            </a:r>
            <a:r>
              <a:rPr spc="-10" dirty="0"/>
              <a:t>MEAN?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64557" y="2453867"/>
            <a:ext cx="9903460" cy="7269480"/>
            <a:chOff x="1064557" y="2453867"/>
            <a:chExt cx="9903460" cy="7269480"/>
          </a:xfrm>
        </p:grpSpPr>
        <p:sp>
          <p:nvSpPr>
            <p:cNvPr id="5" name="object 5"/>
            <p:cNvSpPr/>
            <p:nvPr/>
          </p:nvSpPr>
          <p:spPr>
            <a:xfrm>
              <a:off x="1690195" y="3001240"/>
              <a:ext cx="9277985" cy="6722109"/>
            </a:xfrm>
            <a:custGeom>
              <a:avLst/>
              <a:gdLst/>
              <a:ahLst/>
              <a:cxnLst/>
              <a:rect l="l" t="t" r="r" b="b"/>
              <a:pathLst>
                <a:path w="9277985" h="6722109">
                  <a:moveTo>
                    <a:pt x="9277560" y="0"/>
                  </a:moveTo>
                  <a:lnTo>
                    <a:pt x="0" y="0"/>
                  </a:lnTo>
                  <a:lnTo>
                    <a:pt x="0" y="6721692"/>
                  </a:lnTo>
                  <a:lnTo>
                    <a:pt x="9277560" y="6721692"/>
                  </a:lnTo>
                  <a:lnTo>
                    <a:pt x="927756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524" y="2702375"/>
              <a:ext cx="2996126" cy="8739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4557" y="2453867"/>
              <a:ext cx="3160069" cy="104271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752411" y="2683618"/>
            <a:ext cx="1793239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355" dirty="0">
                <a:solidFill>
                  <a:srgbClr val="3E3E3E"/>
                </a:solidFill>
                <a:latin typeface="Arial Black"/>
                <a:cs typeface="Arial Black"/>
              </a:rPr>
              <a:t>LAYOUT</a:t>
            </a:r>
            <a:endParaRPr sz="3450">
              <a:latin typeface="Arial Black"/>
              <a:cs typeface="Arial Blac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51839" y="4412846"/>
            <a:ext cx="314325" cy="3112135"/>
            <a:chOff x="2551839" y="4412846"/>
            <a:chExt cx="314325" cy="311213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1839" y="4412846"/>
              <a:ext cx="314126" cy="31412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1839" y="5811757"/>
              <a:ext cx="314126" cy="31412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1839" y="7210667"/>
              <a:ext cx="314126" cy="31412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062683" y="4251780"/>
            <a:ext cx="6984365" cy="4293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1765">
              <a:lnSpc>
                <a:spcPct val="131200"/>
              </a:lnSpc>
              <a:spcBef>
                <a:spcPts val="95"/>
              </a:spcBef>
            </a:pP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Layout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35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4" dirty="0">
                <a:solidFill>
                  <a:srgbClr val="444444"/>
                </a:solidFill>
                <a:latin typeface="Arial"/>
                <a:cs typeface="Arial"/>
              </a:rPr>
              <a:t>way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0" dirty="0">
                <a:solidFill>
                  <a:srgbClr val="444444"/>
                </a:solidFill>
                <a:latin typeface="Arial"/>
                <a:cs typeface="Arial"/>
              </a:rPr>
              <a:t>text,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images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4" dirty="0">
                <a:solidFill>
                  <a:srgbClr val="444444"/>
                </a:solidFill>
                <a:latin typeface="Arial"/>
                <a:cs typeface="Arial"/>
              </a:rPr>
              <a:t>other </a:t>
            </a:r>
            <a:r>
              <a:rPr sz="2450" spc="130" dirty="0">
                <a:solidFill>
                  <a:srgbClr val="444444"/>
                </a:solidFill>
                <a:latin typeface="Arial"/>
                <a:cs typeface="Arial"/>
              </a:rPr>
              <a:t>content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5" dirty="0">
                <a:solidFill>
                  <a:srgbClr val="444444"/>
                </a:solidFill>
                <a:latin typeface="Arial"/>
                <a:cs typeface="Arial"/>
              </a:rPr>
              <a:t>placed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5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arranged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0" dirty="0">
                <a:solidFill>
                  <a:srgbClr val="444444"/>
                </a:solidFill>
                <a:latin typeface="Arial"/>
                <a:cs typeface="Arial"/>
              </a:rPr>
              <a:t>webpage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2450">
              <a:latin typeface="Arial"/>
              <a:cs typeface="Arial"/>
            </a:endParaRPr>
          </a:p>
          <a:p>
            <a:pPr marL="12700" marR="318135">
              <a:lnSpc>
                <a:spcPct val="131200"/>
              </a:lnSpc>
            </a:pP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Layout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gives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35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page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visual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0" dirty="0">
                <a:solidFill>
                  <a:srgbClr val="444444"/>
                </a:solidFill>
                <a:latin typeface="Arial"/>
                <a:cs typeface="Arial"/>
              </a:rPr>
              <a:t>structure,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into </a:t>
            </a:r>
            <a:r>
              <a:rPr sz="2450" spc="114" dirty="0">
                <a:solidFill>
                  <a:srgbClr val="444444"/>
                </a:solidFill>
                <a:latin typeface="Arial"/>
                <a:cs typeface="Arial"/>
              </a:rPr>
              <a:t>which</a:t>
            </a:r>
            <a:r>
              <a:rPr sz="24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2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place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our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4" dirty="0">
                <a:solidFill>
                  <a:srgbClr val="444444"/>
                </a:solidFill>
                <a:latin typeface="Arial"/>
                <a:cs typeface="Arial"/>
              </a:rPr>
              <a:t>content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2450">
              <a:latin typeface="Arial"/>
              <a:cs typeface="Arial"/>
            </a:endParaRPr>
          </a:p>
          <a:p>
            <a:pPr marL="12700" marR="5080">
              <a:lnSpc>
                <a:spcPct val="131200"/>
              </a:lnSpc>
            </a:pPr>
            <a:r>
              <a:rPr sz="2450" spc="-140" dirty="0">
                <a:solidFill>
                  <a:srgbClr val="444444"/>
                </a:solidFill>
                <a:latin typeface="Arial Black"/>
                <a:cs typeface="Arial Black"/>
              </a:rPr>
              <a:t>Building</a:t>
            </a:r>
            <a:r>
              <a:rPr sz="2450" spc="-2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220" dirty="0">
                <a:solidFill>
                  <a:srgbClr val="444444"/>
                </a:solidFill>
                <a:latin typeface="Arial Black"/>
                <a:cs typeface="Arial Black"/>
              </a:rPr>
              <a:t>a</a:t>
            </a:r>
            <a:r>
              <a:rPr sz="2450" spc="-2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45" dirty="0">
                <a:solidFill>
                  <a:srgbClr val="444444"/>
                </a:solidFill>
                <a:latin typeface="Arial Black"/>
                <a:cs typeface="Arial Black"/>
              </a:rPr>
              <a:t>layout:</a:t>
            </a:r>
            <a:r>
              <a:rPr sz="2450" spc="-9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arranging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page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elements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into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visual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0" dirty="0">
                <a:solidFill>
                  <a:srgbClr val="444444"/>
                </a:solidFill>
                <a:latin typeface="Arial"/>
                <a:cs typeface="Arial"/>
              </a:rPr>
              <a:t>structure,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instead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6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simply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having </a:t>
            </a:r>
            <a:r>
              <a:rPr sz="2450" spc="120" dirty="0">
                <a:solidFill>
                  <a:srgbClr val="444444"/>
                </a:solidFill>
                <a:latin typeface="Arial"/>
                <a:cs typeface="Arial"/>
              </a:rPr>
              <a:t>them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placed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one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20" dirty="0">
                <a:solidFill>
                  <a:srgbClr val="444444"/>
                </a:solidFill>
                <a:latin typeface="Arial"/>
                <a:cs typeface="Arial"/>
              </a:rPr>
              <a:t>after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0" dirty="0">
                <a:solidFill>
                  <a:srgbClr val="444444"/>
                </a:solidFill>
                <a:latin typeface="Arial"/>
                <a:cs typeface="Arial"/>
              </a:rPr>
              <a:t>another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(normal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0" dirty="0">
                <a:solidFill>
                  <a:srgbClr val="444444"/>
                </a:solidFill>
                <a:latin typeface="Arial"/>
                <a:cs typeface="Arial"/>
              </a:rPr>
              <a:t>flow)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331153" y="1485847"/>
            <a:ext cx="7055484" cy="9822815"/>
            <a:chOff x="12331153" y="1485847"/>
            <a:chExt cx="7055484" cy="982281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31163" y="1485847"/>
              <a:ext cx="7055085" cy="779794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54708" y="1799976"/>
              <a:ext cx="6007897" cy="675085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31153" y="8023538"/>
              <a:ext cx="7055085" cy="328501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54708" y="8337664"/>
              <a:ext cx="6007887" cy="242633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854686" y="8076101"/>
              <a:ext cx="6008370" cy="2659380"/>
            </a:xfrm>
            <a:custGeom>
              <a:avLst/>
              <a:gdLst/>
              <a:ahLst/>
              <a:cxnLst/>
              <a:rect l="l" t="t" r="r" b="b"/>
              <a:pathLst>
                <a:path w="6008369" h="2659379">
                  <a:moveTo>
                    <a:pt x="6007900" y="0"/>
                  </a:moveTo>
                  <a:lnTo>
                    <a:pt x="0" y="0"/>
                  </a:lnTo>
                  <a:lnTo>
                    <a:pt x="0" y="464896"/>
                  </a:lnTo>
                  <a:lnTo>
                    <a:pt x="6007900" y="464896"/>
                  </a:lnTo>
                  <a:lnTo>
                    <a:pt x="6007900" y="0"/>
                  </a:lnTo>
                  <a:close/>
                </a:path>
                <a:path w="6008369" h="2659379">
                  <a:moveTo>
                    <a:pt x="6007913" y="2313203"/>
                  </a:moveTo>
                  <a:lnTo>
                    <a:pt x="12" y="2313203"/>
                  </a:lnTo>
                  <a:lnTo>
                    <a:pt x="12" y="2658973"/>
                  </a:lnTo>
                  <a:lnTo>
                    <a:pt x="6007913" y="2658973"/>
                  </a:lnTo>
                  <a:lnTo>
                    <a:pt x="6007913" y="23132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47481" y="8643909"/>
              <a:ext cx="1894894" cy="70959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2886110" y="1820917"/>
              <a:ext cx="5945505" cy="307975"/>
            </a:xfrm>
            <a:custGeom>
              <a:avLst/>
              <a:gdLst/>
              <a:ahLst/>
              <a:cxnLst/>
              <a:rect l="l" t="t" r="r" b="b"/>
              <a:pathLst>
                <a:path w="5945505" h="307975">
                  <a:moveTo>
                    <a:pt x="0" y="0"/>
                  </a:moveTo>
                  <a:lnTo>
                    <a:pt x="5945072" y="0"/>
                  </a:lnTo>
                  <a:lnTo>
                    <a:pt x="5945072" y="307830"/>
                  </a:lnTo>
                  <a:lnTo>
                    <a:pt x="0" y="307830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991384" y="2399604"/>
              <a:ext cx="3373754" cy="1901189"/>
            </a:xfrm>
            <a:custGeom>
              <a:avLst/>
              <a:gdLst/>
              <a:ahLst/>
              <a:cxnLst/>
              <a:rect l="l" t="t" r="r" b="b"/>
              <a:pathLst>
                <a:path w="3373755" h="1901189">
                  <a:moveTo>
                    <a:pt x="0" y="0"/>
                  </a:moveTo>
                  <a:lnTo>
                    <a:pt x="3373159" y="0"/>
                  </a:lnTo>
                  <a:lnTo>
                    <a:pt x="3373159" y="1900681"/>
                  </a:lnTo>
                  <a:lnTo>
                    <a:pt x="0" y="1900681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149351" y="2191573"/>
              <a:ext cx="2685415" cy="2620645"/>
            </a:xfrm>
            <a:custGeom>
              <a:avLst/>
              <a:gdLst/>
              <a:ahLst/>
              <a:cxnLst/>
              <a:rect l="l" t="t" r="r" b="b"/>
              <a:pathLst>
                <a:path w="2685415" h="2620645">
                  <a:moveTo>
                    <a:pt x="0" y="0"/>
                  </a:moveTo>
                  <a:lnTo>
                    <a:pt x="2684808" y="0"/>
                  </a:lnTo>
                  <a:lnTo>
                    <a:pt x="2684808" y="2620236"/>
                  </a:lnTo>
                  <a:lnTo>
                    <a:pt x="0" y="2620236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142427" y="5370086"/>
              <a:ext cx="2685415" cy="2910840"/>
            </a:xfrm>
            <a:custGeom>
              <a:avLst/>
              <a:gdLst/>
              <a:ahLst/>
              <a:cxnLst/>
              <a:rect l="l" t="t" r="r" b="b"/>
              <a:pathLst>
                <a:path w="2685415" h="2910840">
                  <a:moveTo>
                    <a:pt x="0" y="0"/>
                  </a:moveTo>
                  <a:lnTo>
                    <a:pt x="2684808" y="0"/>
                  </a:lnTo>
                  <a:lnTo>
                    <a:pt x="2684808" y="2910365"/>
                  </a:lnTo>
                  <a:lnTo>
                    <a:pt x="0" y="2910365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987838" y="5685690"/>
              <a:ext cx="2685415" cy="2279650"/>
            </a:xfrm>
            <a:custGeom>
              <a:avLst/>
              <a:gdLst/>
              <a:ahLst/>
              <a:cxnLst/>
              <a:rect l="l" t="t" r="r" b="b"/>
              <a:pathLst>
                <a:path w="2685415" h="2279650">
                  <a:moveTo>
                    <a:pt x="0" y="0"/>
                  </a:moveTo>
                  <a:lnTo>
                    <a:pt x="2684808" y="0"/>
                  </a:lnTo>
                  <a:lnTo>
                    <a:pt x="2684808" y="2279158"/>
                  </a:lnTo>
                  <a:lnTo>
                    <a:pt x="0" y="2279158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142427" y="8583354"/>
              <a:ext cx="2137410" cy="812800"/>
            </a:xfrm>
            <a:custGeom>
              <a:avLst/>
              <a:gdLst/>
              <a:ahLst/>
              <a:cxnLst/>
              <a:rect l="l" t="t" r="r" b="b"/>
              <a:pathLst>
                <a:path w="2137409" h="812800">
                  <a:moveTo>
                    <a:pt x="0" y="0"/>
                  </a:moveTo>
                  <a:lnTo>
                    <a:pt x="2137177" y="0"/>
                  </a:lnTo>
                  <a:lnTo>
                    <a:pt x="2137177" y="812553"/>
                  </a:lnTo>
                  <a:lnTo>
                    <a:pt x="0" y="812553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858648" y="8807318"/>
              <a:ext cx="2713990" cy="1579880"/>
            </a:xfrm>
            <a:custGeom>
              <a:avLst/>
              <a:gdLst/>
              <a:ahLst/>
              <a:cxnLst/>
              <a:rect l="l" t="t" r="r" b="b"/>
              <a:pathLst>
                <a:path w="2713990" h="1579879">
                  <a:moveTo>
                    <a:pt x="0" y="0"/>
                  </a:moveTo>
                  <a:lnTo>
                    <a:pt x="2713763" y="0"/>
                  </a:lnTo>
                  <a:lnTo>
                    <a:pt x="2713763" y="1579808"/>
                  </a:lnTo>
                  <a:lnTo>
                    <a:pt x="0" y="1579808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30" dirty="0">
                <a:latin typeface="Arial Black"/>
                <a:cs typeface="Arial Black"/>
              </a:rPr>
              <a:t>HTML</a:t>
            </a:r>
            <a:r>
              <a:rPr lang="en-US" spc="-330" dirty="0">
                <a:latin typeface="Arial Black"/>
                <a:cs typeface="Arial Black"/>
              </a:rPr>
              <a:t> </a:t>
            </a:r>
            <a:r>
              <a:rPr lang="en-US" spc="-215" dirty="0"/>
              <a:t>CODE STRUCTURE </a:t>
            </a:r>
            <a:endParaRPr spc="-33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C7E29-DFC6-EC8D-8C18-826E5C01AB2E}"/>
              </a:ext>
            </a:extLst>
          </p:cNvPr>
          <p:cNvSpPr txBox="1"/>
          <p:nvPr/>
        </p:nvSpPr>
        <p:spPr>
          <a:xfrm flipH="1">
            <a:off x="527050" y="2221988"/>
            <a:ext cx="1143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B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essential tags that are required to create a HTML document are: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442D65-3AE1-BBFC-2EB6-3777F33A3A56}"/>
              </a:ext>
            </a:extLst>
          </p:cNvPr>
          <p:cNvSpPr txBox="1"/>
          <p:nvPr/>
        </p:nvSpPr>
        <p:spPr>
          <a:xfrm>
            <a:off x="1917024" y="3364988"/>
            <a:ext cx="6743700" cy="686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spc="-10" dirty="0">
                <a:solidFill>
                  <a:srgbClr val="444444"/>
                </a:solidFill>
                <a:latin typeface="Courier New"/>
                <a:cs typeface="Courier New"/>
              </a:rPr>
              <a:t>&lt;!DOCTYPE html&gt;</a:t>
            </a:r>
          </a:p>
          <a:p>
            <a:pPr>
              <a:lnSpc>
                <a:spcPct val="200000"/>
              </a:lnSpc>
            </a:pPr>
            <a:r>
              <a:rPr lang="en-US" sz="3200" spc="-10" dirty="0">
                <a:solidFill>
                  <a:srgbClr val="444444"/>
                </a:solidFill>
                <a:latin typeface="Courier New"/>
                <a:cs typeface="Courier New"/>
              </a:rPr>
              <a:t>&lt;html&gt;</a:t>
            </a:r>
            <a:endParaRPr lang="en-BR" sz="3200" dirty="0">
              <a:latin typeface="Courier New"/>
              <a:cs typeface="Courier New"/>
            </a:endParaRPr>
          </a:p>
          <a:p>
            <a:pPr>
              <a:lnSpc>
                <a:spcPct val="200000"/>
              </a:lnSpc>
            </a:pPr>
            <a:r>
              <a:rPr lang="en-US" sz="3200" spc="-10" dirty="0">
                <a:solidFill>
                  <a:srgbClr val="444444"/>
                </a:solidFill>
                <a:latin typeface="Courier New"/>
                <a:cs typeface="Courier New"/>
              </a:rPr>
              <a:t>	&lt;head&gt;</a:t>
            </a:r>
          </a:p>
          <a:p>
            <a:pPr>
              <a:lnSpc>
                <a:spcPct val="200000"/>
              </a:lnSpc>
            </a:pPr>
            <a:r>
              <a:rPr lang="en-US" sz="3200" spc="-10" dirty="0">
                <a:solidFill>
                  <a:srgbClr val="444444"/>
                </a:solidFill>
                <a:latin typeface="Courier New"/>
                <a:cs typeface="Courier New"/>
              </a:rPr>
              <a:t>	 	&lt;style&gt;..&lt;/style&gt;</a:t>
            </a:r>
          </a:p>
          <a:p>
            <a:pPr>
              <a:lnSpc>
                <a:spcPct val="200000"/>
              </a:lnSpc>
            </a:pPr>
            <a:r>
              <a:rPr lang="en-US" sz="3200" spc="-10" dirty="0">
                <a:solidFill>
                  <a:srgbClr val="444444"/>
                </a:solidFill>
                <a:latin typeface="Courier New"/>
                <a:cs typeface="Courier New"/>
              </a:rPr>
              <a:t>	&lt;/head&gt;</a:t>
            </a:r>
            <a:endParaRPr lang="en-BR" sz="3200" dirty="0">
              <a:latin typeface="Courier New"/>
              <a:cs typeface="Courier New"/>
            </a:endParaRPr>
          </a:p>
          <a:p>
            <a:pPr>
              <a:lnSpc>
                <a:spcPct val="200000"/>
              </a:lnSpc>
            </a:pPr>
            <a:r>
              <a:rPr lang="en-US" sz="3200" spc="-10" dirty="0">
                <a:solidFill>
                  <a:srgbClr val="444444"/>
                </a:solidFill>
                <a:latin typeface="Courier New"/>
                <a:cs typeface="Courier New"/>
              </a:rPr>
              <a:t>	&lt;body&gt;..&lt;/body&gt;</a:t>
            </a:r>
          </a:p>
          <a:p>
            <a:pPr>
              <a:lnSpc>
                <a:spcPct val="200000"/>
              </a:lnSpc>
            </a:pPr>
            <a:r>
              <a:rPr lang="en-US" sz="3200" spc="-10" dirty="0">
                <a:solidFill>
                  <a:srgbClr val="444444"/>
                </a:solidFill>
                <a:latin typeface="Courier New"/>
                <a:cs typeface="Courier New"/>
              </a:rPr>
              <a:t>&lt;/html&gt;</a:t>
            </a:r>
            <a:endParaRPr lang="en-BR" sz="3200" dirty="0"/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3C733A40-3AD8-5088-8AF9-579E2B1CDD0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431330C2-4345-8317-0B82-B0FACB1DE296}"/>
              </a:ext>
            </a:extLst>
          </p:cNvPr>
          <p:cNvSpPr txBox="1">
            <a:spLocks/>
          </p:cNvSpPr>
          <p:nvPr/>
        </p:nvSpPr>
        <p:spPr>
          <a:xfrm>
            <a:off x="858511" y="321772"/>
            <a:ext cx="877062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4250" b="0" i="0">
                <a:solidFill>
                  <a:srgbClr val="3E3E3E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US" spc="-355" dirty="0">
                <a:latin typeface="Arial Black"/>
                <a:cs typeface="Arial Black"/>
              </a:rPr>
              <a:t>HTML</a:t>
            </a:r>
            <a:r>
              <a:rPr lang="en-US" spc="-445" dirty="0">
                <a:latin typeface="Arial Black"/>
                <a:cs typeface="Arial Black"/>
              </a:rPr>
              <a:t> </a:t>
            </a:r>
            <a:r>
              <a:rPr lang="en-US" spc="-105" dirty="0"/>
              <a:t>Code Structure </a:t>
            </a:r>
            <a:endParaRPr lang="en-US" spc="-4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F2C45F-C1AD-1F60-8791-0AD34D968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228" y="3176095"/>
            <a:ext cx="7772400" cy="631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40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2652" y="1517260"/>
            <a:ext cx="7055484" cy="9791700"/>
            <a:chOff x="3022652" y="1517260"/>
            <a:chExt cx="7055484" cy="9791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2653" y="1517260"/>
              <a:ext cx="7055085" cy="779794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6197" y="1831389"/>
              <a:ext cx="6007897" cy="67508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2652" y="8054950"/>
              <a:ext cx="7055085" cy="325360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6197" y="8369077"/>
              <a:ext cx="6007896" cy="242633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46195" y="8107521"/>
              <a:ext cx="6008370" cy="2659380"/>
            </a:xfrm>
            <a:custGeom>
              <a:avLst/>
              <a:gdLst/>
              <a:ahLst/>
              <a:cxnLst/>
              <a:rect l="l" t="t" r="r" b="b"/>
              <a:pathLst>
                <a:path w="6008370" h="2659379">
                  <a:moveTo>
                    <a:pt x="6007887" y="0"/>
                  </a:moveTo>
                  <a:lnTo>
                    <a:pt x="0" y="0"/>
                  </a:lnTo>
                  <a:lnTo>
                    <a:pt x="0" y="464896"/>
                  </a:lnTo>
                  <a:lnTo>
                    <a:pt x="6007887" y="464896"/>
                  </a:lnTo>
                  <a:lnTo>
                    <a:pt x="6007887" y="0"/>
                  </a:lnTo>
                  <a:close/>
                </a:path>
                <a:path w="6008370" h="2659379">
                  <a:moveTo>
                    <a:pt x="6007900" y="2313190"/>
                  </a:moveTo>
                  <a:lnTo>
                    <a:pt x="0" y="2313190"/>
                  </a:lnTo>
                  <a:lnTo>
                    <a:pt x="0" y="2658973"/>
                  </a:lnTo>
                  <a:lnTo>
                    <a:pt x="6007900" y="2658973"/>
                  </a:lnTo>
                  <a:lnTo>
                    <a:pt x="6007900" y="23131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38974" y="8675322"/>
              <a:ext cx="1894894" cy="70959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77609" y="1852329"/>
              <a:ext cx="5945505" cy="307975"/>
            </a:xfrm>
            <a:custGeom>
              <a:avLst/>
              <a:gdLst/>
              <a:ahLst/>
              <a:cxnLst/>
              <a:rect l="l" t="t" r="r" b="b"/>
              <a:pathLst>
                <a:path w="5945505" h="307975">
                  <a:moveTo>
                    <a:pt x="0" y="0"/>
                  </a:moveTo>
                  <a:lnTo>
                    <a:pt x="5945072" y="0"/>
                  </a:lnTo>
                  <a:lnTo>
                    <a:pt x="5945072" y="307830"/>
                  </a:lnTo>
                  <a:lnTo>
                    <a:pt x="0" y="307830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82876" y="2431017"/>
              <a:ext cx="3373754" cy="1901189"/>
            </a:xfrm>
            <a:custGeom>
              <a:avLst/>
              <a:gdLst/>
              <a:ahLst/>
              <a:cxnLst/>
              <a:rect l="l" t="t" r="r" b="b"/>
              <a:pathLst>
                <a:path w="3373754" h="1901189">
                  <a:moveTo>
                    <a:pt x="0" y="0"/>
                  </a:moveTo>
                  <a:lnTo>
                    <a:pt x="3373159" y="0"/>
                  </a:lnTo>
                  <a:lnTo>
                    <a:pt x="3373159" y="1900681"/>
                  </a:lnTo>
                  <a:lnTo>
                    <a:pt x="0" y="1900681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40850" y="2222985"/>
              <a:ext cx="2685415" cy="2620645"/>
            </a:xfrm>
            <a:custGeom>
              <a:avLst/>
              <a:gdLst/>
              <a:ahLst/>
              <a:cxnLst/>
              <a:rect l="l" t="t" r="r" b="b"/>
              <a:pathLst>
                <a:path w="2685415" h="2620645">
                  <a:moveTo>
                    <a:pt x="0" y="0"/>
                  </a:moveTo>
                  <a:lnTo>
                    <a:pt x="2684808" y="0"/>
                  </a:lnTo>
                  <a:lnTo>
                    <a:pt x="2684808" y="2620236"/>
                  </a:lnTo>
                  <a:lnTo>
                    <a:pt x="0" y="2620236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3925" y="5401499"/>
              <a:ext cx="2685415" cy="2910840"/>
            </a:xfrm>
            <a:custGeom>
              <a:avLst/>
              <a:gdLst/>
              <a:ahLst/>
              <a:cxnLst/>
              <a:rect l="l" t="t" r="r" b="b"/>
              <a:pathLst>
                <a:path w="2685415" h="2910840">
                  <a:moveTo>
                    <a:pt x="0" y="0"/>
                  </a:moveTo>
                  <a:lnTo>
                    <a:pt x="2684808" y="0"/>
                  </a:lnTo>
                  <a:lnTo>
                    <a:pt x="2684808" y="2910365"/>
                  </a:lnTo>
                  <a:lnTo>
                    <a:pt x="0" y="2910365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79332" y="5717103"/>
              <a:ext cx="2685415" cy="2279650"/>
            </a:xfrm>
            <a:custGeom>
              <a:avLst/>
              <a:gdLst/>
              <a:ahLst/>
              <a:cxnLst/>
              <a:rect l="l" t="t" r="r" b="b"/>
              <a:pathLst>
                <a:path w="2685415" h="2279650">
                  <a:moveTo>
                    <a:pt x="0" y="0"/>
                  </a:moveTo>
                  <a:lnTo>
                    <a:pt x="2684808" y="0"/>
                  </a:lnTo>
                  <a:lnTo>
                    <a:pt x="2684808" y="2279158"/>
                  </a:lnTo>
                  <a:lnTo>
                    <a:pt x="0" y="2279158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3925" y="8614766"/>
              <a:ext cx="2137410" cy="812800"/>
            </a:xfrm>
            <a:custGeom>
              <a:avLst/>
              <a:gdLst/>
              <a:ahLst/>
              <a:cxnLst/>
              <a:rect l="l" t="t" r="r" b="b"/>
              <a:pathLst>
                <a:path w="2137410" h="812800">
                  <a:moveTo>
                    <a:pt x="0" y="0"/>
                  </a:moveTo>
                  <a:lnTo>
                    <a:pt x="2137177" y="0"/>
                  </a:lnTo>
                  <a:lnTo>
                    <a:pt x="2137177" y="812553"/>
                  </a:lnTo>
                  <a:lnTo>
                    <a:pt x="0" y="812553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50146" y="8838730"/>
              <a:ext cx="2713990" cy="1579880"/>
            </a:xfrm>
            <a:custGeom>
              <a:avLst/>
              <a:gdLst/>
              <a:ahLst/>
              <a:cxnLst/>
              <a:rect l="l" t="t" r="r" b="b"/>
              <a:pathLst>
                <a:path w="2713990" h="1579879">
                  <a:moveTo>
                    <a:pt x="0" y="0"/>
                  </a:moveTo>
                  <a:lnTo>
                    <a:pt x="2713763" y="0"/>
                  </a:lnTo>
                  <a:lnTo>
                    <a:pt x="2713763" y="1579808"/>
                  </a:lnTo>
                  <a:lnTo>
                    <a:pt x="0" y="1579808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97856" y="4220900"/>
            <a:ext cx="7817103" cy="3829066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8011378" y="5706641"/>
            <a:ext cx="3025140" cy="1459230"/>
            <a:chOff x="8011378" y="5706641"/>
            <a:chExt cx="3025140" cy="1459230"/>
          </a:xfrm>
        </p:grpSpPr>
        <p:sp>
          <p:nvSpPr>
            <p:cNvPr id="18" name="object 18"/>
            <p:cNvSpPr/>
            <p:nvPr/>
          </p:nvSpPr>
          <p:spPr>
            <a:xfrm>
              <a:off x="8042791" y="5822035"/>
              <a:ext cx="2779395" cy="1312545"/>
            </a:xfrm>
            <a:custGeom>
              <a:avLst/>
              <a:gdLst/>
              <a:ahLst/>
              <a:cxnLst/>
              <a:rect l="l" t="t" r="r" b="b"/>
              <a:pathLst>
                <a:path w="2779395" h="1312545">
                  <a:moveTo>
                    <a:pt x="0" y="1312352"/>
                  </a:moveTo>
                  <a:lnTo>
                    <a:pt x="32286" y="1283748"/>
                  </a:lnTo>
                  <a:lnTo>
                    <a:pt x="64998" y="1255384"/>
                  </a:lnTo>
                  <a:lnTo>
                    <a:pt x="98135" y="1227260"/>
                  </a:lnTo>
                  <a:lnTo>
                    <a:pt x="131698" y="1199376"/>
                  </a:lnTo>
                  <a:lnTo>
                    <a:pt x="165687" y="1171733"/>
                  </a:lnTo>
                  <a:lnTo>
                    <a:pt x="200102" y="1144330"/>
                  </a:lnTo>
                  <a:lnTo>
                    <a:pt x="234942" y="1117167"/>
                  </a:lnTo>
                  <a:lnTo>
                    <a:pt x="270207" y="1090244"/>
                  </a:lnTo>
                  <a:lnTo>
                    <a:pt x="305899" y="1063562"/>
                  </a:lnTo>
                  <a:lnTo>
                    <a:pt x="342016" y="1037119"/>
                  </a:lnTo>
                  <a:lnTo>
                    <a:pt x="378558" y="1010917"/>
                  </a:lnTo>
                  <a:lnTo>
                    <a:pt x="415527" y="984955"/>
                  </a:lnTo>
                  <a:lnTo>
                    <a:pt x="452921" y="959233"/>
                  </a:lnTo>
                  <a:lnTo>
                    <a:pt x="490740" y="933751"/>
                  </a:lnTo>
                  <a:lnTo>
                    <a:pt x="528985" y="908510"/>
                  </a:lnTo>
                  <a:lnTo>
                    <a:pt x="567656" y="883509"/>
                  </a:lnTo>
                  <a:lnTo>
                    <a:pt x="606753" y="858748"/>
                  </a:lnTo>
                  <a:lnTo>
                    <a:pt x="646275" y="834227"/>
                  </a:lnTo>
                  <a:lnTo>
                    <a:pt x="686222" y="809946"/>
                  </a:lnTo>
                  <a:lnTo>
                    <a:pt x="726596" y="785906"/>
                  </a:lnTo>
                  <a:lnTo>
                    <a:pt x="767395" y="762106"/>
                  </a:lnTo>
                  <a:lnTo>
                    <a:pt x="808619" y="738546"/>
                  </a:lnTo>
                  <a:lnTo>
                    <a:pt x="850270" y="715226"/>
                  </a:lnTo>
                  <a:lnTo>
                    <a:pt x="892346" y="692146"/>
                  </a:lnTo>
                  <a:lnTo>
                    <a:pt x="934847" y="669307"/>
                  </a:lnTo>
                  <a:lnTo>
                    <a:pt x="977774" y="646707"/>
                  </a:lnTo>
                  <a:lnTo>
                    <a:pt x="1021127" y="624348"/>
                  </a:lnTo>
                  <a:lnTo>
                    <a:pt x="1064906" y="602230"/>
                  </a:lnTo>
                  <a:lnTo>
                    <a:pt x="1109110" y="580351"/>
                  </a:lnTo>
                  <a:lnTo>
                    <a:pt x="1153740" y="558712"/>
                  </a:lnTo>
                  <a:lnTo>
                    <a:pt x="1198795" y="537314"/>
                  </a:lnTo>
                  <a:lnTo>
                    <a:pt x="1244276" y="516156"/>
                  </a:lnTo>
                  <a:lnTo>
                    <a:pt x="1290183" y="495238"/>
                  </a:lnTo>
                  <a:lnTo>
                    <a:pt x="1336515" y="474561"/>
                  </a:lnTo>
                  <a:lnTo>
                    <a:pt x="1383273" y="454123"/>
                  </a:lnTo>
                  <a:lnTo>
                    <a:pt x="1430456" y="433926"/>
                  </a:lnTo>
                  <a:lnTo>
                    <a:pt x="1478066" y="413969"/>
                  </a:lnTo>
                  <a:lnTo>
                    <a:pt x="1526101" y="394252"/>
                  </a:lnTo>
                  <a:lnTo>
                    <a:pt x="1574561" y="374775"/>
                  </a:lnTo>
                  <a:lnTo>
                    <a:pt x="1623447" y="355539"/>
                  </a:lnTo>
                  <a:lnTo>
                    <a:pt x="1672759" y="336543"/>
                  </a:lnTo>
                  <a:lnTo>
                    <a:pt x="1722496" y="317786"/>
                  </a:lnTo>
                  <a:lnTo>
                    <a:pt x="1772659" y="299271"/>
                  </a:lnTo>
                  <a:lnTo>
                    <a:pt x="1823248" y="280995"/>
                  </a:lnTo>
                  <a:lnTo>
                    <a:pt x="1874262" y="262959"/>
                  </a:lnTo>
                  <a:lnTo>
                    <a:pt x="1925702" y="245164"/>
                  </a:lnTo>
                  <a:lnTo>
                    <a:pt x="1977568" y="227609"/>
                  </a:lnTo>
                  <a:lnTo>
                    <a:pt x="2029859" y="210294"/>
                  </a:lnTo>
                  <a:lnTo>
                    <a:pt x="2082576" y="193219"/>
                  </a:lnTo>
                  <a:lnTo>
                    <a:pt x="2135718" y="176385"/>
                  </a:lnTo>
                  <a:lnTo>
                    <a:pt x="2189286" y="159791"/>
                  </a:lnTo>
                  <a:lnTo>
                    <a:pt x="2243280" y="143436"/>
                  </a:lnTo>
                  <a:lnTo>
                    <a:pt x="2297700" y="127323"/>
                  </a:lnTo>
                  <a:lnTo>
                    <a:pt x="2352545" y="111449"/>
                  </a:lnTo>
                  <a:lnTo>
                    <a:pt x="2407815" y="95815"/>
                  </a:lnTo>
                  <a:lnTo>
                    <a:pt x="2463512" y="80422"/>
                  </a:lnTo>
                  <a:lnTo>
                    <a:pt x="2519633" y="65269"/>
                  </a:lnTo>
                  <a:lnTo>
                    <a:pt x="2576181" y="50356"/>
                  </a:lnTo>
                  <a:lnTo>
                    <a:pt x="2633154" y="35683"/>
                  </a:lnTo>
                  <a:lnTo>
                    <a:pt x="2690553" y="21251"/>
                  </a:lnTo>
                  <a:lnTo>
                    <a:pt x="2748378" y="7058"/>
                  </a:lnTo>
                  <a:lnTo>
                    <a:pt x="2779021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762992" y="5706641"/>
              <a:ext cx="273685" cy="245110"/>
            </a:xfrm>
            <a:custGeom>
              <a:avLst/>
              <a:gdLst/>
              <a:ahLst/>
              <a:cxnLst/>
              <a:rect l="l" t="t" r="r" b="b"/>
              <a:pathLst>
                <a:path w="273684" h="245110">
                  <a:moveTo>
                    <a:pt x="0" y="0"/>
                  </a:moveTo>
                  <a:lnTo>
                    <a:pt x="56417" y="244888"/>
                  </a:lnTo>
                  <a:lnTo>
                    <a:pt x="273101" y="660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65" dirty="0"/>
              <a:t>PAGE</a:t>
            </a:r>
            <a:r>
              <a:rPr spc="-220" dirty="0"/>
              <a:t> </a:t>
            </a:r>
            <a:r>
              <a:rPr spc="-40" dirty="0"/>
              <a:t>LAYOUT</a:t>
            </a:r>
            <a:r>
              <a:rPr spc="-220" dirty="0"/>
              <a:t> </a:t>
            </a:r>
            <a:r>
              <a:rPr spc="-245" dirty="0">
                <a:latin typeface="Arial Black"/>
                <a:cs typeface="Arial Black"/>
              </a:rPr>
              <a:t>VS.</a:t>
            </a:r>
            <a:r>
              <a:rPr spc="-459" dirty="0">
                <a:latin typeface="Arial Black"/>
                <a:cs typeface="Arial Black"/>
              </a:rPr>
              <a:t> </a:t>
            </a:r>
            <a:r>
              <a:rPr spc="-45" dirty="0"/>
              <a:t>COMPONENT</a:t>
            </a:r>
            <a:r>
              <a:rPr spc="-220" dirty="0"/>
              <a:t> </a:t>
            </a:r>
            <a:r>
              <a:rPr spc="-10" dirty="0"/>
              <a:t>LAYOUT</a:t>
            </a:r>
          </a:p>
        </p:txBody>
      </p:sp>
      <p:grpSp>
        <p:nvGrpSpPr>
          <p:cNvPr id="22" name="object 22"/>
          <p:cNvGrpSpPr/>
          <p:nvPr/>
        </p:nvGrpSpPr>
        <p:grpSpPr>
          <a:xfrm>
            <a:off x="11814216" y="4736317"/>
            <a:ext cx="2708275" cy="983615"/>
            <a:chOff x="11814216" y="4736317"/>
            <a:chExt cx="2708275" cy="983615"/>
          </a:xfrm>
        </p:grpSpPr>
        <p:sp>
          <p:nvSpPr>
            <p:cNvPr id="23" name="object 23"/>
            <p:cNvSpPr/>
            <p:nvPr/>
          </p:nvSpPr>
          <p:spPr>
            <a:xfrm>
              <a:off x="11845628" y="4767730"/>
              <a:ext cx="2645410" cy="300990"/>
            </a:xfrm>
            <a:custGeom>
              <a:avLst/>
              <a:gdLst/>
              <a:ahLst/>
              <a:cxnLst/>
              <a:rect l="l" t="t" r="r" b="b"/>
              <a:pathLst>
                <a:path w="2645409" h="300989">
                  <a:moveTo>
                    <a:pt x="0" y="0"/>
                  </a:moveTo>
                  <a:lnTo>
                    <a:pt x="2644936" y="0"/>
                  </a:lnTo>
                  <a:lnTo>
                    <a:pt x="2644936" y="300733"/>
                  </a:lnTo>
                  <a:lnTo>
                    <a:pt x="0" y="300733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845628" y="5152229"/>
              <a:ext cx="2645410" cy="535940"/>
            </a:xfrm>
            <a:custGeom>
              <a:avLst/>
              <a:gdLst/>
              <a:ahLst/>
              <a:cxnLst/>
              <a:rect l="l" t="t" r="r" b="b"/>
              <a:pathLst>
                <a:path w="2645409" h="535939">
                  <a:moveTo>
                    <a:pt x="0" y="0"/>
                  </a:moveTo>
                  <a:lnTo>
                    <a:pt x="2644936" y="0"/>
                  </a:lnTo>
                  <a:lnTo>
                    <a:pt x="2644936" y="535784"/>
                  </a:lnTo>
                  <a:lnTo>
                    <a:pt x="0" y="535784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5303031" y="4736317"/>
            <a:ext cx="2708275" cy="1162050"/>
            <a:chOff x="15303031" y="4736317"/>
            <a:chExt cx="2708275" cy="1162050"/>
          </a:xfrm>
        </p:grpSpPr>
        <p:sp>
          <p:nvSpPr>
            <p:cNvPr id="26" name="object 26"/>
            <p:cNvSpPr/>
            <p:nvPr/>
          </p:nvSpPr>
          <p:spPr>
            <a:xfrm>
              <a:off x="15334444" y="4767730"/>
              <a:ext cx="2645410" cy="300990"/>
            </a:xfrm>
            <a:custGeom>
              <a:avLst/>
              <a:gdLst/>
              <a:ahLst/>
              <a:cxnLst/>
              <a:rect l="l" t="t" r="r" b="b"/>
              <a:pathLst>
                <a:path w="2645409" h="300989">
                  <a:moveTo>
                    <a:pt x="0" y="0"/>
                  </a:moveTo>
                  <a:lnTo>
                    <a:pt x="2644936" y="0"/>
                  </a:lnTo>
                  <a:lnTo>
                    <a:pt x="2644936" y="300733"/>
                  </a:lnTo>
                  <a:lnTo>
                    <a:pt x="0" y="300733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34444" y="5152229"/>
              <a:ext cx="2645410" cy="715010"/>
            </a:xfrm>
            <a:custGeom>
              <a:avLst/>
              <a:gdLst/>
              <a:ahLst/>
              <a:cxnLst/>
              <a:rect l="l" t="t" r="r" b="b"/>
              <a:pathLst>
                <a:path w="2645409" h="715010">
                  <a:moveTo>
                    <a:pt x="0" y="0"/>
                  </a:moveTo>
                  <a:lnTo>
                    <a:pt x="2644936" y="0"/>
                  </a:lnTo>
                  <a:lnTo>
                    <a:pt x="2644936" y="714637"/>
                  </a:lnTo>
                  <a:lnTo>
                    <a:pt x="0" y="714637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1814216" y="6250576"/>
            <a:ext cx="2708275" cy="1162050"/>
            <a:chOff x="11814216" y="6250576"/>
            <a:chExt cx="2708275" cy="1162050"/>
          </a:xfrm>
        </p:grpSpPr>
        <p:sp>
          <p:nvSpPr>
            <p:cNvPr id="29" name="object 29"/>
            <p:cNvSpPr/>
            <p:nvPr/>
          </p:nvSpPr>
          <p:spPr>
            <a:xfrm>
              <a:off x="11845628" y="6281988"/>
              <a:ext cx="2645410" cy="300990"/>
            </a:xfrm>
            <a:custGeom>
              <a:avLst/>
              <a:gdLst/>
              <a:ahLst/>
              <a:cxnLst/>
              <a:rect l="l" t="t" r="r" b="b"/>
              <a:pathLst>
                <a:path w="2645409" h="300990">
                  <a:moveTo>
                    <a:pt x="0" y="0"/>
                  </a:moveTo>
                  <a:lnTo>
                    <a:pt x="2644936" y="0"/>
                  </a:lnTo>
                  <a:lnTo>
                    <a:pt x="2644936" y="300733"/>
                  </a:lnTo>
                  <a:lnTo>
                    <a:pt x="0" y="300733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845628" y="6666489"/>
              <a:ext cx="2645410" cy="715010"/>
            </a:xfrm>
            <a:custGeom>
              <a:avLst/>
              <a:gdLst/>
              <a:ahLst/>
              <a:cxnLst/>
              <a:rect l="l" t="t" r="r" b="b"/>
              <a:pathLst>
                <a:path w="2645409" h="715009">
                  <a:moveTo>
                    <a:pt x="0" y="0"/>
                  </a:moveTo>
                  <a:lnTo>
                    <a:pt x="2644936" y="0"/>
                  </a:lnTo>
                  <a:lnTo>
                    <a:pt x="2644936" y="714637"/>
                  </a:lnTo>
                  <a:lnTo>
                    <a:pt x="0" y="714637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5303031" y="6250576"/>
            <a:ext cx="2708275" cy="983615"/>
            <a:chOff x="15303031" y="6250576"/>
            <a:chExt cx="2708275" cy="983615"/>
          </a:xfrm>
        </p:grpSpPr>
        <p:sp>
          <p:nvSpPr>
            <p:cNvPr id="32" name="object 32"/>
            <p:cNvSpPr/>
            <p:nvPr/>
          </p:nvSpPr>
          <p:spPr>
            <a:xfrm>
              <a:off x="15334444" y="6281988"/>
              <a:ext cx="2645410" cy="300990"/>
            </a:xfrm>
            <a:custGeom>
              <a:avLst/>
              <a:gdLst/>
              <a:ahLst/>
              <a:cxnLst/>
              <a:rect l="l" t="t" r="r" b="b"/>
              <a:pathLst>
                <a:path w="2645409" h="300990">
                  <a:moveTo>
                    <a:pt x="0" y="0"/>
                  </a:moveTo>
                  <a:lnTo>
                    <a:pt x="2644936" y="0"/>
                  </a:lnTo>
                  <a:lnTo>
                    <a:pt x="2644936" y="300733"/>
                  </a:lnTo>
                  <a:lnTo>
                    <a:pt x="0" y="300733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34444" y="6666489"/>
              <a:ext cx="2645410" cy="535940"/>
            </a:xfrm>
            <a:custGeom>
              <a:avLst/>
              <a:gdLst/>
              <a:ahLst/>
              <a:cxnLst/>
              <a:rect l="l" t="t" r="r" b="b"/>
              <a:pathLst>
                <a:path w="2645409" h="535940">
                  <a:moveTo>
                    <a:pt x="0" y="0"/>
                  </a:moveTo>
                  <a:lnTo>
                    <a:pt x="2644936" y="0"/>
                  </a:lnTo>
                  <a:lnTo>
                    <a:pt x="2644936" y="535784"/>
                  </a:lnTo>
                  <a:lnTo>
                    <a:pt x="0" y="535784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11257814" y="4767730"/>
            <a:ext cx="464184" cy="378460"/>
          </a:xfrm>
          <a:custGeom>
            <a:avLst/>
            <a:gdLst/>
            <a:ahLst/>
            <a:cxnLst/>
            <a:rect l="l" t="t" r="r" b="b"/>
            <a:pathLst>
              <a:path w="464184" h="378460">
                <a:moveTo>
                  <a:pt x="0" y="0"/>
                </a:moveTo>
                <a:lnTo>
                  <a:pt x="463987" y="0"/>
                </a:lnTo>
                <a:lnTo>
                  <a:pt x="463987" y="378163"/>
                </a:lnTo>
                <a:lnTo>
                  <a:pt x="0" y="378163"/>
                </a:lnTo>
                <a:lnTo>
                  <a:pt x="0" y="0"/>
                </a:lnTo>
                <a:close/>
              </a:path>
            </a:pathLst>
          </a:custGeom>
          <a:ln w="62825">
            <a:solidFill>
              <a:srgbClr val="F242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257814" y="6281989"/>
            <a:ext cx="464184" cy="378460"/>
          </a:xfrm>
          <a:custGeom>
            <a:avLst/>
            <a:gdLst/>
            <a:ahLst/>
            <a:cxnLst/>
            <a:rect l="l" t="t" r="r" b="b"/>
            <a:pathLst>
              <a:path w="464184" h="378459">
                <a:moveTo>
                  <a:pt x="0" y="0"/>
                </a:moveTo>
                <a:lnTo>
                  <a:pt x="463987" y="0"/>
                </a:lnTo>
                <a:lnTo>
                  <a:pt x="463987" y="378163"/>
                </a:lnTo>
                <a:lnTo>
                  <a:pt x="0" y="378163"/>
                </a:lnTo>
                <a:lnTo>
                  <a:pt x="0" y="0"/>
                </a:lnTo>
                <a:close/>
              </a:path>
            </a:pathLst>
          </a:custGeom>
          <a:ln w="62825">
            <a:solidFill>
              <a:srgbClr val="F242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744797" y="6281989"/>
            <a:ext cx="464184" cy="378460"/>
          </a:xfrm>
          <a:custGeom>
            <a:avLst/>
            <a:gdLst/>
            <a:ahLst/>
            <a:cxnLst/>
            <a:rect l="l" t="t" r="r" b="b"/>
            <a:pathLst>
              <a:path w="464184" h="378459">
                <a:moveTo>
                  <a:pt x="0" y="0"/>
                </a:moveTo>
                <a:lnTo>
                  <a:pt x="463987" y="0"/>
                </a:lnTo>
                <a:lnTo>
                  <a:pt x="463987" y="378163"/>
                </a:lnTo>
                <a:lnTo>
                  <a:pt x="0" y="378163"/>
                </a:lnTo>
                <a:lnTo>
                  <a:pt x="0" y="0"/>
                </a:lnTo>
                <a:close/>
              </a:path>
            </a:pathLst>
          </a:custGeom>
          <a:ln w="62825">
            <a:solidFill>
              <a:srgbClr val="F242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744797" y="4767730"/>
            <a:ext cx="464184" cy="378460"/>
          </a:xfrm>
          <a:custGeom>
            <a:avLst/>
            <a:gdLst/>
            <a:ahLst/>
            <a:cxnLst/>
            <a:rect l="l" t="t" r="r" b="b"/>
            <a:pathLst>
              <a:path w="464184" h="378460">
                <a:moveTo>
                  <a:pt x="0" y="0"/>
                </a:moveTo>
                <a:lnTo>
                  <a:pt x="463987" y="0"/>
                </a:lnTo>
                <a:lnTo>
                  <a:pt x="463987" y="378163"/>
                </a:lnTo>
                <a:lnTo>
                  <a:pt x="0" y="378163"/>
                </a:lnTo>
                <a:lnTo>
                  <a:pt x="0" y="0"/>
                </a:lnTo>
                <a:close/>
              </a:path>
            </a:pathLst>
          </a:custGeom>
          <a:ln w="62825">
            <a:solidFill>
              <a:srgbClr val="F242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12769820" y="8412012"/>
            <a:ext cx="4073525" cy="857250"/>
            <a:chOff x="12769820" y="8412012"/>
            <a:chExt cx="4073525" cy="857250"/>
          </a:xfrm>
        </p:grpSpPr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51786" y="8492614"/>
              <a:ext cx="3909385" cy="77658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69820" y="8412012"/>
              <a:ext cx="4073167" cy="777458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13007657" y="8576244"/>
            <a:ext cx="35985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10" dirty="0">
                <a:solidFill>
                  <a:srgbClr val="3E3E3E"/>
                </a:solidFill>
                <a:latin typeface="Arial Black"/>
                <a:cs typeface="Arial Black"/>
              </a:rPr>
              <a:t>COMPONENT</a:t>
            </a:r>
            <a:r>
              <a:rPr sz="2600" spc="-31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600" spc="-265" dirty="0">
                <a:solidFill>
                  <a:srgbClr val="3E3E3E"/>
                </a:solidFill>
                <a:latin typeface="Arial Black"/>
                <a:cs typeface="Arial Black"/>
              </a:rPr>
              <a:t>LAYOUT</a:t>
            </a:r>
            <a:endParaRPr sz="2600">
              <a:latin typeface="Arial Black"/>
              <a:cs typeface="Arial Black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47125" y="4617660"/>
            <a:ext cx="2530475" cy="1383665"/>
            <a:chOff x="547125" y="4617660"/>
            <a:chExt cx="2530475" cy="1383665"/>
          </a:xfrm>
        </p:grpSpPr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9093" y="5224186"/>
              <a:ext cx="2366255" cy="77658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7125" y="4617660"/>
              <a:ext cx="2529971" cy="1303382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1129417" y="4773091"/>
            <a:ext cx="1372235" cy="923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38760">
              <a:lnSpc>
                <a:spcPct val="113399"/>
              </a:lnSpc>
              <a:spcBef>
                <a:spcPts val="90"/>
              </a:spcBef>
            </a:pPr>
            <a:r>
              <a:rPr sz="2600" spc="-310" dirty="0">
                <a:solidFill>
                  <a:srgbClr val="3E3E3E"/>
                </a:solidFill>
                <a:latin typeface="Arial Black"/>
                <a:cs typeface="Arial Black"/>
              </a:rPr>
              <a:t>PAGE </a:t>
            </a:r>
            <a:r>
              <a:rPr sz="2600" spc="-245" dirty="0">
                <a:solidFill>
                  <a:srgbClr val="3E3E3E"/>
                </a:solidFill>
                <a:latin typeface="Arial Black"/>
                <a:cs typeface="Arial Black"/>
              </a:rPr>
              <a:t>LAYOUT</a:t>
            </a:r>
            <a:endParaRPr sz="2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THE</a:t>
            </a:r>
            <a:r>
              <a:rPr spc="-185" dirty="0"/>
              <a:t> </a:t>
            </a:r>
            <a:r>
              <a:rPr spc="-35" dirty="0">
                <a:latin typeface="Arial Black"/>
                <a:cs typeface="Arial Black"/>
              </a:rPr>
              <a:t>3</a:t>
            </a:r>
            <a:r>
              <a:rPr spc="-570" dirty="0">
                <a:latin typeface="Arial Black"/>
                <a:cs typeface="Arial Black"/>
              </a:rPr>
              <a:t> </a:t>
            </a:r>
            <a:r>
              <a:rPr spc="-335" dirty="0">
                <a:latin typeface="Arial Black"/>
                <a:cs typeface="Arial Black"/>
              </a:rPr>
              <a:t>WAYS</a:t>
            </a:r>
            <a:r>
              <a:rPr spc="-425" dirty="0">
                <a:latin typeface="Arial Black"/>
                <a:cs typeface="Arial Black"/>
              </a:rPr>
              <a:t> </a:t>
            </a:r>
            <a:r>
              <a:rPr spc="-105" dirty="0"/>
              <a:t>OF</a:t>
            </a:r>
            <a:r>
              <a:rPr spc="-185" dirty="0"/>
              <a:t> </a:t>
            </a:r>
            <a:r>
              <a:rPr spc="-85" dirty="0"/>
              <a:t>BUILDING</a:t>
            </a:r>
            <a:r>
              <a:rPr spc="-185" dirty="0"/>
              <a:t> </a:t>
            </a:r>
            <a:r>
              <a:rPr spc="-70" dirty="0"/>
              <a:t>LAYOUTS</a:t>
            </a:r>
            <a:r>
              <a:rPr spc="-180" dirty="0"/>
              <a:t> </a:t>
            </a:r>
            <a:r>
              <a:rPr dirty="0"/>
              <a:t>WITH</a:t>
            </a:r>
            <a:r>
              <a:rPr spc="-185" dirty="0"/>
              <a:t> </a:t>
            </a:r>
            <a:r>
              <a:rPr spc="-25" dirty="0"/>
              <a:t>CSS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411573" y="1815365"/>
            <a:ext cx="4862195" cy="4757420"/>
            <a:chOff x="7411573" y="1815365"/>
            <a:chExt cx="4862195" cy="4757420"/>
          </a:xfrm>
        </p:grpSpPr>
        <p:sp>
          <p:nvSpPr>
            <p:cNvPr id="5" name="object 5"/>
            <p:cNvSpPr/>
            <p:nvPr/>
          </p:nvSpPr>
          <p:spPr>
            <a:xfrm>
              <a:off x="8039826" y="2343674"/>
              <a:ext cx="4234180" cy="4229100"/>
            </a:xfrm>
            <a:custGeom>
              <a:avLst/>
              <a:gdLst/>
              <a:ahLst/>
              <a:cxnLst/>
              <a:rect l="l" t="t" r="r" b="b"/>
              <a:pathLst>
                <a:path w="4234180" h="4229100">
                  <a:moveTo>
                    <a:pt x="2387220" y="4216400"/>
                  </a:moveTo>
                  <a:lnTo>
                    <a:pt x="1846640" y="4216400"/>
                  </a:lnTo>
                  <a:lnTo>
                    <a:pt x="1891537" y="4229100"/>
                  </a:lnTo>
                  <a:lnTo>
                    <a:pt x="2342323" y="4229100"/>
                  </a:lnTo>
                  <a:lnTo>
                    <a:pt x="2387220" y="4216400"/>
                  </a:lnTo>
                  <a:close/>
                </a:path>
                <a:path w="4234180" h="4229100">
                  <a:moveTo>
                    <a:pt x="2521251" y="4191000"/>
                  </a:moveTo>
                  <a:lnTo>
                    <a:pt x="1712609" y="4191000"/>
                  </a:lnTo>
                  <a:lnTo>
                    <a:pt x="1801842" y="4216400"/>
                  </a:lnTo>
                  <a:lnTo>
                    <a:pt x="2432018" y="4216400"/>
                  </a:lnTo>
                  <a:lnTo>
                    <a:pt x="2521251" y="4191000"/>
                  </a:lnTo>
                  <a:close/>
                </a:path>
                <a:path w="4234180" h="4229100">
                  <a:moveTo>
                    <a:pt x="2697801" y="76200"/>
                  </a:moveTo>
                  <a:lnTo>
                    <a:pt x="1536060" y="76200"/>
                  </a:lnTo>
                  <a:lnTo>
                    <a:pt x="1492418" y="101600"/>
                  </a:lnTo>
                  <a:lnTo>
                    <a:pt x="1320327" y="152400"/>
                  </a:lnTo>
                  <a:lnTo>
                    <a:pt x="1278007" y="177800"/>
                  </a:lnTo>
                  <a:lnTo>
                    <a:pt x="1236000" y="190500"/>
                  </a:lnTo>
                  <a:lnTo>
                    <a:pt x="1194323" y="215900"/>
                  </a:lnTo>
                  <a:lnTo>
                    <a:pt x="1152993" y="228600"/>
                  </a:lnTo>
                  <a:lnTo>
                    <a:pt x="1031249" y="304800"/>
                  </a:lnTo>
                  <a:lnTo>
                    <a:pt x="952123" y="355600"/>
                  </a:lnTo>
                  <a:lnTo>
                    <a:pt x="874780" y="406400"/>
                  </a:lnTo>
                  <a:lnTo>
                    <a:pt x="799354" y="457200"/>
                  </a:lnTo>
                  <a:lnTo>
                    <a:pt x="762400" y="495300"/>
                  </a:lnTo>
                  <a:lnTo>
                    <a:pt x="725974" y="520700"/>
                  </a:lnTo>
                  <a:lnTo>
                    <a:pt x="690094" y="558800"/>
                  </a:lnTo>
                  <a:lnTo>
                    <a:pt x="654775" y="584200"/>
                  </a:lnTo>
                  <a:lnTo>
                    <a:pt x="620034" y="622300"/>
                  </a:lnTo>
                  <a:lnTo>
                    <a:pt x="586066" y="660400"/>
                  </a:lnTo>
                  <a:lnTo>
                    <a:pt x="553055" y="685800"/>
                  </a:lnTo>
                  <a:lnTo>
                    <a:pt x="521001" y="723900"/>
                  </a:lnTo>
                  <a:lnTo>
                    <a:pt x="489904" y="762000"/>
                  </a:lnTo>
                  <a:lnTo>
                    <a:pt x="459763" y="800100"/>
                  </a:lnTo>
                  <a:lnTo>
                    <a:pt x="430579" y="838200"/>
                  </a:lnTo>
                  <a:lnTo>
                    <a:pt x="402352" y="876300"/>
                  </a:lnTo>
                  <a:lnTo>
                    <a:pt x="375082" y="914400"/>
                  </a:lnTo>
                  <a:lnTo>
                    <a:pt x="348769" y="952500"/>
                  </a:lnTo>
                  <a:lnTo>
                    <a:pt x="323413" y="990600"/>
                  </a:lnTo>
                  <a:lnTo>
                    <a:pt x="299013" y="1028700"/>
                  </a:lnTo>
                  <a:lnTo>
                    <a:pt x="275571" y="1066800"/>
                  </a:lnTo>
                  <a:lnTo>
                    <a:pt x="253085" y="1117600"/>
                  </a:lnTo>
                  <a:lnTo>
                    <a:pt x="231556" y="1155700"/>
                  </a:lnTo>
                  <a:lnTo>
                    <a:pt x="210984" y="1193800"/>
                  </a:lnTo>
                  <a:lnTo>
                    <a:pt x="191368" y="1231900"/>
                  </a:lnTo>
                  <a:lnTo>
                    <a:pt x="172710" y="1282700"/>
                  </a:lnTo>
                  <a:lnTo>
                    <a:pt x="155008" y="1320800"/>
                  </a:lnTo>
                  <a:lnTo>
                    <a:pt x="138263" y="1358900"/>
                  </a:lnTo>
                  <a:lnTo>
                    <a:pt x="122476" y="1409700"/>
                  </a:lnTo>
                  <a:lnTo>
                    <a:pt x="107644" y="1447800"/>
                  </a:lnTo>
                  <a:lnTo>
                    <a:pt x="93770" y="1498600"/>
                  </a:lnTo>
                  <a:lnTo>
                    <a:pt x="80853" y="1536700"/>
                  </a:lnTo>
                  <a:lnTo>
                    <a:pt x="68892" y="1587500"/>
                  </a:lnTo>
                  <a:lnTo>
                    <a:pt x="57889" y="1625600"/>
                  </a:lnTo>
                  <a:lnTo>
                    <a:pt x="47842" y="1663700"/>
                  </a:lnTo>
                  <a:lnTo>
                    <a:pt x="38752" y="1714500"/>
                  </a:lnTo>
                  <a:lnTo>
                    <a:pt x="30619" y="1752600"/>
                  </a:lnTo>
                  <a:lnTo>
                    <a:pt x="23442" y="1803400"/>
                  </a:lnTo>
                  <a:lnTo>
                    <a:pt x="17223" y="1854200"/>
                  </a:lnTo>
                  <a:lnTo>
                    <a:pt x="11960" y="1892300"/>
                  </a:lnTo>
                  <a:lnTo>
                    <a:pt x="7654" y="1943100"/>
                  </a:lnTo>
                  <a:lnTo>
                    <a:pt x="4305" y="1981200"/>
                  </a:lnTo>
                  <a:lnTo>
                    <a:pt x="1913" y="2032000"/>
                  </a:lnTo>
                  <a:lnTo>
                    <a:pt x="478" y="2070100"/>
                  </a:lnTo>
                  <a:lnTo>
                    <a:pt x="0" y="2120900"/>
                  </a:lnTo>
                  <a:lnTo>
                    <a:pt x="478" y="2159000"/>
                  </a:lnTo>
                  <a:lnTo>
                    <a:pt x="1913" y="2209800"/>
                  </a:lnTo>
                  <a:lnTo>
                    <a:pt x="4305" y="2247900"/>
                  </a:lnTo>
                  <a:lnTo>
                    <a:pt x="7654" y="2298700"/>
                  </a:lnTo>
                  <a:lnTo>
                    <a:pt x="11960" y="2349500"/>
                  </a:lnTo>
                  <a:lnTo>
                    <a:pt x="17223" y="2387600"/>
                  </a:lnTo>
                  <a:lnTo>
                    <a:pt x="23442" y="2438400"/>
                  </a:lnTo>
                  <a:lnTo>
                    <a:pt x="30619" y="2476500"/>
                  </a:lnTo>
                  <a:lnTo>
                    <a:pt x="38752" y="2527300"/>
                  </a:lnTo>
                  <a:lnTo>
                    <a:pt x="47842" y="2565400"/>
                  </a:lnTo>
                  <a:lnTo>
                    <a:pt x="57889" y="2616200"/>
                  </a:lnTo>
                  <a:lnTo>
                    <a:pt x="68892" y="2654300"/>
                  </a:lnTo>
                  <a:lnTo>
                    <a:pt x="80853" y="2705100"/>
                  </a:lnTo>
                  <a:lnTo>
                    <a:pt x="93770" y="2743200"/>
                  </a:lnTo>
                  <a:lnTo>
                    <a:pt x="107644" y="2781300"/>
                  </a:lnTo>
                  <a:lnTo>
                    <a:pt x="122476" y="2832100"/>
                  </a:lnTo>
                  <a:lnTo>
                    <a:pt x="138263" y="2870200"/>
                  </a:lnTo>
                  <a:lnTo>
                    <a:pt x="155008" y="2921000"/>
                  </a:lnTo>
                  <a:lnTo>
                    <a:pt x="172710" y="2959100"/>
                  </a:lnTo>
                  <a:lnTo>
                    <a:pt x="191368" y="2997200"/>
                  </a:lnTo>
                  <a:lnTo>
                    <a:pt x="210984" y="3035300"/>
                  </a:lnTo>
                  <a:lnTo>
                    <a:pt x="231556" y="3086100"/>
                  </a:lnTo>
                  <a:lnTo>
                    <a:pt x="253085" y="3124200"/>
                  </a:lnTo>
                  <a:lnTo>
                    <a:pt x="275571" y="3162300"/>
                  </a:lnTo>
                  <a:lnTo>
                    <a:pt x="299013" y="3200400"/>
                  </a:lnTo>
                  <a:lnTo>
                    <a:pt x="323413" y="3238500"/>
                  </a:lnTo>
                  <a:lnTo>
                    <a:pt x="348769" y="3289300"/>
                  </a:lnTo>
                  <a:lnTo>
                    <a:pt x="375082" y="3327400"/>
                  </a:lnTo>
                  <a:lnTo>
                    <a:pt x="402352" y="3365500"/>
                  </a:lnTo>
                  <a:lnTo>
                    <a:pt x="430579" y="3403600"/>
                  </a:lnTo>
                  <a:lnTo>
                    <a:pt x="459763" y="3441700"/>
                  </a:lnTo>
                  <a:lnTo>
                    <a:pt x="489904" y="3467100"/>
                  </a:lnTo>
                  <a:lnTo>
                    <a:pt x="521001" y="3505200"/>
                  </a:lnTo>
                  <a:lnTo>
                    <a:pt x="553055" y="3543300"/>
                  </a:lnTo>
                  <a:lnTo>
                    <a:pt x="586066" y="3581400"/>
                  </a:lnTo>
                  <a:lnTo>
                    <a:pt x="620034" y="3619500"/>
                  </a:lnTo>
                  <a:lnTo>
                    <a:pt x="654775" y="3644900"/>
                  </a:lnTo>
                  <a:lnTo>
                    <a:pt x="690094" y="3683000"/>
                  </a:lnTo>
                  <a:lnTo>
                    <a:pt x="725974" y="3708400"/>
                  </a:lnTo>
                  <a:lnTo>
                    <a:pt x="762400" y="3746500"/>
                  </a:lnTo>
                  <a:lnTo>
                    <a:pt x="799354" y="3771900"/>
                  </a:lnTo>
                  <a:lnTo>
                    <a:pt x="836819" y="3810000"/>
                  </a:lnTo>
                  <a:lnTo>
                    <a:pt x="913220" y="3860800"/>
                  </a:lnTo>
                  <a:lnTo>
                    <a:pt x="991471" y="3911600"/>
                  </a:lnTo>
                  <a:lnTo>
                    <a:pt x="1112026" y="3987800"/>
                  </a:lnTo>
                  <a:lnTo>
                    <a:pt x="1152993" y="4000500"/>
                  </a:lnTo>
                  <a:lnTo>
                    <a:pt x="1194323" y="4025900"/>
                  </a:lnTo>
                  <a:lnTo>
                    <a:pt x="1236000" y="4038600"/>
                  </a:lnTo>
                  <a:lnTo>
                    <a:pt x="1278007" y="4064000"/>
                  </a:lnTo>
                  <a:lnTo>
                    <a:pt x="1320327" y="4076700"/>
                  </a:lnTo>
                  <a:lnTo>
                    <a:pt x="1362946" y="4102100"/>
                  </a:lnTo>
                  <a:lnTo>
                    <a:pt x="1668208" y="4191000"/>
                  </a:lnTo>
                  <a:lnTo>
                    <a:pt x="2565653" y="4191000"/>
                  </a:lnTo>
                  <a:lnTo>
                    <a:pt x="2870915" y="4102100"/>
                  </a:lnTo>
                  <a:lnTo>
                    <a:pt x="2913533" y="4076700"/>
                  </a:lnTo>
                  <a:lnTo>
                    <a:pt x="2955854" y="4064000"/>
                  </a:lnTo>
                  <a:lnTo>
                    <a:pt x="2997861" y="4038600"/>
                  </a:lnTo>
                  <a:lnTo>
                    <a:pt x="3039538" y="4025900"/>
                  </a:lnTo>
                  <a:lnTo>
                    <a:pt x="3080868" y="4000500"/>
                  </a:lnTo>
                  <a:lnTo>
                    <a:pt x="3121835" y="3987800"/>
                  </a:lnTo>
                  <a:lnTo>
                    <a:pt x="3242391" y="3911600"/>
                  </a:lnTo>
                  <a:lnTo>
                    <a:pt x="3320642" y="3860800"/>
                  </a:lnTo>
                  <a:lnTo>
                    <a:pt x="3397043" y="3810000"/>
                  </a:lnTo>
                  <a:lnTo>
                    <a:pt x="3434509" y="3771900"/>
                  </a:lnTo>
                  <a:lnTo>
                    <a:pt x="3471463" y="3746500"/>
                  </a:lnTo>
                  <a:lnTo>
                    <a:pt x="3507888" y="3708400"/>
                  </a:lnTo>
                  <a:lnTo>
                    <a:pt x="3543769" y="3683000"/>
                  </a:lnTo>
                  <a:lnTo>
                    <a:pt x="3579088" y="3644900"/>
                  </a:lnTo>
                  <a:lnTo>
                    <a:pt x="3613829" y="3619500"/>
                  </a:lnTo>
                  <a:lnTo>
                    <a:pt x="3647797" y="3581400"/>
                  </a:lnTo>
                  <a:lnTo>
                    <a:pt x="3680808" y="3543300"/>
                  </a:lnTo>
                  <a:lnTo>
                    <a:pt x="3712863" y="3505200"/>
                  </a:lnTo>
                  <a:lnTo>
                    <a:pt x="3743961" y="3467100"/>
                  </a:lnTo>
                  <a:lnTo>
                    <a:pt x="3774101" y="3441700"/>
                  </a:lnTo>
                  <a:lnTo>
                    <a:pt x="3803285" y="3403600"/>
                  </a:lnTo>
                  <a:lnTo>
                    <a:pt x="3831512" y="3365500"/>
                  </a:lnTo>
                  <a:lnTo>
                    <a:pt x="3858783" y="3327400"/>
                  </a:lnTo>
                  <a:lnTo>
                    <a:pt x="3885096" y="3289300"/>
                  </a:lnTo>
                  <a:lnTo>
                    <a:pt x="3910452" y="3238500"/>
                  </a:lnTo>
                  <a:lnTo>
                    <a:pt x="3934852" y="3200400"/>
                  </a:lnTo>
                  <a:lnTo>
                    <a:pt x="3958295" y="3162300"/>
                  </a:lnTo>
                  <a:lnTo>
                    <a:pt x="3980781" y="3124200"/>
                  </a:lnTo>
                  <a:lnTo>
                    <a:pt x="4002310" y="3086100"/>
                  </a:lnTo>
                  <a:lnTo>
                    <a:pt x="4022882" y="3035300"/>
                  </a:lnTo>
                  <a:lnTo>
                    <a:pt x="4042498" y="2997200"/>
                  </a:lnTo>
                  <a:lnTo>
                    <a:pt x="4061156" y="2959100"/>
                  </a:lnTo>
                  <a:lnTo>
                    <a:pt x="4078858" y="2921000"/>
                  </a:lnTo>
                  <a:lnTo>
                    <a:pt x="4095603" y="2870200"/>
                  </a:lnTo>
                  <a:lnTo>
                    <a:pt x="4111391" y="2832100"/>
                  </a:lnTo>
                  <a:lnTo>
                    <a:pt x="4126222" y="2781300"/>
                  </a:lnTo>
                  <a:lnTo>
                    <a:pt x="4140096" y="2743200"/>
                  </a:lnTo>
                  <a:lnTo>
                    <a:pt x="4153014" y="2705100"/>
                  </a:lnTo>
                  <a:lnTo>
                    <a:pt x="4164975" y="2654300"/>
                  </a:lnTo>
                  <a:lnTo>
                    <a:pt x="4175978" y="2616200"/>
                  </a:lnTo>
                  <a:lnTo>
                    <a:pt x="4186025" y="2565400"/>
                  </a:lnTo>
                  <a:lnTo>
                    <a:pt x="4195115" y="2527300"/>
                  </a:lnTo>
                  <a:lnTo>
                    <a:pt x="4203249" y="2476500"/>
                  </a:lnTo>
                  <a:lnTo>
                    <a:pt x="4210425" y="2438400"/>
                  </a:lnTo>
                  <a:lnTo>
                    <a:pt x="4216644" y="2387600"/>
                  </a:lnTo>
                  <a:lnTo>
                    <a:pt x="4221907" y="2349500"/>
                  </a:lnTo>
                  <a:lnTo>
                    <a:pt x="4226213" y="2298700"/>
                  </a:lnTo>
                  <a:lnTo>
                    <a:pt x="4229562" y="2247900"/>
                  </a:lnTo>
                  <a:lnTo>
                    <a:pt x="4231954" y="2209800"/>
                  </a:lnTo>
                  <a:lnTo>
                    <a:pt x="4233389" y="2159000"/>
                  </a:lnTo>
                  <a:lnTo>
                    <a:pt x="4233868" y="2120900"/>
                  </a:lnTo>
                  <a:lnTo>
                    <a:pt x="4233389" y="2070100"/>
                  </a:lnTo>
                  <a:lnTo>
                    <a:pt x="4231954" y="2032000"/>
                  </a:lnTo>
                  <a:lnTo>
                    <a:pt x="4229562" y="1981200"/>
                  </a:lnTo>
                  <a:lnTo>
                    <a:pt x="4226213" y="1943100"/>
                  </a:lnTo>
                  <a:lnTo>
                    <a:pt x="4221907" y="1892300"/>
                  </a:lnTo>
                  <a:lnTo>
                    <a:pt x="4216644" y="1854200"/>
                  </a:lnTo>
                  <a:lnTo>
                    <a:pt x="4210425" y="1803400"/>
                  </a:lnTo>
                  <a:lnTo>
                    <a:pt x="4203249" y="1752600"/>
                  </a:lnTo>
                  <a:lnTo>
                    <a:pt x="4195115" y="1714500"/>
                  </a:lnTo>
                  <a:lnTo>
                    <a:pt x="4186025" y="1663700"/>
                  </a:lnTo>
                  <a:lnTo>
                    <a:pt x="4175978" y="1625600"/>
                  </a:lnTo>
                  <a:lnTo>
                    <a:pt x="4164975" y="1587500"/>
                  </a:lnTo>
                  <a:lnTo>
                    <a:pt x="4153014" y="1536700"/>
                  </a:lnTo>
                  <a:lnTo>
                    <a:pt x="4140096" y="1498600"/>
                  </a:lnTo>
                  <a:lnTo>
                    <a:pt x="4126222" y="1447800"/>
                  </a:lnTo>
                  <a:lnTo>
                    <a:pt x="4111391" y="1409700"/>
                  </a:lnTo>
                  <a:lnTo>
                    <a:pt x="4095603" y="1358900"/>
                  </a:lnTo>
                  <a:lnTo>
                    <a:pt x="4078858" y="1320800"/>
                  </a:lnTo>
                  <a:lnTo>
                    <a:pt x="4061156" y="1282700"/>
                  </a:lnTo>
                  <a:lnTo>
                    <a:pt x="4042498" y="1231900"/>
                  </a:lnTo>
                  <a:lnTo>
                    <a:pt x="4022882" y="1193800"/>
                  </a:lnTo>
                  <a:lnTo>
                    <a:pt x="4002310" y="1155700"/>
                  </a:lnTo>
                  <a:lnTo>
                    <a:pt x="3980781" y="1117600"/>
                  </a:lnTo>
                  <a:lnTo>
                    <a:pt x="3958295" y="1066800"/>
                  </a:lnTo>
                  <a:lnTo>
                    <a:pt x="3934852" y="1028700"/>
                  </a:lnTo>
                  <a:lnTo>
                    <a:pt x="3910452" y="990600"/>
                  </a:lnTo>
                  <a:lnTo>
                    <a:pt x="3885096" y="952500"/>
                  </a:lnTo>
                  <a:lnTo>
                    <a:pt x="3858783" y="914400"/>
                  </a:lnTo>
                  <a:lnTo>
                    <a:pt x="3831512" y="876300"/>
                  </a:lnTo>
                  <a:lnTo>
                    <a:pt x="3803285" y="838200"/>
                  </a:lnTo>
                  <a:lnTo>
                    <a:pt x="3774101" y="800100"/>
                  </a:lnTo>
                  <a:lnTo>
                    <a:pt x="3743961" y="762000"/>
                  </a:lnTo>
                  <a:lnTo>
                    <a:pt x="3712863" y="723900"/>
                  </a:lnTo>
                  <a:lnTo>
                    <a:pt x="3680808" y="685800"/>
                  </a:lnTo>
                  <a:lnTo>
                    <a:pt x="3647797" y="660400"/>
                  </a:lnTo>
                  <a:lnTo>
                    <a:pt x="3613829" y="622300"/>
                  </a:lnTo>
                  <a:lnTo>
                    <a:pt x="3579088" y="584200"/>
                  </a:lnTo>
                  <a:lnTo>
                    <a:pt x="3543769" y="558800"/>
                  </a:lnTo>
                  <a:lnTo>
                    <a:pt x="3507888" y="520700"/>
                  </a:lnTo>
                  <a:lnTo>
                    <a:pt x="3471463" y="495300"/>
                  </a:lnTo>
                  <a:lnTo>
                    <a:pt x="3434509" y="457200"/>
                  </a:lnTo>
                  <a:lnTo>
                    <a:pt x="3359082" y="406400"/>
                  </a:lnTo>
                  <a:lnTo>
                    <a:pt x="3281739" y="355600"/>
                  </a:lnTo>
                  <a:lnTo>
                    <a:pt x="3202613" y="304800"/>
                  </a:lnTo>
                  <a:lnTo>
                    <a:pt x="3080868" y="228600"/>
                  </a:lnTo>
                  <a:lnTo>
                    <a:pt x="3039538" y="215900"/>
                  </a:lnTo>
                  <a:lnTo>
                    <a:pt x="2997861" y="190500"/>
                  </a:lnTo>
                  <a:lnTo>
                    <a:pt x="2955854" y="177800"/>
                  </a:lnTo>
                  <a:lnTo>
                    <a:pt x="2913533" y="152400"/>
                  </a:lnTo>
                  <a:lnTo>
                    <a:pt x="2741443" y="101600"/>
                  </a:lnTo>
                  <a:lnTo>
                    <a:pt x="2697801" y="76200"/>
                  </a:lnTo>
                  <a:close/>
                </a:path>
                <a:path w="4234180" h="4229100">
                  <a:moveTo>
                    <a:pt x="2521251" y="38100"/>
                  </a:moveTo>
                  <a:lnTo>
                    <a:pt x="1712609" y="38100"/>
                  </a:lnTo>
                  <a:lnTo>
                    <a:pt x="1579917" y="76200"/>
                  </a:lnTo>
                  <a:lnTo>
                    <a:pt x="2653944" y="76200"/>
                  </a:lnTo>
                  <a:lnTo>
                    <a:pt x="2521251" y="38100"/>
                  </a:lnTo>
                  <a:close/>
                </a:path>
                <a:path w="4234180" h="4229100">
                  <a:moveTo>
                    <a:pt x="2387220" y="12700"/>
                  </a:moveTo>
                  <a:lnTo>
                    <a:pt x="1846640" y="12700"/>
                  </a:lnTo>
                  <a:lnTo>
                    <a:pt x="1757160" y="38100"/>
                  </a:lnTo>
                  <a:lnTo>
                    <a:pt x="2476701" y="38100"/>
                  </a:lnTo>
                  <a:lnTo>
                    <a:pt x="2387220" y="12700"/>
                  </a:lnTo>
                  <a:close/>
                </a:path>
                <a:path w="4234180" h="4229100">
                  <a:moveTo>
                    <a:pt x="2252298" y="0"/>
                  </a:moveTo>
                  <a:lnTo>
                    <a:pt x="1981562" y="0"/>
                  </a:lnTo>
                  <a:lnTo>
                    <a:pt x="1936516" y="12700"/>
                  </a:lnTo>
                  <a:lnTo>
                    <a:pt x="2297344" y="12700"/>
                  </a:lnTo>
                  <a:lnTo>
                    <a:pt x="22522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93807" y="3659957"/>
              <a:ext cx="2725903" cy="15917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11573" y="1815365"/>
              <a:ext cx="2098949" cy="209894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830408" y="2129491"/>
              <a:ext cx="1261745" cy="1261745"/>
            </a:xfrm>
            <a:custGeom>
              <a:avLst/>
              <a:gdLst/>
              <a:ahLst/>
              <a:cxnLst/>
              <a:rect l="l" t="t" r="r" b="b"/>
              <a:pathLst>
                <a:path w="1261745" h="1261745">
                  <a:moveTo>
                    <a:pt x="630639" y="0"/>
                  </a:moveTo>
                  <a:lnTo>
                    <a:pt x="586651" y="1526"/>
                  </a:lnTo>
                  <a:lnTo>
                    <a:pt x="542835" y="6106"/>
                  </a:lnTo>
                  <a:lnTo>
                    <a:pt x="499365" y="13738"/>
                  </a:lnTo>
                  <a:lnTo>
                    <a:pt x="456411" y="24424"/>
                  </a:lnTo>
                  <a:lnTo>
                    <a:pt x="414148" y="38163"/>
                  </a:lnTo>
                  <a:lnTo>
                    <a:pt x="372746" y="54955"/>
                  </a:lnTo>
                  <a:lnTo>
                    <a:pt x="332380" y="74800"/>
                  </a:lnTo>
                  <a:lnTo>
                    <a:pt x="293220" y="97698"/>
                  </a:lnTo>
                  <a:lnTo>
                    <a:pt x="255440" y="123649"/>
                  </a:lnTo>
                  <a:lnTo>
                    <a:pt x="219212" y="152653"/>
                  </a:lnTo>
                  <a:lnTo>
                    <a:pt x="184709" y="184710"/>
                  </a:lnTo>
                  <a:lnTo>
                    <a:pt x="152652" y="219213"/>
                  </a:lnTo>
                  <a:lnTo>
                    <a:pt x="123648" y="255441"/>
                  </a:lnTo>
                  <a:lnTo>
                    <a:pt x="97697" y="293221"/>
                  </a:lnTo>
                  <a:lnTo>
                    <a:pt x="74799" y="332380"/>
                  </a:lnTo>
                  <a:lnTo>
                    <a:pt x="54954" y="372747"/>
                  </a:lnTo>
                  <a:lnTo>
                    <a:pt x="38163" y="414148"/>
                  </a:lnTo>
                  <a:lnTo>
                    <a:pt x="24424" y="456412"/>
                  </a:lnTo>
                  <a:lnTo>
                    <a:pt x="13738" y="499365"/>
                  </a:lnTo>
                  <a:lnTo>
                    <a:pt x="6106" y="542836"/>
                  </a:lnTo>
                  <a:lnTo>
                    <a:pt x="1526" y="586651"/>
                  </a:lnTo>
                  <a:lnTo>
                    <a:pt x="0" y="630639"/>
                  </a:lnTo>
                  <a:lnTo>
                    <a:pt x="1526" y="674627"/>
                  </a:lnTo>
                  <a:lnTo>
                    <a:pt x="6106" y="718443"/>
                  </a:lnTo>
                  <a:lnTo>
                    <a:pt x="13738" y="761913"/>
                  </a:lnTo>
                  <a:lnTo>
                    <a:pt x="24424" y="804867"/>
                  </a:lnTo>
                  <a:lnTo>
                    <a:pt x="38163" y="847130"/>
                  </a:lnTo>
                  <a:lnTo>
                    <a:pt x="54954" y="888532"/>
                  </a:lnTo>
                  <a:lnTo>
                    <a:pt x="74799" y="928898"/>
                  </a:lnTo>
                  <a:lnTo>
                    <a:pt x="97697" y="968058"/>
                  </a:lnTo>
                  <a:lnTo>
                    <a:pt x="123648" y="1005837"/>
                  </a:lnTo>
                  <a:lnTo>
                    <a:pt x="152652" y="1042065"/>
                  </a:lnTo>
                  <a:lnTo>
                    <a:pt x="184709" y="1076569"/>
                  </a:lnTo>
                  <a:lnTo>
                    <a:pt x="219212" y="1108626"/>
                  </a:lnTo>
                  <a:lnTo>
                    <a:pt x="255440" y="1137630"/>
                  </a:lnTo>
                  <a:lnTo>
                    <a:pt x="293220" y="1163581"/>
                  </a:lnTo>
                  <a:lnTo>
                    <a:pt x="332380" y="1186479"/>
                  </a:lnTo>
                  <a:lnTo>
                    <a:pt x="372746" y="1206324"/>
                  </a:lnTo>
                  <a:lnTo>
                    <a:pt x="414148" y="1223116"/>
                  </a:lnTo>
                  <a:lnTo>
                    <a:pt x="456411" y="1236854"/>
                  </a:lnTo>
                  <a:lnTo>
                    <a:pt x="499365" y="1247540"/>
                  </a:lnTo>
                  <a:lnTo>
                    <a:pt x="542835" y="1255173"/>
                  </a:lnTo>
                  <a:lnTo>
                    <a:pt x="586651" y="1259752"/>
                  </a:lnTo>
                  <a:lnTo>
                    <a:pt x="630639" y="1261279"/>
                  </a:lnTo>
                  <a:lnTo>
                    <a:pt x="674627" y="1259752"/>
                  </a:lnTo>
                  <a:lnTo>
                    <a:pt x="718443" y="1255173"/>
                  </a:lnTo>
                  <a:lnTo>
                    <a:pt x="761913" y="1247540"/>
                  </a:lnTo>
                  <a:lnTo>
                    <a:pt x="804867" y="1236854"/>
                  </a:lnTo>
                  <a:lnTo>
                    <a:pt x="847130" y="1223116"/>
                  </a:lnTo>
                  <a:lnTo>
                    <a:pt x="888531" y="1206324"/>
                  </a:lnTo>
                  <a:lnTo>
                    <a:pt x="928898" y="1186479"/>
                  </a:lnTo>
                  <a:lnTo>
                    <a:pt x="968058" y="1163581"/>
                  </a:lnTo>
                  <a:lnTo>
                    <a:pt x="1005838" y="1137630"/>
                  </a:lnTo>
                  <a:lnTo>
                    <a:pt x="1042065" y="1108626"/>
                  </a:lnTo>
                  <a:lnTo>
                    <a:pt x="1076569" y="1076569"/>
                  </a:lnTo>
                  <a:lnTo>
                    <a:pt x="1108626" y="1042065"/>
                  </a:lnTo>
                  <a:lnTo>
                    <a:pt x="1137630" y="1005837"/>
                  </a:lnTo>
                  <a:lnTo>
                    <a:pt x="1163581" y="968058"/>
                  </a:lnTo>
                  <a:lnTo>
                    <a:pt x="1186479" y="928898"/>
                  </a:lnTo>
                  <a:lnTo>
                    <a:pt x="1206323" y="888532"/>
                  </a:lnTo>
                  <a:lnTo>
                    <a:pt x="1223115" y="847130"/>
                  </a:lnTo>
                  <a:lnTo>
                    <a:pt x="1236854" y="804867"/>
                  </a:lnTo>
                  <a:lnTo>
                    <a:pt x="1247540" y="761913"/>
                  </a:lnTo>
                  <a:lnTo>
                    <a:pt x="1255172" y="718443"/>
                  </a:lnTo>
                  <a:lnTo>
                    <a:pt x="1259752" y="674627"/>
                  </a:lnTo>
                  <a:lnTo>
                    <a:pt x="1261278" y="630639"/>
                  </a:lnTo>
                  <a:lnTo>
                    <a:pt x="1259752" y="586651"/>
                  </a:lnTo>
                  <a:lnTo>
                    <a:pt x="1255172" y="542836"/>
                  </a:lnTo>
                  <a:lnTo>
                    <a:pt x="1247540" y="499365"/>
                  </a:lnTo>
                  <a:lnTo>
                    <a:pt x="1236854" y="456412"/>
                  </a:lnTo>
                  <a:lnTo>
                    <a:pt x="1223115" y="414148"/>
                  </a:lnTo>
                  <a:lnTo>
                    <a:pt x="1206323" y="372747"/>
                  </a:lnTo>
                  <a:lnTo>
                    <a:pt x="1186479" y="332380"/>
                  </a:lnTo>
                  <a:lnTo>
                    <a:pt x="1163581" y="293221"/>
                  </a:lnTo>
                  <a:lnTo>
                    <a:pt x="1137630" y="255441"/>
                  </a:lnTo>
                  <a:lnTo>
                    <a:pt x="1108626" y="219213"/>
                  </a:lnTo>
                  <a:lnTo>
                    <a:pt x="1076569" y="184710"/>
                  </a:lnTo>
                  <a:lnTo>
                    <a:pt x="1042065" y="152653"/>
                  </a:lnTo>
                  <a:lnTo>
                    <a:pt x="1005838" y="123649"/>
                  </a:lnTo>
                  <a:lnTo>
                    <a:pt x="968058" y="97698"/>
                  </a:lnTo>
                  <a:lnTo>
                    <a:pt x="928898" y="74800"/>
                  </a:lnTo>
                  <a:lnTo>
                    <a:pt x="888531" y="54955"/>
                  </a:lnTo>
                  <a:lnTo>
                    <a:pt x="847130" y="38163"/>
                  </a:lnTo>
                  <a:lnTo>
                    <a:pt x="804867" y="24424"/>
                  </a:lnTo>
                  <a:lnTo>
                    <a:pt x="761913" y="13738"/>
                  </a:lnTo>
                  <a:lnTo>
                    <a:pt x="718443" y="6106"/>
                  </a:lnTo>
                  <a:lnTo>
                    <a:pt x="674627" y="1526"/>
                  </a:lnTo>
                  <a:lnTo>
                    <a:pt x="630639" y="0"/>
                  </a:lnTo>
                  <a:close/>
                </a:path>
              </a:pathLst>
            </a:custGeom>
            <a:solidFill>
              <a:srgbClr val="FFBE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209767" y="7424177"/>
            <a:ext cx="4424680" cy="2703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4410">
              <a:lnSpc>
                <a:spcPct val="100000"/>
              </a:lnSpc>
              <a:spcBef>
                <a:spcPts val="95"/>
              </a:spcBef>
            </a:pPr>
            <a:r>
              <a:rPr sz="3300" spc="-350" dirty="0">
                <a:solidFill>
                  <a:srgbClr val="444444"/>
                </a:solidFill>
                <a:latin typeface="Arial Black"/>
                <a:cs typeface="Arial Black"/>
              </a:rPr>
              <a:t>FLEXBOX</a:t>
            </a:r>
            <a:endParaRPr sz="3300">
              <a:latin typeface="Arial Black"/>
              <a:cs typeface="Arial Black"/>
            </a:endParaRPr>
          </a:p>
          <a:p>
            <a:pPr marL="12700" marR="456565">
              <a:lnSpc>
                <a:spcPct val="132000"/>
              </a:lnSpc>
              <a:spcBef>
                <a:spcPts val="2550"/>
              </a:spcBef>
            </a:pPr>
            <a:r>
              <a:rPr sz="2300" spc="100" dirty="0">
                <a:solidFill>
                  <a:srgbClr val="444444"/>
                </a:solidFill>
                <a:latin typeface="Arial"/>
                <a:cs typeface="Arial"/>
              </a:rPr>
              <a:t>Modern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0" dirty="0">
                <a:solidFill>
                  <a:srgbClr val="444444"/>
                </a:solidFill>
                <a:latin typeface="Arial"/>
                <a:cs typeface="Arial"/>
              </a:rPr>
              <a:t>way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4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laying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out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elements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65" dirty="0">
                <a:solidFill>
                  <a:srgbClr val="444444"/>
                </a:solidFill>
                <a:latin typeface="Arial Black"/>
                <a:cs typeface="Arial Black"/>
              </a:rPr>
              <a:t>1-</a:t>
            </a:r>
            <a:r>
              <a:rPr sz="2300" spc="-135" dirty="0">
                <a:solidFill>
                  <a:srgbClr val="444444"/>
                </a:solidFill>
                <a:latin typeface="Arial Black"/>
                <a:cs typeface="Arial Black"/>
              </a:rPr>
              <a:t>dimensional </a:t>
            </a:r>
            <a:r>
              <a:rPr sz="2300" spc="-180" dirty="0">
                <a:solidFill>
                  <a:srgbClr val="444444"/>
                </a:solidFill>
                <a:latin typeface="Arial Black"/>
                <a:cs typeface="Arial Black"/>
              </a:rPr>
              <a:t>row</a:t>
            </a:r>
            <a:r>
              <a:rPr sz="2300" spc="-10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125" dirty="0">
                <a:solidFill>
                  <a:srgbClr val="444444"/>
                </a:solidFill>
                <a:latin typeface="Arial"/>
                <a:cs typeface="Arial"/>
              </a:rPr>
              <a:t>without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using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floats.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Perfect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50" dirty="0">
                <a:solidFill>
                  <a:srgbClr val="444444"/>
                </a:solidFill>
                <a:latin typeface="Arial Black"/>
                <a:cs typeface="Arial Black"/>
              </a:rPr>
              <a:t>component</a:t>
            </a:r>
            <a:r>
              <a:rPr sz="2300" spc="-20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95" dirty="0">
                <a:solidFill>
                  <a:srgbClr val="444444"/>
                </a:solidFill>
                <a:latin typeface="Arial Black"/>
                <a:cs typeface="Arial Black"/>
              </a:rPr>
              <a:t>layouts</a:t>
            </a:r>
            <a:r>
              <a:rPr sz="2300" spc="-95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566602" y="1815365"/>
            <a:ext cx="4862195" cy="4757420"/>
            <a:chOff x="13566602" y="1815365"/>
            <a:chExt cx="4862195" cy="4757420"/>
          </a:xfrm>
        </p:grpSpPr>
        <p:sp>
          <p:nvSpPr>
            <p:cNvPr id="11" name="object 11"/>
            <p:cNvSpPr/>
            <p:nvPr/>
          </p:nvSpPr>
          <p:spPr>
            <a:xfrm>
              <a:off x="14194858" y="2343674"/>
              <a:ext cx="4234180" cy="4229100"/>
            </a:xfrm>
            <a:custGeom>
              <a:avLst/>
              <a:gdLst/>
              <a:ahLst/>
              <a:cxnLst/>
              <a:rect l="l" t="t" r="r" b="b"/>
              <a:pathLst>
                <a:path w="4234180" h="4229100">
                  <a:moveTo>
                    <a:pt x="2387222" y="4216400"/>
                  </a:moveTo>
                  <a:lnTo>
                    <a:pt x="1846640" y="4216400"/>
                  </a:lnTo>
                  <a:lnTo>
                    <a:pt x="1891538" y="4229100"/>
                  </a:lnTo>
                  <a:lnTo>
                    <a:pt x="2342325" y="4229100"/>
                  </a:lnTo>
                  <a:lnTo>
                    <a:pt x="2387222" y="4216400"/>
                  </a:lnTo>
                  <a:close/>
                </a:path>
                <a:path w="4234180" h="4229100">
                  <a:moveTo>
                    <a:pt x="2521252" y="4191000"/>
                  </a:moveTo>
                  <a:lnTo>
                    <a:pt x="1712610" y="4191000"/>
                  </a:lnTo>
                  <a:lnTo>
                    <a:pt x="1801842" y="4216400"/>
                  </a:lnTo>
                  <a:lnTo>
                    <a:pt x="2432020" y="4216400"/>
                  </a:lnTo>
                  <a:lnTo>
                    <a:pt x="2521252" y="4191000"/>
                  </a:lnTo>
                  <a:close/>
                </a:path>
                <a:path w="4234180" h="4229100">
                  <a:moveTo>
                    <a:pt x="2697801" y="76200"/>
                  </a:moveTo>
                  <a:lnTo>
                    <a:pt x="1536060" y="76200"/>
                  </a:lnTo>
                  <a:lnTo>
                    <a:pt x="1492418" y="101600"/>
                  </a:lnTo>
                  <a:lnTo>
                    <a:pt x="1320327" y="152400"/>
                  </a:lnTo>
                  <a:lnTo>
                    <a:pt x="1278006" y="177800"/>
                  </a:lnTo>
                  <a:lnTo>
                    <a:pt x="1235998" y="190500"/>
                  </a:lnTo>
                  <a:lnTo>
                    <a:pt x="1194322" y="215900"/>
                  </a:lnTo>
                  <a:lnTo>
                    <a:pt x="1152991" y="228600"/>
                  </a:lnTo>
                  <a:lnTo>
                    <a:pt x="1031247" y="304800"/>
                  </a:lnTo>
                  <a:lnTo>
                    <a:pt x="952121" y="355600"/>
                  </a:lnTo>
                  <a:lnTo>
                    <a:pt x="874778" y="406400"/>
                  </a:lnTo>
                  <a:lnTo>
                    <a:pt x="799351" y="457200"/>
                  </a:lnTo>
                  <a:lnTo>
                    <a:pt x="762397" y="495300"/>
                  </a:lnTo>
                  <a:lnTo>
                    <a:pt x="725971" y="520700"/>
                  </a:lnTo>
                  <a:lnTo>
                    <a:pt x="690091" y="558800"/>
                  </a:lnTo>
                  <a:lnTo>
                    <a:pt x="654771" y="584200"/>
                  </a:lnTo>
                  <a:lnTo>
                    <a:pt x="620030" y="622300"/>
                  </a:lnTo>
                  <a:lnTo>
                    <a:pt x="586063" y="660400"/>
                  </a:lnTo>
                  <a:lnTo>
                    <a:pt x="553052" y="685800"/>
                  </a:lnTo>
                  <a:lnTo>
                    <a:pt x="520998" y="723900"/>
                  </a:lnTo>
                  <a:lnTo>
                    <a:pt x="489900" y="762000"/>
                  </a:lnTo>
                  <a:lnTo>
                    <a:pt x="459760" y="800100"/>
                  </a:lnTo>
                  <a:lnTo>
                    <a:pt x="430576" y="838200"/>
                  </a:lnTo>
                  <a:lnTo>
                    <a:pt x="402350" y="876300"/>
                  </a:lnTo>
                  <a:lnTo>
                    <a:pt x="375080" y="914400"/>
                  </a:lnTo>
                  <a:lnTo>
                    <a:pt x="348767" y="952500"/>
                  </a:lnTo>
                  <a:lnTo>
                    <a:pt x="323411" y="990600"/>
                  </a:lnTo>
                  <a:lnTo>
                    <a:pt x="299011" y="1028700"/>
                  </a:lnTo>
                  <a:lnTo>
                    <a:pt x="275569" y="1066800"/>
                  </a:lnTo>
                  <a:lnTo>
                    <a:pt x="253083" y="1117600"/>
                  </a:lnTo>
                  <a:lnTo>
                    <a:pt x="231554" y="1155700"/>
                  </a:lnTo>
                  <a:lnTo>
                    <a:pt x="210982" y="1193800"/>
                  </a:lnTo>
                  <a:lnTo>
                    <a:pt x="191367" y="1231900"/>
                  </a:lnTo>
                  <a:lnTo>
                    <a:pt x="172709" y="1282700"/>
                  </a:lnTo>
                  <a:lnTo>
                    <a:pt x="155007" y="1320800"/>
                  </a:lnTo>
                  <a:lnTo>
                    <a:pt x="138263" y="1358900"/>
                  </a:lnTo>
                  <a:lnTo>
                    <a:pt x="122475" y="1409700"/>
                  </a:lnTo>
                  <a:lnTo>
                    <a:pt x="107644" y="1447800"/>
                  </a:lnTo>
                  <a:lnTo>
                    <a:pt x="93770" y="1498600"/>
                  </a:lnTo>
                  <a:lnTo>
                    <a:pt x="80852" y="1536700"/>
                  </a:lnTo>
                  <a:lnTo>
                    <a:pt x="68892" y="1587500"/>
                  </a:lnTo>
                  <a:lnTo>
                    <a:pt x="57888" y="1625600"/>
                  </a:lnTo>
                  <a:lnTo>
                    <a:pt x="47841" y="1663700"/>
                  </a:lnTo>
                  <a:lnTo>
                    <a:pt x="38751" y="1714500"/>
                  </a:lnTo>
                  <a:lnTo>
                    <a:pt x="30618" y="1752600"/>
                  </a:lnTo>
                  <a:lnTo>
                    <a:pt x="23442" y="1803400"/>
                  </a:lnTo>
                  <a:lnTo>
                    <a:pt x="17223" y="1854200"/>
                  </a:lnTo>
                  <a:lnTo>
                    <a:pt x="11960" y="1892300"/>
                  </a:lnTo>
                  <a:lnTo>
                    <a:pt x="7654" y="1943100"/>
                  </a:lnTo>
                  <a:lnTo>
                    <a:pt x="4305" y="1981200"/>
                  </a:lnTo>
                  <a:lnTo>
                    <a:pt x="1913" y="2032000"/>
                  </a:lnTo>
                  <a:lnTo>
                    <a:pt x="478" y="2070100"/>
                  </a:lnTo>
                  <a:lnTo>
                    <a:pt x="0" y="2120900"/>
                  </a:lnTo>
                  <a:lnTo>
                    <a:pt x="478" y="2159000"/>
                  </a:lnTo>
                  <a:lnTo>
                    <a:pt x="1913" y="2209800"/>
                  </a:lnTo>
                  <a:lnTo>
                    <a:pt x="4305" y="2247900"/>
                  </a:lnTo>
                  <a:lnTo>
                    <a:pt x="7654" y="2298700"/>
                  </a:lnTo>
                  <a:lnTo>
                    <a:pt x="11960" y="2349500"/>
                  </a:lnTo>
                  <a:lnTo>
                    <a:pt x="17223" y="2387600"/>
                  </a:lnTo>
                  <a:lnTo>
                    <a:pt x="23442" y="2438400"/>
                  </a:lnTo>
                  <a:lnTo>
                    <a:pt x="30618" y="2476500"/>
                  </a:lnTo>
                  <a:lnTo>
                    <a:pt x="38751" y="2527300"/>
                  </a:lnTo>
                  <a:lnTo>
                    <a:pt x="47841" y="2565400"/>
                  </a:lnTo>
                  <a:lnTo>
                    <a:pt x="57888" y="2616200"/>
                  </a:lnTo>
                  <a:lnTo>
                    <a:pt x="68892" y="2654300"/>
                  </a:lnTo>
                  <a:lnTo>
                    <a:pt x="80852" y="2705100"/>
                  </a:lnTo>
                  <a:lnTo>
                    <a:pt x="93770" y="2743200"/>
                  </a:lnTo>
                  <a:lnTo>
                    <a:pt x="107644" y="2781300"/>
                  </a:lnTo>
                  <a:lnTo>
                    <a:pt x="122475" y="2832100"/>
                  </a:lnTo>
                  <a:lnTo>
                    <a:pt x="138263" y="2870200"/>
                  </a:lnTo>
                  <a:lnTo>
                    <a:pt x="155007" y="2921000"/>
                  </a:lnTo>
                  <a:lnTo>
                    <a:pt x="172709" y="2959100"/>
                  </a:lnTo>
                  <a:lnTo>
                    <a:pt x="191367" y="2997200"/>
                  </a:lnTo>
                  <a:lnTo>
                    <a:pt x="210982" y="3035300"/>
                  </a:lnTo>
                  <a:lnTo>
                    <a:pt x="231554" y="3086100"/>
                  </a:lnTo>
                  <a:lnTo>
                    <a:pt x="253083" y="3124200"/>
                  </a:lnTo>
                  <a:lnTo>
                    <a:pt x="275569" y="3162300"/>
                  </a:lnTo>
                  <a:lnTo>
                    <a:pt x="299011" y="3200400"/>
                  </a:lnTo>
                  <a:lnTo>
                    <a:pt x="323411" y="3238500"/>
                  </a:lnTo>
                  <a:lnTo>
                    <a:pt x="348767" y="3289300"/>
                  </a:lnTo>
                  <a:lnTo>
                    <a:pt x="375080" y="3327400"/>
                  </a:lnTo>
                  <a:lnTo>
                    <a:pt x="402350" y="3365500"/>
                  </a:lnTo>
                  <a:lnTo>
                    <a:pt x="430576" y="3403600"/>
                  </a:lnTo>
                  <a:lnTo>
                    <a:pt x="459760" y="3441700"/>
                  </a:lnTo>
                  <a:lnTo>
                    <a:pt x="489900" y="3467100"/>
                  </a:lnTo>
                  <a:lnTo>
                    <a:pt x="520998" y="3505200"/>
                  </a:lnTo>
                  <a:lnTo>
                    <a:pt x="553052" y="3543300"/>
                  </a:lnTo>
                  <a:lnTo>
                    <a:pt x="586063" y="3581400"/>
                  </a:lnTo>
                  <a:lnTo>
                    <a:pt x="620030" y="3619500"/>
                  </a:lnTo>
                  <a:lnTo>
                    <a:pt x="654771" y="3644900"/>
                  </a:lnTo>
                  <a:lnTo>
                    <a:pt x="690091" y="3683000"/>
                  </a:lnTo>
                  <a:lnTo>
                    <a:pt x="725971" y="3708400"/>
                  </a:lnTo>
                  <a:lnTo>
                    <a:pt x="762397" y="3746500"/>
                  </a:lnTo>
                  <a:lnTo>
                    <a:pt x="799351" y="3771900"/>
                  </a:lnTo>
                  <a:lnTo>
                    <a:pt x="836816" y="3810000"/>
                  </a:lnTo>
                  <a:lnTo>
                    <a:pt x="913218" y="3860800"/>
                  </a:lnTo>
                  <a:lnTo>
                    <a:pt x="991469" y="3911600"/>
                  </a:lnTo>
                  <a:lnTo>
                    <a:pt x="1112025" y="3987800"/>
                  </a:lnTo>
                  <a:lnTo>
                    <a:pt x="1152991" y="4000500"/>
                  </a:lnTo>
                  <a:lnTo>
                    <a:pt x="1194322" y="4025900"/>
                  </a:lnTo>
                  <a:lnTo>
                    <a:pt x="1235998" y="4038600"/>
                  </a:lnTo>
                  <a:lnTo>
                    <a:pt x="1278006" y="4064000"/>
                  </a:lnTo>
                  <a:lnTo>
                    <a:pt x="1320327" y="4076700"/>
                  </a:lnTo>
                  <a:lnTo>
                    <a:pt x="1362945" y="4102100"/>
                  </a:lnTo>
                  <a:lnTo>
                    <a:pt x="1668208" y="4191000"/>
                  </a:lnTo>
                  <a:lnTo>
                    <a:pt x="2565654" y="4191000"/>
                  </a:lnTo>
                  <a:lnTo>
                    <a:pt x="2870916" y="4102100"/>
                  </a:lnTo>
                  <a:lnTo>
                    <a:pt x="2913534" y="4076700"/>
                  </a:lnTo>
                  <a:lnTo>
                    <a:pt x="2955854" y="4064000"/>
                  </a:lnTo>
                  <a:lnTo>
                    <a:pt x="2997861" y="4038600"/>
                  </a:lnTo>
                  <a:lnTo>
                    <a:pt x="3039538" y="4025900"/>
                  </a:lnTo>
                  <a:lnTo>
                    <a:pt x="3080868" y="4000500"/>
                  </a:lnTo>
                  <a:lnTo>
                    <a:pt x="3121834" y="3987800"/>
                  </a:lnTo>
                  <a:lnTo>
                    <a:pt x="3242389" y="3911600"/>
                  </a:lnTo>
                  <a:lnTo>
                    <a:pt x="3320640" y="3860800"/>
                  </a:lnTo>
                  <a:lnTo>
                    <a:pt x="3397040" y="3810000"/>
                  </a:lnTo>
                  <a:lnTo>
                    <a:pt x="3434506" y="3771900"/>
                  </a:lnTo>
                  <a:lnTo>
                    <a:pt x="3471459" y="3746500"/>
                  </a:lnTo>
                  <a:lnTo>
                    <a:pt x="3507885" y="3708400"/>
                  </a:lnTo>
                  <a:lnTo>
                    <a:pt x="3543765" y="3683000"/>
                  </a:lnTo>
                  <a:lnTo>
                    <a:pt x="3579083" y="3644900"/>
                  </a:lnTo>
                  <a:lnTo>
                    <a:pt x="3613824" y="3619500"/>
                  </a:lnTo>
                  <a:lnTo>
                    <a:pt x="3647792" y="3581400"/>
                  </a:lnTo>
                  <a:lnTo>
                    <a:pt x="3680804" y="3543300"/>
                  </a:lnTo>
                  <a:lnTo>
                    <a:pt x="3712858" y="3505200"/>
                  </a:lnTo>
                  <a:lnTo>
                    <a:pt x="3743956" y="3467100"/>
                  </a:lnTo>
                  <a:lnTo>
                    <a:pt x="3774096" y="3441700"/>
                  </a:lnTo>
                  <a:lnTo>
                    <a:pt x="3803280" y="3403600"/>
                  </a:lnTo>
                  <a:lnTo>
                    <a:pt x="3831507" y="3365500"/>
                  </a:lnTo>
                  <a:lnTo>
                    <a:pt x="3858778" y="3327400"/>
                  </a:lnTo>
                  <a:lnTo>
                    <a:pt x="3885091" y="3289300"/>
                  </a:lnTo>
                  <a:lnTo>
                    <a:pt x="3910447" y="3238500"/>
                  </a:lnTo>
                  <a:lnTo>
                    <a:pt x="3934847" y="3200400"/>
                  </a:lnTo>
                  <a:lnTo>
                    <a:pt x="3958290" y="3162300"/>
                  </a:lnTo>
                  <a:lnTo>
                    <a:pt x="3980776" y="3124200"/>
                  </a:lnTo>
                  <a:lnTo>
                    <a:pt x="4002305" y="3086100"/>
                  </a:lnTo>
                  <a:lnTo>
                    <a:pt x="4022877" y="3035300"/>
                  </a:lnTo>
                  <a:lnTo>
                    <a:pt x="4042493" y="2997200"/>
                  </a:lnTo>
                  <a:lnTo>
                    <a:pt x="4061151" y="2959100"/>
                  </a:lnTo>
                  <a:lnTo>
                    <a:pt x="4078853" y="2921000"/>
                  </a:lnTo>
                  <a:lnTo>
                    <a:pt x="4095598" y="2870200"/>
                  </a:lnTo>
                  <a:lnTo>
                    <a:pt x="4111386" y="2832100"/>
                  </a:lnTo>
                  <a:lnTo>
                    <a:pt x="4126217" y="2781300"/>
                  </a:lnTo>
                  <a:lnTo>
                    <a:pt x="4140091" y="2743200"/>
                  </a:lnTo>
                  <a:lnTo>
                    <a:pt x="4153009" y="2705100"/>
                  </a:lnTo>
                  <a:lnTo>
                    <a:pt x="4164970" y="2654300"/>
                  </a:lnTo>
                  <a:lnTo>
                    <a:pt x="4175973" y="2616200"/>
                  </a:lnTo>
                  <a:lnTo>
                    <a:pt x="4186020" y="2565400"/>
                  </a:lnTo>
                  <a:lnTo>
                    <a:pt x="4195110" y="2527300"/>
                  </a:lnTo>
                  <a:lnTo>
                    <a:pt x="4203244" y="2476500"/>
                  </a:lnTo>
                  <a:lnTo>
                    <a:pt x="4210420" y="2438400"/>
                  </a:lnTo>
                  <a:lnTo>
                    <a:pt x="4216639" y="2387600"/>
                  </a:lnTo>
                  <a:lnTo>
                    <a:pt x="4221902" y="2349500"/>
                  </a:lnTo>
                  <a:lnTo>
                    <a:pt x="4226208" y="2298700"/>
                  </a:lnTo>
                  <a:lnTo>
                    <a:pt x="4229557" y="2247900"/>
                  </a:lnTo>
                  <a:lnTo>
                    <a:pt x="4231949" y="2209800"/>
                  </a:lnTo>
                  <a:lnTo>
                    <a:pt x="4233384" y="2159000"/>
                  </a:lnTo>
                  <a:lnTo>
                    <a:pt x="4233863" y="2120900"/>
                  </a:lnTo>
                  <a:lnTo>
                    <a:pt x="4233384" y="2070100"/>
                  </a:lnTo>
                  <a:lnTo>
                    <a:pt x="4231949" y="2032000"/>
                  </a:lnTo>
                  <a:lnTo>
                    <a:pt x="4229557" y="1981200"/>
                  </a:lnTo>
                  <a:lnTo>
                    <a:pt x="4226208" y="1943100"/>
                  </a:lnTo>
                  <a:lnTo>
                    <a:pt x="4221902" y="1892300"/>
                  </a:lnTo>
                  <a:lnTo>
                    <a:pt x="4216639" y="1854200"/>
                  </a:lnTo>
                  <a:lnTo>
                    <a:pt x="4210420" y="1803400"/>
                  </a:lnTo>
                  <a:lnTo>
                    <a:pt x="4203244" y="1752600"/>
                  </a:lnTo>
                  <a:lnTo>
                    <a:pt x="4195110" y="1714500"/>
                  </a:lnTo>
                  <a:lnTo>
                    <a:pt x="4186020" y="1663700"/>
                  </a:lnTo>
                  <a:lnTo>
                    <a:pt x="4175973" y="1625600"/>
                  </a:lnTo>
                  <a:lnTo>
                    <a:pt x="4164970" y="1587500"/>
                  </a:lnTo>
                  <a:lnTo>
                    <a:pt x="4153009" y="1536700"/>
                  </a:lnTo>
                  <a:lnTo>
                    <a:pt x="4140091" y="1498600"/>
                  </a:lnTo>
                  <a:lnTo>
                    <a:pt x="4126217" y="1447800"/>
                  </a:lnTo>
                  <a:lnTo>
                    <a:pt x="4111386" y="1409700"/>
                  </a:lnTo>
                  <a:lnTo>
                    <a:pt x="4095598" y="1358900"/>
                  </a:lnTo>
                  <a:lnTo>
                    <a:pt x="4078853" y="1320800"/>
                  </a:lnTo>
                  <a:lnTo>
                    <a:pt x="4061151" y="1282700"/>
                  </a:lnTo>
                  <a:lnTo>
                    <a:pt x="4042493" y="1231900"/>
                  </a:lnTo>
                  <a:lnTo>
                    <a:pt x="4022877" y="1193800"/>
                  </a:lnTo>
                  <a:lnTo>
                    <a:pt x="4002305" y="1155700"/>
                  </a:lnTo>
                  <a:lnTo>
                    <a:pt x="3980776" y="1117600"/>
                  </a:lnTo>
                  <a:lnTo>
                    <a:pt x="3958290" y="1066800"/>
                  </a:lnTo>
                  <a:lnTo>
                    <a:pt x="3934847" y="1028700"/>
                  </a:lnTo>
                  <a:lnTo>
                    <a:pt x="3910447" y="990600"/>
                  </a:lnTo>
                  <a:lnTo>
                    <a:pt x="3885091" y="952500"/>
                  </a:lnTo>
                  <a:lnTo>
                    <a:pt x="3858778" y="914400"/>
                  </a:lnTo>
                  <a:lnTo>
                    <a:pt x="3831507" y="876300"/>
                  </a:lnTo>
                  <a:lnTo>
                    <a:pt x="3803280" y="838200"/>
                  </a:lnTo>
                  <a:lnTo>
                    <a:pt x="3774096" y="800100"/>
                  </a:lnTo>
                  <a:lnTo>
                    <a:pt x="3743956" y="762000"/>
                  </a:lnTo>
                  <a:lnTo>
                    <a:pt x="3712858" y="723900"/>
                  </a:lnTo>
                  <a:lnTo>
                    <a:pt x="3680804" y="685800"/>
                  </a:lnTo>
                  <a:lnTo>
                    <a:pt x="3647792" y="660400"/>
                  </a:lnTo>
                  <a:lnTo>
                    <a:pt x="3613824" y="622300"/>
                  </a:lnTo>
                  <a:lnTo>
                    <a:pt x="3579083" y="584200"/>
                  </a:lnTo>
                  <a:lnTo>
                    <a:pt x="3543765" y="558800"/>
                  </a:lnTo>
                  <a:lnTo>
                    <a:pt x="3507885" y="520700"/>
                  </a:lnTo>
                  <a:lnTo>
                    <a:pt x="3471459" y="495300"/>
                  </a:lnTo>
                  <a:lnTo>
                    <a:pt x="3434506" y="457200"/>
                  </a:lnTo>
                  <a:lnTo>
                    <a:pt x="3359079" y="406400"/>
                  </a:lnTo>
                  <a:lnTo>
                    <a:pt x="3281737" y="355600"/>
                  </a:lnTo>
                  <a:lnTo>
                    <a:pt x="3202612" y="304800"/>
                  </a:lnTo>
                  <a:lnTo>
                    <a:pt x="3080868" y="228600"/>
                  </a:lnTo>
                  <a:lnTo>
                    <a:pt x="3039538" y="215900"/>
                  </a:lnTo>
                  <a:lnTo>
                    <a:pt x="2997861" y="190500"/>
                  </a:lnTo>
                  <a:lnTo>
                    <a:pt x="2955854" y="177800"/>
                  </a:lnTo>
                  <a:lnTo>
                    <a:pt x="2913534" y="152400"/>
                  </a:lnTo>
                  <a:lnTo>
                    <a:pt x="2741443" y="101600"/>
                  </a:lnTo>
                  <a:lnTo>
                    <a:pt x="2697801" y="76200"/>
                  </a:lnTo>
                  <a:close/>
                </a:path>
                <a:path w="4234180" h="4229100">
                  <a:moveTo>
                    <a:pt x="2521252" y="38100"/>
                  </a:moveTo>
                  <a:lnTo>
                    <a:pt x="1712610" y="38100"/>
                  </a:lnTo>
                  <a:lnTo>
                    <a:pt x="1579917" y="76200"/>
                  </a:lnTo>
                  <a:lnTo>
                    <a:pt x="2653945" y="76200"/>
                  </a:lnTo>
                  <a:lnTo>
                    <a:pt x="2521252" y="38100"/>
                  </a:lnTo>
                  <a:close/>
                </a:path>
                <a:path w="4234180" h="4229100">
                  <a:moveTo>
                    <a:pt x="2387222" y="12700"/>
                  </a:moveTo>
                  <a:lnTo>
                    <a:pt x="1846640" y="12700"/>
                  </a:lnTo>
                  <a:lnTo>
                    <a:pt x="1757160" y="38100"/>
                  </a:lnTo>
                  <a:lnTo>
                    <a:pt x="2476702" y="38100"/>
                  </a:lnTo>
                  <a:lnTo>
                    <a:pt x="2387222" y="12700"/>
                  </a:lnTo>
                  <a:close/>
                </a:path>
                <a:path w="4234180" h="4229100">
                  <a:moveTo>
                    <a:pt x="2252299" y="0"/>
                  </a:moveTo>
                  <a:lnTo>
                    <a:pt x="1981563" y="0"/>
                  </a:lnTo>
                  <a:lnTo>
                    <a:pt x="1936517" y="12700"/>
                  </a:lnTo>
                  <a:lnTo>
                    <a:pt x="2297345" y="12700"/>
                  </a:lnTo>
                  <a:lnTo>
                    <a:pt x="2252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48833" y="3659957"/>
              <a:ext cx="2725903" cy="159176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66602" y="1815365"/>
              <a:ext cx="2098949" cy="209894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985438" y="2129491"/>
              <a:ext cx="1261745" cy="1261745"/>
            </a:xfrm>
            <a:custGeom>
              <a:avLst/>
              <a:gdLst/>
              <a:ahLst/>
              <a:cxnLst/>
              <a:rect l="l" t="t" r="r" b="b"/>
              <a:pathLst>
                <a:path w="1261744" h="1261745">
                  <a:moveTo>
                    <a:pt x="630640" y="0"/>
                  </a:moveTo>
                  <a:lnTo>
                    <a:pt x="586652" y="1526"/>
                  </a:lnTo>
                  <a:lnTo>
                    <a:pt x="542836" y="6106"/>
                  </a:lnTo>
                  <a:lnTo>
                    <a:pt x="499365" y="13738"/>
                  </a:lnTo>
                  <a:lnTo>
                    <a:pt x="456411" y="24424"/>
                  </a:lnTo>
                  <a:lnTo>
                    <a:pt x="414148" y="38163"/>
                  </a:lnTo>
                  <a:lnTo>
                    <a:pt x="372746" y="54955"/>
                  </a:lnTo>
                  <a:lnTo>
                    <a:pt x="332379" y="74800"/>
                  </a:lnTo>
                  <a:lnTo>
                    <a:pt x="293219" y="97698"/>
                  </a:lnTo>
                  <a:lnTo>
                    <a:pt x="255438" y="123649"/>
                  </a:lnTo>
                  <a:lnTo>
                    <a:pt x="219210" y="152653"/>
                  </a:lnTo>
                  <a:lnTo>
                    <a:pt x="184706" y="184710"/>
                  </a:lnTo>
                  <a:lnTo>
                    <a:pt x="152649" y="219213"/>
                  </a:lnTo>
                  <a:lnTo>
                    <a:pt x="123646" y="255441"/>
                  </a:lnTo>
                  <a:lnTo>
                    <a:pt x="97695" y="293221"/>
                  </a:lnTo>
                  <a:lnTo>
                    <a:pt x="74798" y="332380"/>
                  </a:lnTo>
                  <a:lnTo>
                    <a:pt x="54953" y="372747"/>
                  </a:lnTo>
                  <a:lnTo>
                    <a:pt x="38162" y="414148"/>
                  </a:lnTo>
                  <a:lnTo>
                    <a:pt x="24423" y="456412"/>
                  </a:lnTo>
                  <a:lnTo>
                    <a:pt x="13738" y="499365"/>
                  </a:lnTo>
                  <a:lnTo>
                    <a:pt x="6105" y="542836"/>
                  </a:lnTo>
                  <a:lnTo>
                    <a:pt x="1526" y="586651"/>
                  </a:lnTo>
                  <a:lnTo>
                    <a:pt x="0" y="630639"/>
                  </a:lnTo>
                  <a:lnTo>
                    <a:pt x="1526" y="674627"/>
                  </a:lnTo>
                  <a:lnTo>
                    <a:pt x="6105" y="718443"/>
                  </a:lnTo>
                  <a:lnTo>
                    <a:pt x="13738" y="761913"/>
                  </a:lnTo>
                  <a:lnTo>
                    <a:pt x="24423" y="804867"/>
                  </a:lnTo>
                  <a:lnTo>
                    <a:pt x="38162" y="847130"/>
                  </a:lnTo>
                  <a:lnTo>
                    <a:pt x="54953" y="888532"/>
                  </a:lnTo>
                  <a:lnTo>
                    <a:pt x="74798" y="928898"/>
                  </a:lnTo>
                  <a:lnTo>
                    <a:pt x="97695" y="968058"/>
                  </a:lnTo>
                  <a:lnTo>
                    <a:pt x="123646" y="1005837"/>
                  </a:lnTo>
                  <a:lnTo>
                    <a:pt x="152649" y="1042065"/>
                  </a:lnTo>
                  <a:lnTo>
                    <a:pt x="184706" y="1076569"/>
                  </a:lnTo>
                  <a:lnTo>
                    <a:pt x="219210" y="1108626"/>
                  </a:lnTo>
                  <a:lnTo>
                    <a:pt x="255438" y="1137630"/>
                  </a:lnTo>
                  <a:lnTo>
                    <a:pt x="293219" y="1163581"/>
                  </a:lnTo>
                  <a:lnTo>
                    <a:pt x="332379" y="1186479"/>
                  </a:lnTo>
                  <a:lnTo>
                    <a:pt x="372746" y="1206324"/>
                  </a:lnTo>
                  <a:lnTo>
                    <a:pt x="414148" y="1223116"/>
                  </a:lnTo>
                  <a:lnTo>
                    <a:pt x="456411" y="1236854"/>
                  </a:lnTo>
                  <a:lnTo>
                    <a:pt x="499365" y="1247540"/>
                  </a:lnTo>
                  <a:lnTo>
                    <a:pt x="542836" y="1255173"/>
                  </a:lnTo>
                  <a:lnTo>
                    <a:pt x="586652" y="1259752"/>
                  </a:lnTo>
                  <a:lnTo>
                    <a:pt x="630640" y="1261279"/>
                  </a:lnTo>
                  <a:lnTo>
                    <a:pt x="674628" y="1259752"/>
                  </a:lnTo>
                  <a:lnTo>
                    <a:pt x="718444" y="1255173"/>
                  </a:lnTo>
                  <a:lnTo>
                    <a:pt x="761915" y="1247540"/>
                  </a:lnTo>
                  <a:lnTo>
                    <a:pt x="804869" y="1236854"/>
                  </a:lnTo>
                  <a:lnTo>
                    <a:pt x="847132" y="1223116"/>
                  </a:lnTo>
                  <a:lnTo>
                    <a:pt x="888534" y="1206324"/>
                  </a:lnTo>
                  <a:lnTo>
                    <a:pt x="928901" y="1186479"/>
                  </a:lnTo>
                  <a:lnTo>
                    <a:pt x="968061" y="1163581"/>
                  </a:lnTo>
                  <a:lnTo>
                    <a:pt x="1005841" y="1137630"/>
                  </a:lnTo>
                  <a:lnTo>
                    <a:pt x="1042070" y="1108626"/>
                  </a:lnTo>
                  <a:lnTo>
                    <a:pt x="1076574" y="1076569"/>
                  </a:lnTo>
                  <a:lnTo>
                    <a:pt x="1108631" y="1042065"/>
                  </a:lnTo>
                  <a:lnTo>
                    <a:pt x="1137634" y="1005837"/>
                  </a:lnTo>
                  <a:lnTo>
                    <a:pt x="1163585" y="968058"/>
                  </a:lnTo>
                  <a:lnTo>
                    <a:pt x="1186482" y="928898"/>
                  </a:lnTo>
                  <a:lnTo>
                    <a:pt x="1206326" y="888532"/>
                  </a:lnTo>
                  <a:lnTo>
                    <a:pt x="1223118" y="847130"/>
                  </a:lnTo>
                  <a:lnTo>
                    <a:pt x="1236856" y="804867"/>
                  </a:lnTo>
                  <a:lnTo>
                    <a:pt x="1247542" y="761913"/>
                  </a:lnTo>
                  <a:lnTo>
                    <a:pt x="1255174" y="718443"/>
                  </a:lnTo>
                  <a:lnTo>
                    <a:pt x="1259754" y="674627"/>
                  </a:lnTo>
                  <a:lnTo>
                    <a:pt x="1261280" y="630639"/>
                  </a:lnTo>
                  <a:lnTo>
                    <a:pt x="1259754" y="586651"/>
                  </a:lnTo>
                  <a:lnTo>
                    <a:pt x="1255174" y="542836"/>
                  </a:lnTo>
                  <a:lnTo>
                    <a:pt x="1247542" y="499365"/>
                  </a:lnTo>
                  <a:lnTo>
                    <a:pt x="1236856" y="456412"/>
                  </a:lnTo>
                  <a:lnTo>
                    <a:pt x="1223118" y="414148"/>
                  </a:lnTo>
                  <a:lnTo>
                    <a:pt x="1206326" y="372747"/>
                  </a:lnTo>
                  <a:lnTo>
                    <a:pt x="1186482" y="332380"/>
                  </a:lnTo>
                  <a:lnTo>
                    <a:pt x="1163585" y="293221"/>
                  </a:lnTo>
                  <a:lnTo>
                    <a:pt x="1137634" y="255441"/>
                  </a:lnTo>
                  <a:lnTo>
                    <a:pt x="1108631" y="219213"/>
                  </a:lnTo>
                  <a:lnTo>
                    <a:pt x="1076574" y="184710"/>
                  </a:lnTo>
                  <a:lnTo>
                    <a:pt x="1042070" y="152653"/>
                  </a:lnTo>
                  <a:lnTo>
                    <a:pt x="1005841" y="123649"/>
                  </a:lnTo>
                  <a:lnTo>
                    <a:pt x="968061" y="97698"/>
                  </a:lnTo>
                  <a:lnTo>
                    <a:pt x="928901" y="74800"/>
                  </a:lnTo>
                  <a:lnTo>
                    <a:pt x="888534" y="54955"/>
                  </a:lnTo>
                  <a:lnTo>
                    <a:pt x="847132" y="38163"/>
                  </a:lnTo>
                  <a:lnTo>
                    <a:pt x="804869" y="24424"/>
                  </a:lnTo>
                  <a:lnTo>
                    <a:pt x="761915" y="13738"/>
                  </a:lnTo>
                  <a:lnTo>
                    <a:pt x="718444" y="6106"/>
                  </a:lnTo>
                  <a:lnTo>
                    <a:pt x="674628" y="1526"/>
                  </a:lnTo>
                  <a:lnTo>
                    <a:pt x="630640" y="0"/>
                  </a:lnTo>
                  <a:close/>
                </a:path>
              </a:pathLst>
            </a:custGeom>
            <a:solidFill>
              <a:srgbClr val="FFB0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241054" y="7424177"/>
            <a:ext cx="4156710" cy="2703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7120">
              <a:lnSpc>
                <a:spcPct val="100000"/>
              </a:lnSpc>
              <a:spcBef>
                <a:spcPts val="95"/>
              </a:spcBef>
            </a:pPr>
            <a:r>
              <a:rPr sz="3300" spc="-225" dirty="0">
                <a:solidFill>
                  <a:srgbClr val="444444"/>
                </a:solidFill>
                <a:latin typeface="Arial Black"/>
                <a:cs typeface="Arial Black"/>
              </a:rPr>
              <a:t>CSS</a:t>
            </a:r>
            <a:r>
              <a:rPr sz="3300" spc="-27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3300" spc="-335" dirty="0">
                <a:solidFill>
                  <a:srgbClr val="444444"/>
                </a:solidFill>
                <a:latin typeface="Arial Black"/>
                <a:cs typeface="Arial Black"/>
              </a:rPr>
              <a:t>GRID</a:t>
            </a:r>
            <a:endParaRPr sz="3300">
              <a:latin typeface="Arial Black"/>
              <a:cs typeface="Arial Black"/>
            </a:endParaRPr>
          </a:p>
          <a:p>
            <a:pPr marL="12700" marR="5080">
              <a:lnSpc>
                <a:spcPct val="132000"/>
              </a:lnSpc>
              <a:spcBef>
                <a:spcPts val="255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laying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20" dirty="0">
                <a:solidFill>
                  <a:srgbClr val="444444"/>
                </a:solidFill>
                <a:latin typeface="Arial"/>
                <a:cs typeface="Arial"/>
              </a:rPr>
              <a:t>out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a </a:t>
            </a:r>
            <a:r>
              <a:rPr sz="2300" spc="120" dirty="0">
                <a:solidFill>
                  <a:srgbClr val="444444"/>
                </a:solidFill>
                <a:latin typeface="Arial"/>
                <a:cs typeface="Arial"/>
              </a:rPr>
              <a:t>fully-</a:t>
            </a:r>
            <a:r>
              <a:rPr sz="2300" spc="110" dirty="0">
                <a:solidFill>
                  <a:srgbClr val="444444"/>
                </a:solidFill>
                <a:latin typeface="Arial"/>
                <a:cs typeface="Arial"/>
              </a:rPr>
              <a:t>fledged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10" dirty="0">
                <a:solidFill>
                  <a:srgbClr val="444444"/>
                </a:solidFill>
                <a:latin typeface="Arial Black"/>
                <a:cs typeface="Arial Black"/>
              </a:rPr>
              <a:t>2-</a:t>
            </a:r>
            <a:r>
              <a:rPr sz="2300" spc="-50" dirty="0">
                <a:solidFill>
                  <a:srgbClr val="444444"/>
                </a:solidFill>
                <a:latin typeface="Arial Black"/>
                <a:cs typeface="Arial Black"/>
              </a:rPr>
              <a:t>dimensional </a:t>
            </a:r>
            <a:r>
              <a:rPr sz="2300" spc="-60" dirty="0">
                <a:solidFill>
                  <a:srgbClr val="444444"/>
                </a:solidFill>
                <a:latin typeface="Arial Black"/>
                <a:cs typeface="Arial Black"/>
              </a:rPr>
              <a:t>grid</a:t>
            </a:r>
            <a:r>
              <a:rPr sz="2300" spc="-60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Perfect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0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40" dirty="0">
                <a:solidFill>
                  <a:srgbClr val="444444"/>
                </a:solidFill>
                <a:latin typeface="Arial Black"/>
                <a:cs typeface="Arial Black"/>
              </a:rPr>
              <a:t>page</a:t>
            </a:r>
            <a:r>
              <a:rPr sz="2300" spc="-23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130" dirty="0">
                <a:solidFill>
                  <a:srgbClr val="444444"/>
                </a:solidFill>
                <a:latin typeface="Arial Black"/>
                <a:cs typeface="Arial Black"/>
              </a:rPr>
              <a:t>layouts </a:t>
            </a:r>
            <a:r>
              <a:rPr sz="2300" spc="-135" dirty="0">
                <a:solidFill>
                  <a:srgbClr val="444444"/>
                </a:solidFill>
                <a:latin typeface="Arial Black"/>
                <a:cs typeface="Arial Black"/>
              </a:rPr>
              <a:t>and</a:t>
            </a:r>
            <a:r>
              <a:rPr sz="2300" spc="-19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175" dirty="0">
                <a:solidFill>
                  <a:srgbClr val="444444"/>
                </a:solidFill>
                <a:latin typeface="Arial Black"/>
                <a:cs typeface="Arial Black"/>
              </a:rPr>
              <a:t>complex</a:t>
            </a:r>
            <a:r>
              <a:rPr sz="2300" spc="-19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35" dirty="0">
                <a:solidFill>
                  <a:srgbClr val="444444"/>
                </a:solidFill>
                <a:latin typeface="Arial Black"/>
                <a:cs typeface="Arial Black"/>
              </a:rPr>
              <a:t>components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56543" y="1815365"/>
            <a:ext cx="4862195" cy="4757420"/>
            <a:chOff x="1256543" y="1815365"/>
            <a:chExt cx="4862195" cy="4757420"/>
          </a:xfrm>
        </p:grpSpPr>
        <p:sp>
          <p:nvSpPr>
            <p:cNvPr id="17" name="object 17"/>
            <p:cNvSpPr/>
            <p:nvPr/>
          </p:nvSpPr>
          <p:spPr>
            <a:xfrm>
              <a:off x="1884796" y="2343674"/>
              <a:ext cx="4234180" cy="4229100"/>
            </a:xfrm>
            <a:custGeom>
              <a:avLst/>
              <a:gdLst/>
              <a:ahLst/>
              <a:cxnLst/>
              <a:rect l="l" t="t" r="r" b="b"/>
              <a:pathLst>
                <a:path w="4234180" h="4229100">
                  <a:moveTo>
                    <a:pt x="2387223" y="4216400"/>
                  </a:moveTo>
                  <a:lnTo>
                    <a:pt x="1846641" y="4216400"/>
                  </a:lnTo>
                  <a:lnTo>
                    <a:pt x="1891538" y="4229100"/>
                  </a:lnTo>
                  <a:lnTo>
                    <a:pt x="2342326" y="4229100"/>
                  </a:lnTo>
                  <a:lnTo>
                    <a:pt x="2387223" y="4216400"/>
                  </a:lnTo>
                  <a:close/>
                </a:path>
                <a:path w="4234180" h="4229100">
                  <a:moveTo>
                    <a:pt x="2521253" y="4191000"/>
                  </a:moveTo>
                  <a:lnTo>
                    <a:pt x="1712611" y="4191000"/>
                  </a:lnTo>
                  <a:lnTo>
                    <a:pt x="1801843" y="4216400"/>
                  </a:lnTo>
                  <a:lnTo>
                    <a:pt x="2432021" y="4216400"/>
                  </a:lnTo>
                  <a:lnTo>
                    <a:pt x="2521253" y="4191000"/>
                  </a:lnTo>
                  <a:close/>
                </a:path>
                <a:path w="4234180" h="4229100">
                  <a:moveTo>
                    <a:pt x="2697803" y="76200"/>
                  </a:moveTo>
                  <a:lnTo>
                    <a:pt x="1536061" y="76200"/>
                  </a:lnTo>
                  <a:lnTo>
                    <a:pt x="1492419" y="101600"/>
                  </a:lnTo>
                  <a:lnTo>
                    <a:pt x="1320328" y="152400"/>
                  </a:lnTo>
                  <a:lnTo>
                    <a:pt x="1278007" y="177800"/>
                  </a:lnTo>
                  <a:lnTo>
                    <a:pt x="1236000" y="190500"/>
                  </a:lnTo>
                  <a:lnTo>
                    <a:pt x="1194323" y="215900"/>
                  </a:lnTo>
                  <a:lnTo>
                    <a:pt x="1152993" y="228600"/>
                  </a:lnTo>
                  <a:lnTo>
                    <a:pt x="1031249" y="304800"/>
                  </a:lnTo>
                  <a:lnTo>
                    <a:pt x="952123" y="355600"/>
                  </a:lnTo>
                  <a:lnTo>
                    <a:pt x="874781" y="406400"/>
                  </a:lnTo>
                  <a:lnTo>
                    <a:pt x="799354" y="457200"/>
                  </a:lnTo>
                  <a:lnTo>
                    <a:pt x="762400" y="495300"/>
                  </a:lnTo>
                  <a:lnTo>
                    <a:pt x="725975" y="520700"/>
                  </a:lnTo>
                  <a:lnTo>
                    <a:pt x="690094" y="558800"/>
                  </a:lnTo>
                  <a:lnTo>
                    <a:pt x="654775" y="584200"/>
                  </a:lnTo>
                  <a:lnTo>
                    <a:pt x="620034" y="622300"/>
                  </a:lnTo>
                  <a:lnTo>
                    <a:pt x="586066" y="660400"/>
                  </a:lnTo>
                  <a:lnTo>
                    <a:pt x="553055" y="685800"/>
                  </a:lnTo>
                  <a:lnTo>
                    <a:pt x="521001" y="723900"/>
                  </a:lnTo>
                  <a:lnTo>
                    <a:pt x="489904" y="762000"/>
                  </a:lnTo>
                  <a:lnTo>
                    <a:pt x="459763" y="800100"/>
                  </a:lnTo>
                  <a:lnTo>
                    <a:pt x="430579" y="838200"/>
                  </a:lnTo>
                  <a:lnTo>
                    <a:pt x="402352" y="876300"/>
                  </a:lnTo>
                  <a:lnTo>
                    <a:pt x="375082" y="914400"/>
                  </a:lnTo>
                  <a:lnTo>
                    <a:pt x="348769" y="952500"/>
                  </a:lnTo>
                  <a:lnTo>
                    <a:pt x="323413" y="990600"/>
                  </a:lnTo>
                  <a:lnTo>
                    <a:pt x="299013" y="1028700"/>
                  </a:lnTo>
                  <a:lnTo>
                    <a:pt x="275571" y="1066800"/>
                  </a:lnTo>
                  <a:lnTo>
                    <a:pt x="253085" y="1117600"/>
                  </a:lnTo>
                  <a:lnTo>
                    <a:pt x="231556" y="1155700"/>
                  </a:lnTo>
                  <a:lnTo>
                    <a:pt x="210984" y="1193800"/>
                  </a:lnTo>
                  <a:lnTo>
                    <a:pt x="191368" y="1231900"/>
                  </a:lnTo>
                  <a:lnTo>
                    <a:pt x="172710" y="1282700"/>
                  </a:lnTo>
                  <a:lnTo>
                    <a:pt x="155008" y="1320800"/>
                  </a:lnTo>
                  <a:lnTo>
                    <a:pt x="138263" y="1358900"/>
                  </a:lnTo>
                  <a:lnTo>
                    <a:pt x="122476" y="1409700"/>
                  </a:lnTo>
                  <a:lnTo>
                    <a:pt x="107644" y="1447800"/>
                  </a:lnTo>
                  <a:lnTo>
                    <a:pt x="93770" y="1498600"/>
                  </a:lnTo>
                  <a:lnTo>
                    <a:pt x="80853" y="1536700"/>
                  </a:lnTo>
                  <a:lnTo>
                    <a:pt x="68892" y="1587500"/>
                  </a:lnTo>
                  <a:lnTo>
                    <a:pt x="57889" y="1625600"/>
                  </a:lnTo>
                  <a:lnTo>
                    <a:pt x="47842" y="1663700"/>
                  </a:lnTo>
                  <a:lnTo>
                    <a:pt x="38752" y="1714500"/>
                  </a:lnTo>
                  <a:lnTo>
                    <a:pt x="30619" y="1752600"/>
                  </a:lnTo>
                  <a:lnTo>
                    <a:pt x="23442" y="1803400"/>
                  </a:lnTo>
                  <a:lnTo>
                    <a:pt x="17223" y="1854200"/>
                  </a:lnTo>
                  <a:lnTo>
                    <a:pt x="11960" y="1892300"/>
                  </a:lnTo>
                  <a:lnTo>
                    <a:pt x="7654" y="1943100"/>
                  </a:lnTo>
                  <a:lnTo>
                    <a:pt x="4305" y="1981200"/>
                  </a:lnTo>
                  <a:lnTo>
                    <a:pt x="1913" y="2032000"/>
                  </a:lnTo>
                  <a:lnTo>
                    <a:pt x="478" y="2070100"/>
                  </a:lnTo>
                  <a:lnTo>
                    <a:pt x="0" y="2120900"/>
                  </a:lnTo>
                  <a:lnTo>
                    <a:pt x="478" y="2159000"/>
                  </a:lnTo>
                  <a:lnTo>
                    <a:pt x="1913" y="2209800"/>
                  </a:lnTo>
                  <a:lnTo>
                    <a:pt x="4305" y="2247900"/>
                  </a:lnTo>
                  <a:lnTo>
                    <a:pt x="7654" y="2298700"/>
                  </a:lnTo>
                  <a:lnTo>
                    <a:pt x="11960" y="2349500"/>
                  </a:lnTo>
                  <a:lnTo>
                    <a:pt x="17223" y="2387600"/>
                  </a:lnTo>
                  <a:lnTo>
                    <a:pt x="23442" y="2438400"/>
                  </a:lnTo>
                  <a:lnTo>
                    <a:pt x="30619" y="2476500"/>
                  </a:lnTo>
                  <a:lnTo>
                    <a:pt x="38752" y="2527300"/>
                  </a:lnTo>
                  <a:lnTo>
                    <a:pt x="47842" y="2565400"/>
                  </a:lnTo>
                  <a:lnTo>
                    <a:pt x="57889" y="2616200"/>
                  </a:lnTo>
                  <a:lnTo>
                    <a:pt x="68892" y="2654300"/>
                  </a:lnTo>
                  <a:lnTo>
                    <a:pt x="80853" y="2705100"/>
                  </a:lnTo>
                  <a:lnTo>
                    <a:pt x="93770" y="2743200"/>
                  </a:lnTo>
                  <a:lnTo>
                    <a:pt x="107644" y="2781300"/>
                  </a:lnTo>
                  <a:lnTo>
                    <a:pt x="122476" y="2832100"/>
                  </a:lnTo>
                  <a:lnTo>
                    <a:pt x="138263" y="2870200"/>
                  </a:lnTo>
                  <a:lnTo>
                    <a:pt x="155008" y="2921000"/>
                  </a:lnTo>
                  <a:lnTo>
                    <a:pt x="172710" y="2959100"/>
                  </a:lnTo>
                  <a:lnTo>
                    <a:pt x="191368" y="2997200"/>
                  </a:lnTo>
                  <a:lnTo>
                    <a:pt x="210984" y="3035300"/>
                  </a:lnTo>
                  <a:lnTo>
                    <a:pt x="231556" y="3086100"/>
                  </a:lnTo>
                  <a:lnTo>
                    <a:pt x="253085" y="3124200"/>
                  </a:lnTo>
                  <a:lnTo>
                    <a:pt x="275571" y="3162300"/>
                  </a:lnTo>
                  <a:lnTo>
                    <a:pt x="299013" y="3200400"/>
                  </a:lnTo>
                  <a:lnTo>
                    <a:pt x="323413" y="3238500"/>
                  </a:lnTo>
                  <a:lnTo>
                    <a:pt x="348769" y="3289300"/>
                  </a:lnTo>
                  <a:lnTo>
                    <a:pt x="375082" y="3327400"/>
                  </a:lnTo>
                  <a:lnTo>
                    <a:pt x="402352" y="3365500"/>
                  </a:lnTo>
                  <a:lnTo>
                    <a:pt x="430579" y="3403600"/>
                  </a:lnTo>
                  <a:lnTo>
                    <a:pt x="459763" y="3441700"/>
                  </a:lnTo>
                  <a:lnTo>
                    <a:pt x="489904" y="3467100"/>
                  </a:lnTo>
                  <a:lnTo>
                    <a:pt x="521001" y="3505200"/>
                  </a:lnTo>
                  <a:lnTo>
                    <a:pt x="553055" y="3543300"/>
                  </a:lnTo>
                  <a:lnTo>
                    <a:pt x="586066" y="3581400"/>
                  </a:lnTo>
                  <a:lnTo>
                    <a:pt x="620034" y="3619500"/>
                  </a:lnTo>
                  <a:lnTo>
                    <a:pt x="654775" y="3644900"/>
                  </a:lnTo>
                  <a:lnTo>
                    <a:pt x="690094" y="3683000"/>
                  </a:lnTo>
                  <a:lnTo>
                    <a:pt x="725975" y="3708400"/>
                  </a:lnTo>
                  <a:lnTo>
                    <a:pt x="762400" y="3746500"/>
                  </a:lnTo>
                  <a:lnTo>
                    <a:pt x="799354" y="3771900"/>
                  </a:lnTo>
                  <a:lnTo>
                    <a:pt x="836819" y="3810000"/>
                  </a:lnTo>
                  <a:lnTo>
                    <a:pt x="913221" y="3860800"/>
                  </a:lnTo>
                  <a:lnTo>
                    <a:pt x="991471" y="3911600"/>
                  </a:lnTo>
                  <a:lnTo>
                    <a:pt x="1112027" y="3987800"/>
                  </a:lnTo>
                  <a:lnTo>
                    <a:pt x="1152993" y="4000500"/>
                  </a:lnTo>
                  <a:lnTo>
                    <a:pt x="1194323" y="4025900"/>
                  </a:lnTo>
                  <a:lnTo>
                    <a:pt x="1236000" y="4038600"/>
                  </a:lnTo>
                  <a:lnTo>
                    <a:pt x="1278007" y="4064000"/>
                  </a:lnTo>
                  <a:lnTo>
                    <a:pt x="1320328" y="4076700"/>
                  </a:lnTo>
                  <a:lnTo>
                    <a:pt x="1362946" y="4102100"/>
                  </a:lnTo>
                  <a:lnTo>
                    <a:pt x="1668209" y="4191000"/>
                  </a:lnTo>
                  <a:lnTo>
                    <a:pt x="2565655" y="4191000"/>
                  </a:lnTo>
                  <a:lnTo>
                    <a:pt x="2870918" y="4102100"/>
                  </a:lnTo>
                  <a:lnTo>
                    <a:pt x="2913536" y="4076700"/>
                  </a:lnTo>
                  <a:lnTo>
                    <a:pt x="2955857" y="4064000"/>
                  </a:lnTo>
                  <a:lnTo>
                    <a:pt x="2997864" y="4038600"/>
                  </a:lnTo>
                  <a:lnTo>
                    <a:pt x="3039540" y="4025900"/>
                  </a:lnTo>
                  <a:lnTo>
                    <a:pt x="3080870" y="4000500"/>
                  </a:lnTo>
                  <a:lnTo>
                    <a:pt x="3121837" y="3987800"/>
                  </a:lnTo>
                  <a:lnTo>
                    <a:pt x="3242392" y="3911600"/>
                  </a:lnTo>
                  <a:lnTo>
                    <a:pt x="3320643" y="3860800"/>
                  </a:lnTo>
                  <a:lnTo>
                    <a:pt x="3397044" y="3810000"/>
                  </a:lnTo>
                  <a:lnTo>
                    <a:pt x="3434510" y="3771900"/>
                  </a:lnTo>
                  <a:lnTo>
                    <a:pt x="3471464" y="3746500"/>
                  </a:lnTo>
                  <a:lnTo>
                    <a:pt x="3507889" y="3708400"/>
                  </a:lnTo>
                  <a:lnTo>
                    <a:pt x="3543769" y="3683000"/>
                  </a:lnTo>
                  <a:lnTo>
                    <a:pt x="3579088" y="3644900"/>
                  </a:lnTo>
                  <a:lnTo>
                    <a:pt x="3613829" y="3619500"/>
                  </a:lnTo>
                  <a:lnTo>
                    <a:pt x="3647797" y="3581400"/>
                  </a:lnTo>
                  <a:lnTo>
                    <a:pt x="3680808" y="3543300"/>
                  </a:lnTo>
                  <a:lnTo>
                    <a:pt x="3712862" y="3505200"/>
                  </a:lnTo>
                  <a:lnTo>
                    <a:pt x="3743960" y="3467100"/>
                  </a:lnTo>
                  <a:lnTo>
                    <a:pt x="3774101" y="3441700"/>
                  </a:lnTo>
                  <a:lnTo>
                    <a:pt x="3803284" y="3403600"/>
                  </a:lnTo>
                  <a:lnTo>
                    <a:pt x="3831511" y="3365500"/>
                  </a:lnTo>
                  <a:lnTo>
                    <a:pt x="3858781" y="3327400"/>
                  </a:lnTo>
                  <a:lnTo>
                    <a:pt x="3885095" y="3289300"/>
                  </a:lnTo>
                  <a:lnTo>
                    <a:pt x="3910451" y="3238500"/>
                  </a:lnTo>
                  <a:lnTo>
                    <a:pt x="3934850" y="3200400"/>
                  </a:lnTo>
                  <a:lnTo>
                    <a:pt x="3958293" y="3162300"/>
                  </a:lnTo>
                  <a:lnTo>
                    <a:pt x="3980779" y="3124200"/>
                  </a:lnTo>
                  <a:lnTo>
                    <a:pt x="4002308" y="3086100"/>
                  </a:lnTo>
                  <a:lnTo>
                    <a:pt x="4022880" y="3035300"/>
                  </a:lnTo>
                  <a:lnTo>
                    <a:pt x="4042496" y="2997200"/>
                  </a:lnTo>
                  <a:lnTo>
                    <a:pt x="4061154" y="2959100"/>
                  </a:lnTo>
                  <a:lnTo>
                    <a:pt x="4078856" y="2921000"/>
                  </a:lnTo>
                  <a:lnTo>
                    <a:pt x="4095600" y="2870200"/>
                  </a:lnTo>
                  <a:lnTo>
                    <a:pt x="4111388" y="2832100"/>
                  </a:lnTo>
                  <a:lnTo>
                    <a:pt x="4126220" y="2781300"/>
                  </a:lnTo>
                  <a:lnTo>
                    <a:pt x="4140094" y="2743200"/>
                  </a:lnTo>
                  <a:lnTo>
                    <a:pt x="4153011" y="2705100"/>
                  </a:lnTo>
                  <a:lnTo>
                    <a:pt x="4164972" y="2654300"/>
                  </a:lnTo>
                  <a:lnTo>
                    <a:pt x="4175975" y="2616200"/>
                  </a:lnTo>
                  <a:lnTo>
                    <a:pt x="4186022" y="2565400"/>
                  </a:lnTo>
                  <a:lnTo>
                    <a:pt x="4195112" y="2527300"/>
                  </a:lnTo>
                  <a:lnTo>
                    <a:pt x="4203246" y="2476500"/>
                  </a:lnTo>
                  <a:lnTo>
                    <a:pt x="4210422" y="2438400"/>
                  </a:lnTo>
                  <a:lnTo>
                    <a:pt x="4216641" y="2387600"/>
                  </a:lnTo>
                  <a:lnTo>
                    <a:pt x="4221904" y="2349500"/>
                  </a:lnTo>
                  <a:lnTo>
                    <a:pt x="4226210" y="2298700"/>
                  </a:lnTo>
                  <a:lnTo>
                    <a:pt x="4229559" y="2247900"/>
                  </a:lnTo>
                  <a:lnTo>
                    <a:pt x="4231951" y="2209800"/>
                  </a:lnTo>
                  <a:lnTo>
                    <a:pt x="4233386" y="2159000"/>
                  </a:lnTo>
                  <a:lnTo>
                    <a:pt x="4233865" y="2120900"/>
                  </a:lnTo>
                  <a:lnTo>
                    <a:pt x="4233386" y="2070100"/>
                  </a:lnTo>
                  <a:lnTo>
                    <a:pt x="4231951" y="2032000"/>
                  </a:lnTo>
                  <a:lnTo>
                    <a:pt x="4229559" y="1981200"/>
                  </a:lnTo>
                  <a:lnTo>
                    <a:pt x="4226210" y="1943100"/>
                  </a:lnTo>
                  <a:lnTo>
                    <a:pt x="4221904" y="1892300"/>
                  </a:lnTo>
                  <a:lnTo>
                    <a:pt x="4216641" y="1854200"/>
                  </a:lnTo>
                  <a:lnTo>
                    <a:pt x="4210422" y="1803400"/>
                  </a:lnTo>
                  <a:lnTo>
                    <a:pt x="4203246" y="1752600"/>
                  </a:lnTo>
                  <a:lnTo>
                    <a:pt x="4195112" y="1714500"/>
                  </a:lnTo>
                  <a:lnTo>
                    <a:pt x="4186022" y="1663700"/>
                  </a:lnTo>
                  <a:lnTo>
                    <a:pt x="4175975" y="1625600"/>
                  </a:lnTo>
                  <a:lnTo>
                    <a:pt x="4164972" y="1587500"/>
                  </a:lnTo>
                  <a:lnTo>
                    <a:pt x="4153011" y="1536700"/>
                  </a:lnTo>
                  <a:lnTo>
                    <a:pt x="4140094" y="1498600"/>
                  </a:lnTo>
                  <a:lnTo>
                    <a:pt x="4126220" y="1447800"/>
                  </a:lnTo>
                  <a:lnTo>
                    <a:pt x="4111388" y="1409700"/>
                  </a:lnTo>
                  <a:lnTo>
                    <a:pt x="4095600" y="1358900"/>
                  </a:lnTo>
                  <a:lnTo>
                    <a:pt x="4078856" y="1320800"/>
                  </a:lnTo>
                  <a:lnTo>
                    <a:pt x="4061154" y="1282700"/>
                  </a:lnTo>
                  <a:lnTo>
                    <a:pt x="4042496" y="1231900"/>
                  </a:lnTo>
                  <a:lnTo>
                    <a:pt x="4022880" y="1193800"/>
                  </a:lnTo>
                  <a:lnTo>
                    <a:pt x="4002308" y="1155700"/>
                  </a:lnTo>
                  <a:lnTo>
                    <a:pt x="3980779" y="1117600"/>
                  </a:lnTo>
                  <a:lnTo>
                    <a:pt x="3958293" y="1066800"/>
                  </a:lnTo>
                  <a:lnTo>
                    <a:pt x="3934850" y="1028700"/>
                  </a:lnTo>
                  <a:lnTo>
                    <a:pt x="3910451" y="990600"/>
                  </a:lnTo>
                  <a:lnTo>
                    <a:pt x="3885095" y="952500"/>
                  </a:lnTo>
                  <a:lnTo>
                    <a:pt x="3858781" y="914400"/>
                  </a:lnTo>
                  <a:lnTo>
                    <a:pt x="3831511" y="876300"/>
                  </a:lnTo>
                  <a:lnTo>
                    <a:pt x="3803284" y="838200"/>
                  </a:lnTo>
                  <a:lnTo>
                    <a:pt x="3774101" y="800100"/>
                  </a:lnTo>
                  <a:lnTo>
                    <a:pt x="3743960" y="762000"/>
                  </a:lnTo>
                  <a:lnTo>
                    <a:pt x="3712862" y="723900"/>
                  </a:lnTo>
                  <a:lnTo>
                    <a:pt x="3680808" y="685800"/>
                  </a:lnTo>
                  <a:lnTo>
                    <a:pt x="3647797" y="660400"/>
                  </a:lnTo>
                  <a:lnTo>
                    <a:pt x="3613829" y="622300"/>
                  </a:lnTo>
                  <a:lnTo>
                    <a:pt x="3579088" y="584200"/>
                  </a:lnTo>
                  <a:lnTo>
                    <a:pt x="3543769" y="558800"/>
                  </a:lnTo>
                  <a:lnTo>
                    <a:pt x="3507889" y="520700"/>
                  </a:lnTo>
                  <a:lnTo>
                    <a:pt x="3471464" y="495300"/>
                  </a:lnTo>
                  <a:lnTo>
                    <a:pt x="3434510" y="457200"/>
                  </a:lnTo>
                  <a:lnTo>
                    <a:pt x="3359083" y="406400"/>
                  </a:lnTo>
                  <a:lnTo>
                    <a:pt x="3281741" y="355600"/>
                  </a:lnTo>
                  <a:lnTo>
                    <a:pt x="3202615" y="304800"/>
                  </a:lnTo>
                  <a:lnTo>
                    <a:pt x="3080870" y="228600"/>
                  </a:lnTo>
                  <a:lnTo>
                    <a:pt x="3039540" y="215900"/>
                  </a:lnTo>
                  <a:lnTo>
                    <a:pt x="2997864" y="190500"/>
                  </a:lnTo>
                  <a:lnTo>
                    <a:pt x="2955857" y="177800"/>
                  </a:lnTo>
                  <a:lnTo>
                    <a:pt x="2913536" y="152400"/>
                  </a:lnTo>
                  <a:lnTo>
                    <a:pt x="2741445" y="101600"/>
                  </a:lnTo>
                  <a:lnTo>
                    <a:pt x="2697803" y="76200"/>
                  </a:lnTo>
                  <a:close/>
                </a:path>
                <a:path w="4234180" h="4229100">
                  <a:moveTo>
                    <a:pt x="2521253" y="38100"/>
                  </a:moveTo>
                  <a:lnTo>
                    <a:pt x="1712611" y="38100"/>
                  </a:lnTo>
                  <a:lnTo>
                    <a:pt x="1579918" y="76200"/>
                  </a:lnTo>
                  <a:lnTo>
                    <a:pt x="2653946" y="76200"/>
                  </a:lnTo>
                  <a:lnTo>
                    <a:pt x="2521253" y="38100"/>
                  </a:lnTo>
                  <a:close/>
                </a:path>
                <a:path w="4234180" h="4229100">
                  <a:moveTo>
                    <a:pt x="2387223" y="12700"/>
                  </a:moveTo>
                  <a:lnTo>
                    <a:pt x="1846641" y="12700"/>
                  </a:lnTo>
                  <a:lnTo>
                    <a:pt x="1757161" y="38100"/>
                  </a:lnTo>
                  <a:lnTo>
                    <a:pt x="2476703" y="38100"/>
                  </a:lnTo>
                  <a:lnTo>
                    <a:pt x="2387223" y="12700"/>
                  </a:lnTo>
                  <a:close/>
                </a:path>
                <a:path w="4234180" h="4229100">
                  <a:moveTo>
                    <a:pt x="2252300" y="0"/>
                  </a:moveTo>
                  <a:lnTo>
                    <a:pt x="1981564" y="0"/>
                  </a:lnTo>
                  <a:lnTo>
                    <a:pt x="1936518" y="12700"/>
                  </a:lnTo>
                  <a:lnTo>
                    <a:pt x="2297346" y="12700"/>
                  </a:lnTo>
                  <a:lnTo>
                    <a:pt x="2252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48725" y="3659957"/>
              <a:ext cx="2706006" cy="159176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6543" y="1815365"/>
              <a:ext cx="2098949" cy="209894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75378" y="2129491"/>
              <a:ext cx="1261745" cy="1261745"/>
            </a:xfrm>
            <a:custGeom>
              <a:avLst/>
              <a:gdLst/>
              <a:ahLst/>
              <a:cxnLst/>
              <a:rect l="l" t="t" r="r" b="b"/>
              <a:pathLst>
                <a:path w="1261745" h="1261745">
                  <a:moveTo>
                    <a:pt x="630640" y="0"/>
                  </a:moveTo>
                  <a:lnTo>
                    <a:pt x="586652" y="1526"/>
                  </a:lnTo>
                  <a:lnTo>
                    <a:pt x="542836" y="6106"/>
                  </a:lnTo>
                  <a:lnTo>
                    <a:pt x="499365" y="13738"/>
                  </a:lnTo>
                  <a:lnTo>
                    <a:pt x="456412" y="24424"/>
                  </a:lnTo>
                  <a:lnTo>
                    <a:pt x="414149" y="38163"/>
                  </a:lnTo>
                  <a:lnTo>
                    <a:pt x="372747" y="54955"/>
                  </a:lnTo>
                  <a:lnTo>
                    <a:pt x="332381" y="74800"/>
                  </a:lnTo>
                  <a:lnTo>
                    <a:pt x="293221" y="97698"/>
                  </a:lnTo>
                  <a:lnTo>
                    <a:pt x="255441" y="123649"/>
                  </a:lnTo>
                  <a:lnTo>
                    <a:pt x="219213" y="152653"/>
                  </a:lnTo>
                  <a:lnTo>
                    <a:pt x="184710" y="184710"/>
                  </a:lnTo>
                  <a:lnTo>
                    <a:pt x="152653" y="219213"/>
                  </a:lnTo>
                  <a:lnTo>
                    <a:pt x="123649" y="255441"/>
                  </a:lnTo>
                  <a:lnTo>
                    <a:pt x="97698" y="293221"/>
                  </a:lnTo>
                  <a:lnTo>
                    <a:pt x="74800" y="332380"/>
                  </a:lnTo>
                  <a:lnTo>
                    <a:pt x="54955" y="372747"/>
                  </a:lnTo>
                  <a:lnTo>
                    <a:pt x="38163" y="414148"/>
                  </a:lnTo>
                  <a:lnTo>
                    <a:pt x="24424" y="456412"/>
                  </a:lnTo>
                  <a:lnTo>
                    <a:pt x="13738" y="499365"/>
                  </a:lnTo>
                  <a:lnTo>
                    <a:pt x="6106" y="542836"/>
                  </a:lnTo>
                  <a:lnTo>
                    <a:pt x="1526" y="586651"/>
                  </a:lnTo>
                  <a:lnTo>
                    <a:pt x="0" y="630639"/>
                  </a:lnTo>
                  <a:lnTo>
                    <a:pt x="1526" y="674627"/>
                  </a:lnTo>
                  <a:lnTo>
                    <a:pt x="6106" y="718443"/>
                  </a:lnTo>
                  <a:lnTo>
                    <a:pt x="13738" y="761913"/>
                  </a:lnTo>
                  <a:lnTo>
                    <a:pt x="24424" y="804867"/>
                  </a:lnTo>
                  <a:lnTo>
                    <a:pt x="38163" y="847130"/>
                  </a:lnTo>
                  <a:lnTo>
                    <a:pt x="54955" y="888532"/>
                  </a:lnTo>
                  <a:lnTo>
                    <a:pt x="74800" y="928898"/>
                  </a:lnTo>
                  <a:lnTo>
                    <a:pt x="97698" y="968058"/>
                  </a:lnTo>
                  <a:lnTo>
                    <a:pt x="123649" y="1005837"/>
                  </a:lnTo>
                  <a:lnTo>
                    <a:pt x="152653" y="1042065"/>
                  </a:lnTo>
                  <a:lnTo>
                    <a:pt x="184710" y="1076569"/>
                  </a:lnTo>
                  <a:lnTo>
                    <a:pt x="219213" y="1108626"/>
                  </a:lnTo>
                  <a:lnTo>
                    <a:pt x="255441" y="1137630"/>
                  </a:lnTo>
                  <a:lnTo>
                    <a:pt x="293221" y="1163581"/>
                  </a:lnTo>
                  <a:lnTo>
                    <a:pt x="332381" y="1186479"/>
                  </a:lnTo>
                  <a:lnTo>
                    <a:pt x="372747" y="1206324"/>
                  </a:lnTo>
                  <a:lnTo>
                    <a:pt x="414149" y="1223116"/>
                  </a:lnTo>
                  <a:lnTo>
                    <a:pt x="456412" y="1236854"/>
                  </a:lnTo>
                  <a:lnTo>
                    <a:pt x="499365" y="1247540"/>
                  </a:lnTo>
                  <a:lnTo>
                    <a:pt x="542836" y="1255173"/>
                  </a:lnTo>
                  <a:lnTo>
                    <a:pt x="586652" y="1259752"/>
                  </a:lnTo>
                  <a:lnTo>
                    <a:pt x="630640" y="1261279"/>
                  </a:lnTo>
                  <a:lnTo>
                    <a:pt x="674628" y="1259752"/>
                  </a:lnTo>
                  <a:lnTo>
                    <a:pt x="718443" y="1255173"/>
                  </a:lnTo>
                  <a:lnTo>
                    <a:pt x="761914" y="1247540"/>
                  </a:lnTo>
                  <a:lnTo>
                    <a:pt x="804867" y="1236854"/>
                  </a:lnTo>
                  <a:lnTo>
                    <a:pt x="847131" y="1223116"/>
                  </a:lnTo>
                  <a:lnTo>
                    <a:pt x="888532" y="1206324"/>
                  </a:lnTo>
                  <a:lnTo>
                    <a:pt x="928899" y="1186479"/>
                  </a:lnTo>
                  <a:lnTo>
                    <a:pt x="968058" y="1163581"/>
                  </a:lnTo>
                  <a:lnTo>
                    <a:pt x="1005838" y="1137630"/>
                  </a:lnTo>
                  <a:lnTo>
                    <a:pt x="1042066" y="1108626"/>
                  </a:lnTo>
                  <a:lnTo>
                    <a:pt x="1076570" y="1076569"/>
                  </a:lnTo>
                  <a:lnTo>
                    <a:pt x="1108627" y="1042065"/>
                  </a:lnTo>
                  <a:lnTo>
                    <a:pt x="1137631" y="1005837"/>
                  </a:lnTo>
                  <a:lnTo>
                    <a:pt x="1163582" y="968058"/>
                  </a:lnTo>
                  <a:lnTo>
                    <a:pt x="1186479" y="928898"/>
                  </a:lnTo>
                  <a:lnTo>
                    <a:pt x="1206324" y="888532"/>
                  </a:lnTo>
                  <a:lnTo>
                    <a:pt x="1223116" y="847130"/>
                  </a:lnTo>
                  <a:lnTo>
                    <a:pt x="1236855" y="804867"/>
                  </a:lnTo>
                  <a:lnTo>
                    <a:pt x="1247540" y="761913"/>
                  </a:lnTo>
                  <a:lnTo>
                    <a:pt x="1255173" y="718443"/>
                  </a:lnTo>
                  <a:lnTo>
                    <a:pt x="1259753" y="674627"/>
                  </a:lnTo>
                  <a:lnTo>
                    <a:pt x="1261279" y="630639"/>
                  </a:lnTo>
                  <a:lnTo>
                    <a:pt x="1259753" y="586651"/>
                  </a:lnTo>
                  <a:lnTo>
                    <a:pt x="1255173" y="542836"/>
                  </a:lnTo>
                  <a:lnTo>
                    <a:pt x="1247540" y="499365"/>
                  </a:lnTo>
                  <a:lnTo>
                    <a:pt x="1236855" y="456412"/>
                  </a:lnTo>
                  <a:lnTo>
                    <a:pt x="1223116" y="414148"/>
                  </a:lnTo>
                  <a:lnTo>
                    <a:pt x="1206324" y="372747"/>
                  </a:lnTo>
                  <a:lnTo>
                    <a:pt x="1186479" y="332380"/>
                  </a:lnTo>
                  <a:lnTo>
                    <a:pt x="1163582" y="293221"/>
                  </a:lnTo>
                  <a:lnTo>
                    <a:pt x="1137631" y="255441"/>
                  </a:lnTo>
                  <a:lnTo>
                    <a:pt x="1108627" y="219213"/>
                  </a:lnTo>
                  <a:lnTo>
                    <a:pt x="1076570" y="184710"/>
                  </a:lnTo>
                  <a:lnTo>
                    <a:pt x="1042066" y="152653"/>
                  </a:lnTo>
                  <a:lnTo>
                    <a:pt x="1005838" y="123649"/>
                  </a:lnTo>
                  <a:lnTo>
                    <a:pt x="968058" y="97698"/>
                  </a:lnTo>
                  <a:lnTo>
                    <a:pt x="928899" y="74800"/>
                  </a:lnTo>
                  <a:lnTo>
                    <a:pt x="888532" y="54955"/>
                  </a:lnTo>
                  <a:lnTo>
                    <a:pt x="847131" y="38163"/>
                  </a:lnTo>
                  <a:lnTo>
                    <a:pt x="804867" y="24424"/>
                  </a:lnTo>
                  <a:lnTo>
                    <a:pt x="761914" y="13738"/>
                  </a:lnTo>
                  <a:lnTo>
                    <a:pt x="718443" y="6106"/>
                  </a:lnTo>
                  <a:lnTo>
                    <a:pt x="674628" y="1526"/>
                  </a:lnTo>
                  <a:lnTo>
                    <a:pt x="630640" y="0"/>
                  </a:lnTo>
                  <a:close/>
                </a:path>
              </a:pathLst>
            </a:custGeom>
            <a:solidFill>
              <a:srgbClr val="FFCB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26285" y="7424177"/>
            <a:ext cx="4349750" cy="2730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95"/>
              </a:spcBef>
            </a:pPr>
            <a:r>
              <a:rPr sz="3300" spc="-355" dirty="0">
                <a:solidFill>
                  <a:srgbClr val="444444"/>
                </a:solidFill>
                <a:latin typeface="Arial Black"/>
                <a:cs typeface="Arial Black"/>
              </a:rPr>
              <a:t>FLOAT</a:t>
            </a:r>
            <a:r>
              <a:rPr sz="3300" spc="-27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3300" spc="-315" dirty="0">
                <a:solidFill>
                  <a:srgbClr val="444444"/>
                </a:solidFill>
                <a:latin typeface="Arial Black"/>
                <a:cs typeface="Arial Black"/>
              </a:rPr>
              <a:t>LAYOUTS</a:t>
            </a:r>
            <a:endParaRPr sz="3300">
              <a:latin typeface="Arial Black"/>
              <a:cs typeface="Arial Black"/>
            </a:endParaRPr>
          </a:p>
          <a:p>
            <a:pPr marL="12700" marR="5080">
              <a:lnSpc>
                <a:spcPct val="134600"/>
              </a:lnSpc>
              <a:spcBef>
                <a:spcPts val="2480"/>
              </a:spcBef>
            </a:pP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20" dirty="0">
                <a:solidFill>
                  <a:srgbClr val="444444"/>
                </a:solidFill>
                <a:latin typeface="Arial Black"/>
                <a:cs typeface="Arial Black"/>
              </a:rPr>
              <a:t>old</a:t>
            </a:r>
            <a:r>
              <a:rPr sz="2300" spc="-22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185" dirty="0">
                <a:solidFill>
                  <a:srgbClr val="444444"/>
                </a:solidFill>
                <a:latin typeface="Arial Black"/>
                <a:cs typeface="Arial Black"/>
              </a:rPr>
              <a:t>way</a:t>
            </a:r>
            <a:r>
              <a:rPr sz="2300" spc="-21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80" dirty="0">
                <a:solidFill>
                  <a:srgbClr val="444444"/>
                </a:solidFill>
                <a:latin typeface="Arial Black"/>
                <a:cs typeface="Arial Black"/>
              </a:rPr>
              <a:t>of</a:t>
            </a:r>
            <a:r>
              <a:rPr sz="2300" spc="-22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 Black"/>
                <a:cs typeface="Arial Black"/>
              </a:rPr>
              <a:t>building </a:t>
            </a:r>
            <a:r>
              <a:rPr sz="2300" spc="-150" dirty="0">
                <a:solidFill>
                  <a:srgbClr val="444444"/>
                </a:solidFill>
                <a:latin typeface="Arial Black"/>
                <a:cs typeface="Arial Black"/>
              </a:rPr>
              <a:t>layouts</a:t>
            </a:r>
            <a:r>
              <a:rPr sz="2300" spc="-4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14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sizes,</a:t>
            </a: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using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float</a:t>
            </a:r>
            <a:r>
              <a:rPr sz="2300" spc="-72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property.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Still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used, </a:t>
            </a:r>
            <a:r>
              <a:rPr sz="2300" spc="135" dirty="0">
                <a:solidFill>
                  <a:srgbClr val="444444"/>
                </a:solidFill>
                <a:latin typeface="Arial"/>
                <a:cs typeface="Arial"/>
              </a:rPr>
              <a:t>but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10" dirty="0">
                <a:solidFill>
                  <a:srgbClr val="444444"/>
                </a:solidFill>
                <a:latin typeface="Arial"/>
                <a:cs typeface="Arial"/>
              </a:rPr>
              <a:t>getting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14" dirty="0">
                <a:solidFill>
                  <a:srgbClr val="444444"/>
                </a:solidFill>
                <a:latin typeface="Arial"/>
                <a:cs typeface="Arial"/>
              </a:rPr>
              <a:t>outdated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fast.</a:t>
            </a:r>
            <a:endParaRPr sz="2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449927" y="2449329"/>
            <a:ext cx="332740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spc="-50" dirty="0">
                <a:solidFill>
                  <a:srgbClr val="444444"/>
                </a:solidFill>
                <a:latin typeface="Arial Black"/>
                <a:cs typeface="Arial Black"/>
              </a:rPr>
              <a:t>3</a:t>
            </a:r>
            <a:endParaRPr sz="370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02005" y="2449329"/>
            <a:ext cx="318770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spc="-110" dirty="0">
                <a:solidFill>
                  <a:srgbClr val="444444"/>
                </a:solidFill>
                <a:latin typeface="Arial Black"/>
                <a:cs typeface="Arial Black"/>
              </a:rPr>
              <a:t>2</a:t>
            </a:r>
            <a:endParaRPr sz="370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80106" y="2452929"/>
            <a:ext cx="252095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spc="-740" dirty="0">
                <a:solidFill>
                  <a:srgbClr val="444444"/>
                </a:solidFill>
                <a:latin typeface="Arial Black"/>
                <a:cs typeface="Arial Black"/>
              </a:rPr>
              <a:t>1</a:t>
            </a:r>
            <a:endParaRPr sz="37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237" y="418835"/>
            <a:ext cx="10180027" cy="10470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27635" y="2641278"/>
            <a:ext cx="7245350" cy="2159000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4100" spc="-420" dirty="0">
                <a:solidFill>
                  <a:srgbClr val="444444"/>
                </a:solidFill>
                <a:latin typeface="Arial Black"/>
                <a:cs typeface="Arial Black"/>
              </a:rPr>
              <a:t>SECTION</a:t>
            </a:r>
            <a:endParaRPr sz="4100">
              <a:latin typeface="Arial Black"/>
              <a:cs typeface="Arial Black"/>
            </a:endParaRPr>
          </a:p>
          <a:p>
            <a:pPr marL="12700" marR="5080">
              <a:lnSpc>
                <a:spcPct val="111700"/>
              </a:lnSpc>
              <a:spcBef>
                <a:spcPts val="935"/>
              </a:spcBef>
            </a:pPr>
            <a:r>
              <a:rPr sz="3450" spc="-30" dirty="0">
                <a:solidFill>
                  <a:srgbClr val="444444"/>
                </a:solidFill>
              </a:rPr>
              <a:t>LAYOUTS:</a:t>
            </a:r>
            <a:r>
              <a:rPr sz="3450" spc="-130" dirty="0">
                <a:solidFill>
                  <a:srgbClr val="444444"/>
                </a:solidFill>
              </a:rPr>
              <a:t> </a:t>
            </a:r>
            <a:r>
              <a:rPr sz="3450" spc="-100" dirty="0">
                <a:solidFill>
                  <a:srgbClr val="444444"/>
                </a:solidFill>
              </a:rPr>
              <a:t>FLOATS,</a:t>
            </a:r>
            <a:r>
              <a:rPr sz="3450" spc="-125" dirty="0">
                <a:solidFill>
                  <a:srgbClr val="444444"/>
                </a:solidFill>
              </a:rPr>
              <a:t> </a:t>
            </a:r>
            <a:r>
              <a:rPr sz="3450" spc="-95" dirty="0">
                <a:solidFill>
                  <a:srgbClr val="444444"/>
                </a:solidFill>
              </a:rPr>
              <a:t>FLEXBOX,</a:t>
            </a:r>
            <a:r>
              <a:rPr sz="3450" spc="-125" dirty="0">
                <a:solidFill>
                  <a:srgbClr val="444444"/>
                </a:solidFill>
              </a:rPr>
              <a:t> </a:t>
            </a:r>
            <a:r>
              <a:rPr sz="3450" spc="-25" dirty="0">
                <a:solidFill>
                  <a:srgbClr val="444444"/>
                </a:solidFill>
              </a:rPr>
              <a:t>AND </a:t>
            </a:r>
            <a:r>
              <a:rPr sz="3450" dirty="0">
                <a:solidFill>
                  <a:srgbClr val="444444"/>
                </a:solidFill>
              </a:rPr>
              <a:t>CSS</a:t>
            </a:r>
            <a:r>
              <a:rPr sz="3450" spc="-235" dirty="0">
                <a:solidFill>
                  <a:srgbClr val="444444"/>
                </a:solidFill>
              </a:rPr>
              <a:t> </a:t>
            </a:r>
            <a:r>
              <a:rPr sz="3450" spc="-95" dirty="0">
                <a:solidFill>
                  <a:srgbClr val="444444"/>
                </a:solidFill>
              </a:rPr>
              <a:t>GRID</a:t>
            </a:r>
            <a:r>
              <a:rPr sz="3450" spc="-145" dirty="0">
                <a:solidFill>
                  <a:srgbClr val="444444"/>
                </a:solidFill>
              </a:rPr>
              <a:t> </a:t>
            </a:r>
            <a:r>
              <a:rPr sz="3450" spc="-10" dirty="0">
                <a:solidFill>
                  <a:srgbClr val="444444"/>
                </a:solidFill>
              </a:rPr>
              <a:t>FUNDAMENTALS</a:t>
            </a:r>
            <a:endParaRPr sz="3450"/>
          </a:p>
        </p:txBody>
      </p:sp>
      <p:sp>
        <p:nvSpPr>
          <p:cNvPr id="5" name="object 5"/>
          <p:cNvSpPr txBox="1"/>
          <p:nvPr/>
        </p:nvSpPr>
        <p:spPr>
          <a:xfrm>
            <a:off x="11327635" y="6170021"/>
            <a:ext cx="3145155" cy="157099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4100" spc="-465" dirty="0">
                <a:solidFill>
                  <a:srgbClr val="444444"/>
                </a:solidFill>
                <a:latin typeface="Arial Black"/>
                <a:cs typeface="Arial Black"/>
              </a:rPr>
              <a:t>LECTURE</a:t>
            </a:r>
            <a:endParaRPr sz="4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3450" dirty="0">
                <a:solidFill>
                  <a:srgbClr val="444444"/>
                </a:solidFill>
                <a:latin typeface="Arial"/>
                <a:cs typeface="Arial"/>
              </a:rPr>
              <a:t>USING</a:t>
            </a:r>
            <a:r>
              <a:rPr sz="3450" spc="-1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105" dirty="0">
                <a:solidFill>
                  <a:srgbClr val="444444"/>
                </a:solidFill>
                <a:latin typeface="Arial"/>
                <a:cs typeface="Arial"/>
              </a:rPr>
              <a:t>FLOATS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111122" y="9233268"/>
            <a:ext cx="1986914" cy="1151890"/>
            <a:chOff x="17111122" y="9233268"/>
            <a:chExt cx="1986914" cy="11518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11122" y="9233268"/>
              <a:ext cx="841111" cy="115179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6731" y="9233268"/>
              <a:ext cx="821105" cy="1151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8511" y="321772"/>
            <a:ext cx="95415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ABSOLUTE</a:t>
            </a:r>
            <a:r>
              <a:rPr spc="-195" dirty="0"/>
              <a:t> </a:t>
            </a:r>
            <a:r>
              <a:rPr spc="-90" dirty="0"/>
              <a:t>POSITIONING</a:t>
            </a:r>
            <a:r>
              <a:rPr spc="-180" dirty="0"/>
              <a:t> </a:t>
            </a:r>
            <a:r>
              <a:rPr spc="-245" dirty="0">
                <a:latin typeface="Arial Black"/>
                <a:cs typeface="Arial Black"/>
              </a:rPr>
              <a:t>VS.</a:t>
            </a:r>
            <a:r>
              <a:rPr spc="-430" dirty="0">
                <a:latin typeface="Arial Black"/>
                <a:cs typeface="Arial Black"/>
              </a:rPr>
              <a:t> </a:t>
            </a:r>
            <a:r>
              <a:rPr spc="-80" dirty="0"/>
              <a:t>FLOATS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33244" y="1926642"/>
            <a:ext cx="3141345" cy="1361440"/>
          </a:xfrm>
          <a:prstGeom prst="rect">
            <a:avLst/>
          </a:prstGeom>
          <a:solidFill>
            <a:srgbClr val="FFB004"/>
          </a:solidFill>
        </p:spPr>
        <p:txBody>
          <a:bodyPr vert="horz" wrap="square" lIns="0" tIns="279400" rIns="0" bIns="0" rtlCol="0">
            <a:spAutoFit/>
          </a:bodyPr>
          <a:lstStyle/>
          <a:p>
            <a:pPr marL="1112520" marR="871219" indent="-234315">
              <a:lnSpc>
                <a:spcPct val="103800"/>
              </a:lnSpc>
              <a:spcBef>
                <a:spcPts val="2200"/>
              </a:spcBef>
            </a:pPr>
            <a:r>
              <a:rPr sz="2450" spc="-170" dirty="0">
                <a:solidFill>
                  <a:srgbClr val="444444"/>
                </a:solidFill>
                <a:latin typeface="Arial Black"/>
                <a:cs typeface="Arial Black"/>
              </a:rPr>
              <a:t>NORMAL </a:t>
            </a:r>
            <a:r>
              <a:rPr sz="2450" spc="-20" dirty="0">
                <a:solidFill>
                  <a:srgbClr val="444444"/>
                </a:solidFill>
                <a:latin typeface="Arial Black"/>
                <a:cs typeface="Arial Black"/>
              </a:rPr>
              <a:t>FLOW</a:t>
            </a:r>
            <a:endParaRPr sz="2450">
              <a:latin typeface="Arial Black"/>
              <a:cs typeface="Arial Black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655" y="4045688"/>
            <a:ext cx="293184" cy="2931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74499" y="3996220"/>
            <a:ext cx="262128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Default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positioning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655" y="4927336"/>
            <a:ext cx="293184" cy="2931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74499" y="4877869"/>
            <a:ext cx="269621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“</a:t>
            </a:r>
            <a:r>
              <a:rPr sz="2300" spc="-40" dirty="0">
                <a:solidFill>
                  <a:srgbClr val="444444"/>
                </a:solidFill>
                <a:latin typeface="Arial Black"/>
                <a:cs typeface="Arial Black"/>
              </a:rPr>
              <a:t>in</a:t>
            </a:r>
            <a:r>
              <a:rPr sz="2300" spc="-9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114" dirty="0">
                <a:solidFill>
                  <a:srgbClr val="444444"/>
                </a:solidFill>
                <a:latin typeface="Arial"/>
                <a:cs typeface="Arial"/>
              </a:rPr>
              <a:t>flow”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655" y="5808985"/>
            <a:ext cx="293184" cy="29318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74499" y="5648526"/>
            <a:ext cx="4157979" cy="1414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10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Elements</a:t>
            </a:r>
            <a:r>
              <a:rPr sz="2300" spc="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300" spc="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simply</a:t>
            </a:r>
            <a:r>
              <a:rPr sz="2300" spc="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laid</a:t>
            </a:r>
            <a:r>
              <a:rPr sz="2300" spc="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out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according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4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their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order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HTML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01366" y="1361215"/>
            <a:ext cx="6701790" cy="9939655"/>
          </a:xfrm>
          <a:custGeom>
            <a:avLst/>
            <a:gdLst/>
            <a:ahLst/>
            <a:cxnLst/>
            <a:rect l="l" t="t" r="r" b="b"/>
            <a:pathLst>
              <a:path w="6701790" h="9939655">
                <a:moveTo>
                  <a:pt x="6701366" y="0"/>
                </a:moveTo>
                <a:lnTo>
                  <a:pt x="0" y="0"/>
                </a:lnTo>
                <a:lnTo>
                  <a:pt x="0" y="9939486"/>
                </a:lnTo>
                <a:lnTo>
                  <a:pt x="6701366" y="9939486"/>
                </a:lnTo>
                <a:lnTo>
                  <a:pt x="6701366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81417" y="1926642"/>
            <a:ext cx="3141345" cy="1361440"/>
          </a:xfrm>
          <a:prstGeom prst="rect">
            <a:avLst/>
          </a:prstGeom>
          <a:solidFill>
            <a:srgbClr val="FFBE01"/>
          </a:solidFill>
        </p:spPr>
        <p:txBody>
          <a:bodyPr vert="horz" wrap="square" lIns="0" tIns="289560" rIns="0" bIns="0" rtlCol="0">
            <a:spAutoFit/>
          </a:bodyPr>
          <a:lstStyle/>
          <a:p>
            <a:pPr marL="532765" marR="525145" indent="185420">
              <a:lnSpc>
                <a:spcPct val="101000"/>
              </a:lnSpc>
              <a:spcBef>
                <a:spcPts val="2280"/>
              </a:spcBef>
            </a:pPr>
            <a:r>
              <a:rPr sz="2450" spc="-70" dirty="0">
                <a:solidFill>
                  <a:srgbClr val="444444"/>
                </a:solidFill>
                <a:latin typeface="Arial Black"/>
                <a:cs typeface="Arial Black"/>
              </a:rPr>
              <a:t>ABSOLUTE </a:t>
            </a:r>
            <a:r>
              <a:rPr sz="2450" spc="-195" dirty="0">
                <a:solidFill>
                  <a:srgbClr val="444444"/>
                </a:solidFill>
                <a:latin typeface="Arial Black"/>
                <a:cs typeface="Arial Black"/>
              </a:rPr>
              <a:t>POSITIONING</a:t>
            </a:r>
            <a:endParaRPr sz="2450">
              <a:latin typeface="Arial Black"/>
              <a:cs typeface="Arial Blac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611827" y="4045688"/>
            <a:ext cx="7041515" cy="3445510"/>
            <a:chOff x="7611827" y="4045688"/>
            <a:chExt cx="7041515" cy="344551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1827" y="4045688"/>
              <a:ext cx="293184" cy="29318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1827" y="5390150"/>
              <a:ext cx="293184" cy="2931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1827" y="6745082"/>
              <a:ext cx="293184" cy="29318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60002" y="4045688"/>
              <a:ext cx="293184" cy="29318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60002" y="5390150"/>
              <a:ext cx="293184" cy="2931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60002" y="7197424"/>
              <a:ext cx="293184" cy="29318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8122672" y="3885229"/>
            <a:ext cx="4000500" cy="95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100"/>
              </a:spcBef>
            </a:pP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removed</a:t>
            </a:r>
            <a:r>
              <a:rPr sz="23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normal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flow: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“</a:t>
            </a:r>
            <a:r>
              <a:rPr sz="2300" spc="-65" dirty="0">
                <a:solidFill>
                  <a:srgbClr val="444444"/>
                </a:solidFill>
                <a:latin typeface="Arial Black"/>
                <a:cs typeface="Arial Black"/>
              </a:rPr>
              <a:t>out</a:t>
            </a:r>
            <a:r>
              <a:rPr sz="2300" spc="-11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80" dirty="0">
                <a:solidFill>
                  <a:srgbClr val="444444"/>
                </a:solidFill>
                <a:latin typeface="Arial Black"/>
                <a:cs typeface="Arial Black"/>
              </a:rPr>
              <a:t>of</a:t>
            </a:r>
            <a:r>
              <a:rPr sz="2300" spc="-114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125" dirty="0">
                <a:solidFill>
                  <a:srgbClr val="444444"/>
                </a:solidFill>
                <a:latin typeface="Arial"/>
                <a:cs typeface="Arial"/>
              </a:rPr>
              <a:t>flow”</a:t>
            </a:r>
            <a:endParaRPr sz="2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22672" y="5229691"/>
            <a:ext cx="4133215" cy="95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100"/>
              </a:spcBef>
            </a:pP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No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impact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surrounding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elements,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might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overlap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them</a:t>
            </a:r>
            <a:endParaRPr sz="2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22672" y="6558628"/>
            <a:ext cx="4183379" cy="19469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ct val="136100"/>
              </a:lnSpc>
              <a:spcBef>
                <a:spcPts val="20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We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top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,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bottom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left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,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or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right</a:t>
            </a:r>
            <a:r>
              <a:rPr sz="2300" spc="-73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spc="14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20" dirty="0">
                <a:solidFill>
                  <a:srgbClr val="444444"/>
                </a:solidFill>
                <a:latin typeface="Arial"/>
                <a:cs typeface="Arial"/>
              </a:rPr>
              <a:t>offset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2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element </a:t>
            </a:r>
            <a:r>
              <a:rPr sz="2300" spc="100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its</a:t>
            </a:r>
            <a:r>
              <a:rPr sz="23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45" dirty="0">
                <a:solidFill>
                  <a:srgbClr val="444444"/>
                </a:solidFill>
                <a:latin typeface="Arial Black"/>
                <a:cs typeface="Arial Black"/>
              </a:rPr>
              <a:t>relatively</a:t>
            </a:r>
            <a:r>
              <a:rPr sz="2300" spc="-21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30" dirty="0">
                <a:solidFill>
                  <a:srgbClr val="444444"/>
                </a:solidFill>
                <a:latin typeface="Arial Black"/>
                <a:cs typeface="Arial Black"/>
              </a:rPr>
              <a:t>positioned </a:t>
            </a:r>
            <a:r>
              <a:rPr sz="2300" spc="-35" dirty="0">
                <a:solidFill>
                  <a:srgbClr val="444444"/>
                </a:solidFill>
                <a:latin typeface="Arial Black"/>
                <a:cs typeface="Arial Black"/>
              </a:rPr>
              <a:t>container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96618" y="9350266"/>
            <a:ext cx="3910965" cy="1183640"/>
          </a:xfrm>
          <a:prstGeom prst="rect">
            <a:avLst/>
          </a:prstGeom>
          <a:solidFill>
            <a:srgbClr val="D7D7D7"/>
          </a:solidFill>
        </p:spPr>
        <p:txBody>
          <a:bodyPr vert="horz" wrap="square" lIns="0" tIns="1028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10"/>
              </a:spcBef>
            </a:pPr>
            <a:endParaRPr sz="215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position:</a:t>
            </a:r>
            <a:r>
              <a:rPr sz="2150" spc="2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Courier New"/>
                <a:cs typeface="Courier New"/>
              </a:rPr>
              <a:t>absolute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091979" y="3701319"/>
            <a:ext cx="61658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750" b="1" spc="-50" dirty="0">
                <a:solidFill>
                  <a:srgbClr val="FFB004"/>
                </a:solidFill>
                <a:latin typeface="Courier New"/>
                <a:cs typeface="Courier New"/>
              </a:rPr>
              <a:t>=</a:t>
            </a:r>
            <a:endParaRPr sz="77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091979" y="5037804"/>
            <a:ext cx="61658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750" b="1" spc="-50" dirty="0">
                <a:solidFill>
                  <a:srgbClr val="FFB004"/>
                </a:solidFill>
                <a:latin typeface="Courier New"/>
                <a:cs typeface="Courier New"/>
              </a:rPr>
              <a:t>≠</a:t>
            </a:r>
            <a:endParaRPr sz="77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229588" y="1926642"/>
            <a:ext cx="3141345" cy="1361440"/>
          </a:xfrm>
          <a:prstGeom prst="rect">
            <a:avLst/>
          </a:prstGeom>
          <a:solidFill>
            <a:srgbClr val="FFCB03"/>
          </a:solidFill>
        </p:spPr>
        <p:txBody>
          <a:bodyPr vert="horz" wrap="square" lIns="0" tIns="1238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75"/>
              </a:spcBef>
            </a:pPr>
            <a:endParaRPr sz="2450">
              <a:latin typeface="Times New Roman"/>
              <a:cs typeface="Times New Roman"/>
            </a:endParaRPr>
          </a:p>
          <a:p>
            <a:pPr marL="966469">
              <a:lnSpc>
                <a:spcPct val="100000"/>
              </a:lnSpc>
            </a:pPr>
            <a:r>
              <a:rPr sz="2450" spc="-60" dirty="0">
                <a:solidFill>
                  <a:srgbClr val="444444"/>
                </a:solidFill>
                <a:latin typeface="Arial Black"/>
                <a:cs typeface="Arial Black"/>
              </a:rPr>
              <a:t>FLOATS</a:t>
            </a:r>
            <a:endParaRPr sz="245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870847" y="3885229"/>
            <a:ext cx="4000500" cy="95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100"/>
              </a:spcBef>
            </a:pP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removed</a:t>
            </a:r>
            <a:r>
              <a:rPr sz="23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normal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444444"/>
                </a:solidFill>
                <a:latin typeface="Arial"/>
                <a:cs typeface="Arial"/>
              </a:rPr>
              <a:t>flow: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“</a:t>
            </a:r>
            <a:r>
              <a:rPr sz="2300" spc="-65" dirty="0">
                <a:solidFill>
                  <a:srgbClr val="444444"/>
                </a:solidFill>
                <a:latin typeface="Arial Black"/>
                <a:cs typeface="Arial Black"/>
              </a:rPr>
              <a:t>out</a:t>
            </a:r>
            <a:r>
              <a:rPr sz="2300" spc="-11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-80" dirty="0">
                <a:solidFill>
                  <a:srgbClr val="444444"/>
                </a:solidFill>
                <a:latin typeface="Arial Black"/>
                <a:cs typeface="Arial Black"/>
              </a:rPr>
              <a:t>of</a:t>
            </a:r>
            <a:r>
              <a:rPr sz="2300" spc="-114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125" dirty="0">
                <a:solidFill>
                  <a:srgbClr val="444444"/>
                </a:solidFill>
                <a:latin typeface="Arial"/>
                <a:cs typeface="Arial"/>
              </a:rPr>
              <a:t>flow”</a:t>
            </a:r>
            <a:endParaRPr sz="2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870847" y="5229691"/>
            <a:ext cx="3906520" cy="1414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10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Text</a:t>
            </a:r>
            <a:r>
              <a:rPr sz="2300" spc="1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spc="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inline</a:t>
            </a:r>
            <a:r>
              <a:rPr sz="2300" spc="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elements</a:t>
            </a:r>
            <a:r>
              <a:rPr sz="2300" spc="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will </a:t>
            </a:r>
            <a:r>
              <a:rPr sz="2300" spc="110" dirty="0">
                <a:solidFill>
                  <a:srgbClr val="444444"/>
                </a:solidFill>
                <a:latin typeface="Arial"/>
                <a:cs typeface="Arial"/>
              </a:rPr>
              <a:t>wrap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around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2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floated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endParaRPr sz="2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870847" y="7036966"/>
            <a:ext cx="4370070" cy="95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100"/>
              </a:spcBef>
            </a:pP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container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will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35" dirty="0">
                <a:solidFill>
                  <a:srgbClr val="444444"/>
                </a:solidFill>
                <a:latin typeface="Arial Black"/>
                <a:cs typeface="Arial Black"/>
              </a:rPr>
              <a:t>not</a:t>
            </a:r>
            <a:r>
              <a:rPr sz="2300" spc="-9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adjust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its </a:t>
            </a:r>
            <a:r>
              <a:rPr sz="2300" spc="95" dirty="0">
                <a:solidFill>
                  <a:srgbClr val="444444"/>
                </a:solidFill>
                <a:latin typeface="Arial"/>
                <a:cs typeface="Arial"/>
              </a:rPr>
              <a:t>height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4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2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endParaRPr sz="2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184783" y="9091112"/>
            <a:ext cx="3231515" cy="170180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226060" rIns="0" bIns="0" rtlCol="0">
            <a:spAutoFit/>
          </a:bodyPr>
          <a:lstStyle/>
          <a:p>
            <a:pPr marL="418465" marR="778510">
              <a:lnSpc>
                <a:spcPct val="158200"/>
              </a:lnSpc>
              <a:spcBef>
                <a:spcPts val="1780"/>
              </a:spcBef>
            </a:pP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float:</a:t>
            </a:r>
            <a:r>
              <a:rPr sz="2150" spc="1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Courier New"/>
                <a:cs typeface="Courier New"/>
              </a:rPr>
              <a:t>left </a:t>
            </a: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float:</a:t>
            </a:r>
            <a:r>
              <a:rPr sz="2150" spc="1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Courier New"/>
                <a:cs typeface="Courier New"/>
              </a:rPr>
              <a:t>right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71949" y="9091112"/>
            <a:ext cx="4064000" cy="170180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1028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10"/>
              </a:spcBef>
            </a:pPr>
            <a:endParaRPr sz="215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2150" b="1" dirty="0">
                <a:solidFill>
                  <a:srgbClr val="444444"/>
                </a:solidFill>
                <a:latin typeface="Courier New"/>
                <a:cs typeface="Courier New"/>
              </a:rPr>
              <a:t>Default</a:t>
            </a:r>
            <a:r>
              <a:rPr sz="2150" b="1" spc="22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b="1" spc="-10" dirty="0">
                <a:solidFill>
                  <a:srgbClr val="444444"/>
                </a:solidFill>
                <a:latin typeface="Courier New"/>
                <a:cs typeface="Courier New"/>
              </a:rPr>
              <a:t>positioning</a:t>
            </a:r>
            <a:endParaRPr sz="2150">
              <a:latin typeface="Courier New"/>
              <a:cs typeface="Courier New"/>
            </a:endParaRPr>
          </a:p>
          <a:p>
            <a:pPr marL="418465">
              <a:lnSpc>
                <a:spcPct val="100000"/>
              </a:lnSpc>
              <a:spcBef>
                <a:spcPts val="1500"/>
              </a:spcBef>
            </a:pP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position:</a:t>
            </a:r>
            <a:r>
              <a:rPr sz="2150" spc="2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Courier New"/>
                <a:cs typeface="Courier New"/>
              </a:rPr>
              <a:t>relative</a:t>
            </a:r>
            <a:endParaRPr sz="2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237" y="418835"/>
            <a:ext cx="10180027" cy="10470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27635" y="2641278"/>
            <a:ext cx="7245350" cy="2159000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4100" spc="-420" dirty="0">
                <a:solidFill>
                  <a:srgbClr val="444444"/>
                </a:solidFill>
                <a:latin typeface="Arial Black"/>
                <a:cs typeface="Arial Black"/>
              </a:rPr>
              <a:t>SECTION</a:t>
            </a:r>
            <a:endParaRPr sz="4100">
              <a:latin typeface="Arial Black"/>
              <a:cs typeface="Arial Black"/>
            </a:endParaRPr>
          </a:p>
          <a:p>
            <a:pPr marL="12700" marR="5080">
              <a:lnSpc>
                <a:spcPct val="111700"/>
              </a:lnSpc>
              <a:spcBef>
                <a:spcPts val="935"/>
              </a:spcBef>
            </a:pPr>
            <a:r>
              <a:rPr sz="3450" spc="-30" dirty="0">
                <a:solidFill>
                  <a:srgbClr val="444444"/>
                </a:solidFill>
              </a:rPr>
              <a:t>LAYOUTS:</a:t>
            </a:r>
            <a:r>
              <a:rPr sz="3450" spc="-130" dirty="0">
                <a:solidFill>
                  <a:srgbClr val="444444"/>
                </a:solidFill>
              </a:rPr>
              <a:t> </a:t>
            </a:r>
            <a:r>
              <a:rPr sz="3450" spc="-100" dirty="0">
                <a:solidFill>
                  <a:srgbClr val="444444"/>
                </a:solidFill>
              </a:rPr>
              <a:t>FLOATS,</a:t>
            </a:r>
            <a:r>
              <a:rPr sz="3450" spc="-125" dirty="0">
                <a:solidFill>
                  <a:srgbClr val="444444"/>
                </a:solidFill>
              </a:rPr>
              <a:t> </a:t>
            </a:r>
            <a:r>
              <a:rPr sz="3450" spc="-95" dirty="0">
                <a:solidFill>
                  <a:srgbClr val="444444"/>
                </a:solidFill>
              </a:rPr>
              <a:t>FLEXBOX,</a:t>
            </a:r>
            <a:r>
              <a:rPr sz="3450" spc="-125" dirty="0">
                <a:solidFill>
                  <a:srgbClr val="444444"/>
                </a:solidFill>
              </a:rPr>
              <a:t> </a:t>
            </a:r>
            <a:r>
              <a:rPr sz="3450" spc="-25" dirty="0">
                <a:solidFill>
                  <a:srgbClr val="444444"/>
                </a:solidFill>
              </a:rPr>
              <a:t>AND </a:t>
            </a:r>
            <a:r>
              <a:rPr sz="3450" dirty="0">
                <a:solidFill>
                  <a:srgbClr val="444444"/>
                </a:solidFill>
              </a:rPr>
              <a:t>CSS</a:t>
            </a:r>
            <a:r>
              <a:rPr sz="3450" spc="-235" dirty="0">
                <a:solidFill>
                  <a:srgbClr val="444444"/>
                </a:solidFill>
              </a:rPr>
              <a:t> </a:t>
            </a:r>
            <a:r>
              <a:rPr sz="3450" spc="-95" dirty="0">
                <a:solidFill>
                  <a:srgbClr val="444444"/>
                </a:solidFill>
              </a:rPr>
              <a:t>GRID</a:t>
            </a:r>
            <a:r>
              <a:rPr sz="3450" spc="-145" dirty="0">
                <a:solidFill>
                  <a:srgbClr val="444444"/>
                </a:solidFill>
              </a:rPr>
              <a:t> </a:t>
            </a:r>
            <a:r>
              <a:rPr sz="3450" spc="-10" dirty="0">
                <a:solidFill>
                  <a:srgbClr val="444444"/>
                </a:solidFill>
              </a:rPr>
              <a:t>FUNDAMENTALS</a:t>
            </a:r>
            <a:endParaRPr sz="3450"/>
          </a:p>
        </p:txBody>
      </p:sp>
      <p:sp>
        <p:nvSpPr>
          <p:cNvPr id="5" name="object 5"/>
          <p:cNvSpPr txBox="1"/>
          <p:nvPr/>
        </p:nvSpPr>
        <p:spPr>
          <a:xfrm>
            <a:off x="11327635" y="6170021"/>
            <a:ext cx="5598795" cy="157099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4100" spc="-465" dirty="0">
                <a:solidFill>
                  <a:srgbClr val="444444"/>
                </a:solidFill>
                <a:latin typeface="Arial Black"/>
                <a:cs typeface="Arial Black"/>
              </a:rPr>
              <a:t>LECTURE</a:t>
            </a:r>
            <a:endParaRPr sz="4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3450" spc="-50" dirty="0">
                <a:solidFill>
                  <a:srgbClr val="444444"/>
                </a:solidFill>
                <a:latin typeface="Arial"/>
                <a:cs typeface="Arial"/>
              </a:rPr>
              <a:t>BOX-</a:t>
            </a:r>
            <a:r>
              <a:rPr sz="3450" spc="-20" dirty="0">
                <a:solidFill>
                  <a:srgbClr val="444444"/>
                </a:solidFill>
                <a:latin typeface="Arial"/>
                <a:cs typeface="Arial"/>
              </a:rPr>
              <a:t>SIZING:</a:t>
            </a:r>
            <a:r>
              <a:rPr sz="3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105" dirty="0">
                <a:solidFill>
                  <a:srgbClr val="444444"/>
                </a:solidFill>
                <a:latin typeface="Arial"/>
                <a:cs typeface="Arial"/>
              </a:rPr>
              <a:t>BORDER-</a:t>
            </a:r>
            <a:r>
              <a:rPr sz="3450" spc="-25" dirty="0">
                <a:solidFill>
                  <a:srgbClr val="444444"/>
                </a:solidFill>
                <a:latin typeface="Arial"/>
                <a:cs typeface="Arial"/>
              </a:rPr>
              <a:t>BOX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111122" y="9233268"/>
            <a:ext cx="1986914" cy="1151890"/>
            <a:chOff x="17111122" y="9233268"/>
            <a:chExt cx="1986914" cy="11518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11122" y="9233268"/>
              <a:ext cx="841111" cy="115179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6731" y="9233268"/>
              <a:ext cx="821105" cy="1151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THE</a:t>
            </a:r>
            <a:r>
              <a:rPr spc="-180" dirty="0"/>
              <a:t> </a:t>
            </a:r>
            <a:r>
              <a:rPr spc="-114" dirty="0"/>
              <a:t>BOX</a:t>
            </a:r>
            <a:r>
              <a:rPr spc="-175" dirty="0"/>
              <a:t> </a:t>
            </a:r>
            <a:r>
              <a:rPr spc="-75" dirty="0"/>
              <a:t>MODEL</a:t>
            </a:r>
            <a:r>
              <a:rPr spc="-175" dirty="0"/>
              <a:t> </a:t>
            </a:r>
            <a:r>
              <a:rPr dirty="0"/>
              <a:t>WITH</a:t>
            </a:r>
            <a:r>
              <a:rPr spc="-160" dirty="0"/>
              <a:t> </a:t>
            </a:r>
            <a:r>
              <a:rPr spc="-280" dirty="0">
                <a:latin typeface="Arial Black"/>
                <a:cs typeface="Arial Black"/>
              </a:rPr>
              <a:t>BOX-</a:t>
            </a:r>
            <a:r>
              <a:rPr spc="-405" dirty="0">
                <a:latin typeface="Arial Black"/>
                <a:cs typeface="Arial Black"/>
              </a:rPr>
              <a:t>SIZING:</a:t>
            </a:r>
            <a:r>
              <a:rPr spc="-555" dirty="0">
                <a:latin typeface="Arial Black"/>
                <a:cs typeface="Arial Black"/>
              </a:rPr>
              <a:t> </a:t>
            </a:r>
            <a:r>
              <a:rPr spc="-345" dirty="0">
                <a:latin typeface="Arial Black"/>
                <a:cs typeface="Arial Black"/>
              </a:rPr>
              <a:t>BORDER-</a:t>
            </a:r>
            <a:r>
              <a:rPr spc="-459" dirty="0">
                <a:latin typeface="Arial Black"/>
                <a:cs typeface="Arial Black"/>
              </a:rPr>
              <a:t>BOX</a:t>
            </a:r>
          </a:p>
        </p:txBody>
      </p:sp>
      <p:sp>
        <p:nvSpPr>
          <p:cNvPr id="4" name="object 4"/>
          <p:cNvSpPr/>
          <p:nvPr/>
        </p:nvSpPr>
        <p:spPr>
          <a:xfrm>
            <a:off x="812313" y="7749265"/>
            <a:ext cx="18479770" cy="2864485"/>
          </a:xfrm>
          <a:custGeom>
            <a:avLst/>
            <a:gdLst/>
            <a:ahLst/>
            <a:cxnLst/>
            <a:rect l="l" t="t" r="r" b="b"/>
            <a:pathLst>
              <a:path w="18479770" h="2864484">
                <a:moveTo>
                  <a:pt x="18479479" y="0"/>
                </a:moveTo>
                <a:lnTo>
                  <a:pt x="0" y="0"/>
                </a:lnTo>
                <a:lnTo>
                  <a:pt x="0" y="2864120"/>
                </a:lnTo>
                <a:lnTo>
                  <a:pt x="18479479" y="2864120"/>
                </a:lnTo>
                <a:lnTo>
                  <a:pt x="18479479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2313" y="7749265"/>
            <a:ext cx="18479770" cy="2864485"/>
          </a:xfrm>
          <a:prstGeom prst="rect">
            <a:avLst/>
          </a:prstGeom>
        </p:spPr>
        <p:txBody>
          <a:bodyPr vert="horz" wrap="square" lIns="0" tIns="3086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30"/>
              </a:spcBef>
            </a:pPr>
            <a:endParaRPr sz="295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2950" spc="-210" dirty="0">
                <a:solidFill>
                  <a:srgbClr val="444444"/>
                </a:solidFill>
                <a:latin typeface="Arial Black"/>
                <a:cs typeface="Arial Black"/>
              </a:rPr>
              <a:t>Final</a:t>
            </a:r>
            <a:r>
              <a:rPr sz="2950" spc="-29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950" spc="-200" dirty="0">
                <a:solidFill>
                  <a:srgbClr val="444444"/>
                </a:solidFill>
                <a:latin typeface="Arial Black"/>
                <a:cs typeface="Arial Black"/>
              </a:rPr>
              <a:t>element</a:t>
            </a:r>
            <a:r>
              <a:rPr sz="2950" spc="-28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950" spc="-170" dirty="0">
                <a:solidFill>
                  <a:srgbClr val="444444"/>
                </a:solidFill>
                <a:latin typeface="Arial Black"/>
                <a:cs typeface="Arial Black"/>
              </a:rPr>
              <a:t>width</a:t>
            </a:r>
            <a:r>
              <a:rPr sz="2950" spc="-14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=</a:t>
            </a:r>
            <a:r>
              <a:rPr sz="2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35" dirty="0">
                <a:solidFill>
                  <a:srgbClr val="444444"/>
                </a:solidFill>
                <a:latin typeface="Arial"/>
                <a:cs typeface="Arial"/>
              </a:rPr>
              <a:t>right</a:t>
            </a:r>
            <a:r>
              <a:rPr sz="29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25" dirty="0">
                <a:solidFill>
                  <a:srgbClr val="444444"/>
                </a:solidFill>
                <a:latin typeface="Arial"/>
                <a:cs typeface="Arial"/>
              </a:rPr>
              <a:t>border</a:t>
            </a:r>
            <a:r>
              <a:rPr sz="29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29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35" dirty="0">
                <a:solidFill>
                  <a:srgbClr val="444444"/>
                </a:solidFill>
                <a:latin typeface="Arial"/>
                <a:cs typeface="Arial"/>
              </a:rPr>
              <a:t>right</a:t>
            </a:r>
            <a:r>
              <a:rPr sz="29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25" dirty="0">
                <a:solidFill>
                  <a:srgbClr val="444444"/>
                </a:solidFill>
                <a:latin typeface="Arial"/>
                <a:cs typeface="Arial"/>
              </a:rPr>
              <a:t>padding</a:t>
            </a:r>
            <a:r>
              <a:rPr sz="29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29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80" dirty="0">
                <a:solidFill>
                  <a:srgbClr val="444444"/>
                </a:solidFill>
                <a:latin typeface="Arial"/>
                <a:cs typeface="Arial"/>
              </a:rPr>
              <a:t>width</a:t>
            </a:r>
            <a:r>
              <a:rPr sz="2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29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50" dirty="0">
                <a:solidFill>
                  <a:srgbClr val="444444"/>
                </a:solidFill>
                <a:latin typeface="Arial"/>
                <a:cs typeface="Arial"/>
              </a:rPr>
              <a:t>left</a:t>
            </a:r>
            <a:r>
              <a:rPr sz="29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25" dirty="0">
                <a:solidFill>
                  <a:srgbClr val="444444"/>
                </a:solidFill>
                <a:latin typeface="Arial"/>
                <a:cs typeface="Arial"/>
              </a:rPr>
              <a:t>padding</a:t>
            </a:r>
            <a:r>
              <a:rPr sz="2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29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50" dirty="0">
                <a:solidFill>
                  <a:srgbClr val="444444"/>
                </a:solidFill>
                <a:latin typeface="Arial"/>
                <a:cs typeface="Arial"/>
              </a:rPr>
              <a:t>left</a:t>
            </a:r>
            <a:r>
              <a:rPr sz="29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14" dirty="0">
                <a:solidFill>
                  <a:srgbClr val="444444"/>
                </a:solidFill>
                <a:latin typeface="Arial"/>
                <a:cs typeface="Arial"/>
              </a:rPr>
              <a:t>border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2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950" spc="-210" dirty="0">
                <a:solidFill>
                  <a:srgbClr val="444444"/>
                </a:solidFill>
                <a:latin typeface="Arial Black"/>
                <a:cs typeface="Arial Black"/>
              </a:rPr>
              <a:t>Final</a:t>
            </a:r>
            <a:r>
              <a:rPr sz="2950" spc="-28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950" spc="-200" dirty="0">
                <a:solidFill>
                  <a:srgbClr val="444444"/>
                </a:solidFill>
                <a:latin typeface="Arial Black"/>
                <a:cs typeface="Arial Black"/>
              </a:rPr>
              <a:t>element</a:t>
            </a:r>
            <a:r>
              <a:rPr sz="2950" spc="-28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950" spc="-155" dirty="0">
                <a:solidFill>
                  <a:srgbClr val="444444"/>
                </a:solidFill>
                <a:latin typeface="Arial Black"/>
                <a:cs typeface="Arial Black"/>
              </a:rPr>
              <a:t>height</a:t>
            </a:r>
            <a:r>
              <a:rPr sz="2950" spc="-14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=</a:t>
            </a:r>
            <a:r>
              <a:rPr sz="2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70" dirty="0">
                <a:solidFill>
                  <a:srgbClr val="444444"/>
                </a:solidFill>
                <a:latin typeface="Arial"/>
                <a:cs typeface="Arial"/>
              </a:rPr>
              <a:t>top</a:t>
            </a:r>
            <a:r>
              <a:rPr sz="2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25" dirty="0">
                <a:solidFill>
                  <a:srgbClr val="444444"/>
                </a:solidFill>
                <a:latin typeface="Arial"/>
                <a:cs typeface="Arial"/>
              </a:rPr>
              <a:t>border</a:t>
            </a:r>
            <a:r>
              <a:rPr sz="29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2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70" dirty="0">
                <a:solidFill>
                  <a:srgbClr val="444444"/>
                </a:solidFill>
                <a:latin typeface="Arial"/>
                <a:cs typeface="Arial"/>
              </a:rPr>
              <a:t>top</a:t>
            </a:r>
            <a:r>
              <a:rPr sz="2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25" dirty="0">
                <a:solidFill>
                  <a:srgbClr val="444444"/>
                </a:solidFill>
                <a:latin typeface="Arial"/>
                <a:cs typeface="Arial"/>
              </a:rPr>
              <a:t>padding</a:t>
            </a:r>
            <a:r>
              <a:rPr sz="2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29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30" dirty="0">
                <a:solidFill>
                  <a:srgbClr val="444444"/>
                </a:solidFill>
                <a:latin typeface="Arial"/>
                <a:cs typeface="Arial"/>
              </a:rPr>
              <a:t>height</a:t>
            </a:r>
            <a:r>
              <a:rPr sz="29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2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65" dirty="0">
                <a:solidFill>
                  <a:srgbClr val="444444"/>
                </a:solidFill>
                <a:latin typeface="Arial"/>
                <a:cs typeface="Arial"/>
              </a:rPr>
              <a:t>bottom</a:t>
            </a:r>
            <a:r>
              <a:rPr sz="29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25" dirty="0">
                <a:solidFill>
                  <a:srgbClr val="444444"/>
                </a:solidFill>
                <a:latin typeface="Arial"/>
                <a:cs typeface="Arial"/>
              </a:rPr>
              <a:t>padding</a:t>
            </a:r>
            <a:r>
              <a:rPr sz="2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22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2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65" dirty="0">
                <a:solidFill>
                  <a:srgbClr val="444444"/>
                </a:solidFill>
                <a:latin typeface="Arial"/>
                <a:cs typeface="Arial"/>
              </a:rPr>
              <a:t>bottom</a:t>
            </a:r>
            <a:r>
              <a:rPr sz="2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spc="114" dirty="0">
                <a:solidFill>
                  <a:srgbClr val="444444"/>
                </a:solidFill>
                <a:latin typeface="Arial"/>
                <a:cs typeface="Arial"/>
              </a:rPr>
              <a:t>border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1332" y="2226911"/>
            <a:ext cx="6014405" cy="478149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327461" y="4095656"/>
            <a:ext cx="1554480" cy="440690"/>
          </a:xfrm>
          <a:custGeom>
            <a:avLst/>
            <a:gdLst/>
            <a:ahLst/>
            <a:cxnLst/>
            <a:rect l="l" t="t" r="r" b="b"/>
            <a:pathLst>
              <a:path w="1554479" h="440689">
                <a:moveTo>
                  <a:pt x="1182344" y="0"/>
                </a:moveTo>
                <a:lnTo>
                  <a:pt x="1182344" y="135473"/>
                </a:lnTo>
                <a:lnTo>
                  <a:pt x="0" y="135473"/>
                </a:lnTo>
                <a:lnTo>
                  <a:pt x="0" y="304714"/>
                </a:lnTo>
                <a:lnTo>
                  <a:pt x="1182344" y="304714"/>
                </a:lnTo>
                <a:lnTo>
                  <a:pt x="1182344" y="440186"/>
                </a:lnTo>
                <a:lnTo>
                  <a:pt x="1553882" y="220093"/>
                </a:lnTo>
                <a:lnTo>
                  <a:pt x="1182344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48361" y="2226911"/>
            <a:ext cx="6020132" cy="478149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865379" y="8351508"/>
            <a:ext cx="12231370" cy="1691639"/>
            <a:chOff x="5865379" y="8351508"/>
            <a:chExt cx="12231370" cy="1691639"/>
          </a:xfrm>
        </p:grpSpPr>
        <p:sp>
          <p:nvSpPr>
            <p:cNvPr id="10" name="object 10"/>
            <p:cNvSpPr/>
            <p:nvPr/>
          </p:nvSpPr>
          <p:spPr>
            <a:xfrm>
              <a:off x="6444056" y="8519991"/>
              <a:ext cx="11384280" cy="493395"/>
            </a:xfrm>
            <a:custGeom>
              <a:avLst/>
              <a:gdLst/>
              <a:ahLst/>
              <a:cxnLst/>
              <a:rect l="l" t="t" r="r" b="b"/>
              <a:pathLst>
                <a:path w="11384280" h="493395">
                  <a:moveTo>
                    <a:pt x="2055812" y="51168"/>
                  </a:moveTo>
                  <a:lnTo>
                    <a:pt x="2044763" y="0"/>
                  </a:lnTo>
                  <a:lnTo>
                    <a:pt x="1027899" y="219659"/>
                  </a:lnTo>
                  <a:lnTo>
                    <a:pt x="11049" y="0"/>
                  </a:lnTo>
                  <a:lnTo>
                    <a:pt x="0" y="51168"/>
                  </a:lnTo>
                  <a:lnTo>
                    <a:pt x="903922" y="246430"/>
                  </a:lnTo>
                  <a:lnTo>
                    <a:pt x="0" y="441680"/>
                  </a:lnTo>
                  <a:lnTo>
                    <a:pt x="11049" y="492861"/>
                  </a:lnTo>
                  <a:lnTo>
                    <a:pt x="1027899" y="273215"/>
                  </a:lnTo>
                  <a:lnTo>
                    <a:pt x="2044763" y="492861"/>
                  </a:lnTo>
                  <a:lnTo>
                    <a:pt x="2055812" y="441680"/>
                  </a:lnTo>
                  <a:lnTo>
                    <a:pt x="1151877" y="246430"/>
                  </a:lnTo>
                  <a:lnTo>
                    <a:pt x="2055812" y="51168"/>
                  </a:lnTo>
                  <a:close/>
                </a:path>
                <a:path w="11384280" h="493395">
                  <a:moveTo>
                    <a:pt x="4797564" y="51168"/>
                  </a:moveTo>
                  <a:lnTo>
                    <a:pt x="4786503" y="0"/>
                  </a:lnTo>
                  <a:lnTo>
                    <a:pt x="3769652" y="219646"/>
                  </a:lnTo>
                  <a:lnTo>
                    <a:pt x="2752801" y="0"/>
                  </a:lnTo>
                  <a:lnTo>
                    <a:pt x="2741752" y="51168"/>
                  </a:lnTo>
                  <a:lnTo>
                    <a:pt x="3645662" y="246430"/>
                  </a:lnTo>
                  <a:lnTo>
                    <a:pt x="2741752" y="441680"/>
                  </a:lnTo>
                  <a:lnTo>
                    <a:pt x="2752801" y="492861"/>
                  </a:lnTo>
                  <a:lnTo>
                    <a:pt x="3769652" y="273215"/>
                  </a:lnTo>
                  <a:lnTo>
                    <a:pt x="4786503" y="492861"/>
                  </a:lnTo>
                  <a:lnTo>
                    <a:pt x="4797564" y="441680"/>
                  </a:lnTo>
                  <a:lnTo>
                    <a:pt x="3893629" y="246430"/>
                  </a:lnTo>
                  <a:lnTo>
                    <a:pt x="4797564" y="51168"/>
                  </a:lnTo>
                  <a:close/>
                </a:path>
                <a:path w="11384280" h="493395">
                  <a:moveTo>
                    <a:pt x="8948039" y="51168"/>
                  </a:moveTo>
                  <a:lnTo>
                    <a:pt x="8936990" y="0"/>
                  </a:lnTo>
                  <a:lnTo>
                    <a:pt x="7920126" y="219659"/>
                  </a:lnTo>
                  <a:lnTo>
                    <a:pt x="6903275" y="0"/>
                  </a:lnTo>
                  <a:lnTo>
                    <a:pt x="6892226" y="51168"/>
                  </a:lnTo>
                  <a:lnTo>
                    <a:pt x="7796149" y="246430"/>
                  </a:lnTo>
                  <a:lnTo>
                    <a:pt x="6892226" y="441680"/>
                  </a:lnTo>
                  <a:lnTo>
                    <a:pt x="6903288" y="492861"/>
                  </a:lnTo>
                  <a:lnTo>
                    <a:pt x="7920126" y="273215"/>
                  </a:lnTo>
                  <a:lnTo>
                    <a:pt x="8936990" y="492861"/>
                  </a:lnTo>
                  <a:lnTo>
                    <a:pt x="8948039" y="441680"/>
                  </a:lnTo>
                  <a:lnTo>
                    <a:pt x="8044104" y="246430"/>
                  </a:lnTo>
                  <a:lnTo>
                    <a:pt x="8948039" y="51168"/>
                  </a:lnTo>
                  <a:close/>
                </a:path>
                <a:path w="11384280" h="493395">
                  <a:moveTo>
                    <a:pt x="11384204" y="51168"/>
                  </a:moveTo>
                  <a:lnTo>
                    <a:pt x="11373142" y="0"/>
                  </a:lnTo>
                  <a:lnTo>
                    <a:pt x="10356278" y="219646"/>
                  </a:lnTo>
                  <a:lnTo>
                    <a:pt x="9339440" y="0"/>
                  </a:lnTo>
                  <a:lnTo>
                    <a:pt x="9328379" y="51168"/>
                  </a:lnTo>
                  <a:lnTo>
                    <a:pt x="10232301" y="246430"/>
                  </a:lnTo>
                  <a:lnTo>
                    <a:pt x="9328379" y="441680"/>
                  </a:lnTo>
                  <a:lnTo>
                    <a:pt x="9339440" y="492861"/>
                  </a:lnTo>
                  <a:lnTo>
                    <a:pt x="10356291" y="273215"/>
                  </a:lnTo>
                  <a:lnTo>
                    <a:pt x="11373142" y="492861"/>
                  </a:lnTo>
                  <a:lnTo>
                    <a:pt x="11384204" y="441680"/>
                  </a:lnTo>
                  <a:lnTo>
                    <a:pt x="10480269" y="246430"/>
                  </a:lnTo>
                  <a:lnTo>
                    <a:pt x="11384204" y="51168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02052" y="8393391"/>
              <a:ext cx="1257935" cy="694055"/>
            </a:xfrm>
            <a:custGeom>
              <a:avLst/>
              <a:gdLst/>
              <a:ahLst/>
              <a:cxnLst/>
              <a:rect l="l" t="t" r="r" b="b"/>
              <a:pathLst>
                <a:path w="1257934" h="694054">
                  <a:moveTo>
                    <a:pt x="0" y="0"/>
                  </a:moveTo>
                  <a:lnTo>
                    <a:pt x="1257585" y="0"/>
                  </a:lnTo>
                  <a:lnTo>
                    <a:pt x="1257585" y="693696"/>
                  </a:lnTo>
                  <a:lnTo>
                    <a:pt x="0" y="693696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65368" y="9439166"/>
              <a:ext cx="12231370" cy="493395"/>
            </a:xfrm>
            <a:custGeom>
              <a:avLst/>
              <a:gdLst/>
              <a:ahLst/>
              <a:cxnLst/>
              <a:rect l="l" t="t" r="r" b="b"/>
              <a:pathLst>
                <a:path w="12231369" h="493395">
                  <a:moveTo>
                    <a:pt x="2055825" y="51181"/>
                  </a:moveTo>
                  <a:lnTo>
                    <a:pt x="2044763" y="0"/>
                  </a:lnTo>
                  <a:lnTo>
                    <a:pt x="1027912" y="219659"/>
                  </a:lnTo>
                  <a:lnTo>
                    <a:pt x="11061" y="0"/>
                  </a:lnTo>
                  <a:lnTo>
                    <a:pt x="0" y="51181"/>
                  </a:lnTo>
                  <a:lnTo>
                    <a:pt x="903922" y="246443"/>
                  </a:lnTo>
                  <a:lnTo>
                    <a:pt x="0" y="441693"/>
                  </a:lnTo>
                  <a:lnTo>
                    <a:pt x="11061" y="492861"/>
                  </a:lnTo>
                  <a:lnTo>
                    <a:pt x="1027912" y="273227"/>
                  </a:lnTo>
                  <a:lnTo>
                    <a:pt x="2044763" y="492861"/>
                  </a:lnTo>
                  <a:lnTo>
                    <a:pt x="2055825" y="441693"/>
                  </a:lnTo>
                  <a:lnTo>
                    <a:pt x="1151890" y="246443"/>
                  </a:lnTo>
                  <a:lnTo>
                    <a:pt x="2055825" y="51181"/>
                  </a:lnTo>
                  <a:close/>
                </a:path>
                <a:path w="12231369" h="493395">
                  <a:moveTo>
                    <a:pt x="4531880" y="51181"/>
                  </a:moveTo>
                  <a:lnTo>
                    <a:pt x="4520819" y="0"/>
                  </a:lnTo>
                  <a:lnTo>
                    <a:pt x="3503968" y="219659"/>
                  </a:lnTo>
                  <a:lnTo>
                    <a:pt x="2487117" y="0"/>
                  </a:lnTo>
                  <a:lnTo>
                    <a:pt x="2476068" y="51181"/>
                  </a:lnTo>
                  <a:lnTo>
                    <a:pt x="3379978" y="246443"/>
                  </a:lnTo>
                  <a:lnTo>
                    <a:pt x="2476068" y="441693"/>
                  </a:lnTo>
                  <a:lnTo>
                    <a:pt x="2487117" y="492861"/>
                  </a:lnTo>
                  <a:lnTo>
                    <a:pt x="3503968" y="273227"/>
                  </a:lnTo>
                  <a:lnTo>
                    <a:pt x="4520819" y="492861"/>
                  </a:lnTo>
                  <a:lnTo>
                    <a:pt x="4531880" y="441693"/>
                  </a:lnTo>
                  <a:lnTo>
                    <a:pt x="3627945" y="246443"/>
                  </a:lnTo>
                  <a:lnTo>
                    <a:pt x="4531880" y="51181"/>
                  </a:lnTo>
                  <a:close/>
                </a:path>
                <a:path w="12231369" h="493395">
                  <a:moveTo>
                    <a:pt x="9043264" y="51181"/>
                  </a:moveTo>
                  <a:lnTo>
                    <a:pt x="9032215" y="0"/>
                  </a:lnTo>
                  <a:lnTo>
                    <a:pt x="8015351" y="219659"/>
                  </a:lnTo>
                  <a:lnTo>
                    <a:pt x="6998513" y="0"/>
                  </a:lnTo>
                  <a:lnTo>
                    <a:pt x="6987451" y="51181"/>
                  </a:lnTo>
                  <a:lnTo>
                    <a:pt x="7891373" y="246443"/>
                  </a:lnTo>
                  <a:lnTo>
                    <a:pt x="6987451" y="441693"/>
                  </a:lnTo>
                  <a:lnTo>
                    <a:pt x="6998513" y="492861"/>
                  </a:lnTo>
                  <a:lnTo>
                    <a:pt x="8015351" y="273227"/>
                  </a:lnTo>
                  <a:lnTo>
                    <a:pt x="9032215" y="492861"/>
                  </a:lnTo>
                  <a:lnTo>
                    <a:pt x="9043264" y="441693"/>
                  </a:lnTo>
                  <a:lnTo>
                    <a:pt x="8139341" y="246443"/>
                  </a:lnTo>
                  <a:lnTo>
                    <a:pt x="9043264" y="51181"/>
                  </a:lnTo>
                  <a:close/>
                </a:path>
                <a:path w="12231369" h="493395">
                  <a:moveTo>
                    <a:pt x="12231319" y="51181"/>
                  </a:moveTo>
                  <a:lnTo>
                    <a:pt x="12220270" y="0"/>
                  </a:lnTo>
                  <a:lnTo>
                    <a:pt x="11203407" y="219659"/>
                  </a:lnTo>
                  <a:lnTo>
                    <a:pt x="10186556" y="0"/>
                  </a:lnTo>
                  <a:lnTo>
                    <a:pt x="10175507" y="51181"/>
                  </a:lnTo>
                  <a:lnTo>
                    <a:pt x="11079429" y="246443"/>
                  </a:lnTo>
                  <a:lnTo>
                    <a:pt x="10175507" y="441693"/>
                  </a:lnTo>
                  <a:lnTo>
                    <a:pt x="10186556" y="492861"/>
                  </a:lnTo>
                  <a:lnTo>
                    <a:pt x="11203407" y="273215"/>
                  </a:lnTo>
                  <a:lnTo>
                    <a:pt x="12220270" y="492861"/>
                  </a:lnTo>
                  <a:lnTo>
                    <a:pt x="12231319" y="441693"/>
                  </a:lnTo>
                  <a:lnTo>
                    <a:pt x="11327384" y="246443"/>
                  </a:lnTo>
                  <a:lnTo>
                    <a:pt x="12231319" y="51181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91608" y="9306981"/>
              <a:ext cx="1358265" cy="694055"/>
            </a:xfrm>
            <a:custGeom>
              <a:avLst/>
              <a:gdLst/>
              <a:ahLst/>
              <a:cxnLst/>
              <a:rect l="l" t="t" r="r" b="b"/>
              <a:pathLst>
                <a:path w="1358265" h="694054">
                  <a:moveTo>
                    <a:pt x="0" y="0"/>
                  </a:moveTo>
                  <a:lnTo>
                    <a:pt x="1358003" y="0"/>
                  </a:lnTo>
                  <a:lnTo>
                    <a:pt x="1358003" y="693696"/>
                  </a:lnTo>
                  <a:lnTo>
                    <a:pt x="0" y="693696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39829" y="4694841"/>
            <a:ext cx="4024629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444444"/>
                </a:solidFill>
                <a:latin typeface="Courier New"/>
                <a:cs typeface="Courier New"/>
              </a:rPr>
              <a:t>box-sizing:</a:t>
            </a:r>
            <a:r>
              <a:rPr sz="2300" b="1" spc="53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b="1" spc="45" dirty="0">
                <a:solidFill>
                  <a:srgbClr val="444444"/>
                </a:solidFill>
                <a:latin typeface="Courier New"/>
                <a:cs typeface="Courier New"/>
              </a:rPr>
              <a:t>border-</a:t>
            </a:r>
            <a:r>
              <a:rPr sz="2300" b="1" spc="-25" dirty="0">
                <a:solidFill>
                  <a:srgbClr val="444444"/>
                </a:solidFill>
                <a:latin typeface="Courier New"/>
                <a:cs typeface="Courier New"/>
              </a:rPr>
              <a:t>box</a:t>
            </a:r>
            <a:endParaRPr sz="2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237" y="418835"/>
            <a:ext cx="10180027" cy="10470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27635" y="2641278"/>
            <a:ext cx="7245350" cy="2159000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4100" spc="-420" dirty="0">
                <a:solidFill>
                  <a:srgbClr val="444444"/>
                </a:solidFill>
                <a:latin typeface="Arial Black"/>
                <a:cs typeface="Arial Black"/>
              </a:rPr>
              <a:t>SECTION</a:t>
            </a:r>
            <a:endParaRPr sz="4100">
              <a:latin typeface="Arial Black"/>
              <a:cs typeface="Arial Black"/>
            </a:endParaRPr>
          </a:p>
          <a:p>
            <a:pPr marL="12700" marR="5080">
              <a:lnSpc>
                <a:spcPct val="111700"/>
              </a:lnSpc>
              <a:spcBef>
                <a:spcPts val="935"/>
              </a:spcBef>
            </a:pPr>
            <a:r>
              <a:rPr sz="3450" spc="-30" dirty="0">
                <a:solidFill>
                  <a:srgbClr val="444444"/>
                </a:solidFill>
              </a:rPr>
              <a:t>LAYOUTS:</a:t>
            </a:r>
            <a:r>
              <a:rPr sz="3450" spc="-130" dirty="0">
                <a:solidFill>
                  <a:srgbClr val="444444"/>
                </a:solidFill>
              </a:rPr>
              <a:t> </a:t>
            </a:r>
            <a:r>
              <a:rPr sz="3450" spc="-100" dirty="0">
                <a:solidFill>
                  <a:srgbClr val="444444"/>
                </a:solidFill>
              </a:rPr>
              <a:t>FLOATS,</a:t>
            </a:r>
            <a:r>
              <a:rPr sz="3450" spc="-125" dirty="0">
                <a:solidFill>
                  <a:srgbClr val="444444"/>
                </a:solidFill>
              </a:rPr>
              <a:t> </a:t>
            </a:r>
            <a:r>
              <a:rPr sz="3450" spc="-95" dirty="0">
                <a:solidFill>
                  <a:srgbClr val="444444"/>
                </a:solidFill>
              </a:rPr>
              <a:t>FLEXBOX,</a:t>
            </a:r>
            <a:r>
              <a:rPr sz="3450" spc="-125" dirty="0">
                <a:solidFill>
                  <a:srgbClr val="444444"/>
                </a:solidFill>
              </a:rPr>
              <a:t> </a:t>
            </a:r>
            <a:r>
              <a:rPr sz="3450" spc="-25" dirty="0">
                <a:solidFill>
                  <a:srgbClr val="444444"/>
                </a:solidFill>
              </a:rPr>
              <a:t>AND </a:t>
            </a:r>
            <a:r>
              <a:rPr sz="3450" dirty="0">
                <a:solidFill>
                  <a:srgbClr val="444444"/>
                </a:solidFill>
              </a:rPr>
              <a:t>CSS</a:t>
            </a:r>
            <a:r>
              <a:rPr sz="3450" spc="-235" dirty="0">
                <a:solidFill>
                  <a:srgbClr val="444444"/>
                </a:solidFill>
              </a:rPr>
              <a:t> </a:t>
            </a:r>
            <a:r>
              <a:rPr sz="3450" spc="-95" dirty="0">
                <a:solidFill>
                  <a:srgbClr val="444444"/>
                </a:solidFill>
              </a:rPr>
              <a:t>GRID</a:t>
            </a:r>
            <a:r>
              <a:rPr sz="3450" spc="-145" dirty="0">
                <a:solidFill>
                  <a:srgbClr val="444444"/>
                </a:solidFill>
              </a:rPr>
              <a:t> </a:t>
            </a:r>
            <a:r>
              <a:rPr sz="3450" spc="-10" dirty="0">
                <a:solidFill>
                  <a:srgbClr val="444444"/>
                </a:solidFill>
              </a:rPr>
              <a:t>FUNDAMENTALS</a:t>
            </a:r>
            <a:endParaRPr sz="3450"/>
          </a:p>
        </p:txBody>
      </p:sp>
      <p:sp>
        <p:nvSpPr>
          <p:cNvPr id="5" name="object 5"/>
          <p:cNvSpPr txBox="1"/>
          <p:nvPr/>
        </p:nvSpPr>
        <p:spPr>
          <a:xfrm>
            <a:off x="11327635" y="6170021"/>
            <a:ext cx="4702810" cy="157099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4100" spc="-465" dirty="0">
                <a:solidFill>
                  <a:srgbClr val="444444"/>
                </a:solidFill>
                <a:latin typeface="Arial Black"/>
                <a:cs typeface="Arial Black"/>
              </a:rPr>
              <a:t>LECTURE</a:t>
            </a:r>
            <a:endParaRPr sz="4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3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3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105" dirty="0">
                <a:solidFill>
                  <a:srgbClr val="444444"/>
                </a:solidFill>
                <a:latin typeface="Arial"/>
                <a:cs typeface="Arial"/>
              </a:rPr>
              <a:t>FLEXBOX</a:t>
            </a:r>
            <a:r>
              <a:rPr sz="3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130" dirty="0">
                <a:solidFill>
                  <a:srgbClr val="444444"/>
                </a:solidFill>
                <a:latin typeface="Arial"/>
                <a:cs typeface="Arial"/>
              </a:rPr>
              <a:t>OVERVIEW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111122" y="9233268"/>
            <a:ext cx="1986914" cy="1151890"/>
            <a:chOff x="17111122" y="9233268"/>
            <a:chExt cx="1986914" cy="11518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11122" y="9233268"/>
              <a:ext cx="841111" cy="115179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6731" y="9233268"/>
              <a:ext cx="821105" cy="1151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WHAT</a:t>
            </a:r>
            <a:r>
              <a:rPr spc="-245" dirty="0"/>
              <a:t> </a:t>
            </a:r>
            <a:r>
              <a:rPr spc="-105" dirty="0"/>
              <a:t>IS</a:t>
            </a:r>
            <a:r>
              <a:rPr spc="-215" dirty="0"/>
              <a:t> </a:t>
            </a:r>
            <a:r>
              <a:rPr spc="-425" dirty="0">
                <a:latin typeface="Arial Black"/>
                <a:cs typeface="Arial Black"/>
              </a:rPr>
              <a:t>FLEXBOX</a:t>
            </a:r>
            <a:r>
              <a:rPr spc="-425" dirty="0"/>
              <a:t>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76902" y="2023431"/>
            <a:ext cx="15016480" cy="8493125"/>
            <a:chOff x="2176902" y="2023431"/>
            <a:chExt cx="15016480" cy="8493125"/>
          </a:xfrm>
        </p:grpSpPr>
        <p:sp>
          <p:nvSpPr>
            <p:cNvPr id="5" name="object 5"/>
            <p:cNvSpPr/>
            <p:nvPr/>
          </p:nvSpPr>
          <p:spPr>
            <a:xfrm>
              <a:off x="2911208" y="2584651"/>
              <a:ext cx="14281785" cy="7931784"/>
            </a:xfrm>
            <a:custGeom>
              <a:avLst/>
              <a:gdLst/>
              <a:ahLst/>
              <a:cxnLst/>
              <a:rect l="l" t="t" r="r" b="b"/>
              <a:pathLst>
                <a:path w="14281785" h="7931784">
                  <a:moveTo>
                    <a:pt x="14281680" y="0"/>
                  </a:moveTo>
                  <a:lnTo>
                    <a:pt x="0" y="0"/>
                  </a:lnTo>
                  <a:lnTo>
                    <a:pt x="0" y="7931764"/>
                  </a:lnTo>
                  <a:lnTo>
                    <a:pt x="14281680" y="7931764"/>
                  </a:lnTo>
                  <a:lnTo>
                    <a:pt x="1428168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8869" y="2271939"/>
              <a:ext cx="2996126" cy="8739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6902" y="2023431"/>
              <a:ext cx="3160069" cy="104271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762723" y="2253181"/>
            <a:ext cx="199707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385" dirty="0">
                <a:solidFill>
                  <a:srgbClr val="3E3E3E"/>
                </a:solidFill>
                <a:latin typeface="Arial Black"/>
                <a:cs typeface="Arial Black"/>
              </a:rPr>
              <a:t>FLEXBOX</a:t>
            </a:r>
            <a:endParaRPr sz="3450">
              <a:latin typeface="Arial Black"/>
              <a:cs typeface="Arial Blac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67636" y="3774313"/>
            <a:ext cx="314325" cy="5419725"/>
            <a:chOff x="3867636" y="3774313"/>
            <a:chExt cx="314325" cy="54197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7636" y="3774313"/>
              <a:ext cx="314126" cy="31412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7636" y="4683186"/>
              <a:ext cx="314126" cy="31412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7636" y="6082096"/>
              <a:ext cx="314126" cy="31412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7636" y="7481006"/>
              <a:ext cx="314126" cy="31412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7636" y="8879917"/>
              <a:ext cx="314126" cy="31412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378480" y="3726333"/>
            <a:ext cx="11524615" cy="59982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Flexbox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4" dirty="0">
                <a:solidFill>
                  <a:srgbClr val="444444"/>
                </a:solidFill>
                <a:latin typeface="Arial"/>
                <a:cs typeface="Arial"/>
              </a:rPr>
              <a:t>set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6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related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35" dirty="0">
                <a:solidFill>
                  <a:srgbClr val="444444"/>
                </a:solidFill>
                <a:latin typeface="Arial Black"/>
                <a:cs typeface="Arial Black"/>
              </a:rPr>
              <a:t>CSS</a:t>
            </a:r>
            <a:r>
              <a:rPr sz="2450" spc="-21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30" dirty="0">
                <a:solidFill>
                  <a:srgbClr val="444444"/>
                </a:solidFill>
                <a:latin typeface="Arial Black"/>
                <a:cs typeface="Arial Black"/>
              </a:rPr>
              <a:t>properties</a:t>
            </a:r>
            <a:r>
              <a:rPr sz="2450" spc="-8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120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20" dirty="0">
                <a:solidFill>
                  <a:srgbClr val="444444"/>
                </a:solidFill>
                <a:latin typeface="Arial Black"/>
                <a:cs typeface="Arial Black"/>
              </a:rPr>
              <a:t>building</a:t>
            </a:r>
            <a:r>
              <a:rPr sz="2450" spc="-21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65" dirty="0">
                <a:solidFill>
                  <a:srgbClr val="444444"/>
                </a:solidFill>
                <a:latin typeface="Arial Black"/>
                <a:cs typeface="Arial Black"/>
              </a:rPr>
              <a:t>1-</a:t>
            </a:r>
            <a:r>
              <a:rPr sz="2450" spc="-150" dirty="0">
                <a:solidFill>
                  <a:srgbClr val="444444"/>
                </a:solidFill>
                <a:latin typeface="Arial Black"/>
                <a:cs typeface="Arial Black"/>
              </a:rPr>
              <a:t>dimensional</a:t>
            </a:r>
            <a:r>
              <a:rPr sz="2450" spc="-21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55" dirty="0">
                <a:solidFill>
                  <a:srgbClr val="444444"/>
                </a:solidFill>
                <a:latin typeface="Arial Black"/>
                <a:cs typeface="Arial Black"/>
              </a:rPr>
              <a:t>layouts</a:t>
            </a:r>
            <a:endParaRPr sz="2450">
              <a:latin typeface="Arial Black"/>
              <a:cs typeface="Arial Black"/>
            </a:endParaRPr>
          </a:p>
          <a:p>
            <a:pPr marL="12700" marR="133350">
              <a:lnSpc>
                <a:spcPct val="131200"/>
              </a:lnSpc>
              <a:spcBef>
                <a:spcPts val="3300"/>
              </a:spcBef>
            </a:pP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main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idea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5" dirty="0">
                <a:solidFill>
                  <a:srgbClr val="444444"/>
                </a:solidFill>
                <a:latin typeface="Arial"/>
                <a:cs typeface="Arial"/>
              </a:rPr>
              <a:t>behind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5" dirty="0">
                <a:solidFill>
                  <a:srgbClr val="444444"/>
                </a:solidFill>
                <a:latin typeface="Arial"/>
                <a:cs typeface="Arial"/>
              </a:rPr>
              <a:t>flexbox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4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30" dirty="0">
                <a:solidFill>
                  <a:srgbClr val="444444"/>
                </a:solidFill>
                <a:latin typeface="Arial"/>
                <a:cs typeface="Arial"/>
              </a:rPr>
              <a:t>empty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space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inside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container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element 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65" dirty="0">
                <a:solidFill>
                  <a:srgbClr val="444444"/>
                </a:solidFill>
                <a:latin typeface="Arial Black"/>
                <a:cs typeface="Arial Black"/>
              </a:rPr>
              <a:t>automatically</a:t>
            </a:r>
            <a:r>
              <a:rPr sz="2450" spc="-229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14" dirty="0">
                <a:solidFill>
                  <a:srgbClr val="444444"/>
                </a:solidFill>
                <a:latin typeface="Arial Black"/>
                <a:cs typeface="Arial Black"/>
              </a:rPr>
              <a:t>divided</a:t>
            </a:r>
            <a:r>
              <a:rPr sz="2450" spc="-10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130" dirty="0">
                <a:solidFill>
                  <a:srgbClr val="444444"/>
                </a:solidFill>
                <a:latin typeface="Arial"/>
                <a:cs typeface="Arial"/>
              </a:rPr>
              <a:t>by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5" dirty="0">
                <a:solidFill>
                  <a:srgbClr val="444444"/>
                </a:solidFill>
                <a:latin typeface="Arial"/>
                <a:cs typeface="Arial"/>
              </a:rPr>
              <a:t>its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child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elements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2450">
              <a:latin typeface="Arial"/>
              <a:cs typeface="Arial"/>
            </a:endParaRPr>
          </a:p>
          <a:p>
            <a:pPr marL="12700" marR="476884">
              <a:lnSpc>
                <a:spcPct val="131200"/>
              </a:lnSpc>
              <a:spcBef>
                <a:spcPts val="5"/>
              </a:spcBef>
            </a:pP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Flexbox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makes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25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easy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5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automatically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45" dirty="0">
                <a:solidFill>
                  <a:srgbClr val="444444"/>
                </a:solidFill>
                <a:latin typeface="Arial Black"/>
                <a:cs typeface="Arial Black"/>
              </a:rPr>
              <a:t>align</a:t>
            </a:r>
            <a:r>
              <a:rPr sz="2450" spc="-2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65" dirty="0">
                <a:solidFill>
                  <a:srgbClr val="444444"/>
                </a:solidFill>
                <a:latin typeface="Arial Black"/>
                <a:cs typeface="Arial Black"/>
              </a:rPr>
              <a:t>items</a:t>
            </a:r>
            <a:r>
              <a:rPr sz="2450" spc="-2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45" dirty="0">
                <a:solidFill>
                  <a:srgbClr val="444444"/>
                </a:solidFill>
                <a:latin typeface="Arial Black"/>
                <a:cs typeface="Arial Black"/>
              </a:rPr>
              <a:t>to</a:t>
            </a:r>
            <a:r>
              <a:rPr sz="2450" spc="-2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45" dirty="0">
                <a:solidFill>
                  <a:srgbClr val="444444"/>
                </a:solidFill>
                <a:latin typeface="Arial Black"/>
                <a:cs typeface="Arial Black"/>
              </a:rPr>
              <a:t>one</a:t>
            </a:r>
            <a:r>
              <a:rPr sz="2450" spc="-2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40" dirty="0">
                <a:solidFill>
                  <a:srgbClr val="444444"/>
                </a:solidFill>
                <a:latin typeface="Arial Black"/>
                <a:cs typeface="Arial Black"/>
              </a:rPr>
              <a:t>another</a:t>
            </a:r>
            <a:r>
              <a:rPr sz="2450" spc="-9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inside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a </a:t>
            </a:r>
            <a:r>
              <a:rPr sz="2450" spc="95" dirty="0">
                <a:solidFill>
                  <a:srgbClr val="444444"/>
                </a:solidFill>
                <a:latin typeface="Arial"/>
                <a:cs typeface="Arial"/>
              </a:rPr>
              <a:t>parent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container,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50" dirty="0">
                <a:solidFill>
                  <a:srgbClr val="444444"/>
                </a:solidFill>
                <a:latin typeface="Arial"/>
                <a:cs typeface="Arial"/>
              </a:rPr>
              <a:t>both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horizontally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vertically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Flexbox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solves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common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problems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such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50" dirty="0">
                <a:solidFill>
                  <a:srgbClr val="444444"/>
                </a:solidFill>
                <a:latin typeface="Arial Black"/>
                <a:cs typeface="Arial Black"/>
              </a:rPr>
              <a:t>vertical</a:t>
            </a:r>
            <a:r>
              <a:rPr sz="2450" spc="-2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35" dirty="0">
                <a:solidFill>
                  <a:srgbClr val="444444"/>
                </a:solidFill>
                <a:latin typeface="Arial Black"/>
                <a:cs typeface="Arial Black"/>
              </a:rPr>
              <a:t>centering</a:t>
            </a:r>
            <a:r>
              <a:rPr sz="2450" spc="-10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95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creating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450" spc="-70" dirty="0">
                <a:solidFill>
                  <a:srgbClr val="444444"/>
                </a:solidFill>
                <a:latin typeface="Arial Black"/>
                <a:cs typeface="Arial Black"/>
              </a:rPr>
              <a:t>equal-</a:t>
            </a:r>
            <a:r>
              <a:rPr sz="2450" spc="-125" dirty="0">
                <a:solidFill>
                  <a:srgbClr val="444444"/>
                </a:solidFill>
                <a:latin typeface="Arial Black"/>
                <a:cs typeface="Arial Black"/>
              </a:rPr>
              <a:t>height</a:t>
            </a:r>
            <a:r>
              <a:rPr sz="2450" spc="-17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 Black"/>
                <a:cs typeface="Arial Black"/>
              </a:rPr>
              <a:t>columns</a:t>
            </a:r>
            <a:endParaRPr sz="2450">
              <a:latin typeface="Arial Black"/>
              <a:cs typeface="Arial Black"/>
            </a:endParaRPr>
          </a:p>
          <a:p>
            <a:pPr marL="12700" marR="83185">
              <a:lnSpc>
                <a:spcPct val="131200"/>
              </a:lnSpc>
              <a:spcBef>
                <a:spcPts val="3300"/>
              </a:spcBef>
            </a:pP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Flexbox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40" dirty="0">
                <a:solidFill>
                  <a:srgbClr val="444444"/>
                </a:solidFill>
                <a:latin typeface="Arial"/>
                <a:cs typeface="Arial"/>
              </a:rPr>
              <a:t>perfect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20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50" dirty="0">
                <a:solidFill>
                  <a:srgbClr val="444444"/>
                </a:solidFill>
                <a:latin typeface="Arial Black"/>
                <a:cs typeface="Arial Black"/>
              </a:rPr>
              <a:t>replacing</a:t>
            </a:r>
            <a:r>
              <a:rPr sz="2450" spc="-2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00" dirty="0">
                <a:solidFill>
                  <a:srgbClr val="444444"/>
                </a:solidFill>
                <a:latin typeface="Arial Black"/>
                <a:cs typeface="Arial Black"/>
              </a:rPr>
              <a:t>floats</a:t>
            </a:r>
            <a:r>
              <a:rPr sz="2450" spc="-1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allowing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us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5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25" dirty="0">
                <a:solidFill>
                  <a:srgbClr val="444444"/>
                </a:solidFill>
                <a:latin typeface="Arial"/>
                <a:cs typeface="Arial"/>
              </a:rPr>
              <a:t>write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4" dirty="0">
                <a:solidFill>
                  <a:srgbClr val="444444"/>
                </a:solidFill>
                <a:latin typeface="Arial"/>
                <a:cs typeface="Arial"/>
              </a:rPr>
              <a:t>fewer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cleaner </a:t>
            </a: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HTML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5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709532" y="1206002"/>
            <a:ext cx="2966720" cy="2966720"/>
            <a:chOff x="15709532" y="1206002"/>
            <a:chExt cx="2966720" cy="296672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09532" y="1206002"/>
              <a:ext cx="2966715" cy="296671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6128365" y="1520129"/>
              <a:ext cx="2129155" cy="2129155"/>
            </a:xfrm>
            <a:custGeom>
              <a:avLst/>
              <a:gdLst/>
              <a:ahLst/>
              <a:cxnLst/>
              <a:rect l="l" t="t" r="r" b="b"/>
              <a:pathLst>
                <a:path w="2129155" h="2129154">
                  <a:moveTo>
                    <a:pt x="1064525" y="0"/>
                  </a:moveTo>
                  <a:lnTo>
                    <a:pt x="1019130" y="962"/>
                  </a:lnTo>
                  <a:lnTo>
                    <a:pt x="973802" y="3849"/>
                  </a:lnTo>
                  <a:lnTo>
                    <a:pt x="928607" y="8660"/>
                  </a:lnTo>
                  <a:lnTo>
                    <a:pt x="883611" y="15397"/>
                  </a:lnTo>
                  <a:lnTo>
                    <a:pt x="838880" y="24057"/>
                  </a:lnTo>
                  <a:lnTo>
                    <a:pt x="794482" y="34643"/>
                  </a:lnTo>
                  <a:lnTo>
                    <a:pt x="750483" y="47153"/>
                  </a:lnTo>
                  <a:lnTo>
                    <a:pt x="706948" y="61588"/>
                  </a:lnTo>
                  <a:lnTo>
                    <a:pt x="663945" y="77947"/>
                  </a:lnTo>
                  <a:lnTo>
                    <a:pt x="621540" y="96231"/>
                  </a:lnTo>
                  <a:lnTo>
                    <a:pt x="579799" y="116440"/>
                  </a:lnTo>
                  <a:lnTo>
                    <a:pt x="538789" y="138573"/>
                  </a:lnTo>
                  <a:lnTo>
                    <a:pt x="498576" y="162631"/>
                  </a:lnTo>
                  <a:lnTo>
                    <a:pt x="459226" y="188614"/>
                  </a:lnTo>
                  <a:lnTo>
                    <a:pt x="420807" y="216521"/>
                  </a:lnTo>
                  <a:lnTo>
                    <a:pt x="383384" y="246353"/>
                  </a:lnTo>
                  <a:lnTo>
                    <a:pt x="347024" y="278109"/>
                  </a:lnTo>
                  <a:lnTo>
                    <a:pt x="311794" y="311791"/>
                  </a:lnTo>
                  <a:lnTo>
                    <a:pt x="278112" y="347021"/>
                  </a:lnTo>
                  <a:lnTo>
                    <a:pt x="246355" y="383381"/>
                  </a:lnTo>
                  <a:lnTo>
                    <a:pt x="216523" y="420803"/>
                  </a:lnTo>
                  <a:lnTo>
                    <a:pt x="188616" y="459223"/>
                  </a:lnTo>
                  <a:lnTo>
                    <a:pt x="162633" y="498572"/>
                  </a:lnTo>
                  <a:lnTo>
                    <a:pt x="138575" y="538785"/>
                  </a:lnTo>
                  <a:lnTo>
                    <a:pt x="116441" y="579795"/>
                  </a:lnTo>
                  <a:lnTo>
                    <a:pt x="96232" y="621536"/>
                  </a:lnTo>
                  <a:lnTo>
                    <a:pt x="77948" y="663941"/>
                  </a:lnTo>
                  <a:lnTo>
                    <a:pt x="61588" y="706944"/>
                  </a:lnTo>
                  <a:lnTo>
                    <a:pt x="47154" y="750479"/>
                  </a:lnTo>
                  <a:lnTo>
                    <a:pt x="34643" y="794478"/>
                  </a:lnTo>
                  <a:lnTo>
                    <a:pt x="24058" y="838877"/>
                  </a:lnTo>
                  <a:lnTo>
                    <a:pt x="15397" y="883607"/>
                  </a:lnTo>
                  <a:lnTo>
                    <a:pt x="8660" y="928603"/>
                  </a:lnTo>
                  <a:lnTo>
                    <a:pt x="3849" y="973799"/>
                  </a:lnTo>
                  <a:lnTo>
                    <a:pt x="962" y="1019127"/>
                  </a:lnTo>
                  <a:lnTo>
                    <a:pt x="0" y="1064522"/>
                  </a:lnTo>
                  <a:lnTo>
                    <a:pt x="962" y="1109917"/>
                  </a:lnTo>
                  <a:lnTo>
                    <a:pt x="3849" y="1155245"/>
                  </a:lnTo>
                  <a:lnTo>
                    <a:pt x="8660" y="1200440"/>
                  </a:lnTo>
                  <a:lnTo>
                    <a:pt x="15397" y="1245437"/>
                  </a:lnTo>
                  <a:lnTo>
                    <a:pt x="24058" y="1290167"/>
                  </a:lnTo>
                  <a:lnTo>
                    <a:pt x="34643" y="1334565"/>
                  </a:lnTo>
                  <a:lnTo>
                    <a:pt x="47154" y="1378565"/>
                  </a:lnTo>
                  <a:lnTo>
                    <a:pt x="61588" y="1422100"/>
                  </a:lnTo>
                  <a:lnTo>
                    <a:pt x="77948" y="1465103"/>
                  </a:lnTo>
                  <a:lnTo>
                    <a:pt x="96232" y="1507508"/>
                  </a:lnTo>
                  <a:lnTo>
                    <a:pt x="116441" y="1549249"/>
                  </a:lnTo>
                  <a:lnTo>
                    <a:pt x="138575" y="1590259"/>
                  </a:lnTo>
                  <a:lnTo>
                    <a:pt x="162633" y="1630472"/>
                  </a:lnTo>
                  <a:lnTo>
                    <a:pt x="188616" y="1669821"/>
                  </a:lnTo>
                  <a:lnTo>
                    <a:pt x="216523" y="1708240"/>
                  </a:lnTo>
                  <a:lnTo>
                    <a:pt x="246355" y="1745663"/>
                  </a:lnTo>
                  <a:lnTo>
                    <a:pt x="278112" y="1782022"/>
                  </a:lnTo>
                  <a:lnTo>
                    <a:pt x="311794" y="1817253"/>
                  </a:lnTo>
                  <a:lnTo>
                    <a:pt x="347024" y="1850934"/>
                  </a:lnTo>
                  <a:lnTo>
                    <a:pt x="383384" y="1882690"/>
                  </a:lnTo>
                  <a:lnTo>
                    <a:pt x="420807" y="1912522"/>
                  </a:lnTo>
                  <a:lnTo>
                    <a:pt x="459226" y="1940430"/>
                  </a:lnTo>
                  <a:lnTo>
                    <a:pt x="498576" y="1966412"/>
                  </a:lnTo>
                  <a:lnTo>
                    <a:pt x="538789" y="1990470"/>
                  </a:lnTo>
                  <a:lnTo>
                    <a:pt x="579799" y="2012604"/>
                  </a:lnTo>
                  <a:lnTo>
                    <a:pt x="621540" y="2032812"/>
                  </a:lnTo>
                  <a:lnTo>
                    <a:pt x="663945" y="2051096"/>
                  </a:lnTo>
                  <a:lnTo>
                    <a:pt x="706948" y="2067456"/>
                  </a:lnTo>
                  <a:lnTo>
                    <a:pt x="750483" y="2081891"/>
                  </a:lnTo>
                  <a:lnTo>
                    <a:pt x="794482" y="2094401"/>
                  </a:lnTo>
                  <a:lnTo>
                    <a:pt x="838880" y="2104986"/>
                  </a:lnTo>
                  <a:lnTo>
                    <a:pt x="883611" y="2113647"/>
                  </a:lnTo>
                  <a:lnTo>
                    <a:pt x="928607" y="2120383"/>
                  </a:lnTo>
                  <a:lnTo>
                    <a:pt x="973802" y="2125195"/>
                  </a:lnTo>
                  <a:lnTo>
                    <a:pt x="1019130" y="2128082"/>
                  </a:lnTo>
                  <a:lnTo>
                    <a:pt x="1064525" y="2129044"/>
                  </a:lnTo>
                  <a:lnTo>
                    <a:pt x="1109919" y="2128082"/>
                  </a:lnTo>
                  <a:lnTo>
                    <a:pt x="1155247" y="2125195"/>
                  </a:lnTo>
                  <a:lnTo>
                    <a:pt x="1200443" y="2120383"/>
                  </a:lnTo>
                  <a:lnTo>
                    <a:pt x="1245439" y="2113647"/>
                  </a:lnTo>
                  <a:lnTo>
                    <a:pt x="1290169" y="2104986"/>
                  </a:lnTo>
                  <a:lnTo>
                    <a:pt x="1334567" y="2094401"/>
                  </a:lnTo>
                  <a:lnTo>
                    <a:pt x="1378567" y="2081891"/>
                  </a:lnTo>
                  <a:lnTo>
                    <a:pt x="1422101" y="2067456"/>
                  </a:lnTo>
                  <a:lnTo>
                    <a:pt x="1465104" y="2051096"/>
                  </a:lnTo>
                  <a:lnTo>
                    <a:pt x="1507510" y="2032812"/>
                  </a:lnTo>
                  <a:lnTo>
                    <a:pt x="1549251" y="2012604"/>
                  </a:lnTo>
                  <a:lnTo>
                    <a:pt x="1590261" y="1990470"/>
                  </a:lnTo>
                  <a:lnTo>
                    <a:pt x="1630474" y="1966412"/>
                  </a:lnTo>
                  <a:lnTo>
                    <a:pt x="1669823" y="1940430"/>
                  </a:lnTo>
                  <a:lnTo>
                    <a:pt x="1708242" y="1912522"/>
                  </a:lnTo>
                  <a:lnTo>
                    <a:pt x="1745665" y="1882690"/>
                  </a:lnTo>
                  <a:lnTo>
                    <a:pt x="1782025" y="1850934"/>
                  </a:lnTo>
                  <a:lnTo>
                    <a:pt x="1817256" y="1817253"/>
                  </a:lnTo>
                  <a:lnTo>
                    <a:pt x="1850937" y="1782022"/>
                  </a:lnTo>
                  <a:lnTo>
                    <a:pt x="1882694" y="1745663"/>
                  </a:lnTo>
                  <a:lnTo>
                    <a:pt x="1912526" y="1708240"/>
                  </a:lnTo>
                  <a:lnTo>
                    <a:pt x="1940434" y="1669821"/>
                  </a:lnTo>
                  <a:lnTo>
                    <a:pt x="1966416" y="1630472"/>
                  </a:lnTo>
                  <a:lnTo>
                    <a:pt x="1990475" y="1590259"/>
                  </a:lnTo>
                  <a:lnTo>
                    <a:pt x="2012608" y="1549249"/>
                  </a:lnTo>
                  <a:lnTo>
                    <a:pt x="2032817" y="1507508"/>
                  </a:lnTo>
                  <a:lnTo>
                    <a:pt x="2051101" y="1465103"/>
                  </a:lnTo>
                  <a:lnTo>
                    <a:pt x="2067461" y="1422100"/>
                  </a:lnTo>
                  <a:lnTo>
                    <a:pt x="2081896" y="1378565"/>
                  </a:lnTo>
                  <a:lnTo>
                    <a:pt x="2094406" y="1334565"/>
                  </a:lnTo>
                  <a:lnTo>
                    <a:pt x="2104992" y="1290167"/>
                  </a:lnTo>
                  <a:lnTo>
                    <a:pt x="2113653" y="1245437"/>
                  </a:lnTo>
                  <a:lnTo>
                    <a:pt x="2120389" y="1200440"/>
                  </a:lnTo>
                  <a:lnTo>
                    <a:pt x="2125201" y="1155245"/>
                  </a:lnTo>
                  <a:lnTo>
                    <a:pt x="2128088" y="1109917"/>
                  </a:lnTo>
                  <a:lnTo>
                    <a:pt x="2129050" y="1064522"/>
                  </a:lnTo>
                  <a:lnTo>
                    <a:pt x="2128088" y="1019127"/>
                  </a:lnTo>
                  <a:lnTo>
                    <a:pt x="2125201" y="973799"/>
                  </a:lnTo>
                  <a:lnTo>
                    <a:pt x="2120389" y="928603"/>
                  </a:lnTo>
                  <a:lnTo>
                    <a:pt x="2113653" y="883607"/>
                  </a:lnTo>
                  <a:lnTo>
                    <a:pt x="2104992" y="838877"/>
                  </a:lnTo>
                  <a:lnTo>
                    <a:pt x="2094406" y="794478"/>
                  </a:lnTo>
                  <a:lnTo>
                    <a:pt x="2081896" y="750479"/>
                  </a:lnTo>
                  <a:lnTo>
                    <a:pt x="2067461" y="706944"/>
                  </a:lnTo>
                  <a:lnTo>
                    <a:pt x="2051101" y="663941"/>
                  </a:lnTo>
                  <a:lnTo>
                    <a:pt x="2032817" y="621536"/>
                  </a:lnTo>
                  <a:lnTo>
                    <a:pt x="2012608" y="579795"/>
                  </a:lnTo>
                  <a:lnTo>
                    <a:pt x="1990475" y="538785"/>
                  </a:lnTo>
                  <a:lnTo>
                    <a:pt x="1966416" y="498572"/>
                  </a:lnTo>
                  <a:lnTo>
                    <a:pt x="1940434" y="459223"/>
                  </a:lnTo>
                  <a:lnTo>
                    <a:pt x="1912526" y="420803"/>
                  </a:lnTo>
                  <a:lnTo>
                    <a:pt x="1882694" y="383381"/>
                  </a:lnTo>
                  <a:lnTo>
                    <a:pt x="1850937" y="347021"/>
                  </a:lnTo>
                  <a:lnTo>
                    <a:pt x="1817256" y="311791"/>
                  </a:lnTo>
                  <a:lnTo>
                    <a:pt x="1782025" y="278109"/>
                  </a:lnTo>
                  <a:lnTo>
                    <a:pt x="1745665" y="246353"/>
                  </a:lnTo>
                  <a:lnTo>
                    <a:pt x="1708242" y="216521"/>
                  </a:lnTo>
                  <a:lnTo>
                    <a:pt x="1669823" y="188614"/>
                  </a:lnTo>
                  <a:lnTo>
                    <a:pt x="1630474" y="162631"/>
                  </a:lnTo>
                  <a:lnTo>
                    <a:pt x="1590261" y="138573"/>
                  </a:lnTo>
                  <a:lnTo>
                    <a:pt x="1549251" y="116440"/>
                  </a:lnTo>
                  <a:lnTo>
                    <a:pt x="1507510" y="96231"/>
                  </a:lnTo>
                  <a:lnTo>
                    <a:pt x="1465104" y="77947"/>
                  </a:lnTo>
                  <a:lnTo>
                    <a:pt x="1422101" y="61588"/>
                  </a:lnTo>
                  <a:lnTo>
                    <a:pt x="1378567" y="47153"/>
                  </a:lnTo>
                  <a:lnTo>
                    <a:pt x="1334567" y="34643"/>
                  </a:lnTo>
                  <a:lnTo>
                    <a:pt x="1290169" y="24057"/>
                  </a:lnTo>
                  <a:lnTo>
                    <a:pt x="1245439" y="15397"/>
                  </a:lnTo>
                  <a:lnTo>
                    <a:pt x="1200443" y="8660"/>
                  </a:lnTo>
                  <a:lnTo>
                    <a:pt x="1155247" y="3849"/>
                  </a:lnTo>
                  <a:lnTo>
                    <a:pt x="1109919" y="962"/>
                  </a:lnTo>
                  <a:lnTo>
                    <a:pt x="1064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75540" y="2165762"/>
              <a:ext cx="1434695" cy="8377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45" dirty="0"/>
              <a:t>FLEXBOX</a:t>
            </a:r>
            <a:r>
              <a:rPr spc="-160" dirty="0"/>
              <a:t> </a:t>
            </a:r>
            <a:r>
              <a:rPr spc="-430" dirty="0">
                <a:latin typeface="Arial Black"/>
                <a:cs typeface="Arial Black"/>
              </a:rPr>
              <a:t>TERMINOLOGY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012117" y="3033834"/>
            <a:ext cx="14289405" cy="5324475"/>
            <a:chOff x="3012117" y="3033834"/>
            <a:chExt cx="14289405" cy="5324475"/>
          </a:xfrm>
        </p:grpSpPr>
        <p:sp>
          <p:nvSpPr>
            <p:cNvPr id="5" name="object 5"/>
            <p:cNvSpPr/>
            <p:nvPr/>
          </p:nvSpPr>
          <p:spPr>
            <a:xfrm>
              <a:off x="3856037" y="4617662"/>
              <a:ext cx="12392025" cy="2710180"/>
            </a:xfrm>
            <a:custGeom>
              <a:avLst/>
              <a:gdLst/>
              <a:ahLst/>
              <a:cxnLst/>
              <a:rect l="l" t="t" r="r" b="b"/>
              <a:pathLst>
                <a:path w="12392025" h="2710179">
                  <a:moveTo>
                    <a:pt x="6122708" y="1428153"/>
                  </a:moveTo>
                  <a:lnTo>
                    <a:pt x="0" y="1428153"/>
                  </a:lnTo>
                  <a:lnTo>
                    <a:pt x="0" y="2709710"/>
                  </a:lnTo>
                  <a:lnTo>
                    <a:pt x="6122708" y="2709710"/>
                  </a:lnTo>
                  <a:lnTo>
                    <a:pt x="6122708" y="1428153"/>
                  </a:lnTo>
                  <a:close/>
                </a:path>
                <a:path w="12392025" h="2710179">
                  <a:moveTo>
                    <a:pt x="6122708" y="0"/>
                  </a:moveTo>
                  <a:lnTo>
                    <a:pt x="0" y="0"/>
                  </a:lnTo>
                  <a:lnTo>
                    <a:pt x="0" y="1281557"/>
                  </a:lnTo>
                  <a:lnTo>
                    <a:pt x="6122708" y="1281557"/>
                  </a:lnTo>
                  <a:lnTo>
                    <a:pt x="6122708" y="0"/>
                  </a:lnTo>
                  <a:close/>
                </a:path>
                <a:path w="12392025" h="2710179">
                  <a:moveTo>
                    <a:pt x="12392012" y="1428153"/>
                  </a:moveTo>
                  <a:lnTo>
                    <a:pt x="6269304" y="1428153"/>
                  </a:lnTo>
                  <a:lnTo>
                    <a:pt x="6269304" y="2709710"/>
                  </a:lnTo>
                  <a:lnTo>
                    <a:pt x="12392012" y="2709710"/>
                  </a:lnTo>
                  <a:lnTo>
                    <a:pt x="12392012" y="1428153"/>
                  </a:lnTo>
                  <a:close/>
                </a:path>
                <a:path w="12392025" h="2710179">
                  <a:moveTo>
                    <a:pt x="12392012" y="0"/>
                  </a:moveTo>
                  <a:lnTo>
                    <a:pt x="6269304" y="0"/>
                  </a:lnTo>
                  <a:lnTo>
                    <a:pt x="6269304" y="1281557"/>
                  </a:lnTo>
                  <a:lnTo>
                    <a:pt x="12392012" y="1281557"/>
                  </a:lnTo>
                  <a:lnTo>
                    <a:pt x="12392012" y="0"/>
                  </a:lnTo>
                  <a:close/>
                </a:path>
              </a:pathLst>
            </a:custGeom>
            <a:solidFill>
              <a:srgbClr val="FAE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84700" y="5056320"/>
              <a:ext cx="11534775" cy="1832610"/>
            </a:xfrm>
            <a:custGeom>
              <a:avLst/>
              <a:gdLst/>
              <a:ahLst/>
              <a:cxnLst/>
              <a:rect l="l" t="t" r="r" b="b"/>
              <a:pathLst>
                <a:path w="11534775" h="1832609">
                  <a:moveTo>
                    <a:pt x="1832406" y="989495"/>
                  </a:moveTo>
                  <a:lnTo>
                    <a:pt x="0" y="989495"/>
                  </a:lnTo>
                  <a:lnTo>
                    <a:pt x="0" y="1832394"/>
                  </a:lnTo>
                  <a:lnTo>
                    <a:pt x="1832406" y="1832394"/>
                  </a:lnTo>
                  <a:lnTo>
                    <a:pt x="1832406" y="989495"/>
                  </a:lnTo>
                  <a:close/>
                </a:path>
                <a:path w="11534775" h="1832609">
                  <a:moveTo>
                    <a:pt x="1832406" y="0"/>
                  </a:moveTo>
                  <a:lnTo>
                    <a:pt x="0" y="0"/>
                  </a:lnTo>
                  <a:lnTo>
                    <a:pt x="0" y="842899"/>
                  </a:lnTo>
                  <a:lnTo>
                    <a:pt x="1832406" y="842899"/>
                  </a:lnTo>
                  <a:lnTo>
                    <a:pt x="1832406" y="0"/>
                  </a:lnTo>
                  <a:close/>
                </a:path>
                <a:path w="11534775" h="1832609">
                  <a:moveTo>
                    <a:pt x="4257980" y="989495"/>
                  </a:moveTo>
                  <a:lnTo>
                    <a:pt x="2425573" y="989495"/>
                  </a:lnTo>
                  <a:lnTo>
                    <a:pt x="2425573" y="1832394"/>
                  </a:lnTo>
                  <a:lnTo>
                    <a:pt x="4257980" y="1832394"/>
                  </a:lnTo>
                  <a:lnTo>
                    <a:pt x="4257980" y="989495"/>
                  </a:lnTo>
                  <a:close/>
                </a:path>
                <a:path w="11534775" h="1832609">
                  <a:moveTo>
                    <a:pt x="4257980" y="0"/>
                  </a:moveTo>
                  <a:lnTo>
                    <a:pt x="2425573" y="0"/>
                  </a:lnTo>
                  <a:lnTo>
                    <a:pt x="2425573" y="842899"/>
                  </a:lnTo>
                  <a:lnTo>
                    <a:pt x="4257980" y="842899"/>
                  </a:lnTo>
                  <a:lnTo>
                    <a:pt x="4257980" y="0"/>
                  </a:lnTo>
                  <a:close/>
                </a:path>
                <a:path w="11534775" h="1832609">
                  <a:moveTo>
                    <a:pt x="5694045" y="989495"/>
                  </a:moveTo>
                  <a:lnTo>
                    <a:pt x="4851146" y="989495"/>
                  </a:lnTo>
                  <a:lnTo>
                    <a:pt x="4851146" y="1832394"/>
                  </a:lnTo>
                  <a:lnTo>
                    <a:pt x="5694045" y="1832394"/>
                  </a:lnTo>
                  <a:lnTo>
                    <a:pt x="5694045" y="989495"/>
                  </a:lnTo>
                  <a:close/>
                </a:path>
                <a:path w="11534775" h="1832609">
                  <a:moveTo>
                    <a:pt x="5694045" y="0"/>
                  </a:moveTo>
                  <a:lnTo>
                    <a:pt x="4851146" y="0"/>
                  </a:lnTo>
                  <a:lnTo>
                    <a:pt x="4851146" y="842899"/>
                  </a:lnTo>
                  <a:lnTo>
                    <a:pt x="5694045" y="842899"/>
                  </a:lnTo>
                  <a:lnTo>
                    <a:pt x="5694045" y="0"/>
                  </a:lnTo>
                  <a:close/>
                </a:path>
                <a:path w="11534775" h="1832609">
                  <a:moveTo>
                    <a:pt x="6683540" y="989495"/>
                  </a:moveTo>
                  <a:lnTo>
                    <a:pt x="5840641" y="989495"/>
                  </a:lnTo>
                  <a:lnTo>
                    <a:pt x="5840641" y="1832394"/>
                  </a:lnTo>
                  <a:lnTo>
                    <a:pt x="6683540" y="1832394"/>
                  </a:lnTo>
                  <a:lnTo>
                    <a:pt x="6683540" y="989495"/>
                  </a:lnTo>
                  <a:close/>
                </a:path>
                <a:path w="11534775" h="1832609">
                  <a:moveTo>
                    <a:pt x="6683540" y="0"/>
                  </a:moveTo>
                  <a:lnTo>
                    <a:pt x="5840641" y="0"/>
                  </a:lnTo>
                  <a:lnTo>
                    <a:pt x="5840641" y="842899"/>
                  </a:lnTo>
                  <a:lnTo>
                    <a:pt x="6683540" y="842899"/>
                  </a:lnTo>
                  <a:lnTo>
                    <a:pt x="6683540" y="0"/>
                  </a:lnTo>
                  <a:close/>
                </a:path>
                <a:path w="11534775" h="1832609">
                  <a:moveTo>
                    <a:pt x="9109113" y="989495"/>
                  </a:moveTo>
                  <a:lnTo>
                    <a:pt x="7276706" y="989495"/>
                  </a:lnTo>
                  <a:lnTo>
                    <a:pt x="7276706" y="1832394"/>
                  </a:lnTo>
                  <a:lnTo>
                    <a:pt x="9109113" y="1832394"/>
                  </a:lnTo>
                  <a:lnTo>
                    <a:pt x="9109113" y="989495"/>
                  </a:lnTo>
                  <a:close/>
                </a:path>
                <a:path w="11534775" h="1832609">
                  <a:moveTo>
                    <a:pt x="9109113" y="0"/>
                  </a:moveTo>
                  <a:lnTo>
                    <a:pt x="7276706" y="0"/>
                  </a:lnTo>
                  <a:lnTo>
                    <a:pt x="7276706" y="842899"/>
                  </a:lnTo>
                  <a:lnTo>
                    <a:pt x="9109113" y="842899"/>
                  </a:lnTo>
                  <a:lnTo>
                    <a:pt x="9109113" y="0"/>
                  </a:lnTo>
                  <a:close/>
                </a:path>
                <a:path w="11534775" h="1832609">
                  <a:moveTo>
                    <a:pt x="11534686" y="989495"/>
                  </a:moveTo>
                  <a:lnTo>
                    <a:pt x="9702279" y="989495"/>
                  </a:lnTo>
                  <a:lnTo>
                    <a:pt x="9702279" y="1832394"/>
                  </a:lnTo>
                  <a:lnTo>
                    <a:pt x="11534686" y="1832394"/>
                  </a:lnTo>
                  <a:lnTo>
                    <a:pt x="11534686" y="989495"/>
                  </a:lnTo>
                  <a:close/>
                </a:path>
                <a:path w="11534775" h="1832609">
                  <a:moveTo>
                    <a:pt x="11534686" y="0"/>
                  </a:moveTo>
                  <a:lnTo>
                    <a:pt x="9702279" y="0"/>
                  </a:lnTo>
                  <a:lnTo>
                    <a:pt x="9702279" y="842899"/>
                  </a:lnTo>
                  <a:lnTo>
                    <a:pt x="11534686" y="842899"/>
                  </a:lnTo>
                  <a:lnTo>
                    <a:pt x="11534686" y="0"/>
                  </a:lnTo>
                  <a:close/>
                </a:path>
              </a:pathLst>
            </a:custGeom>
            <a:solidFill>
              <a:srgbClr val="FFB0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2117" y="5972511"/>
              <a:ext cx="13809980" cy="0"/>
            </a:xfrm>
            <a:custGeom>
              <a:avLst/>
              <a:gdLst/>
              <a:ahLst/>
              <a:cxnLst/>
              <a:rect l="l" t="t" r="r" b="b"/>
              <a:pathLst>
                <a:path w="13809980">
                  <a:moveTo>
                    <a:pt x="0" y="0"/>
                  </a:moveTo>
                  <a:lnTo>
                    <a:pt x="13736419" y="0"/>
                  </a:lnTo>
                  <a:lnTo>
                    <a:pt x="13809715" y="0"/>
                  </a:lnTo>
                </a:path>
              </a:pathLst>
            </a:custGeom>
            <a:ln w="146592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48536" y="5696080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4" h="553085">
                  <a:moveTo>
                    <a:pt x="0" y="0"/>
                  </a:moveTo>
                  <a:lnTo>
                    <a:pt x="0" y="552862"/>
                  </a:lnTo>
                  <a:lnTo>
                    <a:pt x="552862" y="276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52050" y="3796196"/>
              <a:ext cx="0" cy="4083050"/>
            </a:xfrm>
            <a:custGeom>
              <a:avLst/>
              <a:gdLst/>
              <a:ahLst/>
              <a:cxnLst/>
              <a:rect l="l" t="t" r="r" b="b"/>
              <a:pathLst>
                <a:path h="4083050">
                  <a:moveTo>
                    <a:pt x="0" y="0"/>
                  </a:moveTo>
                  <a:lnTo>
                    <a:pt x="0" y="4009183"/>
                  </a:lnTo>
                  <a:lnTo>
                    <a:pt x="0" y="4082479"/>
                  </a:lnTo>
                </a:path>
              </a:pathLst>
            </a:custGeom>
            <a:ln w="146592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75619" y="7805380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4" h="553084">
                  <a:moveTo>
                    <a:pt x="552862" y="0"/>
                  </a:moveTo>
                  <a:lnTo>
                    <a:pt x="0" y="0"/>
                  </a:lnTo>
                  <a:lnTo>
                    <a:pt x="276431" y="552862"/>
                  </a:lnTo>
                  <a:lnTo>
                    <a:pt x="552862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28964" y="3203074"/>
              <a:ext cx="1764664" cy="2206625"/>
            </a:xfrm>
            <a:custGeom>
              <a:avLst/>
              <a:gdLst/>
              <a:ahLst/>
              <a:cxnLst/>
              <a:rect l="l" t="t" r="r" b="b"/>
              <a:pathLst>
                <a:path w="1764665" h="2206625">
                  <a:moveTo>
                    <a:pt x="1764583" y="0"/>
                  </a:moveTo>
                  <a:lnTo>
                    <a:pt x="1716372" y="28526"/>
                  </a:lnTo>
                  <a:lnTo>
                    <a:pt x="1668788" y="57370"/>
                  </a:lnTo>
                  <a:lnTo>
                    <a:pt x="1621832" y="86533"/>
                  </a:lnTo>
                  <a:lnTo>
                    <a:pt x="1575503" y="116015"/>
                  </a:lnTo>
                  <a:lnTo>
                    <a:pt x="1529802" y="145815"/>
                  </a:lnTo>
                  <a:lnTo>
                    <a:pt x="1484729" y="175933"/>
                  </a:lnTo>
                  <a:lnTo>
                    <a:pt x="1440283" y="206371"/>
                  </a:lnTo>
                  <a:lnTo>
                    <a:pt x="1396465" y="237126"/>
                  </a:lnTo>
                  <a:lnTo>
                    <a:pt x="1353274" y="268200"/>
                  </a:lnTo>
                  <a:lnTo>
                    <a:pt x="1310712" y="299593"/>
                  </a:lnTo>
                  <a:lnTo>
                    <a:pt x="1268776" y="331304"/>
                  </a:lnTo>
                  <a:lnTo>
                    <a:pt x="1227469" y="363334"/>
                  </a:lnTo>
                  <a:lnTo>
                    <a:pt x="1186789" y="395682"/>
                  </a:lnTo>
                  <a:lnTo>
                    <a:pt x="1146736" y="428349"/>
                  </a:lnTo>
                  <a:lnTo>
                    <a:pt x="1107311" y="461335"/>
                  </a:lnTo>
                  <a:lnTo>
                    <a:pt x="1068514" y="494639"/>
                  </a:lnTo>
                  <a:lnTo>
                    <a:pt x="1030345" y="528261"/>
                  </a:lnTo>
                  <a:lnTo>
                    <a:pt x="992803" y="562202"/>
                  </a:lnTo>
                  <a:lnTo>
                    <a:pt x="955889" y="596461"/>
                  </a:lnTo>
                  <a:lnTo>
                    <a:pt x="919602" y="631039"/>
                  </a:lnTo>
                  <a:lnTo>
                    <a:pt x="883943" y="665936"/>
                  </a:lnTo>
                  <a:lnTo>
                    <a:pt x="848912" y="701151"/>
                  </a:lnTo>
                  <a:lnTo>
                    <a:pt x="814508" y="736684"/>
                  </a:lnTo>
                  <a:lnTo>
                    <a:pt x="780732" y="772536"/>
                  </a:lnTo>
                  <a:lnTo>
                    <a:pt x="747583" y="808707"/>
                  </a:lnTo>
                  <a:lnTo>
                    <a:pt x="715062" y="845196"/>
                  </a:lnTo>
                  <a:lnTo>
                    <a:pt x="683169" y="882004"/>
                  </a:lnTo>
                  <a:lnTo>
                    <a:pt x="651903" y="919130"/>
                  </a:lnTo>
                  <a:lnTo>
                    <a:pt x="621265" y="956575"/>
                  </a:lnTo>
                  <a:lnTo>
                    <a:pt x="591255" y="994338"/>
                  </a:lnTo>
                  <a:lnTo>
                    <a:pt x="561872" y="1032420"/>
                  </a:lnTo>
                  <a:lnTo>
                    <a:pt x="533117" y="1070820"/>
                  </a:lnTo>
                  <a:lnTo>
                    <a:pt x="504989" y="1109539"/>
                  </a:lnTo>
                  <a:lnTo>
                    <a:pt x="477489" y="1148576"/>
                  </a:lnTo>
                  <a:lnTo>
                    <a:pt x="450617" y="1187932"/>
                  </a:lnTo>
                  <a:lnTo>
                    <a:pt x="424372" y="1227606"/>
                  </a:lnTo>
                  <a:lnTo>
                    <a:pt x="398755" y="1267599"/>
                  </a:lnTo>
                  <a:lnTo>
                    <a:pt x="373766" y="1307911"/>
                  </a:lnTo>
                  <a:lnTo>
                    <a:pt x="349404" y="1348541"/>
                  </a:lnTo>
                  <a:lnTo>
                    <a:pt x="325670" y="1389489"/>
                  </a:lnTo>
                  <a:lnTo>
                    <a:pt x="302563" y="1430756"/>
                  </a:lnTo>
                  <a:lnTo>
                    <a:pt x="280084" y="1472342"/>
                  </a:lnTo>
                  <a:lnTo>
                    <a:pt x="258233" y="1514246"/>
                  </a:lnTo>
                  <a:lnTo>
                    <a:pt x="237009" y="1556468"/>
                  </a:lnTo>
                  <a:lnTo>
                    <a:pt x="216413" y="1599009"/>
                  </a:lnTo>
                  <a:lnTo>
                    <a:pt x="196445" y="1641869"/>
                  </a:lnTo>
                  <a:lnTo>
                    <a:pt x="177104" y="1685047"/>
                  </a:lnTo>
                  <a:lnTo>
                    <a:pt x="158391" y="1728544"/>
                  </a:lnTo>
                  <a:lnTo>
                    <a:pt x="140305" y="1772359"/>
                  </a:lnTo>
                  <a:lnTo>
                    <a:pt x="122847" y="1816493"/>
                  </a:lnTo>
                  <a:lnTo>
                    <a:pt x="106017" y="1860945"/>
                  </a:lnTo>
                  <a:lnTo>
                    <a:pt x="89814" y="1905716"/>
                  </a:lnTo>
                  <a:lnTo>
                    <a:pt x="74239" y="1950805"/>
                  </a:lnTo>
                  <a:lnTo>
                    <a:pt x="59292" y="1996213"/>
                  </a:lnTo>
                  <a:lnTo>
                    <a:pt x="44972" y="2041939"/>
                  </a:lnTo>
                  <a:lnTo>
                    <a:pt x="31280" y="2087984"/>
                  </a:lnTo>
                  <a:lnTo>
                    <a:pt x="18215" y="2134347"/>
                  </a:lnTo>
                  <a:lnTo>
                    <a:pt x="5778" y="2181029"/>
                  </a:lnTo>
                  <a:lnTo>
                    <a:pt x="0" y="2206590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30563" y="5360579"/>
              <a:ext cx="208915" cy="232410"/>
            </a:xfrm>
            <a:custGeom>
              <a:avLst/>
              <a:gdLst/>
              <a:ahLst/>
              <a:cxnLst/>
              <a:rect l="l" t="t" r="r" b="b"/>
              <a:pathLst>
                <a:path w="208914" h="232410">
                  <a:moveTo>
                    <a:pt x="0" y="0"/>
                  </a:moveTo>
                  <a:lnTo>
                    <a:pt x="57070" y="231899"/>
                  </a:lnTo>
                  <a:lnTo>
                    <a:pt x="208347" y="47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09489" y="3422403"/>
              <a:ext cx="1085215" cy="2138045"/>
            </a:xfrm>
            <a:custGeom>
              <a:avLst/>
              <a:gdLst/>
              <a:ahLst/>
              <a:cxnLst/>
              <a:rect l="l" t="t" r="r" b="b"/>
              <a:pathLst>
                <a:path w="1085215" h="2138045">
                  <a:moveTo>
                    <a:pt x="1085111" y="0"/>
                  </a:moveTo>
                  <a:lnTo>
                    <a:pt x="1080529" y="53095"/>
                  </a:lnTo>
                  <a:lnTo>
                    <a:pt x="1075232" y="105782"/>
                  </a:lnTo>
                  <a:lnTo>
                    <a:pt x="1069221" y="158060"/>
                  </a:lnTo>
                  <a:lnTo>
                    <a:pt x="1062495" y="209931"/>
                  </a:lnTo>
                  <a:lnTo>
                    <a:pt x="1055055" y="261393"/>
                  </a:lnTo>
                  <a:lnTo>
                    <a:pt x="1046901" y="312448"/>
                  </a:lnTo>
                  <a:lnTo>
                    <a:pt x="1038032" y="363094"/>
                  </a:lnTo>
                  <a:lnTo>
                    <a:pt x="1028449" y="413331"/>
                  </a:lnTo>
                  <a:lnTo>
                    <a:pt x="1018152" y="463161"/>
                  </a:lnTo>
                  <a:lnTo>
                    <a:pt x="1007140" y="512582"/>
                  </a:lnTo>
                  <a:lnTo>
                    <a:pt x="995414" y="561596"/>
                  </a:lnTo>
                  <a:lnTo>
                    <a:pt x="982973" y="610201"/>
                  </a:lnTo>
                  <a:lnTo>
                    <a:pt x="969819" y="658397"/>
                  </a:lnTo>
                  <a:lnTo>
                    <a:pt x="955949" y="706186"/>
                  </a:lnTo>
                  <a:lnTo>
                    <a:pt x="941366" y="753566"/>
                  </a:lnTo>
                  <a:lnTo>
                    <a:pt x="926068" y="800538"/>
                  </a:lnTo>
                  <a:lnTo>
                    <a:pt x="910056" y="847102"/>
                  </a:lnTo>
                  <a:lnTo>
                    <a:pt x="893329" y="893258"/>
                  </a:lnTo>
                  <a:lnTo>
                    <a:pt x="875888" y="939006"/>
                  </a:lnTo>
                  <a:lnTo>
                    <a:pt x="857733" y="984345"/>
                  </a:lnTo>
                  <a:lnTo>
                    <a:pt x="838863" y="1029276"/>
                  </a:lnTo>
                  <a:lnTo>
                    <a:pt x="819279" y="1073799"/>
                  </a:lnTo>
                  <a:lnTo>
                    <a:pt x="798980" y="1117914"/>
                  </a:lnTo>
                  <a:lnTo>
                    <a:pt x="777968" y="1161620"/>
                  </a:lnTo>
                  <a:lnTo>
                    <a:pt x="756240" y="1204919"/>
                  </a:lnTo>
                  <a:lnTo>
                    <a:pt x="733799" y="1247809"/>
                  </a:lnTo>
                  <a:lnTo>
                    <a:pt x="710643" y="1290291"/>
                  </a:lnTo>
                  <a:lnTo>
                    <a:pt x="686773" y="1332364"/>
                  </a:lnTo>
                  <a:lnTo>
                    <a:pt x="662188" y="1374030"/>
                  </a:lnTo>
                  <a:lnTo>
                    <a:pt x="636889" y="1415287"/>
                  </a:lnTo>
                  <a:lnTo>
                    <a:pt x="610876" y="1456136"/>
                  </a:lnTo>
                  <a:lnTo>
                    <a:pt x="584148" y="1496577"/>
                  </a:lnTo>
                  <a:lnTo>
                    <a:pt x="556706" y="1536610"/>
                  </a:lnTo>
                  <a:lnTo>
                    <a:pt x="528549" y="1576234"/>
                  </a:lnTo>
                  <a:lnTo>
                    <a:pt x="499679" y="1615451"/>
                  </a:lnTo>
                  <a:lnTo>
                    <a:pt x="470093" y="1654259"/>
                  </a:lnTo>
                  <a:lnTo>
                    <a:pt x="439794" y="1692659"/>
                  </a:lnTo>
                  <a:lnTo>
                    <a:pt x="408780" y="1730650"/>
                  </a:lnTo>
                  <a:lnTo>
                    <a:pt x="377052" y="1768234"/>
                  </a:lnTo>
                  <a:lnTo>
                    <a:pt x="344609" y="1805409"/>
                  </a:lnTo>
                  <a:lnTo>
                    <a:pt x="311452" y="1842176"/>
                  </a:lnTo>
                  <a:lnTo>
                    <a:pt x="277581" y="1878535"/>
                  </a:lnTo>
                  <a:lnTo>
                    <a:pt x="242995" y="1914486"/>
                  </a:lnTo>
                  <a:lnTo>
                    <a:pt x="207695" y="1950028"/>
                  </a:lnTo>
                  <a:lnTo>
                    <a:pt x="171680" y="1985163"/>
                  </a:lnTo>
                  <a:lnTo>
                    <a:pt x="134952" y="2019889"/>
                  </a:lnTo>
                  <a:lnTo>
                    <a:pt x="97508" y="2054207"/>
                  </a:lnTo>
                  <a:lnTo>
                    <a:pt x="59351" y="2088116"/>
                  </a:lnTo>
                  <a:lnTo>
                    <a:pt x="20479" y="2121618"/>
                  </a:lnTo>
                  <a:lnTo>
                    <a:pt x="0" y="2137953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62963" y="5460538"/>
              <a:ext cx="233679" cy="217170"/>
            </a:xfrm>
            <a:custGeom>
              <a:avLst/>
              <a:gdLst/>
              <a:ahLst/>
              <a:cxnLst/>
              <a:rect l="l" t="t" r="r" b="b"/>
              <a:pathLst>
                <a:path w="233679" h="217170">
                  <a:moveTo>
                    <a:pt x="100391" y="0"/>
                  </a:moveTo>
                  <a:lnTo>
                    <a:pt x="0" y="216693"/>
                  </a:lnTo>
                  <a:lnTo>
                    <a:pt x="233589" y="166990"/>
                  </a:lnTo>
                  <a:lnTo>
                    <a:pt x="100391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68451" y="3060011"/>
              <a:ext cx="1623695" cy="1483360"/>
            </a:xfrm>
            <a:custGeom>
              <a:avLst/>
              <a:gdLst/>
              <a:ahLst/>
              <a:cxnLst/>
              <a:rect l="l" t="t" r="r" b="b"/>
              <a:pathLst>
                <a:path w="1623694" h="1483360">
                  <a:moveTo>
                    <a:pt x="1623380" y="0"/>
                  </a:moveTo>
                  <a:lnTo>
                    <a:pt x="1572024" y="13459"/>
                  </a:lnTo>
                  <a:lnTo>
                    <a:pt x="1521406" y="27682"/>
                  </a:lnTo>
                  <a:lnTo>
                    <a:pt x="1471526" y="42669"/>
                  </a:lnTo>
                  <a:lnTo>
                    <a:pt x="1422384" y="58419"/>
                  </a:lnTo>
                  <a:lnTo>
                    <a:pt x="1373981" y="74933"/>
                  </a:lnTo>
                  <a:lnTo>
                    <a:pt x="1326316" y="92211"/>
                  </a:lnTo>
                  <a:lnTo>
                    <a:pt x="1279389" y="110253"/>
                  </a:lnTo>
                  <a:lnTo>
                    <a:pt x="1233201" y="129058"/>
                  </a:lnTo>
                  <a:lnTo>
                    <a:pt x="1187750" y="148627"/>
                  </a:lnTo>
                  <a:lnTo>
                    <a:pt x="1143038" y="168959"/>
                  </a:lnTo>
                  <a:lnTo>
                    <a:pt x="1099065" y="190056"/>
                  </a:lnTo>
                  <a:lnTo>
                    <a:pt x="1055829" y="211916"/>
                  </a:lnTo>
                  <a:lnTo>
                    <a:pt x="1013332" y="234539"/>
                  </a:lnTo>
                  <a:lnTo>
                    <a:pt x="971573" y="257927"/>
                  </a:lnTo>
                  <a:lnTo>
                    <a:pt x="930553" y="282078"/>
                  </a:lnTo>
                  <a:lnTo>
                    <a:pt x="890271" y="306993"/>
                  </a:lnTo>
                  <a:lnTo>
                    <a:pt x="850727" y="332671"/>
                  </a:lnTo>
                  <a:lnTo>
                    <a:pt x="811921" y="359114"/>
                  </a:lnTo>
                  <a:lnTo>
                    <a:pt x="773854" y="386319"/>
                  </a:lnTo>
                  <a:lnTo>
                    <a:pt x="736524" y="414289"/>
                  </a:lnTo>
                  <a:lnTo>
                    <a:pt x="699933" y="443022"/>
                  </a:lnTo>
                  <a:lnTo>
                    <a:pt x="664081" y="472519"/>
                  </a:lnTo>
                  <a:lnTo>
                    <a:pt x="628967" y="502780"/>
                  </a:lnTo>
                  <a:lnTo>
                    <a:pt x="594591" y="533805"/>
                  </a:lnTo>
                  <a:lnTo>
                    <a:pt x="560953" y="565593"/>
                  </a:lnTo>
                  <a:lnTo>
                    <a:pt x="528053" y="598144"/>
                  </a:lnTo>
                  <a:lnTo>
                    <a:pt x="495892" y="631460"/>
                  </a:lnTo>
                  <a:lnTo>
                    <a:pt x="464469" y="665539"/>
                  </a:lnTo>
                  <a:lnTo>
                    <a:pt x="433784" y="700382"/>
                  </a:lnTo>
                  <a:lnTo>
                    <a:pt x="403838" y="735989"/>
                  </a:lnTo>
                  <a:lnTo>
                    <a:pt x="374630" y="772359"/>
                  </a:lnTo>
                  <a:lnTo>
                    <a:pt x="346160" y="809493"/>
                  </a:lnTo>
                  <a:lnTo>
                    <a:pt x="318429" y="847391"/>
                  </a:lnTo>
                  <a:lnTo>
                    <a:pt x="291435" y="886052"/>
                  </a:lnTo>
                  <a:lnTo>
                    <a:pt x="265180" y="925477"/>
                  </a:lnTo>
                  <a:lnTo>
                    <a:pt x="239664" y="965666"/>
                  </a:lnTo>
                  <a:lnTo>
                    <a:pt x="214885" y="1006618"/>
                  </a:lnTo>
                  <a:lnTo>
                    <a:pt x="190845" y="1048335"/>
                  </a:lnTo>
                  <a:lnTo>
                    <a:pt x="167543" y="1090814"/>
                  </a:lnTo>
                  <a:lnTo>
                    <a:pt x="144980" y="1134058"/>
                  </a:lnTo>
                  <a:lnTo>
                    <a:pt x="123154" y="1178065"/>
                  </a:lnTo>
                  <a:lnTo>
                    <a:pt x="102067" y="1222836"/>
                  </a:lnTo>
                  <a:lnTo>
                    <a:pt x="81719" y="1268371"/>
                  </a:lnTo>
                  <a:lnTo>
                    <a:pt x="62108" y="1314669"/>
                  </a:lnTo>
                  <a:lnTo>
                    <a:pt x="43236" y="1361731"/>
                  </a:lnTo>
                  <a:lnTo>
                    <a:pt x="25102" y="1409557"/>
                  </a:lnTo>
                  <a:lnTo>
                    <a:pt x="7706" y="1458147"/>
                  </a:lnTo>
                  <a:lnTo>
                    <a:pt x="0" y="1483208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74051" y="4486805"/>
              <a:ext cx="204470" cy="235585"/>
            </a:xfrm>
            <a:custGeom>
              <a:avLst/>
              <a:gdLst/>
              <a:ahLst/>
              <a:cxnLst/>
              <a:rect l="l" t="t" r="r" b="b"/>
              <a:pathLst>
                <a:path w="204470" h="235585">
                  <a:moveTo>
                    <a:pt x="0" y="0"/>
                  </a:moveTo>
                  <a:lnTo>
                    <a:pt x="39307" y="235563"/>
                  </a:lnTo>
                  <a:lnTo>
                    <a:pt x="204171" y="627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686959" y="6549749"/>
            <a:ext cx="224790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254" dirty="0">
                <a:solidFill>
                  <a:srgbClr val="444444"/>
                </a:solidFill>
                <a:latin typeface="Arial Black"/>
                <a:cs typeface="Arial Black"/>
              </a:rPr>
              <a:t>MAIN</a:t>
            </a:r>
            <a:r>
              <a:rPr sz="3300" spc="-31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3300" spc="-190" dirty="0">
                <a:solidFill>
                  <a:srgbClr val="444444"/>
                </a:solidFill>
                <a:latin typeface="Arial Black"/>
                <a:cs typeface="Arial Black"/>
              </a:rPr>
              <a:t>AXIS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43659" y="7898682"/>
            <a:ext cx="259334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240" dirty="0">
                <a:solidFill>
                  <a:srgbClr val="444444"/>
                </a:solidFill>
                <a:latin typeface="Arial Black"/>
                <a:cs typeface="Arial Black"/>
              </a:rPr>
              <a:t>CROSS</a:t>
            </a:r>
            <a:r>
              <a:rPr sz="3300" spc="-31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3300" spc="-200" dirty="0">
                <a:solidFill>
                  <a:srgbClr val="444444"/>
                </a:solidFill>
                <a:latin typeface="Arial Black"/>
                <a:cs typeface="Arial Black"/>
              </a:rPr>
              <a:t>AXIS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43428" y="8638600"/>
            <a:ext cx="4425315" cy="151828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863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80"/>
              </a:spcBef>
            </a:pPr>
            <a:endParaRPr sz="2950">
              <a:latin typeface="Times New Roman"/>
              <a:cs typeface="Times New Roman"/>
            </a:endParaRPr>
          </a:p>
          <a:p>
            <a:pPr marL="6985" algn="ctr">
              <a:lnSpc>
                <a:spcPct val="100000"/>
              </a:lnSpc>
            </a:pPr>
            <a:r>
              <a:rPr sz="2950" b="1" spc="45" dirty="0">
                <a:solidFill>
                  <a:srgbClr val="444444"/>
                </a:solidFill>
                <a:latin typeface="Courier New"/>
                <a:cs typeface="Courier New"/>
              </a:rPr>
              <a:t>display:</a:t>
            </a:r>
            <a:r>
              <a:rPr sz="2950" b="1" spc="1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950" b="1" spc="35" dirty="0">
                <a:solidFill>
                  <a:srgbClr val="444444"/>
                </a:solidFill>
                <a:latin typeface="Courier New"/>
                <a:cs typeface="Courier New"/>
              </a:rPr>
              <a:t>flex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47387" y="2766843"/>
            <a:ext cx="187706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260" dirty="0">
                <a:solidFill>
                  <a:srgbClr val="F2425D"/>
                </a:solidFill>
                <a:latin typeface="Arial Black"/>
                <a:cs typeface="Arial Black"/>
              </a:rPr>
              <a:t>Flex</a:t>
            </a:r>
            <a:r>
              <a:rPr sz="2950" spc="-240" dirty="0">
                <a:solidFill>
                  <a:srgbClr val="F2425D"/>
                </a:solidFill>
                <a:latin typeface="Arial Black"/>
                <a:cs typeface="Arial Black"/>
              </a:rPr>
              <a:t> </a:t>
            </a:r>
            <a:r>
              <a:rPr sz="2950" spc="-200" dirty="0">
                <a:solidFill>
                  <a:srgbClr val="F2425D"/>
                </a:solidFill>
                <a:latin typeface="Arial Black"/>
                <a:cs typeface="Arial Black"/>
              </a:rPr>
              <a:t>items</a:t>
            </a:r>
            <a:endParaRPr sz="295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352809" y="2766843"/>
            <a:ext cx="260731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254" dirty="0">
                <a:solidFill>
                  <a:srgbClr val="F2425D"/>
                </a:solidFill>
                <a:latin typeface="Arial Black"/>
                <a:cs typeface="Arial Black"/>
              </a:rPr>
              <a:t>Flex</a:t>
            </a:r>
            <a:r>
              <a:rPr sz="2950" spc="-229" dirty="0">
                <a:solidFill>
                  <a:srgbClr val="F2425D"/>
                </a:solidFill>
                <a:latin typeface="Arial Black"/>
                <a:cs typeface="Arial Black"/>
              </a:rPr>
              <a:t> </a:t>
            </a:r>
            <a:r>
              <a:rPr sz="2950" spc="-190" dirty="0">
                <a:solidFill>
                  <a:srgbClr val="F2425D"/>
                </a:solidFill>
                <a:latin typeface="Arial Black"/>
                <a:cs typeface="Arial Black"/>
              </a:rPr>
              <a:t>container</a:t>
            </a:r>
            <a:endParaRPr sz="29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2050" y="0"/>
            <a:ext cx="10052050" cy="1130871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10052049" y="0"/>
                </a:moveTo>
                <a:lnTo>
                  <a:pt x="0" y="0"/>
                </a:lnTo>
                <a:lnTo>
                  <a:pt x="0" y="11308556"/>
                </a:lnTo>
                <a:lnTo>
                  <a:pt x="10052049" y="11308556"/>
                </a:lnTo>
                <a:lnTo>
                  <a:pt x="10052049" y="0"/>
                </a:lnTo>
                <a:close/>
              </a:path>
            </a:pathLst>
          </a:custGeom>
          <a:solidFill>
            <a:srgbClr val="F8EC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989440" y="617329"/>
            <a:ext cx="4073525" cy="857250"/>
            <a:chOff x="2989440" y="617329"/>
            <a:chExt cx="4073525" cy="857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1409" y="697932"/>
              <a:ext cx="3909385" cy="7765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9440" y="617329"/>
              <a:ext cx="4073167" cy="77745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20846" y="781562"/>
            <a:ext cx="280987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65" dirty="0">
                <a:latin typeface="Arial Black"/>
                <a:cs typeface="Arial Black"/>
              </a:rPr>
              <a:t>FLEX</a:t>
            </a:r>
            <a:r>
              <a:rPr sz="2600" spc="-350" dirty="0">
                <a:latin typeface="Arial Black"/>
                <a:cs typeface="Arial Black"/>
              </a:rPr>
              <a:t> </a:t>
            </a:r>
            <a:r>
              <a:rPr sz="2600" spc="-280" dirty="0">
                <a:latin typeface="Arial Black"/>
                <a:cs typeface="Arial Black"/>
              </a:rPr>
              <a:t>CONTAINER</a:t>
            </a:r>
            <a:endParaRPr sz="26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041487" y="617329"/>
            <a:ext cx="4073525" cy="857250"/>
            <a:chOff x="13041487" y="617329"/>
            <a:chExt cx="4073525" cy="8572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23453" y="697932"/>
              <a:ext cx="3909385" cy="77658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41487" y="617329"/>
              <a:ext cx="4073167" cy="77745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4120094" y="781562"/>
            <a:ext cx="191643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65" dirty="0">
                <a:solidFill>
                  <a:srgbClr val="3E3E3E"/>
                </a:solidFill>
                <a:latin typeface="Arial Black"/>
                <a:cs typeface="Arial Black"/>
              </a:rPr>
              <a:t>FLEX</a:t>
            </a:r>
            <a:r>
              <a:rPr sz="2600" spc="-35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600" spc="-204" dirty="0">
                <a:solidFill>
                  <a:srgbClr val="3E3E3E"/>
                </a:solidFill>
                <a:latin typeface="Arial Black"/>
                <a:cs typeface="Arial Black"/>
              </a:rPr>
              <a:t>ITEMS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13441" y="1713719"/>
            <a:ext cx="7112634" cy="791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8899"/>
              </a:lnSpc>
              <a:spcBef>
                <a:spcPts val="90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align-self:</a:t>
            </a:r>
            <a:r>
              <a:rPr sz="1950" b="1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auto</a:t>
            </a:r>
            <a:r>
              <a:rPr sz="1950" b="1" spc="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stretch</a:t>
            </a:r>
            <a:r>
              <a:rPr sz="1950" spc="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flex-start</a:t>
            </a:r>
            <a:r>
              <a:rPr sz="1950" spc="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flex-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end</a:t>
            </a:r>
            <a:r>
              <a:rPr sz="1950" spc="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center</a:t>
            </a:r>
            <a:r>
              <a:rPr sz="1950" spc="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baseline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72351" y="1847743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5" h="518794">
                <a:moveTo>
                  <a:pt x="281393" y="0"/>
                </a:moveTo>
                <a:lnTo>
                  <a:pt x="237049" y="0"/>
                </a:lnTo>
                <a:lnTo>
                  <a:pt x="193224" y="7525"/>
                </a:lnTo>
                <a:lnTo>
                  <a:pt x="150958" y="22577"/>
                </a:lnTo>
                <a:lnTo>
                  <a:pt x="111289" y="45154"/>
                </a:lnTo>
                <a:lnTo>
                  <a:pt x="75258" y="75257"/>
                </a:lnTo>
                <a:lnTo>
                  <a:pt x="45155" y="111288"/>
                </a:lnTo>
                <a:lnTo>
                  <a:pt x="22577" y="150956"/>
                </a:lnTo>
                <a:lnTo>
                  <a:pt x="7525" y="193221"/>
                </a:lnTo>
                <a:lnTo>
                  <a:pt x="0" y="237045"/>
                </a:lnTo>
                <a:lnTo>
                  <a:pt x="0" y="281389"/>
                </a:lnTo>
                <a:lnTo>
                  <a:pt x="7525" y="325213"/>
                </a:lnTo>
                <a:lnTo>
                  <a:pt x="22577" y="367478"/>
                </a:lnTo>
                <a:lnTo>
                  <a:pt x="45155" y="407146"/>
                </a:lnTo>
                <a:lnTo>
                  <a:pt x="75258" y="443177"/>
                </a:lnTo>
                <a:lnTo>
                  <a:pt x="111289" y="473280"/>
                </a:lnTo>
                <a:lnTo>
                  <a:pt x="150958" y="495857"/>
                </a:lnTo>
                <a:lnTo>
                  <a:pt x="193224" y="510909"/>
                </a:lnTo>
                <a:lnTo>
                  <a:pt x="237049" y="518435"/>
                </a:lnTo>
                <a:lnTo>
                  <a:pt x="281393" y="518435"/>
                </a:lnTo>
                <a:lnTo>
                  <a:pt x="325218" y="510909"/>
                </a:lnTo>
                <a:lnTo>
                  <a:pt x="367484" y="495857"/>
                </a:lnTo>
                <a:lnTo>
                  <a:pt x="407153" y="473280"/>
                </a:lnTo>
                <a:lnTo>
                  <a:pt x="443184" y="443177"/>
                </a:lnTo>
                <a:lnTo>
                  <a:pt x="473284" y="407146"/>
                </a:lnTo>
                <a:lnTo>
                  <a:pt x="495860" y="367478"/>
                </a:lnTo>
                <a:lnTo>
                  <a:pt x="510910" y="325213"/>
                </a:lnTo>
                <a:lnTo>
                  <a:pt x="518435" y="281389"/>
                </a:lnTo>
                <a:lnTo>
                  <a:pt x="518435" y="237045"/>
                </a:lnTo>
                <a:lnTo>
                  <a:pt x="510910" y="193221"/>
                </a:lnTo>
                <a:lnTo>
                  <a:pt x="495860" y="150956"/>
                </a:lnTo>
                <a:lnTo>
                  <a:pt x="473284" y="111288"/>
                </a:lnTo>
                <a:lnTo>
                  <a:pt x="443184" y="75257"/>
                </a:lnTo>
                <a:lnTo>
                  <a:pt x="407153" y="45154"/>
                </a:lnTo>
                <a:lnTo>
                  <a:pt x="367484" y="22577"/>
                </a:lnTo>
                <a:lnTo>
                  <a:pt x="325218" y="7525"/>
                </a:lnTo>
                <a:lnTo>
                  <a:pt x="281393" y="0"/>
                </a:lnTo>
                <a:close/>
              </a:path>
            </a:pathLst>
          </a:custGeom>
          <a:solidFill>
            <a:srgbClr val="FFB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844456" y="1932456"/>
            <a:ext cx="17462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0" spc="-50" dirty="0">
                <a:solidFill>
                  <a:srgbClr val="444444"/>
                </a:solidFill>
                <a:latin typeface="Heisei Kaku Gothic Std W3"/>
                <a:cs typeface="Heisei Kaku Gothic Std W3"/>
              </a:rPr>
              <a:t>1</a:t>
            </a:r>
            <a:endParaRPr sz="2050">
              <a:latin typeface="Heisei Kaku Gothic Std W3"/>
              <a:cs typeface="Heisei Kaku Gothic Std W3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467242" y="2642540"/>
            <a:ext cx="6784340" cy="492759"/>
            <a:chOff x="11467242" y="2642540"/>
            <a:chExt cx="6784340" cy="492759"/>
          </a:xfrm>
        </p:grpSpPr>
        <p:sp>
          <p:nvSpPr>
            <p:cNvPr id="15" name="object 15"/>
            <p:cNvSpPr/>
            <p:nvPr/>
          </p:nvSpPr>
          <p:spPr>
            <a:xfrm>
              <a:off x="11467242" y="2642540"/>
              <a:ext cx="6784340" cy="492759"/>
            </a:xfrm>
            <a:custGeom>
              <a:avLst/>
              <a:gdLst/>
              <a:ahLst/>
              <a:cxnLst/>
              <a:rect l="l" t="t" r="r" b="b"/>
              <a:pathLst>
                <a:path w="6784340" h="492760">
                  <a:moveTo>
                    <a:pt x="6784146" y="0"/>
                  </a:moveTo>
                  <a:lnTo>
                    <a:pt x="0" y="0"/>
                  </a:lnTo>
                  <a:lnTo>
                    <a:pt x="0" y="492131"/>
                  </a:lnTo>
                  <a:lnTo>
                    <a:pt x="6784146" y="492131"/>
                  </a:lnTo>
                  <a:lnTo>
                    <a:pt x="6784146" y="0"/>
                  </a:lnTo>
                  <a:close/>
                </a:path>
              </a:pathLst>
            </a:custGeom>
            <a:solidFill>
              <a:srgbClr val="FAE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51009" y="2757719"/>
              <a:ext cx="251301" cy="25130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1467242" y="2642540"/>
            <a:ext cx="6784340" cy="49275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725"/>
              </a:spcBef>
            </a:pP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60" dirty="0">
                <a:solidFill>
                  <a:srgbClr val="444444"/>
                </a:solidFill>
                <a:latin typeface="Arial"/>
                <a:cs typeface="Arial"/>
              </a:rPr>
              <a:t>overwrite</a:t>
            </a:r>
            <a:r>
              <a:rPr sz="1950" b="1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Courier New"/>
                <a:cs typeface="Courier New"/>
              </a:rPr>
              <a:t>align-items</a:t>
            </a:r>
            <a:r>
              <a:rPr sz="1950" i="1" spc="-58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i="1" spc="95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1950" i="1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individual</a:t>
            </a:r>
            <a:r>
              <a:rPr sz="1950" i="1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80" dirty="0">
                <a:solidFill>
                  <a:srgbClr val="444444"/>
                </a:solidFill>
                <a:latin typeface="Arial"/>
                <a:cs typeface="Arial"/>
              </a:rPr>
              <a:t>flex</a:t>
            </a:r>
            <a:r>
              <a:rPr sz="1950" i="1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items</a:t>
            </a:r>
            <a:endParaRPr sz="19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672351" y="3541418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5" h="518795">
                <a:moveTo>
                  <a:pt x="281393" y="0"/>
                </a:moveTo>
                <a:lnTo>
                  <a:pt x="237049" y="0"/>
                </a:lnTo>
                <a:lnTo>
                  <a:pt x="193224" y="7525"/>
                </a:lnTo>
                <a:lnTo>
                  <a:pt x="150958" y="22577"/>
                </a:lnTo>
                <a:lnTo>
                  <a:pt x="111289" y="45154"/>
                </a:lnTo>
                <a:lnTo>
                  <a:pt x="75258" y="75257"/>
                </a:lnTo>
                <a:lnTo>
                  <a:pt x="45155" y="111288"/>
                </a:lnTo>
                <a:lnTo>
                  <a:pt x="22577" y="150956"/>
                </a:lnTo>
                <a:lnTo>
                  <a:pt x="7525" y="193221"/>
                </a:lnTo>
                <a:lnTo>
                  <a:pt x="0" y="237045"/>
                </a:lnTo>
                <a:lnTo>
                  <a:pt x="0" y="281388"/>
                </a:lnTo>
                <a:lnTo>
                  <a:pt x="7525" y="325212"/>
                </a:lnTo>
                <a:lnTo>
                  <a:pt x="22577" y="367478"/>
                </a:lnTo>
                <a:lnTo>
                  <a:pt x="45155" y="407145"/>
                </a:lnTo>
                <a:lnTo>
                  <a:pt x="75258" y="443176"/>
                </a:lnTo>
                <a:lnTo>
                  <a:pt x="111289" y="473279"/>
                </a:lnTo>
                <a:lnTo>
                  <a:pt x="150958" y="495857"/>
                </a:lnTo>
                <a:lnTo>
                  <a:pt x="193224" y="510909"/>
                </a:lnTo>
                <a:lnTo>
                  <a:pt x="237049" y="518434"/>
                </a:lnTo>
                <a:lnTo>
                  <a:pt x="281393" y="518434"/>
                </a:lnTo>
                <a:lnTo>
                  <a:pt x="325218" y="510909"/>
                </a:lnTo>
                <a:lnTo>
                  <a:pt x="367484" y="495857"/>
                </a:lnTo>
                <a:lnTo>
                  <a:pt x="407153" y="473279"/>
                </a:lnTo>
                <a:lnTo>
                  <a:pt x="443184" y="443176"/>
                </a:lnTo>
                <a:lnTo>
                  <a:pt x="473284" y="407145"/>
                </a:lnTo>
                <a:lnTo>
                  <a:pt x="495860" y="367478"/>
                </a:lnTo>
                <a:lnTo>
                  <a:pt x="510910" y="325212"/>
                </a:lnTo>
                <a:lnTo>
                  <a:pt x="518435" y="281388"/>
                </a:lnTo>
                <a:lnTo>
                  <a:pt x="518435" y="237045"/>
                </a:lnTo>
                <a:lnTo>
                  <a:pt x="510910" y="193221"/>
                </a:lnTo>
                <a:lnTo>
                  <a:pt x="495860" y="150956"/>
                </a:lnTo>
                <a:lnTo>
                  <a:pt x="473284" y="111288"/>
                </a:lnTo>
                <a:lnTo>
                  <a:pt x="443184" y="75257"/>
                </a:lnTo>
                <a:lnTo>
                  <a:pt x="407153" y="45154"/>
                </a:lnTo>
                <a:lnTo>
                  <a:pt x="367484" y="22577"/>
                </a:lnTo>
                <a:lnTo>
                  <a:pt x="325218" y="7525"/>
                </a:lnTo>
                <a:lnTo>
                  <a:pt x="281393" y="0"/>
                </a:lnTo>
                <a:close/>
              </a:path>
            </a:pathLst>
          </a:custGeom>
          <a:solidFill>
            <a:srgbClr val="FFB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844456" y="3636602"/>
            <a:ext cx="4313555" cy="3270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681355" algn="l"/>
              </a:tabLst>
            </a:pPr>
            <a:r>
              <a:rPr sz="2050" b="0" spc="-50" dirty="0">
                <a:solidFill>
                  <a:srgbClr val="444444"/>
                </a:solidFill>
                <a:latin typeface="Heisei Kaku Gothic Std W3"/>
                <a:cs typeface="Heisei Kaku Gothic Std W3"/>
              </a:rPr>
              <a:t>2</a:t>
            </a:r>
            <a:r>
              <a:rPr sz="2050" b="0" dirty="0">
                <a:solidFill>
                  <a:srgbClr val="444444"/>
                </a:solidFill>
                <a:latin typeface="Heisei Kaku Gothic Std W3"/>
                <a:cs typeface="Heisei Kaku Gothic Std W3"/>
              </a:rPr>
              <a:t>	</a:t>
            </a:r>
            <a:r>
              <a:rPr sz="2925" b="1" baseline="1424" dirty="0">
                <a:solidFill>
                  <a:srgbClr val="444444"/>
                </a:solidFill>
                <a:latin typeface="Courier New"/>
                <a:cs typeface="Courier New"/>
              </a:rPr>
              <a:t>flex-grow:</a:t>
            </a:r>
            <a:r>
              <a:rPr sz="2925" b="1" spc="89" baseline="1424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925" b="1" baseline="1424" dirty="0">
                <a:solidFill>
                  <a:srgbClr val="444444"/>
                </a:solidFill>
                <a:latin typeface="Courier New"/>
                <a:cs typeface="Courier New"/>
              </a:rPr>
              <a:t>0</a:t>
            </a:r>
            <a:r>
              <a:rPr sz="2925" b="1" spc="89" baseline="1424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925" baseline="1424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2925" spc="97" baseline="1424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925" spc="-15" baseline="1424" dirty="0">
                <a:solidFill>
                  <a:srgbClr val="444444"/>
                </a:solidFill>
                <a:latin typeface="Courier New"/>
                <a:cs typeface="Courier New"/>
              </a:rPr>
              <a:t>&lt;integer&gt;</a:t>
            </a:r>
            <a:endParaRPr sz="2925" baseline="1424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672351" y="5030186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5" h="518795">
                <a:moveTo>
                  <a:pt x="281393" y="0"/>
                </a:moveTo>
                <a:lnTo>
                  <a:pt x="237049" y="0"/>
                </a:lnTo>
                <a:lnTo>
                  <a:pt x="193224" y="7525"/>
                </a:lnTo>
                <a:lnTo>
                  <a:pt x="150958" y="22577"/>
                </a:lnTo>
                <a:lnTo>
                  <a:pt x="111289" y="45154"/>
                </a:lnTo>
                <a:lnTo>
                  <a:pt x="75258" y="75257"/>
                </a:lnTo>
                <a:lnTo>
                  <a:pt x="45155" y="111288"/>
                </a:lnTo>
                <a:lnTo>
                  <a:pt x="22577" y="150956"/>
                </a:lnTo>
                <a:lnTo>
                  <a:pt x="7525" y="193222"/>
                </a:lnTo>
                <a:lnTo>
                  <a:pt x="0" y="237046"/>
                </a:lnTo>
                <a:lnTo>
                  <a:pt x="0" y="281389"/>
                </a:lnTo>
                <a:lnTo>
                  <a:pt x="7525" y="325213"/>
                </a:lnTo>
                <a:lnTo>
                  <a:pt x="22577" y="367479"/>
                </a:lnTo>
                <a:lnTo>
                  <a:pt x="45155" y="407146"/>
                </a:lnTo>
                <a:lnTo>
                  <a:pt x="75258" y="443177"/>
                </a:lnTo>
                <a:lnTo>
                  <a:pt x="111289" y="473280"/>
                </a:lnTo>
                <a:lnTo>
                  <a:pt x="150958" y="495857"/>
                </a:lnTo>
                <a:lnTo>
                  <a:pt x="193224" y="510909"/>
                </a:lnTo>
                <a:lnTo>
                  <a:pt x="237049" y="518435"/>
                </a:lnTo>
                <a:lnTo>
                  <a:pt x="281393" y="518435"/>
                </a:lnTo>
                <a:lnTo>
                  <a:pt x="325218" y="510909"/>
                </a:lnTo>
                <a:lnTo>
                  <a:pt x="367484" y="495857"/>
                </a:lnTo>
                <a:lnTo>
                  <a:pt x="407153" y="473280"/>
                </a:lnTo>
                <a:lnTo>
                  <a:pt x="443184" y="443177"/>
                </a:lnTo>
                <a:lnTo>
                  <a:pt x="473284" y="407146"/>
                </a:lnTo>
                <a:lnTo>
                  <a:pt x="495860" y="367479"/>
                </a:lnTo>
                <a:lnTo>
                  <a:pt x="510910" y="325213"/>
                </a:lnTo>
                <a:lnTo>
                  <a:pt x="518435" y="281389"/>
                </a:lnTo>
                <a:lnTo>
                  <a:pt x="518435" y="237046"/>
                </a:lnTo>
                <a:lnTo>
                  <a:pt x="510910" y="193222"/>
                </a:lnTo>
                <a:lnTo>
                  <a:pt x="495860" y="150956"/>
                </a:lnTo>
                <a:lnTo>
                  <a:pt x="473284" y="111288"/>
                </a:lnTo>
                <a:lnTo>
                  <a:pt x="443184" y="75257"/>
                </a:lnTo>
                <a:lnTo>
                  <a:pt x="407153" y="45154"/>
                </a:lnTo>
                <a:lnTo>
                  <a:pt x="367484" y="22577"/>
                </a:lnTo>
                <a:lnTo>
                  <a:pt x="325218" y="7525"/>
                </a:lnTo>
                <a:lnTo>
                  <a:pt x="281393" y="0"/>
                </a:lnTo>
                <a:close/>
              </a:path>
            </a:pathLst>
          </a:custGeom>
          <a:solidFill>
            <a:srgbClr val="FFB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844456" y="5125370"/>
            <a:ext cx="4615180" cy="3270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681355" algn="l"/>
              </a:tabLst>
            </a:pPr>
            <a:r>
              <a:rPr sz="2050" b="0" spc="-50" dirty="0">
                <a:solidFill>
                  <a:srgbClr val="444444"/>
                </a:solidFill>
                <a:latin typeface="Heisei Kaku Gothic Std W3"/>
                <a:cs typeface="Heisei Kaku Gothic Std W3"/>
              </a:rPr>
              <a:t>3</a:t>
            </a:r>
            <a:r>
              <a:rPr sz="2050" b="0" dirty="0">
                <a:solidFill>
                  <a:srgbClr val="444444"/>
                </a:solidFill>
                <a:latin typeface="Heisei Kaku Gothic Std W3"/>
                <a:cs typeface="Heisei Kaku Gothic Std W3"/>
              </a:rPr>
              <a:t>	</a:t>
            </a:r>
            <a:r>
              <a:rPr sz="2925" b="1" baseline="1424" dirty="0">
                <a:solidFill>
                  <a:srgbClr val="444444"/>
                </a:solidFill>
                <a:latin typeface="Courier New"/>
                <a:cs typeface="Courier New"/>
              </a:rPr>
              <a:t>flex-shrink:</a:t>
            </a:r>
            <a:r>
              <a:rPr sz="2925" b="1" spc="97" baseline="1424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925" b="1" baseline="1424" dirty="0">
                <a:solidFill>
                  <a:srgbClr val="444444"/>
                </a:solidFill>
                <a:latin typeface="Courier New"/>
                <a:cs typeface="Courier New"/>
              </a:rPr>
              <a:t>1</a:t>
            </a:r>
            <a:r>
              <a:rPr sz="2925" b="1" spc="104" baseline="1424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925" baseline="1424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2925" spc="104" baseline="1424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925" spc="-15" baseline="1424" dirty="0">
                <a:solidFill>
                  <a:srgbClr val="444444"/>
                </a:solidFill>
                <a:latin typeface="Courier New"/>
                <a:cs typeface="Courier New"/>
              </a:rPr>
              <a:t>&lt;integer&gt;</a:t>
            </a:r>
            <a:endParaRPr sz="2925" baseline="1424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672351" y="6511887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5" h="518795">
                <a:moveTo>
                  <a:pt x="281393" y="0"/>
                </a:moveTo>
                <a:lnTo>
                  <a:pt x="237049" y="0"/>
                </a:lnTo>
                <a:lnTo>
                  <a:pt x="193224" y="7525"/>
                </a:lnTo>
                <a:lnTo>
                  <a:pt x="150958" y="22577"/>
                </a:lnTo>
                <a:lnTo>
                  <a:pt x="111289" y="45154"/>
                </a:lnTo>
                <a:lnTo>
                  <a:pt x="75258" y="75257"/>
                </a:lnTo>
                <a:lnTo>
                  <a:pt x="45155" y="111288"/>
                </a:lnTo>
                <a:lnTo>
                  <a:pt x="22577" y="150956"/>
                </a:lnTo>
                <a:lnTo>
                  <a:pt x="7525" y="193221"/>
                </a:lnTo>
                <a:lnTo>
                  <a:pt x="0" y="237045"/>
                </a:lnTo>
                <a:lnTo>
                  <a:pt x="0" y="281389"/>
                </a:lnTo>
                <a:lnTo>
                  <a:pt x="7525" y="325213"/>
                </a:lnTo>
                <a:lnTo>
                  <a:pt x="22577" y="367478"/>
                </a:lnTo>
                <a:lnTo>
                  <a:pt x="45155" y="407146"/>
                </a:lnTo>
                <a:lnTo>
                  <a:pt x="75258" y="443177"/>
                </a:lnTo>
                <a:lnTo>
                  <a:pt x="111289" y="473280"/>
                </a:lnTo>
                <a:lnTo>
                  <a:pt x="150958" y="495857"/>
                </a:lnTo>
                <a:lnTo>
                  <a:pt x="193224" y="510909"/>
                </a:lnTo>
                <a:lnTo>
                  <a:pt x="237049" y="518435"/>
                </a:lnTo>
                <a:lnTo>
                  <a:pt x="281393" y="518435"/>
                </a:lnTo>
                <a:lnTo>
                  <a:pt x="325218" y="510909"/>
                </a:lnTo>
                <a:lnTo>
                  <a:pt x="367484" y="495857"/>
                </a:lnTo>
                <a:lnTo>
                  <a:pt x="407153" y="473280"/>
                </a:lnTo>
                <a:lnTo>
                  <a:pt x="443184" y="443177"/>
                </a:lnTo>
                <a:lnTo>
                  <a:pt x="473284" y="407146"/>
                </a:lnTo>
                <a:lnTo>
                  <a:pt x="495860" y="367478"/>
                </a:lnTo>
                <a:lnTo>
                  <a:pt x="510910" y="325213"/>
                </a:lnTo>
                <a:lnTo>
                  <a:pt x="518435" y="281389"/>
                </a:lnTo>
                <a:lnTo>
                  <a:pt x="518435" y="237045"/>
                </a:lnTo>
                <a:lnTo>
                  <a:pt x="510910" y="193221"/>
                </a:lnTo>
                <a:lnTo>
                  <a:pt x="495860" y="150956"/>
                </a:lnTo>
                <a:lnTo>
                  <a:pt x="473284" y="111288"/>
                </a:lnTo>
                <a:lnTo>
                  <a:pt x="443184" y="75257"/>
                </a:lnTo>
                <a:lnTo>
                  <a:pt x="407153" y="45154"/>
                </a:lnTo>
                <a:lnTo>
                  <a:pt x="367484" y="22577"/>
                </a:lnTo>
                <a:lnTo>
                  <a:pt x="325218" y="7525"/>
                </a:lnTo>
                <a:lnTo>
                  <a:pt x="281393" y="0"/>
                </a:lnTo>
                <a:close/>
              </a:path>
            </a:pathLst>
          </a:custGeom>
          <a:solidFill>
            <a:srgbClr val="FFB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844456" y="6607866"/>
            <a:ext cx="4765675" cy="3270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681355" algn="l"/>
              </a:tabLst>
            </a:pPr>
            <a:r>
              <a:rPr sz="2050" b="0" spc="-50" dirty="0">
                <a:solidFill>
                  <a:srgbClr val="444444"/>
                </a:solidFill>
                <a:latin typeface="Heisei Kaku Gothic Std W3"/>
                <a:cs typeface="Heisei Kaku Gothic Std W3"/>
              </a:rPr>
              <a:t>4</a:t>
            </a:r>
            <a:r>
              <a:rPr sz="2050" b="0" dirty="0">
                <a:solidFill>
                  <a:srgbClr val="444444"/>
                </a:solidFill>
                <a:latin typeface="Heisei Kaku Gothic Std W3"/>
                <a:cs typeface="Heisei Kaku Gothic Std W3"/>
              </a:rPr>
              <a:t>	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flex-basis:</a:t>
            </a:r>
            <a:r>
              <a:rPr sz="1950" b="1" spc="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auto</a:t>
            </a:r>
            <a:r>
              <a:rPr sz="1950" b="1" spc="8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&lt;length&gt;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467242" y="4109899"/>
            <a:ext cx="7527290" cy="471805"/>
            <a:chOff x="11467242" y="4109899"/>
            <a:chExt cx="7527290" cy="471805"/>
          </a:xfrm>
        </p:grpSpPr>
        <p:sp>
          <p:nvSpPr>
            <p:cNvPr id="25" name="object 25"/>
            <p:cNvSpPr/>
            <p:nvPr/>
          </p:nvSpPr>
          <p:spPr>
            <a:xfrm>
              <a:off x="11467242" y="4109899"/>
              <a:ext cx="7527290" cy="471805"/>
            </a:xfrm>
            <a:custGeom>
              <a:avLst/>
              <a:gdLst/>
              <a:ahLst/>
              <a:cxnLst/>
              <a:rect l="l" t="t" r="r" b="b"/>
              <a:pathLst>
                <a:path w="7527290" h="471804">
                  <a:moveTo>
                    <a:pt x="7527287" y="0"/>
                  </a:moveTo>
                  <a:lnTo>
                    <a:pt x="0" y="0"/>
                  </a:lnTo>
                  <a:lnTo>
                    <a:pt x="0" y="471189"/>
                  </a:lnTo>
                  <a:lnTo>
                    <a:pt x="7527287" y="471189"/>
                  </a:lnTo>
                  <a:lnTo>
                    <a:pt x="7527287" y="0"/>
                  </a:lnTo>
                  <a:close/>
                </a:path>
              </a:pathLst>
            </a:custGeom>
            <a:solidFill>
              <a:srgbClr val="FAE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51009" y="4214608"/>
              <a:ext cx="251301" cy="25130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1467242" y="4109899"/>
            <a:ext cx="7527290" cy="4718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620"/>
              </a:spcBef>
            </a:pP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allow</a:t>
            </a:r>
            <a:r>
              <a:rPr sz="1950" i="1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1950" i="1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75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r>
              <a:rPr sz="1950" i="1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5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b="1" i="1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50" dirty="0">
                <a:solidFill>
                  <a:srgbClr val="444444"/>
                </a:solidFill>
                <a:latin typeface="Arial"/>
                <a:cs typeface="Arial"/>
              </a:rPr>
              <a:t>grow</a:t>
            </a:r>
            <a:r>
              <a:rPr sz="1950" b="1" i="1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00" dirty="0">
                <a:solidFill>
                  <a:srgbClr val="444444"/>
                </a:solidFill>
                <a:latin typeface="Arial"/>
                <a:cs typeface="Arial"/>
              </a:rPr>
              <a:t>(0</a:t>
            </a:r>
            <a:r>
              <a:rPr sz="1950" i="1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means</a:t>
            </a:r>
            <a:r>
              <a:rPr sz="1950" i="1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no,</a:t>
            </a:r>
            <a:r>
              <a:rPr sz="1950" i="1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1+</a:t>
            </a:r>
            <a:r>
              <a:rPr sz="1950" i="1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means</a:t>
            </a:r>
            <a:r>
              <a:rPr sz="1950" i="1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yes)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467242" y="5584281"/>
            <a:ext cx="7679055" cy="471805"/>
            <a:chOff x="11467242" y="5584281"/>
            <a:chExt cx="7679055" cy="471805"/>
          </a:xfrm>
        </p:grpSpPr>
        <p:sp>
          <p:nvSpPr>
            <p:cNvPr id="29" name="object 29"/>
            <p:cNvSpPr/>
            <p:nvPr/>
          </p:nvSpPr>
          <p:spPr>
            <a:xfrm>
              <a:off x="11467242" y="5584281"/>
              <a:ext cx="7679055" cy="471805"/>
            </a:xfrm>
            <a:custGeom>
              <a:avLst/>
              <a:gdLst/>
              <a:ahLst/>
              <a:cxnLst/>
              <a:rect l="l" t="t" r="r" b="b"/>
              <a:pathLst>
                <a:path w="7679055" h="471804">
                  <a:moveTo>
                    <a:pt x="7678996" y="0"/>
                  </a:moveTo>
                  <a:lnTo>
                    <a:pt x="0" y="0"/>
                  </a:lnTo>
                  <a:lnTo>
                    <a:pt x="0" y="471189"/>
                  </a:lnTo>
                  <a:lnTo>
                    <a:pt x="7678996" y="471189"/>
                  </a:lnTo>
                  <a:lnTo>
                    <a:pt x="7678996" y="0"/>
                  </a:lnTo>
                  <a:close/>
                </a:path>
              </a:pathLst>
            </a:custGeom>
            <a:solidFill>
              <a:srgbClr val="FAE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51009" y="5688989"/>
              <a:ext cx="251301" cy="251301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467242" y="5584281"/>
            <a:ext cx="7679055" cy="4718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620"/>
              </a:spcBef>
            </a:pP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allow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75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6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b="1" i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Arial"/>
                <a:cs typeface="Arial"/>
              </a:rPr>
              <a:t>shrink</a:t>
            </a:r>
            <a:r>
              <a:rPr sz="1950" b="1" i="1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00" dirty="0">
                <a:solidFill>
                  <a:srgbClr val="444444"/>
                </a:solidFill>
                <a:latin typeface="Arial"/>
                <a:cs typeface="Arial"/>
              </a:rPr>
              <a:t>(0</a:t>
            </a:r>
            <a:r>
              <a:rPr sz="1950" i="1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means</a:t>
            </a:r>
            <a:r>
              <a:rPr sz="1950" i="1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no,</a:t>
            </a:r>
            <a:r>
              <a:rPr sz="1950" i="1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1+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means</a:t>
            </a:r>
            <a:r>
              <a:rPr sz="1950" i="1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yes)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1467242" y="7066439"/>
            <a:ext cx="7391400" cy="492759"/>
            <a:chOff x="11467242" y="7066439"/>
            <a:chExt cx="7391400" cy="492759"/>
          </a:xfrm>
        </p:grpSpPr>
        <p:sp>
          <p:nvSpPr>
            <p:cNvPr id="33" name="object 33"/>
            <p:cNvSpPr/>
            <p:nvPr/>
          </p:nvSpPr>
          <p:spPr>
            <a:xfrm>
              <a:off x="11467242" y="7066439"/>
              <a:ext cx="7391400" cy="492759"/>
            </a:xfrm>
            <a:custGeom>
              <a:avLst/>
              <a:gdLst/>
              <a:ahLst/>
              <a:cxnLst/>
              <a:rect l="l" t="t" r="r" b="b"/>
              <a:pathLst>
                <a:path w="7391400" h="492759">
                  <a:moveTo>
                    <a:pt x="7391284" y="0"/>
                  </a:moveTo>
                  <a:lnTo>
                    <a:pt x="0" y="0"/>
                  </a:lnTo>
                  <a:lnTo>
                    <a:pt x="0" y="492131"/>
                  </a:lnTo>
                  <a:lnTo>
                    <a:pt x="7391284" y="492131"/>
                  </a:lnTo>
                  <a:lnTo>
                    <a:pt x="7391284" y="0"/>
                  </a:lnTo>
                  <a:close/>
                </a:path>
              </a:pathLst>
            </a:custGeom>
            <a:solidFill>
              <a:srgbClr val="FAE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51009" y="7181618"/>
              <a:ext cx="251301" cy="251301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1467242" y="7066439"/>
            <a:ext cx="7391400" cy="49275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725"/>
              </a:spcBef>
            </a:pP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85" dirty="0">
                <a:solidFill>
                  <a:srgbClr val="444444"/>
                </a:solidFill>
                <a:latin typeface="Arial"/>
                <a:cs typeface="Arial"/>
              </a:rPr>
              <a:t>define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item’s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05" dirty="0">
                <a:solidFill>
                  <a:srgbClr val="444444"/>
                </a:solidFill>
                <a:latin typeface="Arial"/>
                <a:cs typeface="Arial"/>
              </a:rPr>
              <a:t>width,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50" dirty="0">
                <a:solidFill>
                  <a:srgbClr val="444444"/>
                </a:solidFill>
                <a:latin typeface="Arial"/>
                <a:cs typeface="Arial"/>
              </a:rPr>
              <a:t>instead</a:t>
            </a:r>
            <a:r>
              <a:rPr sz="1950" b="1" i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6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1950" b="1" i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9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1950" b="1" i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Courier New"/>
                <a:cs typeface="Courier New"/>
              </a:rPr>
              <a:t>width</a:t>
            </a:r>
            <a:r>
              <a:rPr sz="1950" b="1" i="1" spc="-5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i="1" spc="95" dirty="0">
                <a:solidFill>
                  <a:srgbClr val="444444"/>
                </a:solidFill>
                <a:latin typeface="Arial"/>
                <a:cs typeface="Arial"/>
              </a:rPr>
              <a:t>property</a:t>
            </a:r>
            <a:endParaRPr sz="19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672351" y="8006343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5" h="518795">
                <a:moveTo>
                  <a:pt x="281393" y="0"/>
                </a:moveTo>
                <a:lnTo>
                  <a:pt x="237049" y="0"/>
                </a:lnTo>
                <a:lnTo>
                  <a:pt x="193224" y="7525"/>
                </a:lnTo>
                <a:lnTo>
                  <a:pt x="150958" y="22577"/>
                </a:lnTo>
                <a:lnTo>
                  <a:pt x="111289" y="45154"/>
                </a:lnTo>
                <a:lnTo>
                  <a:pt x="75258" y="75257"/>
                </a:lnTo>
                <a:lnTo>
                  <a:pt x="45155" y="111288"/>
                </a:lnTo>
                <a:lnTo>
                  <a:pt x="22577" y="150956"/>
                </a:lnTo>
                <a:lnTo>
                  <a:pt x="7525" y="193221"/>
                </a:lnTo>
                <a:lnTo>
                  <a:pt x="0" y="237045"/>
                </a:lnTo>
                <a:lnTo>
                  <a:pt x="0" y="281388"/>
                </a:lnTo>
                <a:lnTo>
                  <a:pt x="7525" y="325212"/>
                </a:lnTo>
                <a:lnTo>
                  <a:pt x="22577" y="367478"/>
                </a:lnTo>
                <a:lnTo>
                  <a:pt x="45155" y="407145"/>
                </a:lnTo>
                <a:lnTo>
                  <a:pt x="75258" y="443176"/>
                </a:lnTo>
                <a:lnTo>
                  <a:pt x="111289" y="473279"/>
                </a:lnTo>
                <a:lnTo>
                  <a:pt x="150958" y="495857"/>
                </a:lnTo>
                <a:lnTo>
                  <a:pt x="193224" y="510909"/>
                </a:lnTo>
                <a:lnTo>
                  <a:pt x="237049" y="518434"/>
                </a:lnTo>
                <a:lnTo>
                  <a:pt x="281393" y="518434"/>
                </a:lnTo>
                <a:lnTo>
                  <a:pt x="325218" y="510909"/>
                </a:lnTo>
                <a:lnTo>
                  <a:pt x="367484" y="495857"/>
                </a:lnTo>
                <a:lnTo>
                  <a:pt x="407153" y="473279"/>
                </a:lnTo>
                <a:lnTo>
                  <a:pt x="443184" y="443176"/>
                </a:lnTo>
                <a:lnTo>
                  <a:pt x="473284" y="407145"/>
                </a:lnTo>
                <a:lnTo>
                  <a:pt x="495860" y="367478"/>
                </a:lnTo>
                <a:lnTo>
                  <a:pt x="510910" y="325212"/>
                </a:lnTo>
                <a:lnTo>
                  <a:pt x="518435" y="281388"/>
                </a:lnTo>
                <a:lnTo>
                  <a:pt x="518435" y="237045"/>
                </a:lnTo>
                <a:lnTo>
                  <a:pt x="510910" y="193221"/>
                </a:lnTo>
                <a:lnTo>
                  <a:pt x="495860" y="150956"/>
                </a:lnTo>
                <a:lnTo>
                  <a:pt x="473284" y="111288"/>
                </a:lnTo>
                <a:lnTo>
                  <a:pt x="443184" y="75257"/>
                </a:lnTo>
                <a:lnTo>
                  <a:pt x="407153" y="45154"/>
                </a:lnTo>
                <a:lnTo>
                  <a:pt x="367484" y="22577"/>
                </a:lnTo>
                <a:lnTo>
                  <a:pt x="325218" y="7525"/>
                </a:lnTo>
                <a:lnTo>
                  <a:pt x="281393" y="0"/>
                </a:lnTo>
                <a:close/>
              </a:path>
            </a:pathLst>
          </a:custGeom>
          <a:solidFill>
            <a:srgbClr val="FFB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844456" y="8103410"/>
            <a:ext cx="5821045" cy="3270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681355" algn="l"/>
              </a:tabLst>
            </a:pPr>
            <a:r>
              <a:rPr sz="2050" b="0" spc="-50" dirty="0">
                <a:solidFill>
                  <a:srgbClr val="444444"/>
                </a:solidFill>
                <a:latin typeface="Heisei Kaku Gothic Std W3"/>
                <a:cs typeface="Heisei Kaku Gothic Std W3"/>
              </a:rPr>
              <a:t>5</a:t>
            </a:r>
            <a:r>
              <a:rPr sz="2050" b="0" dirty="0">
                <a:solidFill>
                  <a:srgbClr val="444444"/>
                </a:solidFill>
                <a:latin typeface="Heisei Kaku Gothic Std W3"/>
                <a:cs typeface="Heisei Kaku Gothic Std W3"/>
              </a:rPr>
              <a:t>	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flex:</a:t>
            </a:r>
            <a:r>
              <a:rPr sz="1950" b="1" spc="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0</a:t>
            </a:r>
            <a:r>
              <a:rPr sz="1950" b="1" spc="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1</a:t>
            </a:r>
            <a:r>
              <a:rPr sz="1950" b="1" spc="5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auto</a:t>
            </a:r>
            <a:r>
              <a:rPr sz="1950" b="1" spc="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&lt;int&gt;</a:t>
            </a:r>
            <a:r>
              <a:rPr sz="1950" spc="5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&lt;int&gt;</a:t>
            </a:r>
            <a:r>
              <a:rPr sz="1950" spc="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&lt;len&gt;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1467242" y="8561985"/>
            <a:ext cx="7981950" cy="492759"/>
            <a:chOff x="11467242" y="8561985"/>
            <a:chExt cx="7981950" cy="492759"/>
          </a:xfrm>
        </p:grpSpPr>
        <p:sp>
          <p:nvSpPr>
            <p:cNvPr id="39" name="object 39"/>
            <p:cNvSpPr/>
            <p:nvPr/>
          </p:nvSpPr>
          <p:spPr>
            <a:xfrm>
              <a:off x="11467242" y="8561985"/>
              <a:ext cx="7981950" cy="492759"/>
            </a:xfrm>
            <a:custGeom>
              <a:avLst/>
              <a:gdLst/>
              <a:ahLst/>
              <a:cxnLst/>
              <a:rect l="l" t="t" r="r" b="b"/>
              <a:pathLst>
                <a:path w="7981950" h="492759">
                  <a:moveTo>
                    <a:pt x="7981807" y="0"/>
                  </a:moveTo>
                  <a:lnTo>
                    <a:pt x="0" y="0"/>
                  </a:lnTo>
                  <a:lnTo>
                    <a:pt x="0" y="492131"/>
                  </a:lnTo>
                  <a:lnTo>
                    <a:pt x="7981807" y="492131"/>
                  </a:lnTo>
                  <a:lnTo>
                    <a:pt x="7981807" y="0"/>
                  </a:lnTo>
                  <a:close/>
                </a:path>
              </a:pathLst>
            </a:custGeom>
            <a:solidFill>
              <a:srgbClr val="FAE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51009" y="8677163"/>
              <a:ext cx="251301" cy="251301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11467242" y="8561985"/>
            <a:ext cx="7981950" cy="49275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725"/>
              </a:spcBef>
            </a:pPr>
            <a:r>
              <a:rPr sz="1950" b="1" i="1" dirty="0">
                <a:solidFill>
                  <a:srgbClr val="444444"/>
                </a:solidFill>
                <a:latin typeface="Arial"/>
                <a:cs typeface="Arial"/>
              </a:rPr>
              <a:t>Recommended</a:t>
            </a:r>
            <a:r>
              <a:rPr sz="1950" b="1" i="1" spc="1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95" dirty="0">
                <a:solidFill>
                  <a:srgbClr val="444444"/>
                </a:solidFill>
                <a:latin typeface="Arial"/>
                <a:cs typeface="Arial"/>
              </a:rPr>
              <a:t>shorthand</a:t>
            </a:r>
            <a:r>
              <a:rPr sz="1950" i="1" spc="1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95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1950" i="1" spc="1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Courier New"/>
                <a:cs typeface="Courier New"/>
              </a:rPr>
              <a:t>flex-grow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1950" i="1" spc="1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Courier New"/>
                <a:cs typeface="Courier New"/>
              </a:rPr>
              <a:t>-shrink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1950" i="1" spc="1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Courier New"/>
                <a:cs typeface="Courier New"/>
              </a:rPr>
              <a:t>-</a:t>
            </a:r>
            <a:r>
              <a:rPr sz="1950" i="1" spc="-10" dirty="0">
                <a:solidFill>
                  <a:srgbClr val="444444"/>
                </a:solidFill>
                <a:latin typeface="Courier New"/>
                <a:cs typeface="Courier New"/>
              </a:rPr>
              <a:t>basis</a:t>
            </a:r>
            <a:r>
              <a:rPr sz="1950" i="1" spc="-10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672351" y="9495111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5" h="518795">
                <a:moveTo>
                  <a:pt x="281393" y="0"/>
                </a:moveTo>
                <a:lnTo>
                  <a:pt x="237049" y="0"/>
                </a:lnTo>
                <a:lnTo>
                  <a:pt x="193224" y="7525"/>
                </a:lnTo>
                <a:lnTo>
                  <a:pt x="150958" y="22577"/>
                </a:lnTo>
                <a:lnTo>
                  <a:pt x="111289" y="45154"/>
                </a:lnTo>
                <a:lnTo>
                  <a:pt x="75258" y="75257"/>
                </a:lnTo>
                <a:lnTo>
                  <a:pt x="45155" y="111288"/>
                </a:lnTo>
                <a:lnTo>
                  <a:pt x="22577" y="150956"/>
                </a:lnTo>
                <a:lnTo>
                  <a:pt x="7525" y="193222"/>
                </a:lnTo>
                <a:lnTo>
                  <a:pt x="0" y="237046"/>
                </a:lnTo>
                <a:lnTo>
                  <a:pt x="0" y="281389"/>
                </a:lnTo>
                <a:lnTo>
                  <a:pt x="7525" y="325213"/>
                </a:lnTo>
                <a:lnTo>
                  <a:pt x="22577" y="367479"/>
                </a:lnTo>
                <a:lnTo>
                  <a:pt x="45155" y="407146"/>
                </a:lnTo>
                <a:lnTo>
                  <a:pt x="75258" y="443177"/>
                </a:lnTo>
                <a:lnTo>
                  <a:pt x="111289" y="473280"/>
                </a:lnTo>
                <a:lnTo>
                  <a:pt x="150958" y="495857"/>
                </a:lnTo>
                <a:lnTo>
                  <a:pt x="193224" y="510909"/>
                </a:lnTo>
                <a:lnTo>
                  <a:pt x="237049" y="518435"/>
                </a:lnTo>
                <a:lnTo>
                  <a:pt x="281393" y="518435"/>
                </a:lnTo>
                <a:lnTo>
                  <a:pt x="325218" y="510909"/>
                </a:lnTo>
                <a:lnTo>
                  <a:pt x="367484" y="495857"/>
                </a:lnTo>
                <a:lnTo>
                  <a:pt x="407153" y="473280"/>
                </a:lnTo>
                <a:lnTo>
                  <a:pt x="443184" y="443177"/>
                </a:lnTo>
                <a:lnTo>
                  <a:pt x="473284" y="407146"/>
                </a:lnTo>
                <a:lnTo>
                  <a:pt x="495860" y="367479"/>
                </a:lnTo>
                <a:lnTo>
                  <a:pt x="510910" y="325213"/>
                </a:lnTo>
                <a:lnTo>
                  <a:pt x="518435" y="281389"/>
                </a:lnTo>
                <a:lnTo>
                  <a:pt x="518435" y="237046"/>
                </a:lnTo>
                <a:lnTo>
                  <a:pt x="510910" y="193222"/>
                </a:lnTo>
                <a:lnTo>
                  <a:pt x="495860" y="150956"/>
                </a:lnTo>
                <a:lnTo>
                  <a:pt x="473284" y="111288"/>
                </a:lnTo>
                <a:lnTo>
                  <a:pt x="443184" y="75257"/>
                </a:lnTo>
                <a:lnTo>
                  <a:pt x="407153" y="45154"/>
                </a:lnTo>
                <a:lnTo>
                  <a:pt x="367484" y="22577"/>
                </a:lnTo>
                <a:lnTo>
                  <a:pt x="325218" y="7525"/>
                </a:lnTo>
                <a:lnTo>
                  <a:pt x="281393" y="0"/>
                </a:lnTo>
                <a:close/>
              </a:path>
            </a:pathLst>
          </a:custGeom>
          <a:solidFill>
            <a:srgbClr val="FFB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844456" y="9592179"/>
            <a:ext cx="3710304" cy="3270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681355" algn="l"/>
              </a:tabLst>
            </a:pPr>
            <a:r>
              <a:rPr sz="2050" b="0" spc="-50" dirty="0">
                <a:solidFill>
                  <a:srgbClr val="444444"/>
                </a:solidFill>
                <a:latin typeface="Heisei Kaku Gothic Std W3"/>
                <a:cs typeface="Heisei Kaku Gothic Std W3"/>
              </a:rPr>
              <a:t>6</a:t>
            </a:r>
            <a:r>
              <a:rPr sz="2050" b="0" dirty="0">
                <a:solidFill>
                  <a:srgbClr val="444444"/>
                </a:solidFill>
                <a:latin typeface="Heisei Kaku Gothic Std W3"/>
                <a:cs typeface="Heisei Kaku Gothic Std W3"/>
              </a:rPr>
              <a:t>	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order:</a:t>
            </a:r>
            <a:r>
              <a:rPr sz="1950" b="1" spc="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0</a:t>
            </a:r>
            <a:r>
              <a:rPr sz="1950" b="1" spc="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&lt;integer&gt;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1485388" y="10067452"/>
            <a:ext cx="7656830" cy="471805"/>
            <a:chOff x="11485388" y="10067452"/>
            <a:chExt cx="7656830" cy="471805"/>
          </a:xfrm>
        </p:grpSpPr>
        <p:sp>
          <p:nvSpPr>
            <p:cNvPr id="45" name="object 45"/>
            <p:cNvSpPr/>
            <p:nvPr/>
          </p:nvSpPr>
          <p:spPr>
            <a:xfrm>
              <a:off x="11485388" y="10067452"/>
              <a:ext cx="7656830" cy="471805"/>
            </a:xfrm>
            <a:custGeom>
              <a:avLst/>
              <a:gdLst/>
              <a:ahLst/>
              <a:cxnLst/>
              <a:rect l="l" t="t" r="r" b="b"/>
              <a:pathLst>
                <a:path w="7656830" h="471804">
                  <a:moveTo>
                    <a:pt x="7656597" y="0"/>
                  </a:moveTo>
                  <a:lnTo>
                    <a:pt x="0" y="0"/>
                  </a:lnTo>
                  <a:lnTo>
                    <a:pt x="0" y="471189"/>
                  </a:lnTo>
                  <a:lnTo>
                    <a:pt x="7656597" y="471189"/>
                  </a:lnTo>
                  <a:lnTo>
                    <a:pt x="7656597" y="0"/>
                  </a:lnTo>
                  <a:close/>
                </a:path>
              </a:pathLst>
            </a:custGeom>
            <a:solidFill>
              <a:srgbClr val="FAE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69156" y="10172160"/>
              <a:ext cx="251301" cy="251301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11485388" y="10067452"/>
            <a:ext cx="7656830" cy="4718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620"/>
              </a:spcBef>
            </a:pP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Controls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80" dirty="0">
                <a:solidFill>
                  <a:srgbClr val="444444"/>
                </a:solidFill>
                <a:latin typeface="Arial"/>
                <a:cs typeface="Arial"/>
              </a:rPr>
              <a:t>order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2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items.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260" dirty="0">
                <a:solidFill>
                  <a:srgbClr val="444444"/>
                </a:solidFill>
                <a:latin typeface="Arial"/>
                <a:cs typeface="Arial"/>
              </a:rPr>
              <a:t>-</a:t>
            </a:r>
            <a:r>
              <a:rPr sz="1950" i="1" spc="-180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makes </a:t>
            </a:r>
            <a:r>
              <a:rPr sz="1950" i="1" spc="80" dirty="0">
                <a:solidFill>
                  <a:srgbClr val="444444"/>
                </a:solidFill>
                <a:latin typeface="Arial"/>
                <a:cs typeface="Arial"/>
              </a:rPr>
              <a:t>item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Arial"/>
                <a:cs typeface="Arial"/>
              </a:rPr>
              <a:t>first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-180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makes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00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-20" dirty="0">
                <a:solidFill>
                  <a:srgbClr val="444444"/>
                </a:solidFill>
                <a:latin typeface="Arial"/>
                <a:cs typeface="Arial"/>
              </a:rPr>
              <a:t>last</a:t>
            </a:r>
            <a:endParaRPr sz="19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99139" y="9420875"/>
            <a:ext cx="7263130" cy="791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8899"/>
              </a:lnSpc>
              <a:spcBef>
                <a:spcPts val="90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align-content:</a:t>
            </a:r>
            <a:r>
              <a:rPr sz="1950" b="1" spc="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stretch</a:t>
            </a:r>
            <a:r>
              <a:rPr sz="1950" b="1" spc="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flex-start</a:t>
            </a:r>
            <a:r>
              <a:rPr sz="1950" spc="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flex-end</a:t>
            </a:r>
            <a:r>
              <a:rPr sz="1950" spc="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50" dirty="0">
                <a:solidFill>
                  <a:srgbClr val="444444"/>
                </a:solidFill>
                <a:latin typeface="Courier New"/>
                <a:cs typeface="Courier New"/>
              </a:rPr>
              <a:t>|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center</a:t>
            </a:r>
            <a:r>
              <a:rPr sz="1950" spc="9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space-between</a:t>
            </a:r>
            <a:r>
              <a:rPr sz="1950" spc="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space-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around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58051" y="9589594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4" h="518795">
                <a:moveTo>
                  <a:pt x="281389" y="0"/>
                </a:moveTo>
                <a:lnTo>
                  <a:pt x="237045" y="0"/>
                </a:lnTo>
                <a:lnTo>
                  <a:pt x="193221" y="7525"/>
                </a:lnTo>
                <a:lnTo>
                  <a:pt x="150956" y="22577"/>
                </a:lnTo>
                <a:lnTo>
                  <a:pt x="111288" y="45154"/>
                </a:lnTo>
                <a:lnTo>
                  <a:pt x="75257" y="75257"/>
                </a:lnTo>
                <a:lnTo>
                  <a:pt x="45154" y="111288"/>
                </a:lnTo>
                <a:lnTo>
                  <a:pt x="22577" y="150956"/>
                </a:lnTo>
                <a:lnTo>
                  <a:pt x="7525" y="193221"/>
                </a:lnTo>
                <a:lnTo>
                  <a:pt x="0" y="237045"/>
                </a:lnTo>
                <a:lnTo>
                  <a:pt x="0" y="281388"/>
                </a:lnTo>
                <a:lnTo>
                  <a:pt x="7525" y="325213"/>
                </a:lnTo>
                <a:lnTo>
                  <a:pt x="22577" y="367478"/>
                </a:lnTo>
                <a:lnTo>
                  <a:pt x="45154" y="407146"/>
                </a:lnTo>
                <a:lnTo>
                  <a:pt x="75257" y="443177"/>
                </a:lnTo>
                <a:lnTo>
                  <a:pt x="111288" y="473280"/>
                </a:lnTo>
                <a:lnTo>
                  <a:pt x="150956" y="495857"/>
                </a:lnTo>
                <a:lnTo>
                  <a:pt x="193221" y="510909"/>
                </a:lnTo>
                <a:lnTo>
                  <a:pt x="237045" y="518435"/>
                </a:lnTo>
                <a:lnTo>
                  <a:pt x="281389" y="518435"/>
                </a:lnTo>
                <a:lnTo>
                  <a:pt x="325213" y="510909"/>
                </a:lnTo>
                <a:lnTo>
                  <a:pt x="367478" y="495857"/>
                </a:lnTo>
                <a:lnTo>
                  <a:pt x="407146" y="473280"/>
                </a:lnTo>
                <a:lnTo>
                  <a:pt x="443177" y="443177"/>
                </a:lnTo>
                <a:lnTo>
                  <a:pt x="473280" y="407146"/>
                </a:lnTo>
                <a:lnTo>
                  <a:pt x="495857" y="367478"/>
                </a:lnTo>
                <a:lnTo>
                  <a:pt x="510909" y="325213"/>
                </a:lnTo>
                <a:lnTo>
                  <a:pt x="518435" y="281388"/>
                </a:lnTo>
                <a:lnTo>
                  <a:pt x="518435" y="237045"/>
                </a:lnTo>
                <a:lnTo>
                  <a:pt x="510909" y="193221"/>
                </a:lnTo>
                <a:lnTo>
                  <a:pt x="495857" y="150956"/>
                </a:lnTo>
                <a:lnTo>
                  <a:pt x="473280" y="111288"/>
                </a:lnTo>
                <a:lnTo>
                  <a:pt x="443177" y="75257"/>
                </a:lnTo>
                <a:lnTo>
                  <a:pt x="407146" y="45154"/>
                </a:lnTo>
                <a:lnTo>
                  <a:pt x="367478" y="22577"/>
                </a:lnTo>
                <a:lnTo>
                  <a:pt x="325213" y="7525"/>
                </a:lnTo>
                <a:lnTo>
                  <a:pt x="281389" y="0"/>
                </a:lnTo>
                <a:close/>
              </a:path>
            </a:pathLst>
          </a:custGeom>
          <a:solidFill>
            <a:srgbClr val="FFCB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19722" y="9672666"/>
            <a:ext cx="19558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50" dirty="0">
                <a:solidFill>
                  <a:srgbClr val="444444"/>
                </a:solidFill>
                <a:latin typeface="Arial Black"/>
                <a:cs typeface="Arial Black"/>
              </a:rPr>
              <a:t>6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399139" y="6466997"/>
            <a:ext cx="6659880" cy="791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8899"/>
              </a:lnSpc>
              <a:spcBef>
                <a:spcPts val="90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flex-direction:</a:t>
            </a:r>
            <a:r>
              <a:rPr sz="1950" b="1" spc="8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row</a:t>
            </a:r>
            <a:r>
              <a:rPr sz="1950" b="1" spc="8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9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row-reverse</a:t>
            </a:r>
            <a:r>
              <a:rPr sz="1950" spc="8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9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column</a:t>
            </a:r>
            <a:r>
              <a:rPr sz="1950" spc="8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50" dirty="0">
                <a:solidFill>
                  <a:srgbClr val="444444"/>
                </a:solidFill>
                <a:latin typeface="Courier New"/>
                <a:cs typeface="Courier New"/>
              </a:rPr>
              <a:t>|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column-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reverse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58051" y="6651064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4" h="518795">
                <a:moveTo>
                  <a:pt x="281389" y="0"/>
                </a:moveTo>
                <a:lnTo>
                  <a:pt x="237045" y="0"/>
                </a:lnTo>
                <a:lnTo>
                  <a:pt x="193221" y="7525"/>
                </a:lnTo>
                <a:lnTo>
                  <a:pt x="150956" y="22577"/>
                </a:lnTo>
                <a:lnTo>
                  <a:pt x="111288" y="45154"/>
                </a:lnTo>
                <a:lnTo>
                  <a:pt x="75257" y="75257"/>
                </a:lnTo>
                <a:lnTo>
                  <a:pt x="45154" y="111288"/>
                </a:lnTo>
                <a:lnTo>
                  <a:pt x="22577" y="150956"/>
                </a:lnTo>
                <a:lnTo>
                  <a:pt x="7525" y="193222"/>
                </a:lnTo>
                <a:lnTo>
                  <a:pt x="0" y="237046"/>
                </a:lnTo>
                <a:lnTo>
                  <a:pt x="0" y="281389"/>
                </a:lnTo>
                <a:lnTo>
                  <a:pt x="7525" y="325213"/>
                </a:lnTo>
                <a:lnTo>
                  <a:pt x="22577" y="367479"/>
                </a:lnTo>
                <a:lnTo>
                  <a:pt x="45154" y="407146"/>
                </a:lnTo>
                <a:lnTo>
                  <a:pt x="75257" y="443177"/>
                </a:lnTo>
                <a:lnTo>
                  <a:pt x="111288" y="473280"/>
                </a:lnTo>
                <a:lnTo>
                  <a:pt x="150956" y="495857"/>
                </a:lnTo>
                <a:lnTo>
                  <a:pt x="193221" y="510909"/>
                </a:lnTo>
                <a:lnTo>
                  <a:pt x="237045" y="518435"/>
                </a:lnTo>
                <a:lnTo>
                  <a:pt x="281389" y="518435"/>
                </a:lnTo>
                <a:lnTo>
                  <a:pt x="325213" y="510909"/>
                </a:lnTo>
                <a:lnTo>
                  <a:pt x="367478" y="495857"/>
                </a:lnTo>
                <a:lnTo>
                  <a:pt x="407146" y="473280"/>
                </a:lnTo>
                <a:lnTo>
                  <a:pt x="443177" y="443177"/>
                </a:lnTo>
                <a:lnTo>
                  <a:pt x="473280" y="407146"/>
                </a:lnTo>
                <a:lnTo>
                  <a:pt x="495857" y="367479"/>
                </a:lnTo>
                <a:lnTo>
                  <a:pt x="510909" y="325213"/>
                </a:lnTo>
                <a:lnTo>
                  <a:pt x="518435" y="281389"/>
                </a:lnTo>
                <a:lnTo>
                  <a:pt x="518435" y="237046"/>
                </a:lnTo>
                <a:lnTo>
                  <a:pt x="510909" y="193222"/>
                </a:lnTo>
                <a:lnTo>
                  <a:pt x="495857" y="150956"/>
                </a:lnTo>
                <a:lnTo>
                  <a:pt x="473280" y="111288"/>
                </a:lnTo>
                <a:lnTo>
                  <a:pt x="443177" y="75257"/>
                </a:lnTo>
                <a:lnTo>
                  <a:pt x="407146" y="45154"/>
                </a:lnTo>
                <a:lnTo>
                  <a:pt x="367478" y="22577"/>
                </a:lnTo>
                <a:lnTo>
                  <a:pt x="325213" y="7525"/>
                </a:lnTo>
                <a:lnTo>
                  <a:pt x="281389" y="0"/>
                </a:lnTo>
                <a:close/>
              </a:path>
            </a:pathLst>
          </a:custGeom>
          <a:solidFill>
            <a:srgbClr val="FFCB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17398" y="6734137"/>
            <a:ext cx="20002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50" dirty="0">
                <a:solidFill>
                  <a:srgbClr val="444444"/>
                </a:solidFill>
                <a:latin typeface="Arial Black"/>
                <a:cs typeface="Arial Black"/>
              </a:rPr>
              <a:t>4</a:t>
            </a:r>
            <a:endParaRPr sz="2050">
              <a:latin typeface="Arial Black"/>
              <a:cs typeface="Arial Black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352940" y="7400800"/>
            <a:ext cx="4532630" cy="471805"/>
            <a:chOff x="1352940" y="7400800"/>
            <a:chExt cx="4532630" cy="471805"/>
          </a:xfrm>
        </p:grpSpPr>
        <p:sp>
          <p:nvSpPr>
            <p:cNvPr id="55" name="object 55"/>
            <p:cNvSpPr/>
            <p:nvPr/>
          </p:nvSpPr>
          <p:spPr>
            <a:xfrm>
              <a:off x="1352940" y="7400800"/>
              <a:ext cx="4532630" cy="471805"/>
            </a:xfrm>
            <a:custGeom>
              <a:avLst/>
              <a:gdLst/>
              <a:ahLst/>
              <a:cxnLst/>
              <a:rect l="l" t="t" r="r" b="b"/>
              <a:pathLst>
                <a:path w="4532630" h="471804">
                  <a:moveTo>
                    <a:pt x="4532108" y="0"/>
                  </a:moveTo>
                  <a:lnTo>
                    <a:pt x="0" y="0"/>
                  </a:lnTo>
                  <a:lnTo>
                    <a:pt x="0" y="471189"/>
                  </a:lnTo>
                  <a:lnTo>
                    <a:pt x="4532108" y="471189"/>
                  </a:lnTo>
                  <a:lnTo>
                    <a:pt x="4532108" y="0"/>
                  </a:lnTo>
                  <a:close/>
                </a:path>
              </a:pathLst>
            </a:custGeom>
            <a:solidFill>
              <a:srgbClr val="F8EC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6708" y="7505507"/>
              <a:ext cx="251301" cy="251301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1352940" y="7400800"/>
            <a:ext cx="4532630" cy="4718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513080" algn="ctr">
              <a:lnSpc>
                <a:spcPct val="100000"/>
              </a:lnSpc>
              <a:spcBef>
                <a:spcPts val="620"/>
              </a:spcBef>
            </a:pP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85" dirty="0">
                <a:solidFill>
                  <a:srgbClr val="444444"/>
                </a:solidFill>
                <a:latin typeface="Arial"/>
                <a:cs typeface="Arial"/>
              </a:rPr>
              <a:t>define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95" dirty="0">
                <a:solidFill>
                  <a:srgbClr val="444444"/>
                </a:solidFill>
                <a:latin typeface="Arial"/>
                <a:cs typeface="Arial"/>
              </a:rPr>
              <a:t>which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1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Arial"/>
                <a:cs typeface="Arial"/>
              </a:rPr>
              <a:t>main</a:t>
            </a:r>
            <a:r>
              <a:rPr sz="1950" b="1" i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-20" dirty="0">
                <a:solidFill>
                  <a:srgbClr val="444444"/>
                </a:solidFill>
                <a:latin typeface="Arial"/>
                <a:cs typeface="Arial"/>
              </a:rPr>
              <a:t>axis</a:t>
            </a:r>
            <a:endParaRPr sz="195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58051" y="8137024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4" h="518795">
                <a:moveTo>
                  <a:pt x="281389" y="0"/>
                </a:moveTo>
                <a:lnTo>
                  <a:pt x="237045" y="0"/>
                </a:lnTo>
                <a:lnTo>
                  <a:pt x="193221" y="7525"/>
                </a:lnTo>
                <a:lnTo>
                  <a:pt x="150956" y="22577"/>
                </a:lnTo>
                <a:lnTo>
                  <a:pt x="111288" y="45155"/>
                </a:lnTo>
                <a:lnTo>
                  <a:pt x="75257" y="75258"/>
                </a:lnTo>
                <a:lnTo>
                  <a:pt x="45154" y="111289"/>
                </a:lnTo>
                <a:lnTo>
                  <a:pt x="22577" y="150956"/>
                </a:lnTo>
                <a:lnTo>
                  <a:pt x="7525" y="193222"/>
                </a:lnTo>
                <a:lnTo>
                  <a:pt x="0" y="237046"/>
                </a:lnTo>
                <a:lnTo>
                  <a:pt x="0" y="281389"/>
                </a:lnTo>
                <a:lnTo>
                  <a:pt x="7525" y="325213"/>
                </a:lnTo>
                <a:lnTo>
                  <a:pt x="22577" y="367478"/>
                </a:lnTo>
                <a:lnTo>
                  <a:pt x="45154" y="407146"/>
                </a:lnTo>
                <a:lnTo>
                  <a:pt x="75257" y="443177"/>
                </a:lnTo>
                <a:lnTo>
                  <a:pt x="111288" y="473280"/>
                </a:lnTo>
                <a:lnTo>
                  <a:pt x="150956" y="495857"/>
                </a:lnTo>
                <a:lnTo>
                  <a:pt x="193221" y="510909"/>
                </a:lnTo>
                <a:lnTo>
                  <a:pt x="237045" y="518434"/>
                </a:lnTo>
                <a:lnTo>
                  <a:pt x="281389" y="518434"/>
                </a:lnTo>
                <a:lnTo>
                  <a:pt x="325213" y="510909"/>
                </a:lnTo>
                <a:lnTo>
                  <a:pt x="367478" y="495857"/>
                </a:lnTo>
                <a:lnTo>
                  <a:pt x="407146" y="473280"/>
                </a:lnTo>
                <a:lnTo>
                  <a:pt x="443177" y="443177"/>
                </a:lnTo>
                <a:lnTo>
                  <a:pt x="473280" y="407146"/>
                </a:lnTo>
                <a:lnTo>
                  <a:pt x="495857" y="367478"/>
                </a:lnTo>
                <a:lnTo>
                  <a:pt x="510909" y="325213"/>
                </a:lnTo>
                <a:lnTo>
                  <a:pt x="518435" y="281389"/>
                </a:lnTo>
                <a:lnTo>
                  <a:pt x="518435" y="237046"/>
                </a:lnTo>
                <a:lnTo>
                  <a:pt x="510909" y="193222"/>
                </a:lnTo>
                <a:lnTo>
                  <a:pt x="495857" y="150956"/>
                </a:lnTo>
                <a:lnTo>
                  <a:pt x="473280" y="111289"/>
                </a:lnTo>
                <a:lnTo>
                  <a:pt x="443177" y="75258"/>
                </a:lnTo>
                <a:lnTo>
                  <a:pt x="407146" y="45155"/>
                </a:lnTo>
                <a:lnTo>
                  <a:pt x="367478" y="22577"/>
                </a:lnTo>
                <a:lnTo>
                  <a:pt x="325213" y="7525"/>
                </a:lnTo>
                <a:lnTo>
                  <a:pt x="281389" y="0"/>
                </a:lnTo>
                <a:close/>
              </a:path>
            </a:pathLst>
          </a:custGeom>
          <a:solidFill>
            <a:srgbClr val="FFCB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21767" y="8230568"/>
            <a:ext cx="6583680" cy="3270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689610" algn="l"/>
              </a:tabLst>
            </a:pPr>
            <a:r>
              <a:rPr sz="2050" spc="-50" dirty="0">
                <a:solidFill>
                  <a:srgbClr val="444444"/>
                </a:solidFill>
                <a:latin typeface="Arial Black"/>
                <a:cs typeface="Arial Black"/>
              </a:rPr>
              <a:t>5</a:t>
            </a:r>
            <a:r>
              <a:rPr sz="2050" dirty="0">
                <a:solidFill>
                  <a:srgbClr val="444444"/>
                </a:solidFill>
                <a:latin typeface="Arial Black"/>
                <a:cs typeface="Arial Black"/>
              </a:rPr>
              <a:t>	</a:t>
            </a:r>
            <a:r>
              <a:rPr sz="2925" b="1" baseline="1424" dirty="0">
                <a:solidFill>
                  <a:srgbClr val="444444"/>
                </a:solidFill>
                <a:latin typeface="Courier New"/>
                <a:cs typeface="Courier New"/>
              </a:rPr>
              <a:t>flex-wrap:</a:t>
            </a:r>
            <a:r>
              <a:rPr sz="2925" b="1" spc="112" baseline="1424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925" b="1" baseline="1424" dirty="0">
                <a:solidFill>
                  <a:srgbClr val="444444"/>
                </a:solidFill>
                <a:latin typeface="Courier New"/>
                <a:cs typeface="Courier New"/>
              </a:rPr>
              <a:t>nowrap</a:t>
            </a:r>
            <a:r>
              <a:rPr sz="2925" b="1" spc="120" baseline="1424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925" baseline="1424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2925" spc="120" baseline="1424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925" baseline="1424" dirty="0">
                <a:solidFill>
                  <a:srgbClr val="444444"/>
                </a:solidFill>
                <a:latin typeface="Courier New"/>
                <a:cs typeface="Courier New"/>
              </a:rPr>
              <a:t>wrap</a:t>
            </a:r>
            <a:r>
              <a:rPr sz="2925" spc="112" baseline="1424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925" baseline="1424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2925" spc="120" baseline="1424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925" baseline="1424" dirty="0">
                <a:solidFill>
                  <a:srgbClr val="444444"/>
                </a:solidFill>
                <a:latin typeface="Courier New"/>
                <a:cs typeface="Courier New"/>
              </a:rPr>
              <a:t>wrap-</a:t>
            </a:r>
            <a:r>
              <a:rPr sz="2925" spc="-15" baseline="1424" dirty="0">
                <a:solidFill>
                  <a:srgbClr val="444444"/>
                </a:solidFill>
                <a:latin typeface="Courier New"/>
                <a:cs typeface="Courier New"/>
              </a:rPr>
              <a:t>reverse</a:t>
            </a:r>
            <a:endParaRPr sz="2925" baseline="1424">
              <a:latin typeface="Courier New"/>
              <a:cs typeface="Courier New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352940" y="8684395"/>
            <a:ext cx="7593965" cy="471805"/>
            <a:chOff x="1352940" y="8684395"/>
            <a:chExt cx="7593965" cy="471805"/>
          </a:xfrm>
        </p:grpSpPr>
        <p:sp>
          <p:nvSpPr>
            <p:cNvPr id="61" name="object 61"/>
            <p:cNvSpPr/>
            <p:nvPr/>
          </p:nvSpPr>
          <p:spPr>
            <a:xfrm>
              <a:off x="1352940" y="8684395"/>
              <a:ext cx="7593965" cy="471805"/>
            </a:xfrm>
            <a:custGeom>
              <a:avLst/>
              <a:gdLst/>
              <a:ahLst/>
              <a:cxnLst/>
              <a:rect l="l" t="t" r="r" b="b"/>
              <a:pathLst>
                <a:path w="7593965" h="471804">
                  <a:moveTo>
                    <a:pt x="7593592" y="0"/>
                  </a:moveTo>
                  <a:lnTo>
                    <a:pt x="0" y="0"/>
                  </a:lnTo>
                  <a:lnTo>
                    <a:pt x="0" y="471189"/>
                  </a:lnTo>
                  <a:lnTo>
                    <a:pt x="7593592" y="471189"/>
                  </a:lnTo>
                  <a:lnTo>
                    <a:pt x="7593592" y="0"/>
                  </a:lnTo>
                  <a:close/>
                </a:path>
              </a:pathLst>
            </a:custGeom>
            <a:solidFill>
              <a:srgbClr val="F8EC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6708" y="8789104"/>
              <a:ext cx="251301" cy="251301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1352940" y="8684395"/>
            <a:ext cx="7593965" cy="4718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620"/>
              </a:spcBef>
            </a:pP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allow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75" dirty="0">
                <a:solidFill>
                  <a:srgbClr val="444444"/>
                </a:solidFill>
                <a:latin typeface="Arial"/>
                <a:cs typeface="Arial"/>
              </a:rPr>
              <a:t>items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2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70" dirty="0">
                <a:solidFill>
                  <a:srgbClr val="444444"/>
                </a:solidFill>
                <a:latin typeface="Arial"/>
                <a:cs typeface="Arial"/>
              </a:rPr>
              <a:t>wrap</a:t>
            </a:r>
            <a:r>
              <a:rPr sz="1950" b="1" i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Arial"/>
                <a:cs typeface="Arial"/>
              </a:rPr>
              <a:t>into</a:t>
            </a:r>
            <a:r>
              <a:rPr sz="1950" b="1" i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950" b="1" i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90" dirty="0">
                <a:solidFill>
                  <a:srgbClr val="444444"/>
                </a:solidFill>
                <a:latin typeface="Arial"/>
                <a:cs typeface="Arial"/>
              </a:rPr>
              <a:t>new</a:t>
            </a:r>
            <a:r>
              <a:rPr sz="1950" b="1" i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Arial"/>
                <a:cs typeface="Arial"/>
              </a:rPr>
              <a:t>line</a:t>
            </a:r>
            <a:r>
              <a:rPr sz="1950" b="1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00" dirty="0">
                <a:solidFill>
                  <a:srgbClr val="444444"/>
                </a:solidFill>
                <a:latin typeface="Arial"/>
                <a:cs typeface="Arial"/>
              </a:rPr>
              <a:t>if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00" dirty="0">
                <a:solidFill>
                  <a:srgbClr val="444444"/>
                </a:solidFill>
                <a:latin typeface="Arial"/>
                <a:cs typeface="Arial"/>
              </a:rPr>
              <a:t>they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10" dirty="0">
                <a:solidFill>
                  <a:srgbClr val="444444"/>
                </a:solidFill>
                <a:latin typeface="Arial"/>
                <a:cs typeface="Arial"/>
              </a:rPr>
              <a:t>too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40" dirty="0">
                <a:solidFill>
                  <a:srgbClr val="444444"/>
                </a:solidFill>
                <a:latin typeface="Arial"/>
                <a:cs typeface="Arial"/>
              </a:rPr>
              <a:t>large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352940" y="10332481"/>
            <a:ext cx="8244205" cy="492759"/>
            <a:chOff x="1352940" y="10332481"/>
            <a:chExt cx="8244205" cy="492759"/>
          </a:xfrm>
        </p:grpSpPr>
        <p:sp>
          <p:nvSpPr>
            <p:cNvPr id="65" name="object 65"/>
            <p:cNvSpPr/>
            <p:nvPr/>
          </p:nvSpPr>
          <p:spPr>
            <a:xfrm>
              <a:off x="1352940" y="10332481"/>
              <a:ext cx="8244205" cy="492759"/>
            </a:xfrm>
            <a:custGeom>
              <a:avLst/>
              <a:gdLst/>
              <a:ahLst/>
              <a:cxnLst/>
              <a:rect l="l" t="t" r="r" b="b"/>
              <a:pathLst>
                <a:path w="8244205" h="492759">
                  <a:moveTo>
                    <a:pt x="8243799" y="0"/>
                  </a:moveTo>
                  <a:lnTo>
                    <a:pt x="0" y="0"/>
                  </a:lnTo>
                  <a:lnTo>
                    <a:pt x="0" y="492131"/>
                  </a:lnTo>
                  <a:lnTo>
                    <a:pt x="8243799" y="492131"/>
                  </a:lnTo>
                  <a:lnTo>
                    <a:pt x="8243799" y="0"/>
                  </a:lnTo>
                  <a:close/>
                </a:path>
              </a:pathLst>
            </a:custGeom>
            <a:solidFill>
              <a:srgbClr val="F8EC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6708" y="10447661"/>
              <a:ext cx="251301" cy="251301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1352940" y="10332481"/>
            <a:ext cx="8244205" cy="49275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725"/>
              </a:spcBef>
            </a:pP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Only</a:t>
            </a:r>
            <a:r>
              <a:rPr sz="1950" i="1" spc="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applies</a:t>
            </a:r>
            <a:r>
              <a:rPr sz="1950" i="1" spc="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90" dirty="0">
                <a:solidFill>
                  <a:srgbClr val="444444"/>
                </a:solidFill>
                <a:latin typeface="Arial"/>
                <a:cs typeface="Arial"/>
              </a:rPr>
              <a:t>when</a:t>
            </a:r>
            <a:r>
              <a:rPr sz="1950" i="1" spc="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85" dirty="0">
                <a:solidFill>
                  <a:srgbClr val="444444"/>
                </a:solidFill>
                <a:latin typeface="Arial"/>
                <a:cs typeface="Arial"/>
              </a:rPr>
              <a:t>there</a:t>
            </a:r>
            <a:r>
              <a:rPr sz="1950" i="1" spc="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1950" i="1" spc="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Arial"/>
                <a:cs typeface="Arial"/>
              </a:rPr>
              <a:t>multiple</a:t>
            </a:r>
            <a:r>
              <a:rPr sz="1950" b="1" i="1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Arial"/>
                <a:cs typeface="Arial"/>
              </a:rPr>
              <a:t>lines</a:t>
            </a:r>
            <a:r>
              <a:rPr sz="1950" b="1" i="1" spc="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1950" i="1" dirty="0">
                <a:solidFill>
                  <a:srgbClr val="444444"/>
                </a:solidFill>
                <a:latin typeface="Courier New"/>
                <a:cs typeface="Courier New"/>
              </a:rPr>
              <a:t>flex-wrap:</a:t>
            </a:r>
            <a:r>
              <a:rPr sz="1950" i="1" spc="21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i="1" spc="-10" dirty="0">
                <a:solidFill>
                  <a:srgbClr val="444444"/>
                </a:solidFill>
                <a:latin typeface="Courier New"/>
                <a:cs typeface="Courier New"/>
              </a:rPr>
              <a:t>wrap</a:t>
            </a:r>
            <a:r>
              <a:rPr sz="1950" i="1" spc="-10" dirty="0">
                <a:solidFill>
                  <a:srgbClr val="444444"/>
                </a:solidFill>
                <a:latin typeface="Arial"/>
                <a:cs typeface="Arial"/>
              </a:rPr>
              <a:t>)</a:t>
            </a:r>
            <a:endParaRPr sz="195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58051" y="3281250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4" h="518795">
                <a:moveTo>
                  <a:pt x="281389" y="0"/>
                </a:moveTo>
                <a:lnTo>
                  <a:pt x="237045" y="0"/>
                </a:lnTo>
                <a:lnTo>
                  <a:pt x="193221" y="7525"/>
                </a:lnTo>
                <a:lnTo>
                  <a:pt x="150956" y="22577"/>
                </a:lnTo>
                <a:lnTo>
                  <a:pt x="111288" y="45154"/>
                </a:lnTo>
                <a:lnTo>
                  <a:pt x="75257" y="75257"/>
                </a:lnTo>
                <a:lnTo>
                  <a:pt x="45154" y="111288"/>
                </a:lnTo>
                <a:lnTo>
                  <a:pt x="22577" y="150956"/>
                </a:lnTo>
                <a:lnTo>
                  <a:pt x="7525" y="193221"/>
                </a:lnTo>
                <a:lnTo>
                  <a:pt x="0" y="237045"/>
                </a:lnTo>
                <a:lnTo>
                  <a:pt x="0" y="281389"/>
                </a:lnTo>
                <a:lnTo>
                  <a:pt x="7525" y="325213"/>
                </a:lnTo>
                <a:lnTo>
                  <a:pt x="22577" y="367478"/>
                </a:lnTo>
                <a:lnTo>
                  <a:pt x="45154" y="407146"/>
                </a:lnTo>
                <a:lnTo>
                  <a:pt x="75257" y="443177"/>
                </a:lnTo>
                <a:lnTo>
                  <a:pt x="111288" y="473280"/>
                </a:lnTo>
                <a:lnTo>
                  <a:pt x="150956" y="495857"/>
                </a:lnTo>
                <a:lnTo>
                  <a:pt x="193221" y="510909"/>
                </a:lnTo>
                <a:lnTo>
                  <a:pt x="237045" y="518435"/>
                </a:lnTo>
                <a:lnTo>
                  <a:pt x="281389" y="518435"/>
                </a:lnTo>
                <a:lnTo>
                  <a:pt x="325213" y="510909"/>
                </a:lnTo>
                <a:lnTo>
                  <a:pt x="367478" y="495857"/>
                </a:lnTo>
                <a:lnTo>
                  <a:pt x="407146" y="473280"/>
                </a:lnTo>
                <a:lnTo>
                  <a:pt x="443177" y="443177"/>
                </a:lnTo>
                <a:lnTo>
                  <a:pt x="473280" y="407146"/>
                </a:lnTo>
                <a:lnTo>
                  <a:pt x="495857" y="367478"/>
                </a:lnTo>
                <a:lnTo>
                  <a:pt x="510909" y="325213"/>
                </a:lnTo>
                <a:lnTo>
                  <a:pt x="518435" y="281389"/>
                </a:lnTo>
                <a:lnTo>
                  <a:pt x="518435" y="237045"/>
                </a:lnTo>
                <a:lnTo>
                  <a:pt x="510909" y="193221"/>
                </a:lnTo>
                <a:lnTo>
                  <a:pt x="495857" y="150956"/>
                </a:lnTo>
                <a:lnTo>
                  <a:pt x="473280" y="111288"/>
                </a:lnTo>
                <a:lnTo>
                  <a:pt x="443177" y="75257"/>
                </a:lnTo>
                <a:lnTo>
                  <a:pt x="407146" y="45154"/>
                </a:lnTo>
                <a:lnTo>
                  <a:pt x="367478" y="22577"/>
                </a:lnTo>
                <a:lnTo>
                  <a:pt x="325213" y="7525"/>
                </a:lnTo>
                <a:lnTo>
                  <a:pt x="281389" y="0"/>
                </a:lnTo>
                <a:close/>
              </a:path>
            </a:pathLst>
          </a:custGeom>
          <a:solidFill>
            <a:srgbClr val="FFB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723208" y="3364323"/>
            <a:ext cx="18859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50" dirty="0">
                <a:solidFill>
                  <a:srgbClr val="444444"/>
                </a:solidFill>
                <a:latin typeface="Arial Black"/>
                <a:cs typeface="Arial Black"/>
              </a:rPr>
              <a:t>2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99139" y="3148229"/>
            <a:ext cx="7414259" cy="791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8899"/>
              </a:lnSpc>
              <a:spcBef>
                <a:spcPts val="90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justify-content:</a:t>
            </a:r>
            <a:r>
              <a:rPr sz="1950" b="1" spc="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flex-start</a:t>
            </a:r>
            <a:r>
              <a:rPr sz="1950" b="1" spc="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1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flex-end</a:t>
            </a:r>
            <a:r>
              <a:rPr sz="1950" spc="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1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center</a:t>
            </a:r>
            <a:r>
              <a:rPr sz="1950" spc="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50" dirty="0">
                <a:solidFill>
                  <a:srgbClr val="444444"/>
                </a:solidFill>
                <a:latin typeface="Courier New"/>
                <a:cs typeface="Courier New"/>
              </a:rPr>
              <a:t>|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space-between</a:t>
            </a:r>
            <a:r>
              <a:rPr sz="1950" spc="1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1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space-around</a:t>
            </a:r>
            <a:r>
              <a:rPr sz="1950" spc="114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1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space-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evenly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352940" y="4087522"/>
            <a:ext cx="7284720" cy="471805"/>
            <a:chOff x="1352940" y="4087522"/>
            <a:chExt cx="7284720" cy="471805"/>
          </a:xfrm>
        </p:grpSpPr>
        <p:sp>
          <p:nvSpPr>
            <p:cNvPr id="72" name="object 72"/>
            <p:cNvSpPr/>
            <p:nvPr/>
          </p:nvSpPr>
          <p:spPr>
            <a:xfrm>
              <a:off x="1352940" y="4087522"/>
              <a:ext cx="7284720" cy="471805"/>
            </a:xfrm>
            <a:custGeom>
              <a:avLst/>
              <a:gdLst/>
              <a:ahLst/>
              <a:cxnLst/>
              <a:rect l="l" t="t" r="r" b="b"/>
              <a:pathLst>
                <a:path w="7284720" h="471804">
                  <a:moveTo>
                    <a:pt x="7284196" y="0"/>
                  </a:moveTo>
                  <a:lnTo>
                    <a:pt x="0" y="0"/>
                  </a:lnTo>
                  <a:lnTo>
                    <a:pt x="0" y="471189"/>
                  </a:lnTo>
                  <a:lnTo>
                    <a:pt x="7284196" y="471189"/>
                  </a:lnTo>
                  <a:lnTo>
                    <a:pt x="7284196" y="0"/>
                  </a:lnTo>
                  <a:close/>
                </a:path>
              </a:pathLst>
            </a:custGeom>
            <a:solidFill>
              <a:srgbClr val="F8EC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6708" y="4192230"/>
              <a:ext cx="251301" cy="251301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1352940" y="4087522"/>
            <a:ext cx="7284720" cy="4718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620"/>
              </a:spcBef>
            </a:pPr>
            <a:r>
              <a:rPr sz="1950" i="1" spc="1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align</a:t>
            </a:r>
            <a:r>
              <a:rPr sz="1950" i="1" spc="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75" dirty="0">
                <a:solidFill>
                  <a:srgbClr val="444444"/>
                </a:solidFill>
                <a:latin typeface="Arial"/>
                <a:cs typeface="Arial"/>
              </a:rPr>
              <a:t>items</a:t>
            </a:r>
            <a:r>
              <a:rPr sz="1950" i="1" spc="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along</a:t>
            </a:r>
            <a:r>
              <a:rPr sz="1950" i="1" spc="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0" dirty="0">
                <a:solidFill>
                  <a:srgbClr val="444444"/>
                </a:solidFill>
                <a:latin typeface="Arial"/>
                <a:cs typeface="Arial"/>
              </a:rPr>
              <a:t>main</a:t>
            </a:r>
            <a:r>
              <a:rPr sz="1950" i="1" spc="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0" dirty="0">
                <a:solidFill>
                  <a:srgbClr val="444444"/>
                </a:solidFill>
                <a:latin typeface="Arial"/>
                <a:cs typeface="Arial"/>
              </a:rPr>
              <a:t>axis</a:t>
            </a:r>
            <a:r>
              <a:rPr sz="1950" i="1" spc="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0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1950" b="1" i="1" spc="10" dirty="0">
                <a:solidFill>
                  <a:srgbClr val="444444"/>
                </a:solidFill>
                <a:latin typeface="Arial"/>
                <a:cs typeface="Arial"/>
              </a:rPr>
              <a:t>horizontally</a:t>
            </a:r>
            <a:r>
              <a:rPr sz="1950" i="1" spc="1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1950" i="1" spc="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05" dirty="0">
                <a:solidFill>
                  <a:srgbClr val="444444"/>
                </a:solidFill>
                <a:latin typeface="Arial"/>
                <a:cs typeface="Arial"/>
              </a:rPr>
              <a:t>by </a:t>
            </a:r>
            <a:r>
              <a:rPr sz="1950" i="1" spc="75" dirty="0">
                <a:solidFill>
                  <a:srgbClr val="444444"/>
                </a:solidFill>
                <a:latin typeface="Arial"/>
                <a:cs typeface="Arial"/>
              </a:rPr>
              <a:t>default)</a:t>
            </a:r>
            <a:endParaRPr sz="195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58051" y="4997570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4" h="518795">
                <a:moveTo>
                  <a:pt x="281389" y="0"/>
                </a:moveTo>
                <a:lnTo>
                  <a:pt x="237045" y="0"/>
                </a:lnTo>
                <a:lnTo>
                  <a:pt x="193221" y="7525"/>
                </a:lnTo>
                <a:lnTo>
                  <a:pt x="150956" y="22577"/>
                </a:lnTo>
                <a:lnTo>
                  <a:pt x="111288" y="45154"/>
                </a:lnTo>
                <a:lnTo>
                  <a:pt x="75257" y="75257"/>
                </a:lnTo>
                <a:lnTo>
                  <a:pt x="45154" y="111288"/>
                </a:lnTo>
                <a:lnTo>
                  <a:pt x="22577" y="150956"/>
                </a:lnTo>
                <a:lnTo>
                  <a:pt x="7525" y="193221"/>
                </a:lnTo>
                <a:lnTo>
                  <a:pt x="0" y="237045"/>
                </a:lnTo>
                <a:lnTo>
                  <a:pt x="0" y="281389"/>
                </a:lnTo>
                <a:lnTo>
                  <a:pt x="7525" y="325213"/>
                </a:lnTo>
                <a:lnTo>
                  <a:pt x="22577" y="367478"/>
                </a:lnTo>
                <a:lnTo>
                  <a:pt x="45154" y="407146"/>
                </a:lnTo>
                <a:lnTo>
                  <a:pt x="75257" y="443177"/>
                </a:lnTo>
                <a:lnTo>
                  <a:pt x="111288" y="473280"/>
                </a:lnTo>
                <a:lnTo>
                  <a:pt x="150956" y="495857"/>
                </a:lnTo>
                <a:lnTo>
                  <a:pt x="193221" y="510909"/>
                </a:lnTo>
                <a:lnTo>
                  <a:pt x="237045" y="518435"/>
                </a:lnTo>
                <a:lnTo>
                  <a:pt x="281389" y="518435"/>
                </a:lnTo>
                <a:lnTo>
                  <a:pt x="325213" y="510909"/>
                </a:lnTo>
                <a:lnTo>
                  <a:pt x="367478" y="495857"/>
                </a:lnTo>
                <a:lnTo>
                  <a:pt x="407146" y="473280"/>
                </a:lnTo>
                <a:lnTo>
                  <a:pt x="443177" y="443177"/>
                </a:lnTo>
                <a:lnTo>
                  <a:pt x="473280" y="407146"/>
                </a:lnTo>
                <a:lnTo>
                  <a:pt x="495857" y="367478"/>
                </a:lnTo>
                <a:lnTo>
                  <a:pt x="510909" y="325213"/>
                </a:lnTo>
                <a:lnTo>
                  <a:pt x="518435" y="281389"/>
                </a:lnTo>
                <a:lnTo>
                  <a:pt x="518435" y="237045"/>
                </a:lnTo>
                <a:lnTo>
                  <a:pt x="510909" y="193221"/>
                </a:lnTo>
                <a:lnTo>
                  <a:pt x="495857" y="150956"/>
                </a:lnTo>
                <a:lnTo>
                  <a:pt x="473280" y="111288"/>
                </a:lnTo>
                <a:lnTo>
                  <a:pt x="443177" y="75257"/>
                </a:lnTo>
                <a:lnTo>
                  <a:pt x="407146" y="45154"/>
                </a:lnTo>
                <a:lnTo>
                  <a:pt x="367478" y="22577"/>
                </a:lnTo>
                <a:lnTo>
                  <a:pt x="325213" y="7525"/>
                </a:lnTo>
                <a:lnTo>
                  <a:pt x="281389" y="0"/>
                </a:lnTo>
                <a:close/>
              </a:path>
            </a:pathLst>
          </a:custGeom>
          <a:solidFill>
            <a:srgbClr val="FFB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719257" y="5080643"/>
            <a:ext cx="19621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50" dirty="0">
                <a:solidFill>
                  <a:srgbClr val="444444"/>
                </a:solidFill>
                <a:latin typeface="Arial Black"/>
                <a:cs typeface="Arial Black"/>
              </a:rPr>
              <a:t>3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399139" y="4813503"/>
            <a:ext cx="6961505" cy="791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8899"/>
              </a:lnSpc>
              <a:spcBef>
                <a:spcPts val="90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align-items:</a:t>
            </a:r>
            <a:r>
              <a:rPr sz="1950" b="1" spc="9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stretch</a:t>
            </a:r>
            <a:r>
              <a:rPr sz="1950" b="1" spc="9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9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flex-start</a:t>
            </a:r>
            <a:r>
              <a:rPr sz="1950" spc="9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9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flex-end</a:t>
            </a:r>
            <a:r>
              <a:rPr sz="1950" spc="9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50" dirty="0">
                <a:solidFill>
                  <a:srgbClr val="444444"/>
                </a:solidFill>
                <a:latin typeface="Courier New"/>
                <a:cs typeface="Courier New"/>
              </a:rPr>
              <a:t>|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center</a:t>
            </a:r>
            <a:r>
              <a:rPr sz="1950" spc="5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5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baseline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1352940" y="5742793"/>
            <a:ext cx="7045959" cy="471805"/>
            <a:chOff x="1352940" y="5742793"/>
            <a:chExt cx="7045959" cy="471805"/>
          </a:xfrm>
        </p:grpSpPr>
        <p:sp>
          <p:nvSpPr>
            <p:cNvPr id="79" name="object 79"/>
            <p:cNvSpPr/>
            <p:nvPr/>
          </p:nvSpPr>
          <p:spPr>
            <a:xfrm>
              <a:off x="1352940" y="5742793"/>
              <a:ext cx="7045959" cy="471805"/>
            </a:xfrm>
            <a:custGeom>
              <a:avLst/>
              <a:gdLst/>
              <a:ahLst/>
              <a:cxnLst/>
              <a:rect l="l" t="t" r="r" b="b"/>
              <a:pathLst>
                <a:path w="7045959" h="471804">
                  <a:moveTo>
                    <a:pt x="7045656" y="0"/>
                  </a:moveTo>
                  <a:lnTo>
                    <a:pt x="0" y="0"/>
                  </a:lnTo>
                  <a:lnTo>
                    <a:pt x="0" y="471189"/>
                  </a:lnTo>
                  <a:lnTo>
                    <a:pt x="7045656" y="471189"/>
                  </a:lnTo>
                  <a:lnTo>
                    <a:pt x="7045656" y="0"/>
                  </a:lnTo>
                  <a:close/>
                </a:path>
              </a:pathLst>
            </a:custGeom>
            <a:solidFill>
              <a:srgbClr val="F8EC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6708" y="5847502"/>
              <a:ext cx="251301" cy="251301"/>
            </a:xfrm>
            <a:prstGeom prst="rect">
              <a:avLst/>
            </a:prstGeom>
          </p:spPr>
        </p:pic>
      </p:grpSp>
      <p:sp>
        <p:nvSpPr>
          <p:cNvPr id="81" name="object 81"/>
          <p:cNvSpPr txBox="1"/>
          <p:nvPr/>
        </p:nvSpPr>
        <p:spPr>
          <a:xfrm>
            <a:off x="1352940" y="5742793"/>
            <a:ext cx="7045959" cy="4718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620"/>
              </a:spcBef>
            </a:pP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align </a:t>
            </a:r>
            <a:r>
              <a:rPr sz="1950" i="1" spc="75" dirty="0">
                <a:solidFill>
                  <a:srgbClr val="444444"/>
                </a:solidFill>
                <a:latin typeface="Arial"/>
                <a:cs typeface="Arial"/>
              </a:rPr>
              <a:t>items</a:t>
            </a:r>
            <a:r>
              <a:rPr sz="1950" i="1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along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70" dirty="0">
                <a:solidFill>
                  <a:srgbClr val="444444"/>
                </a:solidFill>
                <a:latin typeface="Arial"/>
                <a:cs typeface="Arial"/>
              </a:rPr>
              <a:t>cross</a:t>
            </a:r>
            <a:r>
              <a:rPr sz="1950" i="1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axis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 (</a:t>
            </a:r>
            <a:r>
              <a:rPr sz="1950" b="1" i="1" spc="45" dirty="0">
                <a:solidFill>
                  <a:srgbClr val="444444"/>
                </a:solidFill>
                <a:latin typeface="Arial"/>
                <a:cs typeface="Arial"/>
              </a:rPr>
              <a:t>vertically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, </a:t>
            </a:r>
            <a:r>
              <a:rPr sz="1950" i="1" spc="105" dirty="0">
                <a:solidFill>
                  <a:srgbClr val="444444"/>
                </a:solidFill>
                <a:latin typeface="Arial"/>
                <a:cs typeface="Arial"/>
              </a:rPr>
              <a:t>by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75" dirty="0">
                <a:solidFill>
                  <a:srgbClr val="444444"/>
                </a:solidFill>
                <a:latin typeface="Arial"/>
                <a:cs typeface="Arial"/>
              </a:rPr>
              <a:t>default)</a:t>
            </a:r>
            <a:endParaRPr sz="195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58051" y="1847743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4" h="518794">
                <a:moveTo>
                  <a:pt x="281389" y="0"/>
                </a:moveTo>
                <a:lnTo>
                  <a:pt x="237045" y="0"/>
                </a:lnTo>
                <a:lnTo>
                  <a:pt x="193221" y="7525"/>
                </a:lnTo>
                <a:lnTo>
                  <a:pt x="150956" y="22577"/>
                </a:lnTo>
                <a:lnTo>
                  <a:pt x="111288" y="45154"/>
                </a:lnTo>
                <a:lnTo>
                  <a:pt x="75257" y="75257"/>
                </a:lnTo>
                <a:lnTo>
                  <a:pt x="45154" y="111288"/>
                </a:lnTo>
                <a:lnTo>
                  <a:pt x="22577" y="150956"/>
                </a:lnTo>
                <a:lnTo>
                  <a:pt x="7525" y="193221"/>
                </a:lnTo>
                <a:lnTo>
                  <a:pt x="0" y="237045"/>
                </a:lnTo>
                <a:lnTo>
                  <a:pt x="0" y="281389"/>
                </a:lnTo>
                <a:lnTo>
                  <a:pt x="7525" y="325213"/>
                </a:lnTo>
                <a:lnTo>
                  <a:pt x="22577" y="367478"/>
                </a:lnTo>
                <a:lnTo>
                  <a:pt x="45154" y="407146"/>
                </a:lnTo>
                <a:lnTo>
                  <a:pt x="75257" y="443177"/>
                </a:lnTo>
                <a:lnTo>
                  <a:pt x="111288" y="473280"/>
                </a:lnTo>
                <a:lnTo>
                  <a:pt x="150956" y="495857"/>
                </a:lnTo>
                <a:lnTo>
                  <a:pt x="193221" y="510909"/>
                </a:lnTo>
                <a:lnTo>
                  <a:pt x="237045" y="518435"/>
                </a:lnTo>
                <a:lnTo>
                  <a:pt x="281389" y="518435"/>
                </a:lnTo>
                <a:lnTo>
                  <a:pt x="325213" y="510909"/>
                </a:lnTo>
                <a:lnTo>
                  <a:pt x="367478" y="495857"/>
                </a:lnTo>
                <a:lnTo>
                  <a:pt x="407146" y="473280"/>
                </a:lnTo>
                <a:lnTo>
                  <a:pt x="443177" y="443177"/>
                </a:lnTo>
                <a:lnTo>
                  <a:pt x="473280" y="407146"/>
                </a:lnTo>
                <a:lnTo>
                  <a:pt x="495857" y="367478"/>
                </a:lnTo>
                <a:lnTo>
                  <a:pt x="510909" y="325213"/>
                </a:lnTo>
                <a:lnTo>
                  <a:pt x="518435" y="281389"/>
                </a:lnTo>
                <a:lnTo>
                  <a:pt x="518435" y="237045"/>
                </a:lnTo>
                <a:lnTo>
                  <a:pt x="510909" y="193221"/>
                </a:lnTo>
                <a:lnTo>
                  <a:pt x="495857" y="150956"/>
                </a:lnTo>
                <a:lnTo>
                  <a:pt x="473280" y="111288"/>
                </a:lnTo>
                <a:lnTo>
                  <a:pt x="443177" y="75257"/>
                </a:lnTo>
                <a:lnTo>
                  <a:pt x="407146" y="45154"/>
                </a:lnTo>
                <a:lnTo>
                  <a:pt x="367478" y="22577"/>
                </a:lnTo>
                <a:lnTo>
                  <a:pt x="325213" y="7525"/>
                </a:lnTo>
                <a:lnTo>
                  <a:pt x="281389" y="0"/>
                </a:lnTo>
                <a:close/>
              </a:path>
            </a:pathLst>
          </a:custGeom>
          <a:solidFill>
            <a:srgbClr val="FFB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741613" y="1937585"/>
            <a:ext cx="3246755" cy="3270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669925" algn="l"/>
              </a:tabLst>
            </a:pPr>
            <a:r>
              <a:rPr sz="2050" spc="-434" dirty="0">
                <a:solidFill>
                  <a:srgbClr val="444444"/>
                </a:solidFill>
                <a:latin typeface="Arial Black"/>
                <a:cs typeface="Arial Black"/>
              </a:rPr>
              <a:t>1</a:t>
            </a:r>
            <a:r>
              <a:rPr sz="2050" dirty="0">
                <a:solidFill>
                  <a:srgbClr val="444444"/>
                </a:solidFill>
                <a:latin typeface="Arial Black"/>
                <a:cs typeface="Arial Black"/>
              </a:rPr>
              <a:t>	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gap:</a:t>
            </a:r>
            <a:r>
              <a:rPr sz="1950" b="1" spc="3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0</a:t>
            </a:r>
            <a:r>
              <a:rPr sz="1950" b="1" spc="4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4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&lt;length&gt;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1352940" y="2384643"/>
            <a:ext cx="7228205" cy="492759"/>
            <a:chOff x="1352940" y="2384643"/>
            <a:chExt cx="7228205" cy="492759"/>
          </a:xfrm>
        </p:grpSpPr>
        <p:sp>
          <p:nvSpPr>
            <p:cNvPr id="85" name="object 85"/>
            <p:cNvSpPr/>
            <p:nvPr/>
          </p:nvSpPr>
          <p:spPr>
            <a:xfrm>
              <a:off x="1352940" y="2384643"/>
              <a:ext cx="7228205" cy="492759"/>
            </a:xfrm>
            <a:custGeom>
              <a:avLst/>
              <a:gdLst/>
              <a:ahLst/>
              <a:cxnLst/>
              <a:rect l="l" t="t" r="r" b="b"/>
              <a:pathLst>
                <a:path w="7228205" h="492760">
                  <a:moveTo>
                    <a:pt x="7228207" y="0"/>
                  </a:moveTo>
                  <a:lnTo>
                    <a:pt x="0" y="0"/>
                  </a:lnTo>
                  <a:lnTo>
                    <a:pt x="0" y="492131"/>
                  </a:lnTo>
                  <a:lnTo>
                    <a:pt x="7228207" y="492131"/>
                  </a:lnTo>
                  <a:lnTo>
                    <a:pt x="7228207" y="0"/>
                  </a:lnTo>
                  <a:close/>
                </a:path>
              </a:pathLst>
            </a:custGeom>
            <a:solidFill>
              <a:srgbClr val="F8EC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6708" y="2499823"/>
              <a:ext cx="251301" cy="251301"/>
            </a:xfrm>
            <a:prstGeom prst="rect">
              <a:avLst/>
            </a:prstGeom>
          </p:spPr>
        </p:pic>
      </p:grpSp>
      <p:sp>
        <p:nvSpPr>
          <p:cNvPr id="87" name="object 87"/>
          <p:cNvSpPr txBox="1"/>
          <p:nvPr/>
        </p:nvSpPr>
        <p:spPr>
          <a:xfrm>
            <a:off x="1352940" y="2384643"/>
            <a:ext cx="7228205" cy="49275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725"/>
              </a:spcBef>
            </a:pP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80" dirty="0">
                <a:solidFill>
                  <a:srgbClr val="444444"/>
                </a:solidFill>
                <a:latin typeface="Arial"/>
                <a:cs typeface="Arial"/>
              </a:rPr>
              <a:t>create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55" dirty="0">
                <a:solidFill>
                  <a:srgbClr val="444444"/>
                </a:solidFill>
                <a:latin typeface="Arial"/>
                <a:cs typeface="Arial"/>
              </a:rPr>
              <a:t>space</a:t>
            </a:r>
            <a:r>
              <a:rPr sz="1950" b="1" i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85" dirty="0">
                <a:solidFill>
                  <a:srgbClr val="444444"/>
                </a:solidFill>
                <a:latin typeface="Arial"/>
                <a:cs typeface="Arial"/>
              </a:rPr>
              <a:t>between</a:t>
            </a:r>
            <a:r>
              <a:rPr sz="1950" b="1" i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Arial"/>
                <a:cs typeface="Arial"/>
              </a:rPr>
              <a:t>items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14" dirty="0">
                <a:solidFill>
                  <a:srgbClr val="444444"/>
                </a:solidFill>
                <a:latin typeface="Arial"/>
                <a:cs typeface="Arial"/>
              </a:rPr>
              <a:t>without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using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-10" dirty="0">
                <a:solidFill>
                  <a:srgbClr val="444444"/>
                </a:solidFill>
                <a:latin typeface="Courier New"/>
                <a:cs typeface="Courier New"/>
              </a:rPr>
              <a:t>margin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7503899" y="0"/>
            <a:ext cx="5159375" cy="2023110"/>
            <a:chOff x="7503899" y="0"/>
            <a:chExt cx="5159375" cy="2023110"/>
          </a:xfrm>
        </p:grpSpPr>
        <p:pic>
          <p:nvPicPr>
            <p:cNvPr id="89" name="object 8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03899" y="0"/>
              <a:ext cx="5159202" cy="2022516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22734" y="0"/>
              <a:ext cx="4321494" cy="1498834"/>
            </a:xfrm>
            <a:prstGeom prst="rect">
              <a:avLst/>
            </a:prstGeom>
          </p:spPr>
        </p:pic>
      </p:grpSp>
      <p:sp>
        <p:nvSpPr>
          <p:cNvPr id="91" name="object 91"/>
          <p:cNvSpPr txBox="1"/>
          <p:nvPr/>
        </p:nvSpPr>
        <p:spPr>
          <a:xfrm>
            <a:off x="10834770" y="140541"/>
            <a:ext cx="124777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-130" dirty="0">
                <a:solidFill>
                  <a:srgbClr val="444444"/>
                </a:solidFill>
                <a:latin typeface="Arial Black"/>
                <a:cs typeface="Arial Black"/>
              </a:rPr>
              <a:t>MAIN</a:t>
            </a:r>
            <a:r>
              <a:rPr sz="1800" spc="-16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1800" spc="-95" dirty="0">
                <a:solidFill>
                  <a:srgbClr val="444444"/>
                </a:solidFill>
                <a:latin typeface="Arial Black"/>
                <a:cs typeface="Arial Black"/>
              </a:rPr>
              <a:t>AXIS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453295" y="1134129"/>
            <a:ext cx="143764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-114" dirty="0">
                <a:solidFill>
                  <a:srgbClr val="444444"/>
                </a:solidFill>
                <a:latin typeface="Arial Black"/>
                <a:cs typeface="Arial Black"/>
              </a:rPr>
              <a:t>CROSS</a:t>
            </a:r>
            <a:r>
              <a:rPr sz="1800" spc="-18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1800" spc="-100" dirty="0">
                <a:solidFill>
                  <a:srgbClr val="444444"/>
                </a:solidFill>
                <a:latin typeface="Arial Black"/>
                <a:cs typeface="Arial Black"/>
              </a:rPr>
              <a:t>AXIS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8511" y="321772"/>
            <a:ext cx="877062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5" dirty="0">
                <a:latin typeface="Arial Black"/>
                <a:cs typeface="Arial Black"/>
              </a:rPr>
              <a:t>ANATOMY</a:t>
            </a:r>
            <a:r>
              <a:rPr spc="-445" dirty="0">
                <a:latin typeface="Arial Black"/>
                <a:cs typeface="Arial Black"/>
              </a:rPr>
              <a:t> </a:t>
            </a:r>
            <a:r>
              <a:rPr spc="-105" dirty="0"/>
              <a:t>OF</a:t>
            </a:r>
            <a:r>
              <a:rPr spc="-210" dirty="0"/>
              <a:t> </a:t>
            </a:r>
            <a:r>
              <a:rPr spc="70" dirty="0"/>
              <a:t>AN</a:t>
            </a:r>
            <a:r>
              <a:rPr spc="-210" dirty="0"/>
              <a:t> </a:t>
            </a:r>
            <a:r>
              <a:rPr spc="75" dirty="0"/>
              <a:t>HTML</a:t>
            </a:r>
            <a:r>
              <a:rPr spc="-210" dirty="0"/>
              <a:t> </a:t>
            </a:r>
            <a:r>
              <a:rPr spc="-40" dirty="0"/>
              <a:t>ELEMENT</a:t>
            </a:r>
          </a:p>
        </p:txBody>
      </p:sp>
      <p:sp>
        <p:nvSpPr>
          <p:cNvPr id="4" name="object 4"/>
          <p:cNvSpPr/>
          <p:nvPr/>
        </p:nvSpPr>
        <p:spPr>
          <a:xfrm>
            <a:off x="3335999" y="3821873"/>
            <a:ext cx="13432155" cy="2042160"/>
          </a:xfrm>
          <a:custGeom>
            <a:avLst/>
            <a:gdLst/>
            <a:ahLst/>
            <a:cxnLst/>
            <a:rect l="l" t="t" r="r" b="b"/>
            <a:pathLst>
              <a:path w="13432155" h="2042160">
                <a:moveTo>
                  <a:pt x="13432093" y="0"/>
                </a:moveTo>
                <a:lnTo>
                  <a:pt x="0" y="0"/>
                </a:lnTo>
                <a:lnTo>
                  <a:pt x="0" y="2041822"/>
                </a:lnTo>
                <a:lnTo>
                  <a:pt x="13432093" y="2041822"/>
                </a:lnTo>
                <a:lnTo>
                  <a:pt x="13432093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08120" y="4422976"/>
            <a:ext cx="1208786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dirty="0">
                <a:solidFill>
                  <a:srgbClr val="444444"/>
                </a:solidFill>
                <a:latin typeface="Courier New"/>
                <a:cs typeface="Courier New"/>
              </a:rPr>
              <a:t>&lt;</a:t>
            </a:r>
            <a:r>
              <a:rPr lang="en-US" sz="4950" b="1" dirty="0">
                <a:solidFill>
                  <a:srgbClr val="444444"/>
                </a:solidFill>
                <a:latin typeface="Courier New"/>
                <a:cs typeface="Courier New"/>
              </a:rPr>
              <a:t>p</a:t>
            </a:r>
            <a:r>
              <a:rPr sz="4950" b="1" dirty="0">
                <a:solidFill>
                  <a:srgbClr val="444444"/>
                </a:solidFill>
                <a:latin typeface="Courier New"/>
                <a:cs typeface="Courier New"/>
              </a:rPr>
              <a:t>&gt;</a:t>
            </a:r>
            <a:r>
              <a:rPr sz="4950" dirty="0">
                <a:solidFill>
                  <a:srgbClr val="444444"/>
                </a:solidFill>
                <a:latin typeface="Courier New"/>
                <a:cs typeface="Courier New"/>
              </a:rPr>
              <a:t>HTML</a:t>
            </a:r>
            <a:r>
              <a:rPr sz="4950" spc="-12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444444"/>
                </a:solidFill>
                <a:latin typeface="Courier New"/>
                <a:cs typeface="Courier New"/>
              </a:rPr>
              <a:t>is</a:t>
            </a:r>
            <a:r>
              <a:rPr sz="4950" spc="-12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444444"/>
                </a:solidFill>
                <a:latin typeface="Courier New"/>
                <a:cs typeface="Courier New"/>
              </a:rPr>
              <a:t>a</a:t>
            </a:r>
            <a:r>
              <a:rPr sz="4950" spc="-12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444444"/>
                </a:solidFill>
                <a:latin typeface="Courier New"/>
                <a:cs typeface="Courier New"/>
              </a:rPr>
              <a:t>markup</a:t>
            </a:r>
            <a:r>
              <a:rPr sz="4950" spc="-12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444444"/>
                </a:solidFill>
                <a:latin typeface="Courier New"/>
                <a:cs typeface="Courier New"/>
              </a:rPr>
              <a:t>language</a:t>
            </a:r>
            <a:r>
              <a:rPr sz="4950" b="1" spc="-10" dirty="0">
                <a:solidFill>
                  <a:srgbClr val="444444"/>
                </a:solidFill>
                <a:latin typeface="Courier New"/>
                <a:cs typeface="Courier New"/>
              </a:rPr>
              <a:t>&lt;/p&gt;</a:t>
            </a:r>
            <a:endParaRPr sz="4950" dirty="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7900" y="8049658"/>
            <a:ext cx="335068" cy="33506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497178" y="3173990"/>
            <a:ext cx="12830175" cy="4564380"/>
            <a:chOff x="3497178" y="3173990"/>
            <a:chExt cx="12830175" cy="4564380"/>
          </a:xfrm>
        </p:grpSpPr>
        <p:sp>
          <p:nvSpPr>
            <p:cNvPr id="8" name="object 8"/>
            <p:cNvSpPr/>
            <p:nvPr/>
          </p:nvSpPr>
          <p:spPr>
            <a:xfrm>
              <a:off x="4076590" y="5444860"/>
              <a:ext cx="1005205" cy="0"/>
            </a:xfrm>
            <a:custGeom>
              <a:avLst/>
              <a:gdLst/>
              <a:ahLst/>
              <a:cxnLst/>
              <a:rect l="l" t="t" r="r" b="b"/>
              <a:pathLst>
                <a:path w="1005204">
                  <a:moveTo>
                    <a:pt x="0" y="0"/>
                  </a:moveTo>
                  <a:lnTo>
                    <a:pt x="1005204" y="0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28944" y="5198763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0"/>
                  </a:moveTo>
                  <a:lnTo>
                    <a:pt x="0" y="298451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29440" y="5198763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0"/>
                  </a:moveTo>
                  <a:lnTo>
                    <a:pt x="0" y="298451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648988" y="5444860"/>
              <a:ext cx="1299210" cy="0"/>
            </a:xfrm>
            <a:custGeom>
              <a:avLst/>
              <a:gdLst/>
              <a:ahLst/>
              <a:cxnLst/>
              <a:rect l="l" t="t" r="r" b="b"/>
              <a:pathLst>
                <a:path w="1299209">
                  <a:moveTo>
                    <a:pt x="0" y="0"/>
                  </a:moveTo>
                  <a:lnTo>
                    <a:pt x="1298955" y="0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701343" y="5198763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0"/>
                  </a:moveTo>
                  <a:lnTo>
                    <a:pt x="0" y="298451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964687" y="5198763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0"/>
                  </a:moveTo>
                  <a:lnTo>
                    <a:pt x="0" y="298451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89528" y="5444860"/>
              <a:ext cx="9352280" cy="0"/>
            </a:xfrm>
            <a:custGeom>
              <a:avLst/>
              <a:gdLst/>
              <a:ahLst/>
              <a:cxnLst/>
              <a:rect l="l" t="t" r="r" b="b"/>
              <a:pathLst>
                <a:path w="9352280">
                  <a:moveTo>
                    <a:pt x="0" y="0"/>
                  </a:moveTo>
                  <a:lnTo>
                    <a:pt x="9351732" y="0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41882" y="5198763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0"/>
                  </a:moveTo>
                  <a:lnTo>
                    <a:pt x="0" y="298451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493548" y="5198763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0"/>
                  </a:moveTo>
                  <a:lnTo>
                    <a:pt x="0" y="298451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76590" y="4249832"/>
              <a:ext cx="11888470" cy="0"/>
            </a:xfrm>
            <a:custGeom>
              <a:avLst/>
              <a:gdLst/>
              <a:ahLst/>
              <a:cxnLst/>
              <a:rect l="l" t="t" r="r" b="b"/>
              <a:pathLst>
                <a:path w="11888469">
                  <a:moveTo>
                    <a:pt x="0" y="0"/>
                  </a:moveTo>
                  <a:lnTo>
                    <a:pt x="11888088" y="0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28944" y="4197478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0"/>
                  </a:moveTo>
                  <a:lnTo>
                    <a:pt x="0" y="298451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964687" y="4197478"/>
              <a:ext cx="0" cy="298450"/>
            </a:xfrm>
            <a:custGeom>
              <a:avLst/>
              <a:gdLst/>
              <a:ahLst/>
              <a:cxnLst/>
              <a:rect l="l" t="t" r="r" b="b"/>
              <a:pathLst>
                <a:path h="298450">
                  <a:moveTo>
                    <a:pt x="0" y="0"/>
                  </a:moveTo>
                  <a:lnTo>
                    <a:pt x="0" y="298451"/>
                  </a:lnTo>
                </a:path>
              </a:pathLst>
            </a:custGeom>
            <a:ln w="104708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16635" y="5694593"/>
              <a:ext cx="963930" cy="1793875"/>
            </a:xfrm>
            <a:custGeom>
              <a:avLst/>
              <a:gdLst/>
              <a:ahLst/>
              <a:cxnLst/>
              <a:rect l="l" t="t" r="r" b="b"/>
              <a:pathLst>
                <a:path w="963929" h="1793875">
                  <a:moveTo>
                    <a:pt x="963845" y="0"/>
                  </a:moveTo>
                  <a:lnTo>
                    <a:pt x="17388" y="1761075"/>
                  </a:lnTo>
                  <a:lnTo>
                    <a:pt x="0" y="1793420"/>
                  </a:lnTo>
                </a:path>
              </a:pathLst>
            </a:custGeom>
            <a:ln w="73296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97178" y="7387330"/>
              <a:ext cx="264160" cy="323215"/>
            </a:xfrm>
            <a:custGeom>
              <a:avLst/>
              <a:gdLst/>
              <a:ahLst/>
              <a:cxnLst/>
              <a:rect l="l" t="t" r="r" b="b"/>
              <a:pathLst>
                <a:path w="264160" h="323215">
                  <a:moveTo>
                    <a:pt x="9522" y="0"/>
                  </a:moveTo>
                  <a:lnTo>
                    <a:pt x="0" y="322967"/>
                  </a:lnTo>
                  <a:lnTo>
                    <a:pt x="264087" y="136805"/>
                  </a:lnTo>
                  <a:lnTo>
                    <a:pt x="9522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875876" y="5683812"/>
              <a:ext cx="3175" cy="1713864"/>
            </a:xfrm>
            <a:custGeom>
              <a:avLst/>
              <a:gdLst/>
              <a:ahLst/>
              <a:cxnLst/>
              <a:rect l="l" t="t" r="r" b="b"/>
              <a:pathLst>
                <a:path w="3175" h="1713865">
                  <a:moveTo>
                    <a:pt x="0" y="0"/>
                  </a:moveTo>
                  <a:lnTo>
                    <a:pt x="2624" y="1677036"/>
                  </a:lnTo>
                  <a:lnTo>
                    <a:pt x="2681" y="1713684"/>
                  </a:lnTo>
                </a:path>
              </a:pathLst>
            </a:custGeom>
            <a:ln w="73296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34001" y="7360622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59">
                  <a:moveTo>
                    <a:pt x="288996" y="0"/>
                  </a:moveTo>
                  <a:lnTo>
                    <a:pt x="0" y="452"/>
                  </a:lnTo>
                  <a:lnTo>
                    <a:pt x="144950" y="289222"/>
                  </a:lnTo>
                  <a:lnTo>
                    <a:pt x="288996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17324" y="5683812"/>
              <a:ext cx="895985" cy="1828164"/>
            </a:xfrm>
            <a:custGeom>
              <a:avLst/>
              <a:gdLst/>
              <a:ahLst/>
              <a:cxnLst/>
              <a:rect l="l" t="t" r="r" b="b"/>
              <a:pathLst>
                <a:path w="895984" h="1828165">
                  <a:moveTo>
                    <a:pt x="0" y="0"/>
                  </a:moveTo>
                  <a:lnTo>
                    <a:pt x="879613" y="1794714"/>
                  </a:lnTo>
                  <a:lnTo>
                    <a:pt x="895782" y="1827690"/>
                  </a:lnTo>
                </a:path>
              </a:pathLst>
            </a:custGeom>
            <a:ln w="73296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067217" y="7415004"/>
              <a:ext cx="259715" cy="323215"/>
            </a:xfrm>
            <a:custGeom>
              <a:avLst/>
              <a:gdLst/>
              <a:ahLst/>
              <a:cxnLst/>
              <a:rect l="l" t="t" r="r" b="b"/>
              <a:pathLst>
                <a:path w="259715" h="323215">
                  <a:moveTo>
                    <a:pt x="259510" y="0"/>
                  </a:moveTo>
                  <a:lnTo>
                    <a:pt x="0" y="127180"/>
                  </a:lnTo>
                  <a:lnTo>
                    <a:pt x="256934" y="323096"/>
                  </a:lnTo>
                  <a:lnTo>
                    <a:pt x="25951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91908" y="3426338"/>
              <a:ext cx="635" cy="622935"/>
            </a:xfrm>
            <a:custGeom>
              <a:avLst/>
              <a:gdLst/>
              <a:ahLst/>
              <a:cxnLst/>
              <a:rect l="l" t="t" r="r" b="b"/>
              <a:pathLst>
                <a:path w="634" h="622935">
                  <a:moveTo>
                    <a:pt x="408" y="622508"/>
                  </a:moveTo>
                  <a:lnTo>
                    <a:pt x="24" y="36648"/>
                  </a:lnTo>
                  <a:lnTo>
                    <a:pt x="0" y="0"/>
                  </a:lnTo>
                </a:path>
              </a:pathLst>
            </a:custGeom>
            <a:ln w="73296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747434" y="3173990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60">
                  <a:moveTo>
                    <a:pt x="144308" y="0"/>
                  </a:moveTo>
                  <a:lnTo>
                    <a:pt x="0" y="289091"/>
                  </a:lnTo>
                  <a:lnTo>
                    <a:pt x="288996" y="288902"/>
                  </a:lnTo>
                  <a:lnTo>
                    <a:pt x="144308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948745" y="7874374"/>
            <a:ext cx="3155950" cy="1618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4000"/>
              </a:lnSpc>
              <a:spcBef>
                <a:spcPts val="90"/>
              </a:spcBef>
            </a:pPr>
            <a:r>
              <a:rPr sz="2600" spc="-125" dirty="0">
                <a:solidFill>
                  <a:srgbClr val="444444"/>
                </a:solidFill>
                <a:latin typeface="Arial Black"/>
                <a:cs typeface="Arial Black"/>
              </a:rPr>
              <a:t>Opening</a:t>
            </a:r>
            <a:r>
              <a:rPr sz="2600" spc="-21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30" dirty="0">
                <a:solidFill>
                  <a:srgbClr val="444444"/>
                </a:solidFill>
                <a:latin typeface="Arial Black"/>
                <a:cs typeface="Arial Black"/>
              </a:rPr>
              <a:t>tag:</a:t>
            </a:r>
            <a:r>
              <a:rPr sz="2600" spc="-6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60" dirty="0">
                <a:solidFill>
                  <a:srgbClr val="444444"/>
                </a:solidFill>
                <a:latin typeface="Arial"/>
                <a:cs typeface="Arial"/>
              </a:rPr>
              <a:t>Name </a:t>
            </a:r>
            <a:r>
              <a:rPr sz="2600" spc="17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6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4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6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75" dirty="0">
                <a:solidFill>
                  <a:srgbClr val="444444"/>
                </a:solidFill>
                <a:latin typeface="Arial"/>
                <a:cs typeface="Arial"/>
              </a:rPr>
              <a:t>element, </a:t>
            </a:r>
            <a:r>
              <a:rPr sz="2600" spc="130" dirty="0">
                <a:solidFill>
                  <a:srgbClr val="444444"/>
                </a:solidFill>
                <a:latin typeface="Arial"/>
                <a:cs typeface="Arial"/>
              </a:rPr>
              <a:t>wrapped</a:t>
            </a:r>
            <a:r>
              <a:rPr sz="26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65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Courier New"/>
                <a:cs typeface="Courier New"/>
              </a:rPr>
              <a:t>&lt;</a:t>
            </a:r>
            <a:r>
              <a:rPr sz="2600" spc="-8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600" spc="1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50" dirty="0">
                <a:solidFill>
                  <a:srgbClr val="444444"/>
                </a:solidFill>
                <a:latin typeface="Courier New"/>
                <a:cs typeface="Courier New"/>
              </a:rPr>
              <a:t>&gt;</a:t>
            </a:r>
            <a:endParaRPr sz="2600">
              <a:latin typeface="Courier New"/>
              <a:cs typeface="Courier New"/>
            </a:endParaRPr>
          </a:p>
        </p:txBody>
      </p: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57523" y="8049658"/>
            <a:ext cx="335068" cy="335068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6968368" y="7874374"/>
            <a:ext cx="6229350" cy="2149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4000"/>
              </a:lnSpc>
              <a:spcBef>
                <a:spcPts val="90"/>
              </a:spcBef>
            </a:pPr>
            <a:r>
              <a:rPr sz="2600" spc="-125" dirty="0">
                <a:solidFill>
                  <a:srgbClr val="444444"/>
                </a:solidFill>
                <a:latin typeface="Arial Black"/>
                <a:cs typeface="Arial Black"/>
              </a:rPr>
              <a:t>Content:</a:t>
            </a:r>
            <a:r>
              <a:rPr sz="2600" spc="-10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120" dirty="0">
                <a:solidFill>
                  <a:srgbClr val="444444"/>
                </a:solidFill>
                <a:latin typeface="Arial"/>
                <a:cs typeface="Arial"/>
              </a:rPr>
              <a:t>Content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6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4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6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0" dirty="0">
                <a:solidFill>
                  <a:srgbClr val="444444"/>
                </a:solidFill>
                <a:latin typeface="Arial"/>
                <a:cs typeface="Arial"/>
              </a:rPr>
              <a:t>element,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45" dirty="0">
                <a:solidFill>
                  <a:srgbClr val="444444"/>
                </a:solidFill>
                <a:latin typeface="Arial"/>
                <a:cs typeface="Arial"/>
              </a:rPr>
              <a:t>in </a:t>
            </a:r>
            <a:r>
              <a:rPr sz="2600" spc="120" dirty="0">
                <a:solidFill>
                  <a:srgbClr val="444444"/>
                </a:solidFill>
                <a:latin typeface="Arial"/>
                <a:cs typeface="Arial"/>
              </a:rPr>
              <a:t>this</a:t>
            </a:r>
            <a:r>
              <a:rPr sz="26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80" dirty="0">
                <a:solidFill>
                  <a:srgbClr val="444444"/>
                </a:solidFill>
                <a:latin typeface="Arial"/>
                <a:cs typeface="Arial"/>
              </a:rPr>
              <a:t>example</a:t>
            </a:r>
            <a:r>
              <a:rPr sz="26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14" dirty="0">
                <a:solidFill>
                  <a:srgbClr val="444444"/>
                </a:solidFill>
                <a:latin typeface="Arial"/>
                <a:cs typeface="Arial"/>
              </a:rPr>
              <a:t>text.</a:t>
            </a:r>
            <a:r>
              <a:rPr sz="26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85" dirty="0">
                <a:solidFill>
                  <a:srgbClr val="444444"/>
                </a:solidFill>
                <a:latin typeface="Arial"/>
                <a:cs typeface="Arial"/>
              </a:rPr>
              <a:t>But</a:t>
            </a:r>
            <a:r>
              <a:rPr sz="26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35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26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30" dirty="0">
                <a:solidFill>
                  <a:srgbClr val="444444"/>
                </a:solidFill>
                <a:latin typeface="Arial"/>
                <a:cs typeface="Arial"/>
              </a:rPr>
              <a:t>might</a:t>
            </a:r>
            <a:r>
              <a:rPr sz="26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95" dirty="0">
                <a:solidFill>
                  <a:srgbClr val="444444"/>
                </a:solidFill>
                <a:latin typeface="Arial"/>
                <a:cs typeface="Arial"/>
              </a:rPr>
              <a:t>be </a:t>
            </a:r>
            <a:r>
              <a:rPr sz="2600" spc="105" dirty="0">
                <a:solidFill>
                  <a:srgbClr val="444444"/>
                </a:solidFill>
                <a:latin typeface="Arial"/>
                <a:cs typeface="Arial"/>
              </a:rPr>
              <a:t>another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00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30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2600" spc="-130" dirty="0">
                <a:solidFill>
                  <a:srgbClr val="444444"/>
                </a:solidFill>
                <a:latin typeface="Arial Black"/>
                <a:cs typeface="Arial Black"/>
              </a:rPr>
              <a:t>child</a:t>
            </a:r>
            <a:r>
              <a:rPr sz="2600" spc="-19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35" dirty="0">
                <a:solidFill>
                  <a:srgbClr val="444444"/>
                </a:solidFill>
                <a:latin typeface="Arial Black"/>
                <a:cs typeface="Arial Black"/>
              </a:rPr>
              <a:t>element</a:t>
            </a:r>
            <a:r>
              <a:rPr sz="2600" spc="-135" dirty="0">
                <a:solidFill>
                  <a:srgbClr val="444444"/>
                </a:solidFill>
                <a:latin typeface="Arial"/>
                <a:cs typeface="Arial"/>
              </a:rPr>
              <a:t>).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45" dirty="0">
                <a:solidFill>
                  <a:srgbClr val="444444"/>
                </a:solidFill>
                <a:latin typeface="Arial"/>
                <a:cs typeface="Arial"/>
              </a:rPr>
              <a:t>Some </a:t>
            </a:r>
            <a:r>
              <a:rPr sz="2600" spc="95" dirty="0">
                <a:solidFill>
                  <a:srgbClr val="444444"/>
                </a:solidFill>
                <a:latin typeface="Arial"/>
                <a:cs typeface="Arial"/>
              </a:rPr>
              <a:t>elements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444444"/>
                </a:solidFill>
                <a:latin typeface="Arial"/>
                <a:cs typeface="Arial"/>
              </a:rPr>
              <a:t>have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50" dirty="0">
                <a:solidFill>
                  <a:srgbClr val="444444"/>
                </a:solidFill>
                <a:latin typeface="Arial Black"/>
                <a:cs typeface="Arial Black"/>
              </a:rPr>
              <a:t>no</a:t>
            </a:r>
            <a:r>
              <a:rPr sz="2600" spc="-18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75" dirty="0">
                <a:solidFill>
                  <a:srgbClr val="444444"/>
                </a:solidFill>
                <a:latin typeface="Arial Black"/>
                <a:cs typeface="Arial Black"/>
              </a:rPr>
              <a:t>content</a:t>
            </a:r>
            <a:r>
              <a:rPr sz="2600" spc="-10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55" dirty="0">
                <a:solidFill>
                  <a:srgbClr val="444444"/>
                </a:solidFill>
                <a:latin typeface="Arial"/>
                <a:cs typeface="Arial"/>
              </a:rPr>
              <a:t>(e.g.</a:t>
            </a:r>
            <a:r>
              <a:rPr sz="2600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444444"/>
                </a:solidFill>
                <a:latin typeface="Courier New"/>
                <a:cs typeface="Courier New"/>
              </a:rPr>
              <a:t>&lt;img&gt;</a:t>
            </a:r>
            <a:r>
              <a:rPr sz="2600" spc="-10" dirty="0">
                <a:solidFill>
                  <a:srgbClr val="444444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00163" y="8049658"/>
            <a:ext cx="335068" cy="335068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5111007" y="7874374"/>
            <a:ext cx="3653154" cy="21628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35100"/>
              </a:lnSpc>
              <a:spcBef>
                <a:spcPts val="55"/>
              </a:spcBef>
            </a:pPr>
            <a:r>
              <a:rPr sz="2600" spc="-120" dirty="0">
                <a:solidFill>
                  <a:srgbClr val="444444"/>
                </a:solidFill>
                <a:latin typeface="Arial Black"/>
                <a:cs typeface="Arial Black"/>
              </a:rPr>
              <a:t>Closing</a:t>
            </a:r>
            <a:r>
              <a:rPr sz="2600" spc="-19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spc="-130" dirty="0">
                <a:solidFill>
                  <a:srgbClr val="444444"/>
                </a:solidFill>
                <a:latin typeface="Arial Black"/>
                <a:cs typeface="Arial Black"/>
              </a:rPr>
              <a:t>tag:</a:t>
            </a:r>
            <a:r>
              <a:rPr sz="2600" spc="-4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Same</a:t>
            </a:r>
            <a:r>
              <a:rPr sz="2600" spc="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as </a:t>
            </a:r>
            <a:r>
              <a:rPr sz="2600" spc="95" dirty="0">
                <a:solidFill>
                  <a:srgbClr val="444444"/>
                </a:solidFill>
                <a:latin typeface="Arial"/>
                <a:cs typeface="Arial"/>
              </a:rPr>
              <a:t>opening</a:t>
            </a:r>
            <a:r>
              <a:rPr sz="26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00" dirty="0">
                <a:solidFill>
                  <a:srgbClr val="444444"/>
                </a:solidFill>
                <a:latin typeface="Arial"/>
                <a:cs typeface="Arial"/>
              </a:rPr>
              <a:t>tag,</a:t>
            </a:r>
            <a:r>
              <a:rPr sz="26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55" dirty="0">
                <a:solidFill>
                  <a:srgbClr val="444444"/>
                </a:solidFill>
                <a:latin typeface="Arial"/>
                <a:cs typeface="Arial"/>
              </a:rPr>
              <a:t>but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45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600" spc="6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6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Courier New"/>
                <a:cs typeface="Courier New"/>
              </a:rPr>
              <a:t>/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70" dirty="0">
                <a:solidFill>
                  <a:srgbClr val="444444"/>
                </a:solidFill>
                <a:latin typeface="Arial"/>
                <a:cs typeface="Arial"/>
              </a:rPr>
              <a:t>When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00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r>
              <a:rPr sz="26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40" dirty="0">
                <a:solidFill>
                  <a:srgbClr val="444444"/>
                </a:solidFill>
                <a:latin typeface="Arial"/>
                <a:cs typeface="Arial"/>
              </a:rPr>
              <a:t>has </a:t>
            </a:r>
            <a:r>
              <a:rPr sz="2600" spc="100" dirty="0">
                <a:solidFill>
                  <a:srgbClr val="444444"/>
                </a:solidFill>
                <a:latin typeface="Arial"/>
                <a:cs typeface="Arial"/>
              </a:rPr>
              <a:t>no</a:t>
            </a:r>
            <a:r>
              <a:rPr sz="2600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20" dirty="0">
                <a:solidFill>
                  <a:srgbClr val="444444"/>
                </a:solidFill>
                <a:latin typeface="Arial"/>
                <a:cs typeface="Arial"/>
              </a:rPr>
              <a:t>content,</a:t>
            </a:r>
            <a:r>
              <a:rPr sz="2600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44444"/>
                </a:solidFill>
                <a:latin typeface="Arial"/>
                <a:cs typeface="Arial"/>
              </a:rPr>
              <a:t>it’s</a:t>
            </a:r>
            <a:r>
              <a:rPr sz="2600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spc="130" dirty="0">
                <a:solidFill>
                  <a:srgbClr val="444444"/>
                </a:solidFill>
                <a:latin typeface="Arial"/>
                <a:cs typeface="Arial"/>
              </a:rPr>
              <a:t>omitted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1290" y="2492070"/>
            <a:ext cx="335068" cy="335068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9432135" y="2445578"/>
            <a:ext cx="136715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55" dirty="0">
                <a:solidFill>
                  <a:srgbClr val="444444"/>
                </a:solidFill>
                <a:latin typeface="Arial Black"/>
                <a:cs typeface="Arial Black"/>
              </a:rPr>
              <a:t>Element</a:t>
            </a:r>
            <a:endParaRPr sz="2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237" y="418835"/>
            <a:ext cx="10180027" cy="10470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27635" y="2641278"/>
            <a:ext cx="7245350" cy="2159000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4100" spc="-420" dirty="0">
                <a:solidFill>
                  <a:srgbClr val="444444"/>
                </a:solidFill>
                <a:latin typeface="Arial Black"/>
                <a:cs typeface="Arial Black"/>
              </a:rPr>
              <a:t>SECTION</a:t>
            </a:r>
            <a:endParaRPr sz="4100">
              <a:latin typeface="Arial Black"/>
              <a:cs typeface="Arial Black"/>
            </a:endParaRPr>
          </a:p>
          <a:p>
            <a:pPr marL="12700" marR="5080">
              <a:lnSpc>
                <a:spcPct val="111700"/>
              </a:lnSpc>
              <a:spcBef>
                <a:spcPts val="935"/>
              </a:spcBef>
            </a:pPr>
            <a:r>
              <a:rPr sz="3450" spc="-30" dirty="0">
                <a:solidFill>
                  <a:srgbClr val="444444"/>
                </a:solidFill>
              </a:rPr>
              <a:t>LAYOUTS:</a:t>
            </a:r>
            <a:r>
              <a:rPr sz="3450" spc="-130" dirty="0">
                <a:solidFill>
                  <a:srgbClr val="444444"/>
                </a:solidFill>
              </a:rPr>
              <a:t> </a:t>
            </a:r>
            <a:r>
              <a:rPr sz="3450" spc="-100" dirty="0">
                <a:solidFill>
                  <a:srgbClr val="444444"/>
                </a:solidFill>
              </a:rPr>
              <a:t>FLOATS,</a:t>
            </a:r>
            <a:r>
              <a:rPr sz="3450" spc="-125" dirty="0">
                <a:solidFill>
                  <a:srgbClr val="444444"/>
                </a:solidFill>
              </a:rPr>
              <a:t> </a:t>
            </a:r>
            <a:r>
              <a:rPr sz="3450" spc="-95" dirty="0">
                <a:solidFill>
                  <a:srgbClr val="444444"/>
                </a:solidFill>
              </a:rPr>
              <a:t>FLEXBOX,</a:t>
            </a:r>
            <a:r>
              <a:rPr sz="3450" spc="-125" dirty="0">
                <a:solidFill>
                  <a:srgbClr val="444444"/>
                </a:solidFill>
              </a:rPr>
              <a:t> </a:t>
            </a:r>
            <a:r>
              <a:rPr sz="3450" spc="-25" dirty="0">
                <a:solidFill>
                  <a:srgbClr val="444444"/>
                </a:solidFill>
              </a:rPr>
              <a:t>AND </a:t>
            </a:r>
            <a:r>
              <a:rPr sz="3450" dirty="0">
                <a:solidFill>
                  <a:srgbClr val="444444"/>
                </a:solidFill>
              </a:rPr>
              <a:t>CSS</a:t>
            </a:r>
            <a:r>
              <a:rPr sz="3450" spc="-235" dirty="0">
                <a:solidFill>
                  <a:srgbClr val="444444"/>
                </a:solidFill>
              </a:rPr>
              <a:t> </a:t>
            </a:r>
            <a:r>
              <a:rPr sz="3450" spc="-95" dirty="0">
                <a:solidFill>
                  <a:srgbClr val="444444"/>
                </a:solidFill>
              </a:rPr>
              <a:t>GRID</a:t>
            </a:r>
            <a:r>
              <a:rPr sz="3450" spc="-145" dirty="0">
                <a:solidFill>
                  <a:srgbClr val="444444"/>
                </a:solidFill>
              </a:rPr>
              <a:t> </a:t>
            </a:r>
            <a:r>
              <a:rPr sz="3450" spc="-10" dirty="0">
                <a:solidFill>
                  <a:srgbClr val="444444"/>
                </a:solidFill>
              </a:rPr>
              <a:t>FUNDAMENTALS</a:t>
            </a:r>
            <a:endParaRPr sz="3450"/>
          </a:p>
        </p:txBody>
      </p:sp>
      <p:sp>
        <p:nvSpPr>
          <p:cNvPr id="5" name="object 5"/>
          <p:cNvSpPr txBox="1"/>
          <p:nvPr/>
        </p:nvSpPr>
        <p:spPr>
          <a:xfrm>
            <a:off x="11327635" y="6170021"/>
            <a:ext cx="4802505" cy="157099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4100" spc="-465" dirty="0">
                <a:solidFill>
                  <a:srgbClr val="444444"/>
                </a:solidFill>
                <a:latin typeface="Arial Black"/>
                <a:cs typeface="Arial Black"/>
              </a:rPr>
              <a:t>LECTURE</a:t>
            </a:r>
            <a:endParaRPr sz="4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3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3450" spc="-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3450" spc="-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450" spc="-95" dirty="0">
                <a:solidFill>
                  <a:srgbClr val="444444"/>
                </a:solidFill>
                <a:latin typeface="Arial"/>
                <a:cs typeface="Arial"/>
              </a:rPr>
              <a:t>GRID</a:t>
            </a:r>
            <a:r>
              <a:rPr sz="3450" spc="-140" dirty="0">
                <a:solidFill>
                  <a:srgbClr val="444444"/>
                </a:solidFill>
                <a:latin typeface="Arial"/>
                <a:cs typeface="Arial"/>
              </a:rPr>
              <a:t> OVERVIEW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111122" y="9233268"/>
            <a:ext cx="1986914" cy="1151890"/>
            <a:chOff x="17111122" y="9233268"/>
            <a:chExt cx="1986914" cy="11518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11122" y="9233268"/>
              <a:ext cx="841111" cy="115179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6731" y="9233268"/>
              <a:ext cx="821105" cy="11517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WHAT</a:t>
            </a:r>
            <a:r>
              <a:rPr spc="-235" dirty="0"/>
              <a:t> </a:t>
            </a:r>
            <a:r>
              <a:rPr spc="-105" dirty="0"/>
              <a:t>IS</a:t>
            </a:r>
            <a:r>
              <a:rPr spc="-215" dirty="0"/>
              <a:t> </a:t>
            </a:r>
            <a:r>
              <a:rPr spc="-280" dirty="0">
                <a:latin typeface="Arial Black"/>
                <a:cs typeface="Arial Black"/>
              </a:rPr>
              <a:t>CSS</a:t>
            </a:r>
            <a:r>
              <a:rPr spc="-595" dirty="0">
                <a:latin typeface="Arial Black"/>
                <a:cs typeface="Arial Black"/>
              </a:rPr>
              <a:t> </a:t>
            </a:r>
            <a:r>
              <a:rPr spc="-400" dirty="0">
                <a:latin typeface="Arial Black"/>
                <a:cs typeface="Arial Black"/>
              </a:rPr>
              <a:t>GRID</a:t>
            </a:r>
            <a:r>
              <a:rPr spc="-400" dirty="0"/>
              <a:t>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76902" y="2358499"/>
            <a:ext cx="15016480" cy="7724140"/>
            <a:chOff x="2176902" y="2358499"/>
            <a:chExt cx="15016480" cy="7724140"/>
          </a:xfrm>
        </p:grpSpPr>
        <p:sp>
          <p:nvSpPr>
            <p:cNvPr id="5" name="object 5"/>
            <p:cNvSpPr/>
            <p:nvPr/>
          </p:nvSpPr>
          <p:spPr>
            <a:xfrm>
              <a:off x="2911208" y="2919719"/>
              <a:ext cx="14281785" cy="7162800"/>
            </a:xfrm>
            <a:custGeom>
              <a:avLst/>
              <a:gdLst/>
              <a:ahLst/>
              <a:cxnLst/>
              <a:rect l="l" t="t" r="r" b="b"/>
              <a:pathLst>
                <a:path w="14281785" h="7162800">
                  <a:moveTo>
                    <a:pt x="14281680" y="0"/>
                  </a:moveTo>
                  <a:lnTo>
                    <a:pt x="0" y="0"/>
                  </a:lnTo>
                  <a:lnTo>
                    <a:pt x="0" y="7162373"/>
                  </a:lnTo>
                  <a:lnTo>
                    <a:pt x="14281680" y="7162373"/>
                  </a:lnTo>
                  <a:lnTo>
                    <a:pt x="1428168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8869" y="2607008"/>
              <a:ext cx="2996126" cy="8739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6902" y="2358499"/>
              <a:ext cx="3160069" cy="104271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741821" y="2588250"/>
            <a:ext cx="203962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235" dirty="0">
                <a:solidFill>
                  <a:srgbClr val="3E3E3E"/>
                </a:solidFill>
                <a:latin typeface="Arial Black"/>
                <a:cs typeface="Arial Black"/>
              </a:rPr>
              <a:t>CSS</a:t>
            </a:r>
            <a:r>
              <a:rPr sz="3450" spc="-459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450" spc="-380" dirty="0">
                <a:solidFill>
                  <a:srgbClr val="3E3E3E"/>
                </a:solidFill>
                <a:latin typeface="Arial Black"/>
                <a:cs typeface="Arial Black"/>
              </a:rPr>
              <a:t>GRID</a:t>
            </a:r>
            <a:endParaRPr sz="3450">
              <a:latin typeface="Arial Black"/>
              <a:cs typeface="Arial Blac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57410" y="4199518"/>
            <a:ext cx="314325" cy="4020820"/>
            <a:chOff x="4057410" y="4199518"/>
            <a:chExt cx="314325" cy="402082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7410" y="4199518"/>
              <a:ext cx="314126" cy="31412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7410" y="5108390"/>
              <a:ext cx="314126" cy="31412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7410" y="6507301"/>
              <a:ext cx="314126" cy="31412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7410" y="7906211"/>
              <a:ext cx="314126" cy="31412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568254" y="4151537"/>
            <a:ext cx="11238230" cy="45993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Grid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0" dirty="0">
                <a:solidFill>
                  <a:srgbClr val="444444"/>
                </a:solidFill>
                <a:latin typeface="Arial"/>
                <a:cs typeface="Arial"/>
              </a:rPr>
              <a:t>set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6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35" dirty="0">
                <a:solidFill>
                  <a:srgbClr val="444444"/>
                </a:solidFill>
                <a:latin typeface="Arial Black"/>
                <a:cs typeface="Arial Black"/>
              </a:rPr>
              <a:t>CSS</a:t>
            </a:r>
            <a:r>
              <a:rPr sz="2450" spc="-2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30" dirty="0">
                <a:solidFill>
                  <a:srgbClr val="444444"/>
                </a:solidFill>
                <a:latin typeface="Arial Black"/>
                <a:cs typeface="Arial Black"/>
              </a:rPr>
              <a:t>properties</a:t>
            </a:r>
            <a:r>
              <a:rPr sz="2450" spc="-10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120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20" dirty="0">
                <a:solidFill>
                  <a:srgbClr val="444444"/>
                </a:solidFill>
                <a:latin typeface="Arial Black"/>
                <a:cs typeface="Arial Black"/>
              </a:rPr>
              <a:t>building</a:t>
            </a:r>
            <a:r>
              <a:rPr sz="2450" spc="-2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120" dirty="0">
                <a:solidFill>
                  <a:srgbClr val="444444"/>
                </a:solidFill>
                <a:latin typeface="Arial Black"/>
                <a:cs typeface="Arial Black"/>
              </a:rPr>
              <a:t>2-</a:t>
            </a:r>
            <a:r>
              <a:rPr sz="2450" spc="-150" dirty="0">
                <a:solidFill>
                  <a:srgbClr val="444444"/>
                </a:solidFill>
                <a:latin typeface="Arial Black"/>
                <a:cs typeface="Arial Black"/>
              </a:rPr>
              <a:t>dimensional</a:t>
            </a:r>
            <a:r>
              <a:rPr sz="2450" spc="-22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 Black"/>
                <a:cs typeface="Arial Black"/>
              </a:rPr>
              <a:t>layouts</a:t>
            </a:r>
            <a:endParaRPr sz="2450">
              <a:latin typeface="Arial Black"/>
              <a:cs typeface="Arial Black"/>
            </a:endParaRPr>
          </a:p>
          <a:p>
            <a:pPr marL="12700" marR="246379">
              <a:lnSpc>
                <a:spcPct val="131200"/>
              </a:lnSpc>
              <a:spcBef>
                <a:spcPts val="3300"/>
              </a:spcBef>
            </a:pP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main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idea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5" dirty="0">
                <a:solidFill>
                  <a:srgbClr val="444444"/>
                </a:solidFill>
                <a:latin typeface="Arial"/>
                <a:cs typeface="Arial"/>
              </a:rPr>
              <a:t>behind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Grid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4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2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20" dirty="0">
                <a:solidFill>
                  <a:srgbClr val="444444"/>
                </a:solidFill>
                <a:latin typeface="Arial Black"/>
                <a:cs typeface="Arial Black"/>
              </a:rPr>
              <a:t>divide</a:t>
            </a:r>
            <a:r>
              <a:rPr sz="2450" spc="-229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220" dirty="0">
                <a:solidFill>
                  <a:srgbClr val="444444"/>
                </a:solidFill>
                <a:latin typeface="Arial Black"/>
                <a:cs typeface="Arial Black"/>
              </a:rPr>
              <a:t>a</a:t>
            </a:r>
            <a:r>
              <a:rPr sz="2450" spc="-229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50" dirty="0">
                <a:solidFill>
                  <a:srgbClr val="444444"/>
                </a:solidFill>
                <a:latin typeface="Arial Black"/>
                <a:cs typeface="Arial Black"/>
              </a:rPr>
              <a:t>container</a:t>
            </a:r>
            <a:r>
              <a:rPr sz="2450" spc="-229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65" dirty="0">
                <a:solidFill>
                  <a:srgbClr val="444444"/>
                </a:solidFill>
                <a:latin typeface="Arial Black"/>
                <a:cs typeface="Arial Black"/>
              </a:rPr>
              <a:t>element</a:t>
            </a:r>
            <a:r>
              <a:rPr sz="2450" spc="-229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 Black"/>
                <a:cs typeface="Arial Black"/>
              </a:rPr>
              <a:t>into </a:t>
            </a:r>
            <a:r>
              <a:rPr sz="2450" spc="-175" dirty="0">
                <a:solidFill>
                  <a:srgbClr val="444444"/>
                </a:solidFill>
                <a:latin typeface="Arial Black"/>
                <a:cs typeface="Arial Black"/>
              </a:rPr>
              <a:t>rows</a:t>
            </a:r>
            <a:r>
              <a:rPr sz="2450" spc="-23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45" dirty="0">
                <a:solidFill>
                  <a:srgbClr val="444444"/>
                </a:solidFill>
                <a:latin typeface="Arial Black"/>
                <a:cs typeface="Arial Black"/>
              </a:rPr>
              <a:t>and</a:t>
            </a:r>
            <a:r>
              <a:rPr sz="2450" spc="-229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50" dirty="0">
                <a:solidFill>
                  <a:srgbClr val="444444"/>
                </a:solidFill>
                <a:latin typeface="Arial Black"/>
                <a:cs typeface="Arial Black"/>
              </a:rPr>
              <a:t>columns</a:t>
            </a:r>
            <a:r>
              <a:rPr sz="2450" spc="-11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14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5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1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filled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50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5" dirty="0">
                <a:solidFill>
                  <a:srgbClr val="444444"/>
                </a:solidFill>
                <a:latin typeface="Arial"/>
                <a:cs typeface="Arial"/>
              </a:rPr>
              <a:t>its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child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elements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204" dirty="0">
                <a:solidFill>
                  <a:srgbClr val="444444"/>
                </a:solidFill>
                <a:latin typeface="Arial"/>
                <a:cs typeface="Arial"/>
              </a:rPr>
              <a:t>two-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dimensional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0" dirty="0">
                <a:solidFill>
                  <a:srgbClr val="444444"/>
                </a:solidFill>
                <a:latin typeface="Arial"/>
                <a:cs typeface="Arial"/>
              </a:rPr>
              <a:t>contexts,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Grid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allows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us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5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25" dirty="0">
                <a:solidFill>
                  <a:srgbClr val="444444"/>
                </a:solidFill>
                <a:latin typeface="Arial"/>
                <a:cs typeface="Arial"/>
              </a:rPr>
              <a:t>write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45" dirty="0">
                <a:solidFill>
                  <a:srgbClr val="444444"/>
                </a:solidFill>
                <a:latin typeface="Arial Black"/>
                <a:cs typeface="Arial Black"/>
              </a:rPr>
              <a:t>less</a:t>
            </a:r>
            <a:r>
              <a:rPr sz="2450" spc="-229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40" dirty="0">
                <a:solidFill>
                  <a:srgbClr val="444444"/>
                </a:solidFill>
                <a:latin typeface="Arial Black"/>
                <a:cs typeface="Arial Black"/>
              </a:rPr>
              <a:t>nested</a:t>
            </a:r>
            <a:r>
              <a:rPr sz="2450" spc="-229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25" dirty="0">
                <a:solidFill>
                  <a:srgbClr val="444444"/>
                </a:solidFill>
                <a:latin typeface="Arial Black"/>
                <a:cs typeface="Arial Black"/>
              </a:rPr>
              <a:t>HTML</a:t>
            </a:r>
            <a:endParaRPr sz="24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450" spc="95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95" dirty="0">
                <a:solidFill>
                  <a:srgbClr val="444444"/>
                </a:solidFill>
                <a:latin typeface="Arial Black"/>
                <a:cs typeface="Arial Black"/>
              </a:rPr>
              <a:t>easier-</a:t>
            </a:r>
            <a:r>
              <a:rPr sz="2450" dirty="0">
                <a:solidFill>
                  <a:srgbClr val="444444"/>
                </a:solidFill>
                <a:latin typeface="Arial Black"/>
                <a:cs typeface="Arial Black"/>
              </a:rPr>
              <a:t>to-</a:t>
            </a:r>
            <a:r>
              <a:rPr sz="2450" spc="-160" dirty="0">
                <a:solidFill>
                  <a:srgbClr val="444444"/>
                </a:solidFill>
                <a:latin typeface="Arial Black"/>
                <a:cs typeface="Arial Black"/>
              </a:rPr>
              <a:t>read</a:t>
            </a:r>
            <a:r>
              <a:rPr sz="2450" spc="-18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25" dirty="0">
                <a:solidFill>
                  <a:srgbClr val="444444"/>
                </a:solidFill>
                <a:latin typeface="Arial Black"/>
                <a:cs typeface="Arial Black"/>
              </a:rPr>
              <a:t>CSS</a:t>
            </a:r>
            <a:endParaRPr sz="2450">
              <a:latin typeface="Arial Black"/>
              <a:cs typeface="Arial Black"/>
            </a:endParaRPr>
          </a:p>
          <a:p>
            <a:pPr marL="12700" marR="188595">
              <a:lnSpc>
                <a:spcPct val="131200"/>
              </a:lnSpc>
              <a:spcBef>
                <a:spcPts val="330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24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Grid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35" dirty="0">
                <a:solidFill>
                  <a:srgbClr val="444444"/>
                </a:solidFill>
                <a:latin typeface="Arial Black"/>
                <a:cs typeface="Arial Black"/>
              </a:rPr>
              <a:t>not</a:t>
            </a:r>
            <a:r>
              <a:rPr sz="2450" spc="-24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70" dirty="0">
                <a:solidFill>
                  <a:srgbClr val="444444"/>
                </a:solidFill>
                <a:latin typeface="Arial Black"/>
                <a:cs typeface="Arial Black"/>
              </a:rPr>
              <a:t>meant</a:t>
            </a:r>
            <a:r>
              <a:rPr sz="2450" spc="-24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45" dirty="0">
                <a:solidFill>
                  <a:srgbClr val="444444"/>
                </a:solidFill>
                <a:latin typeface="Arial Black"/>
                <a:cs typeface="Arial Black"/>
              </a:rPr>
              <a:t>to</a:t>
            </a:r>
            <a:r>
              <a:rPr sz="2450" spc="-235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65" dirty="0">
                <a:solidFill>
                  <a:srgbClr val="444444"/>
                </a:solidFill>
                <a:latin typeface="Arial Black"/>
                <a:cs typeface="Arial Black"/>
              </a:rPr>
              <a:t>replace</a:t>
            </a:r>
            <a:r>
              <a:rPr sz="2450" spc="-24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-130" dirty="0">
                <a:solidFill>
                  <a:srgbClr val="444444"/>
                </a:solidFill>
                <a:latin typeface="Arial Black"/>
                <a:cs typeface="Arial Black"/>
              </a:rPr>
              <a:t>flexbox</a:t>
            </a:r>
            <a:r>
              <a:rPr sz="2450" spc="-130" dirty="0">
                <a:solidFill>
                  <a:srgbClr val="444444"/>
                </a:solidFill>
                <a:latin typeface="Arial"/>
                <a:cs typeface="Arial"/>
              </a:rPr>
              <a:t>!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Instead,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25" dirty="0">
                <a:solidFill>
                  <a:srgbClr val="444444"/>
                </a:solidFill>
                <a:latin typeface="Arial"/>
                <a:cs typeface="Arial"/>
              </a:rPr>
              <a:t>they</a:t>
            </a:r>
            <a:r>
              <a:rPr sz="245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25" dirty="0">
                <a:solidFill>
                  <a:srgbClr val="444444"/>
                </a:solidFill>
                <a:latin typeface="Arial"/>
                <a:cs typeface="Arial"/>
              </a:rPr>
              <a:t>work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20" dirty="0">
                <a:solidFill>
                  <a:srgbClr val="444444"/>
                </a:solidFill>
                <a:latin typeface="Arial"/>
                <a:cs typeface="Arial"/>
              </a:rPr>
              <a:t>perfectly </a:t>
            </a:r>
            <a:r>
              <a:rPr sz="2450" spc="95" dirty="0">
                <a:solidFill>
                  <a:srgbClr val="444444"/>
                </a:solidFill>
                <a:latin typeface="Arial"/>
                <a:cs typeface="Arial"/>
              </a:rPr>
              <a:t>together.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Need</a:t>
            </a:r>
            <a:r>
              <a:rPr sz="24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70" dirty="0">
                <a:solidFill>
                  <a:srgbClr val="444444"/>
                </a:solidFill>
                <a:latin typeface="Arial Black"/>
                <a:cs typeface="Arial Black"/>
              </a:rPr>
              <a:t>1D</a:t>
            </a:r>
            <a:r>
              <a:rPr sz="2450" spc="-13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layout?</a:t>
            </a:r>
            <a:r>
              <a:rPr sz="24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4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flexbox.</a:t>
            </a:r>
            <a:r>
              <a:rPr sz="24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90" dirty="0">
                <a:solidFill>
                  <a:srgbClr val="444444"/>
                </a:solidFill>
                <a:latin typeface="Arial"/>
                <a:cs typeface="Arial"/>
              </a:rPr>
              <a:t>Need</a:t>
            </a:r>
            <a:r>
              <a:rPr sz="24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10" dirty="0">
                <a:solidFill>
                  <a:srgbClr val="444444"/>
                </a:solidFill>
                <a:latin typeface="Arial Black"/>
                <a:cs typeface="Arial Black"/>
              </a:rPr>
              <a:t>2D</a:t>
            </a:r>
            <a:r>
              <a:rPr sz="2450" spc="-13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layout?</a:t>
            </a:r>
            <a:r>
              <a:rPr sz="24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4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Grid.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910543" y="1541070"/>
            <a:ext cx="9766300" cy="8234045"/>
            <a:chOff x="8910543" y="1541070"/>
            <a:chExt cx="9766300" cy="823404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0543" y="8890714"/>
              <a:ext cx="1514212" cy="88421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54040" y="8890714"/>
              <a:ext cx="1514212" cy="88421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09532" y="1541070"/>
              <a:ext cx="2966715" cy="296671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6128365" y="1855197"/>
              <a:ext cx="2129155" cy="2129155"/>
            </a:xfrm>
            <a:custGeom>
              <a:avLst/>
              <a:gdLst/>
              <a:ahLst/>
              <a:cxnLst/>
              <a:rect l="l" t="t" r="r" b="b"/>
              <a:pathLst>
                <a:path w="2129155" h="2129154">
                  <a:moveTo>
                    <a:pt x="1064525" y="0"/>
                  </a:moveTo>
                  <a:lnTo>
                    <a:pt x="1019130" y="962"/>
                  </a:lnTo>
                  <a:lnTo>
                    <a:pt x="973802" y="3849"/>
                  </a:lnTo>
                  <a:lnTo>
                    <a:pt x="928607" y="8660"/>
                  </a:lnTo>
                  <a:lnTo>
                    <a:pt x="883611" y="15397"/>
                  </a:lnTo>
                  <a:lnTo>
                    <a:pt x="838880" y="24057"/>
                  </a:lnTo>
                  <a:lnTo>
                    <a:pt x="794482" y="34643"/>
                  </a:lnTo>
                  <a:lnTo>
                    <a:pt x="750483" y="47153"/>
                  </a:lnTo>
                  <a:lnTo>
                    <a:pt x="706948" y="61588"/>
                  </a:lnTo>
                  <a:lnTo>
                    <a:pt x="663945" y="77947"/>
                  </a:lnTo>
                  <a:lnTo>
                    <a:pt x="621540" y="96231"/>
                  </a:lnTo>
                  <a:lnTo>
                    <a:pt x="579799" y="116440"/>
                  </a:lnTo>
                  <a:lnTo>
                    <a:pt x="538789" y="138573"/>
                  </a:lnTo>
                  <a:lnTo>
                    <a:pt x="498576" y="162631"/>
                  </a:lnTo>
                  <a:lnTo>
                    <a:pt x="459226" y="188614"/>
                  </a:lnTo>
                  <a:lnTo>
                    <a:pt x="420807" y="216521"/>
                  </a:lnTo>
                  <a:lnTo>
                    <a:pt x="383384" y="246353"/>
                  </a:lnTo>
                  <a:lnTo>
                    <a:pt x="347024" y="278109"/>
                  </a:lnTo>
                  <a:lnTo>
                    <a:pt x="311794" y="311791"/>
                  </a:lnTo>
                  <a:lnTo>
                    <a:pt x="278112" y="347021"/>
                  </a:lnTo>
                  <a:lnTo>
                    <a:pt x="246355" y="383381"/>
                  </a:lnTo>
                  <a:lnTo>
                    <a:pt x="216523" y="420803"/>
                  </a:lnTo>
                  <a:lnTo>
                    <a:pt x="188616" y="459223"/>
                  </a:lnTo>
                  <a:lnTo>
                    <a:pt x="162633" y="498572"/>
                  </a:lnTo>
                  <a:lnTo>
                    <a:pt x="138575" y="538785"/>
                  </a:lnTo>
                  <a:lnTo>
                    <a:pt x="116441" y="579795"/>
                  </a:lnTo>
                  <a:lnTo>
                    <a:pt x="96232" y="621536"/>
                  </a:lnTo>
                  <a:lnTo>
                    <a:pt x="77948" y="663941"/>
                  </a:lnTo>
                  <a:lnTo>
                    <a:pt x="61588" y="706944"/>
                  </a:lnTo>
                  <a:lnTo>
                    <a:pt x="47154" y="750479"/>
                  </a:lnTo>
                  <a:lnTo>
                    <a:pt x="34643" y="794478"/>
                  </a:lnTo>
                  <a:lnTo>
                    <a:pt x="24058" y="838877"/>
                  </a:lnTo>
                  <a:lnTo>
                    <a:pt x="15397" y="883607"/>
                  </a:lnTo>
                  <a:lnTo>
                    <a:pt x="8660" y="928603"/>
                  </a:lnTo>
                  <a:lnTo>
                    <a:pt x="3849" y="973799"/>
                  </a:lnTo>
                  <a:lnTo>
                    <a:pt x="962" y="1019127"/>
                  </a:lnTo>
                  <a:lnTo>
                    <a:pt x="0" y="1064522"/>
                  </a:lnTo>
                  <a:lnTo>
                    <a:pt x="962" y="1109917"/>
                  </a:lnTo>
                  <a:lnTo>
                    <a:pt x="3849" y="1155245"/>
                  </a:lnTo>
                  <a:lnTo>
                    <a:pt x="8660" y="1200440"/>
                  </a:lnTo>
                  <a:lnTo>
                    <a:pt x="15397" y="1245437"/>
                  </a:lnTo>
                  <a:lnTo>
                    <a:pt x="24058" y="1290167"/>
                  </a:lnTo>
                  <a:lnTo>
                    <a:pt x="34643" y="1334565"/>
                  </a:lnTo>
                  <a:lnTo>
                    <a:pt x="47154" y="1378565"/>
                  </a:lnTo>
                  <a:lnTo>
                    <a:pt x="61588" y="1422100"/>
                  </a:lnTo>
                  <a:lnTo>
                    <a:pt x="77948" y="1465103"/>
                  </a:lnTo>
                  <a:lnTo>
                    <a:pt x="96232" y="1507508"/>
                  </a:lnTo>
                  <a:lnTo>
                    <a:pt x="116441" y="1549249"/>
                  </a:lnTo>
                  <a:lnTo>
                    <a:pt x="138575" y="1590259"/>
                  </a:lnTo>
                  <a:lnTo>
                    <a:pt x="162633" y="1630472"/>
                  </a:lnTo>
                  <a:lnTo>
                    <a:pt x="188616" y="1669821"/>
                  </a:lnTo>
                  <a:lnTo>
                    <a:pt x="216523" y="1708240"/>
                  </a:lnTo>
                  <a:lnTo>
                    <a:pt x="246355" y="1745663"/>
                  </a:lnTo>
                  <a:lnTo>
                    <a:pt x="278112" y="1782022"/>
                  </a:lnTo>
                  <a:lnTo>
                    <a:pt x="311794" y="1817253"/>
                  </a:lnTo>
                  <a:lnTo>
                    <a:pt x="347024" y="1850934"/>
                  </a:lnTo>
                  <a:lnTo>
                    <a:pt x="383384" y="1882690"/>
                  </a:lnTo>
                  <a:lnTo>
                    <a:pt x="420807" y="1912522"/>
                  </a:lnTo>
                  <a:lnTo>
                    <a:pt x="459226" y="1940430"/>
                  </a:lnTo>
                  <a:lnTo>
                    <a:pt x="498576" y="1966412"/>
                  </a:lnTo>
                  <a:lnTo>
                    <a:pt x="538789" y="1990470"/>
                  </a:lnTo>
                  <a:lnTo>
                    <a:pt x="579799" y="2012604"/>
                  </a:lnTo>
                  <a:lnTo>
                    <a:pt x="621540" y="2032812"/>
                  </a:lnTo>
                  <a:lnTo>
                    <a:pt x="663945" y="2051096"/>
                  </a:lnTo>
                  <a:lnTo>
                    <a:pt x="706948" y="2067456"/>
                  </a:lnTo>
                  <a:lnTo>
                    <a:pt x="750483" y="2081891"/>
                  </a:lnTo>
                  <a:lnTo>
                    <a:pt x="794482" y="2094401"/>
                  </a:lnTo>
                  <a:lnTo>
                    <a:pt x="838880" y="2104986"/>
                  </a:lnTo>
                  <a:lnTo>
                    <a:pt x="883611" y="2113647"/>
                  </a:lnTo>
                  <a:lnTo>
                    <a:pt x="928607" y="2120383"/>
                  </a:lnTo>
                  <a:lnTo>
                    <a:pt x="973802" y="2125195"/>
                  </a:lnTo>
                  <a:lnTo>
                    <a:pt x="1019130" y="2128082"/>
                  </a:lnTo>
                  <a:lnTo>
                    <a:pt x="1064525" y="2129044"/>
                  </a:lnTo>
                  <a:lnTo>
                    <a:pt x="1109919" y="2128082"/>
                  </a:lnTo>
                  <a:lnTo>
                    <a:pt x="1155247" y="2125195"/>
                  </a:lnTo>
                  <a:lnTo>
                    <a:pt x="1200443" y="2120383"/>
                  </a:lnTo>
                  <a:lnTo>
                    <a:pt x="1245439" y="2113647"/>
                  </a:lnTo>
                  <a:lnTo>
                    <a:pt x="1290169" y="2104986"/>
                  </a:lnTo>
                  <a:lnTo>
                    <a:pt x="1334567" y="2094401"/>
                  </a:lnTo>
                  <a:lnTo>
                    <a:pt x="1378567" y="2081891"/>
                  </a:lnTo>
                  <a:lnTo>
                    <a:pt x="1422101" y="2067456"/>
                  </a:lnTo>
                  <a:lnTo>
                    <a:pt x="1465104" y="2051096"/>
                  </a:lnTo>
                  <a:lnTo>
                    <a:pt x="1507510" y="2032812"/>
                  </a:lnTo>
                  <a:lnTo>
                    <a:pt x="1549251" y="2012604"/>
                  </a:lnTo>
                  <a:lnTo>
                    <a:pt x="1590261" y="1990470"/>
                  </a:lnTo>
                  <a:lnTo>
                    <a:pt x="1630474" y="1966412"/>
                  </a:lnTo>
                  <a:lnTo>
                    <a:pt x="1669823" y="1940430"/>
                  </a:lnTo>
                  <a:lnTo>
                    <a:pt x="1708242" y="1912522"/>
                  </a:lnTo>
                  <a:lnTo>
                    <a:pt x="1745665" y="1882690"/>
                  </a:lnTo>
                  <a:lnTo>
                    <a:pt x="1782025" y="1850934"/>
                  </a:lnTo>
                  <a:lnTo>
                    <a:pt x="1817256" y="1817253"/>
                  </a:lnTo>
                  <a:lnTo>
                    <a:pt x="1850937" y="1782022"/>
                  </a:lnTo>
                  <a:lnTo>
                    <a:pt x="1882694" y="1745663"/>
                  </a:lnTo>
                  <a:lnTo>
                    <a:pt x="1912526" y="1708240"/>
                  </a:lnTo>
                  <a:lnTo>
                    <a:pt x="1940434" y="1669821"/>
                  </a:lnTo>
                  <a:lnTo>
                    <a:pt x="1966416" y="1630472"/>
                  </a:lnTo>
                  <a:lnTo>
                    <a:pt x="1990475" y="1590259"/>
                  </a:lnTo>
                  <a:lnTo>
                    <a:pt x="2012608" y="1549249"/>
                  </a:lnTo>
                  <a:lnTo>
                    <a:pt x="2032817" y="1507508"/>
                  </a:lnTo>
                  <a:lnTo>
                    <a:pt x="2051101" y="1465103"/>
                  </a:lnTo>
                  <a:lnTo>
                    <a:pt x="2067461" y="1422100"/>
                  </a:lnTo>
                  <a:lnTo>
                    <a:pt x="2081896" y="1378565"/>
                  </a:lnTo>
                  <a:lnTo>
                    <a:pt x="2094406" y="1334565"/>
                  </a:lnTo>
                  <a:lnTo>
                    <a:pt x="2104992" y="1290167"/>
                  </a:lnTo>
                  <a:lnTo>
                    <a:pt x="2113653" y="1245437"/>
                  </a:lnTo>
                  <a:lnTo>
                    <a:pt x="2120389" y="1200440"/>
                  </a:lnTo>
                  <a:lnTo>
                    <a:pt x="2125201" y="1155245"/>
                  </a:lnTo>
                  <a:lnTo>
                    <a:pt x="2128088" y="1109917"/>
                  </a:lnTo>
                  <a:lnTo>
                    <a:pt x="2129050" y="1064522"/>
                  </a:lnTo>
                  <a:lnTo>
                    <a:pt x="2128088" y="1019127"/>
                  </a:lnTo>
                  <a:lnTo>
                    <a:pt x="2125201" y="973799"/>
                  </a:lnTo>
                  <a:lnTo>
                    <a:pt x="2120389" y="928603"/>
                  </a:lnTo>
                  <a:lnTo>
                    <a:pt x="2113653" y="883607"/>
                  </a:lnTo>
                  <a:lnTo>
                    <a:pt x="2104992" y="838877"/>
                  </a:lnTo>
                  <a:lnTo>
                    <a:pt x="2094406" y="794478"/>
                  </a:lnTo>
                  <a:lnTo>
                    <a:pt x="2081896" y="750479"/>
                  </a:lnTo>
                  <a:lnTo>
                    <a:pt x="2067461" y="706944"/>
                  </a:lnTo>
                  <a:lnTo>
                    <a:pt x="2051101" y="663941"/>
                  </a:lnTo>
                  <a:lnTo>
                    <a:pt x="2032817" y="621536"/>
                  </a:lnTo>
                  <a:lnTo>
                    <a:pt x="2012608" y="579795"/>
                  </a:lnTo>
                  <a:lnTo>
                    <a:pt x="1990475" y="538785"/>
                  </a:lnTo>
                  <a:lnTo>
                    <a:pt x="1966416" y="498572"/>
                  </a:lnTo>
                  <a:lnTo>
                    <a:pt x="1940434" y="459223"/>
                  </a:lnTo>
                  <a:lnTo>
                    <a:pt x="1912526" y="420803"/>
                  </a:lnTo>
                  <a:lnTo>
                    <a:pt x="1882694" y="383381"/>
                  </a:lnTo>
                  <a:lnTo>
                    <a:pt x="1850937" y="347021"/>
                  </a:lnTo>
                  <a:lnTo>
                    <a:pt x="1817256" y="311791"/>
                  </a:lnTo>
                  <a:lnTo>
                    <a:pt x="1782025" y="278109"/>
                  </a:lnTo>
                  <a:lnTo>
                    <a:pt x="1745665" y="246353"/>
                  </a:lnTo>
                  <a:lnTo>
                    <a:pt x="1708242" y="216521"/>
                  </a:lnTo>
                  <a:lnTo>
                    <a:pt x="1669823" y="188614"/>
                  </a:lnTo>
                  <a:lnTo>
                    <a:pt x="1630474" y="162631"/>
                  </a:lnTo>
                  <a:lnTo>
                    <a:pt x="1590261" y="138573"/>
                  </a:lnTo>
                  <a:lnTo>
                    <a:pt x="1549251" y="116440"/>
                  </a:lnTo>
                  <a:lnTo>
                    <a:pt x="1507510" y="96231"/>
                  </a:lnTo>
                  <a:lnTo>
                    <a:pt x="1465104" y="77947"/>
                  </a:lnTo>
                  <a:lnTo>
                    <a:pt x="1422101" y="61588"/>
                  </a:lnTo>
                  <a:lnTo>
                    <a:pt x="1378567" y="47153"/>
                  </a:lnTo>
                  <a:lnTo>
                    <a:pt x="1334567" y="34643"/>
                  </a:lnTo>
                  <a:lnTo>
                    <a:pt x="1290169" y="24057"/>
                  </a:lnTo>
                  <a:lnTo>
                    <a:pt x="1245439" y="15397"/>
                  </a:lnTo>
                  <a:lnTo>
                    <a:pt x="1200443" y="8660"/>
                  </a:lnTo>
                  <a:lnTo>
                    <a:pt x="1155247" y="3849"/>
                  </a:lnTo>
                  <a:lnTo>
                    <a:pt x="1109919" y="962"/>
                  </a:lnTo>
                  <a:lnTo>
                    <a:pt x="1064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75540" y="2500830"/>
              <a:ext cx="1434694" cy="8377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BASIC</a:t>
            </a:r>
            <a:r>
              <a:rPr spc="-210" dirty="0"/>
              <a:t> </a:t>
            </a:r>
            <a:r>
              <a:rPr spc="-90" dirty="0"/>
              <a:t>CSS</a:t>
            </a:r>
            <a:r>
              <a:rPr spc="-210" dirty="0"/>
              <a:t> </a:t>
            </a:r>
            <a:r>
              <a:rPr spc="-185" dirty="0"/>
              <a:t>GRID</a:t>
            </a:r>
            <a:r>
              <a:rPr spc="-210" dirty="0"/>
              <a:t> </a:t>
            </a:r>
            <a:r>
              <a:rPr spc="-430" dirty="0">
                <a:latin typeface="Arial Black"/>
                <a:cs typeface="Arial Black"/>
              </a:rPr>
              <a:t>TERMINOLOGY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830961" y="8738947"/>
            <a:ext cx="4425315" cy="151828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863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80"/>
              </a:spcBef>
            </a:pPr>
            <a:endParaRPr sz="2950">
              <a:latin typeface="Times New Roman"/>
              <a:cs typeface="Times New Roman"/>
            </a:endParaRPr>
          </a:p>
          <a:p>
            <a:pPr marL="6985" algn="ctr">
              <a:lnSpc>
                <a:spcPct val="100000"/>
              </a:lnSpc>
            </a:pPr>
            <a:r>
              <a:rPr sz="2950" b="1" spc="45" dirty="0">
                <a:solidFill>
                  <a:srgbClr val="444444"/>
                </a:solidFill>
                <a:latin typeface="Courier New"/>
                <a:cs typeface="Courier New"/>
              </a:rPr>
              <a:t>display:</a:t>
            </a:r>
            <a:r>
              <a:rPr sz="2950" b="1" spc="1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950" b="1" spc="35" dirty="0">
                <a:solidFill>
                  <a:srgbClr val="444444"/>
                </a:solidFill>
                <a:latin typeface="Courier New"/>
                <a:cs typeface="Courier New"/>
              </a:rPr>
              <a:t>grid</a:t>
            </a:r>
            <a:endParaRPr sz="295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21316" y="2161227"/>
            <a:ext cx="11750040" cy="6577965"/>
            <a:chOff x="4921316" y="2161227"/>
            <a:chExt cx="11750040" cy="6577965"/>
          </a:xfrm>
        </p:grpSpPr>
        <p:sp>
          <p:nvSpPr>
            <p:cNvPr id="6" name="object 6"/>
            <p:cNvSpPr/>
            <p:nvPr/>
          </p:nvSpPr>
          <p:spPr>
            <a:xfrm>
              <a:off x="4921316" y="3079426"/>
              <a:ext cx="8796020" cy="5659755"/>
            </a:xfrm>
            <a:custGeom>
              <a:avLst/>
              <a:gdLst/>
              <a:ahLst/>
              <a:cxnLst/>
              <a:rect l="l" t="t" r="r" b="b"/>
              <a:pathLst>
                <a:path w="8796019" h="5659755">
                  <a:moveTo>
                    <a:pt x="8795543" y="0"/>
                  </a:moveTo>
                  <a:lnTo>
                    <a:pt x="0" y="0"/>
                  </a:lnTo>
                  <a:lnTo>
                    <a:pt x="0" y="5659520"/>
                  </a:lnTo>
                  <a:lnTo>
                    <a:pt x="8795543" y="5659520"/>
                  </a:lnTo>
                  <a:lnTo>
                    <a:pt x="8795543" y="0"/>
                  </a:lnTo>
                  <a:close/>
                </a:path>
              </a:pathLst>
            </a:custGeom>
            <a:solidFill>
              <a:srgbClr val="FAE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940814" y="2187404"/>
              <a:ext cx="1612265" cy="1313180"/>
            </a:xfrm>
            <a:custGeom>
              <a:avLst/>
              <a:gdLst/>
              <a:ahLst/>
              <a:cxnLst/>
              <a:rect l="l" t="t" r="r" b="b"/>
              <a:pathLst>
                <a:path w="1612265" h="1313179">
                  <a:moveTo>
                    <a:pt x="1611774" y="0"/>
                  </a:moveTo>
                  <a:lnTo>
                    <a:pt x="1559528" y="9543"/>
                  </a:lnTo>
                  <a:lnTo>
                    <a:pt x="1508038" y="19953"/>
                  </a:lnTo>
                  <a:lnTo>
                    <a:pt x="1457303" y="31231"/>
                  </a:lnTo>
                  <a:lnTo>
                    <a:pt x="1407324" y="43377"/>
                  </a:lnTo>
                  <a:lnTo>
                    <a:pt x="1358099" y="56390"/>
                  </a:lnTo>
                  <a:lnTo>
                    <a:pt x="1309630" y="70271"/>
                  </a:lnTo>
                  <a:lnTo>
                    <a:pt x="1261917" y="85019"/>
                  </a:lnTo>
                  <a:lnTo>
                    <a:pt x="1214958" y="100634"/>
                  </a:lnTo>
                  <a:lnTo>
                    <a:pt x="1168756" y="117117"/>
                  </a:lnTo>
                  <a:lnTo>
                    <a:pt x="1123308" y="134468"/>
                  </a:lnTo>
                  <a:lnTo>
                    <a:pt x="1078616" y="152686"/>
                  </a:lnTo>
                  <a:lnTo>
                    <a:pt x="1034679" y="171772"/>
                  </a:lnTo>
                  <a:lnTo>
                    <a:pt x="991497" y="191725"/>
                  </a:lnTo>
                  <a:lnTo>
                    <a:pt x="949071" y="212545"/>
                  </a:lnTo>
                  <a:lnTo>
                    <a:pt x="907400" y="234233"/>
                  </a:lnTo>
                  <a:lnTo>
                    <a:pt x="866484" y="256789"/>
                  </a:lnTo>
                  <a:lnTo>
                    <a:pt x="826324" y="280212"/>
                  </a:lnTo>
                  <a:lnTo>
                    <a:pt x="786919" y="304503"/>
                  </a:lnTo>
                  <a:lnTo>
                    <a:pt x="748270" y="329661"/>
                  </a:lnTo>
                  <a:lnTo>
                    <a:pt x="710375" y="355686"/>
                  </a:lnTo>
                  <a:lnTo>
                    <a:pt x="673236" y="382579"/>
                  </a:lnTo>
                  <a:lnTo>
                    <a:pt x="636853" y="410340"/>
                  </a:lnTo>
                  <a:lnTo>
                    <a:pt x="601225" y="438968"/>
                  </a:lnTo>
                  <a:lnTo>
                    <a:pt x="566352" y="468463"/>
                  </a:lnTo>
                  <a:lnTo>
                    <a:pt x="532234" y="498826"/>
                  </a:lnTo>
                  <a:lnTo>
                    <a:pt x="498872" y="530057"/>
                  </a:lnTo>
                  <a:lnTo>
                    <a:pt x="466265" y="562155"/>
                  </a:lnTo>
                  <a:lnTo>
                    <a:pt x="434413" y="595120"/>
                  </a:lnTo>
                  <a:lnTo>
                    <a:pt x="403317" y="628953"/>
                  </a:lnTo>
                  <a:lnTo>
                    <a:pt x="372976" y="663654"/>
                  </a:lnTo>
                  <a:lnTo>
                    <a:pt x="343391" y="699222"/>
                  </a:lnTo>
                  <a:lnTo>
                    <a:pt x="314560" y="735657"/>
                  </a:lnTo>
                  <a:lnTo>
                    <a:pt x="286485" y="772960"/>
                  </a:lnTo>
                  <a:lnTo>
                    <a:pt x="259166" y="811131"/>
                  </a:lnTo>
                  <a:lnTo>
                    <a:pt x="232602" y="850169"/>
                  </a:lnTo>
                  <a:lnTo>
                    <a:pt x="206793" y="890074"/>
                  </a:lnTo>
                  <a:lnTo>
                    <a:pt x="181739" y="930847"/>
                  </a:lnTo>
                  <a:lnTo>
                    <a:pt x="157441" y="972488"/>
                  </a:lnTo>
                  <a:lnTo>
                    <a:pt x="133898" y="1014996"/>
                  </a:lnTo>
                  <a:lnTo>
                    <a:pt x="111110" y="1058371"/>
                  </a:lnTo>
                  <a:lnTo>
                    <a:pt x="89078" y="1102614"/>
                  </a:lnTo>
                  <a:lnTo>
                    <a:pt x="67801" y="1147724"/>
                  </a:lnTo>
                  <a:lnTo>
                    <a:pt x="47279" y="1193702"/>
                  </a:lnTo>
                  <a:lnTo>
                    <a:pt x="27513" y="1240548"/>
                  </a:lnTo>
                  <a:lnTo>
                    <a:pt x="8502" y="1288261"/>
                  </a:lnTo>
                  <a:lnTo>
                    <a:pt x="0" y="1313069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48266" y="3441083"/>
              <a:ext cx="202565" cy="236854"/>
            </a:xfrm>
            <a:custGeom>
              <a:avLst/>
              <a:gdLst/>
              <a:ahLst/>
              <a:cxnLst/>
              <a:rect l="l" t="t" r="r" b="b"/>
              <a:pathLst>
                <a:path w="202565" h="236854">
                  <a:moveTo>
                    <a:pt x="0" y="0"/>
                  </a:moveTo>
                  <a:lnTo>
                    <a:pt x="31779" y="236695"/>
                  </a:lnTo>
                  <a:lnTo>
                    <a:pt x="202067" y="69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30724" y="3288848"/>
              <a:ext cx="8376920" cy="5235575"/>
            </a:xfrm>
            <a:custGeom>
              <a:avLst/>
              <a:gdLst/>
              <a:ahLst/>
              <a:cxnLst/>
              <a:rect l="l" t="t" r="r" b="b"/>
              <a:pathLst>
                <a:path w="8376919" h="5235575">
                  <a:moveTo>
                    <a:pt x="2094179" y="3141268"/>
                  </a:moveTo>
                  <a:lnTo>
                    <a:pt x="0" y="3141268"/>
                  </a:lnTo>
                  <a:lnTo>
                    <a:pt x="0" y="5235448"/>
                  </a:lnTo>
                  <a:lnTo>
                    <a:pt x="2094179" y="5235448"/>
                  </a:lnTo>
                  <a:lnTo>
                    <a:pt x="2094179" y="3141268"/>
                  </a:lnTo>
                  <a:close/>
                </a:path>
                <a:path w="8376919" h="5235575">
                  <a:moveTo>
                    <a:pt x="2094179" y="0"/>
                  </a:moveTo>
                  <a:lnTo>
                    <a:pt x="0" y="0"/>
                  </a:lnTo>
                  <a:lnTo>
                    <a:pt x="0" y="2094179"/>
                  </a:lnTo>
                  <a:lnTo>
                    <a:pt x="2094179" y="2094179"/>
                  </a:lnTo>
                  <a:lnTo>
                    <a:pt x="2094179" y="0"/>
                  </a:lnTo>
                  <a:close/>
                </a:path>
                <a:path w="8376919" h="5235575">
                  <a:moveTo>
                    <a:pt x="5235448" y="3138906"/>
                  </a:moveTo>
                  <a:lnTo>
                    <a:pt x="3141268" y="3138906"/>
                  </a:lnTo>
                  <a:lnTo>
                    <a:pt x="3141268" y="5233086"/>
                  </a:lnTo>
                  <a:lnTo>
                    <a:pt x="5235448" y="5233086"/>
                  </a:lnTo>
                  <a:lnTo>
                    <a:pt x="5235448" y="3138906"/>
                  </a:lnTo>
                  <a:close/>
                </a:path>
                <a:path w="8376919" h="5235575">
                  <a:moveTo>
                    <a:pt x="5235448" y="0"/>
                  </a:moveTo>
                  <a:lnTo>
                    <a:pt x="3141268" y="0"/>
                  </a:lnTo>
                  <a:lnTo>
                    <a:pt x="3141268" y="2094179"/>
                  </a:lnTo>
                  <a:lnTo>
                    <a:pt x="5235448" y="2094179"/>
                  </a:lnTo>
                  <a:lnTo>
                    <a:pt x="5235448" y="0"/>
                  </a:lnTo>
                  <a:close/>
                </a:path>
                <a:path w="8376919" h="5235575">
                  <a:moveTo>
                    <a:pt x="8376717" y="3138906"/>
                  </a:moveTo>
                  <a:lnTo>
                    <a:pt x="6282537" y="3138906"/>
                  </a:lnTo>
                  <a:lnTo>
                    <a:pt x="6282537" y="5233086"/>
                  </a:lnTo>
                  <a:lnTo>
                    <a:pt x="8376717" y="5233086"/>
                  </a:lnTo>
                  <a:lnTo>
                    <a:pt x="8376717" y="3138906"/>
                  </a:lnTo>
                  <a:close/>
                </a:path>
                <a:path w="8376919" h="5235575">
                  <a:moveTo>
                    <a:pt x="8376717" y="0"/>
                  </a:moveTo>
                  <a:lnTo>
                    <a:pt x="6282537" y="0"/>
                  </a:lnTo>
                  <a:lnTo>
                    <a:pt x="6282537" y="2094179"/>
                  </a:lnTo>
                  <a:lnTo>
                    <a:pt x="8376717" y="2094179"/>
                  </a:lnTo>
                  <a:lnTo>
                    <a:pt x="8376717" y="0"/>
                  </a:lnTo>
                  <a:close/>
                </a:path>
              </a:pathLst>
            </a:custGeom>
            <a:solidFill>
              <a:srgbClr val="FFB0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67953" y="4197553"/>
              <a:ext cx="3569335" cy="779145"/>
            </a:xfrm>
            <a:custGeom>
              <a:avLst/>
              <a:gdLst/>
              <a:ahLst/>
              <a:cxnLst/>
              <a:rect l="l" t="t" r="r" b="b"/>
              <a:pathLst>
                <a:path w="3569334" h="779145">
                  <a:moveTo>
                    <a:pt x="3568918" y="778787"/>
                  </a:moveTo>
                  <a:lnTo>
                    <a:pt x="3527227" y="752139"/>
                  </a:lnTo>
                  <a:lnTo>
                    <a:pt x="3485366" y="725956"/>
                  </a:lnTo>
                  <a:lnTo>
                    <a:pt x="3443335" y="700236"/>
                  </a:lnTo>
                  <a:lnTo>
                    <a:pt x="3401135" y="674979"/>
                  </a:lnTo>
                  <a:lnTo>
                    <a:pt x="3358765" y="650187"/>
                  </a:lnTo>
                  <a:lnTo>
                    <a:pt x="3316226" y="625859"/>
                  </a:lnTo>
                  <a:lnTo>
                    <a:pt x="3273517" y="601994"/>
                  </a:lnTo>
                  <a:lnTo>
                    <a:pt x="3230639" y="578593"/>
                  </a:lnTo>
                  <a:lnTo>
                    <a:pt x="3187591" y="555657"/>
                  </a:lnTo>
                  <a:lnTo>
                    <a:pt x="3144374" y="533184"/>
                  </a:lnTo>
                  <a:lnTo>
                    <a:pt x="3100987" y="511175"/>
                  </a:lnTo>
                  <a:lnTo>
                    <a:pt x="3057431" y="489630"/>
                  </a:lnTo>
                  <a:lnTo>
                    <a:pt x="3013705" y="468548"/>
                  </a:lnTo>
                  <a:lnTo>
                    <a:pt x="2969810" y="447931"/>
                  </a:lnTo>
                  <a:lnTo>
                    <a:pt x="2925745" y="427777"/>
                  </a:lnTo>
                  <a:lnTo>
                    <a:pt x="2881511" y="408088"/>
                  </a:lnTo>
                  <a:lnTo>
                    <a:pt x="2837107" y="388862"/>
                  </a:lnTo>
                  <a:lnTo>
                    <a:pt x="2792534" y="370100"/>
                  </a:lnTo>
                  <a:lnTo>
                    <a:pt x="2747791" y="351802"/>
                  </a:lnTo>
                  <a:lnTo>
                    <a:pt x="2702879" y="333968"/>
                  </a:lnTo>
                  <a:lnTo>
                    <a:pt x="2657797" y="316597"/>
                  </a:lnTo>
                  <a:lnTo>
                    <a:pt x="2612546" y="299691"/>
                  </a:lnTo>
                  <a:lnTo>
                    <a:pt x="2567125" y="283248"/>
                  </a:lnTo>
                  <a:lnTo>
                    <a:pt x="2521534" y="267270"/>
                  </a:lnTo>
                  <a:lnTo>
                    <a:pt x="2475775" y="251755"/>
                  </a:lnTo>
                  <a:lnTo>
                    <a:pt x="2429845" y="236704"/>
                  </a:lnTo>
                  <a:lnTo>
                    <a:pt x="2383746" y="222117"/>
                  </a:lnTo>
                  <a:lnTo>
                    <a:pt x="2337478" y="207994"/>
                  </a:lnTo>
                  <a:lnTo>
                    <a:pt x="2291040" y="194334"/>
                  </a:lnTo>
                  <a:lnTo>
                    <a:pt x="2244432" y="181139"/>
                  </a:lnTo>
                  <a:lnTo>
                    <a:pt x="2197656" y="168407"/>
                  </a:lnTo>
                  <a:lnTo>
                    <a:pt x="2150709" y="156140"/>
                  </a:lnTo>
                  <a:lnTo>
                    <a:pt x="2103593" y="144336"/>
                  </a:lnTo>
                  <a:lnTo>
                    <a:pt x="2056308" y="132996"/>
                  </a:lnTo>
                  <a:lnTo>
                    <a:pt x="2008853" y="122120"/>
                  </a:lnTo>
                  <a:lnTo>
                    <a:pt x="1961228" y="111708"/>
                  </a:lnTo>
                  <a:lnTo>
                    <a:pt x="1913434" y="101759"/>
                  </a:lnTo>
                  <a:lnTo>
                    <a:pt x="1865471" y="92275"/>
                  </a:lnTo>
                  <a:lnTo>
                    <a:pt x="1817338" y="83254"/>
                  </a:lnTo>
                  <a:lnTo>
                    <a:pt x="1769035" y="74698"/>
                  </a:lnTo>
                  <a:lnTo>
                    <a:pt x="1720563" y="66605"/>
                  </a:lnTo>
                  <a:lnTo>
                    <a:pt x="1671921" y="58976"/>
                  </a:lnTo>
                  <a:lnTo>
                    <a:pt x="1623110" y="51811"/>
                  </a:lnTo>
                  <a:lnTo>
                    <a:pt x="1574130" y="45110"/>
                  </a:lnTo>
                  <a:lnTo>
                    <a:pt x="1524980" y="38872"/>
                  </a:lnTo>
                  <a:lnTo>
                    <a:pt x="1475660" y="33099"/>
                  </a:lnTo>
                  <a:lnTo>
                    <a:pt x="1426171" y="27789"/>
                  </a:lnTo>
                  <a:lnTo>
                    <a:pt x="1376512" y="22943"/>
                  </a:lnTo>
                  <a:lnTo>
                    <a:pt x="1326684" y="18562"/>
                  </a:lnTo>
                  <a:lnTo>
                    <a:pt x="1276686" y="14644"/>
                  </a:lnTo>
                  <a:lnTo>
                    <a:pt x="1226519" y="11190"/>
                  </a:lnTo>
                  <a:lnTo>
                    <a:pt x="1176183" y="8199"/>
                  </a:lnTo>
                  <a:lnTo>
                    <a:pt x="1125676" y="5673"/>
                  </a:lnTo>
                  <a:lnTo>
                    <a:pt x="1075001" y="3611"/>
                  </a:lnTo>
                  <a:lnTo>
                    <a:pt x="1024155" y="2012"/>
                  </a:lnTo>
                  <a:lnTo>
                    <a:pt x="973141" y="877"/>
                  </a:lnTo>
                  <a:lnTo>
                    <a:pt x="921956" y="206"/>
                  </a:lnTo>
                  <a:lnTo>
                    <a:pt x="870603" y="0"/>
                  </a:lnTo>
                  <a:lnTo>
                    <a:pt x="819079" y="256"/>
                  </a:lnTo>
                  <a:lnTo>
                    <a:pt x="767387" y="977"/>
                  </a:lnTo>
                  <a:lnTo>
                    <a:pt x="715524" y="2162"/>
                  </a:lnTo>
                  <a:lnTo>
                    <a:pt x="663493" y="3810"/>
                  </a:lnTo>
                  <a:lnTo>
                    <a:pt x="611291" y="5923"/>
                  </a:lnTo>
                  <a:lnTo>
                    <a:pt x="558920" y="8499"/>
                  </a:lnTo>
                  <a:lnTo>
                    <a:pt x="506380" y="11539"/>
                  </a:lnTo>
                  <a:lnTo>
                    <a:pt x="453670" y="15043"/>
                  </a:lnTo>
                  <a:lnTo>
                    <a:pt x="400791" y="19011"/>
                  </a:lnTo>
                  <a:lnTo>
                    <a:pt x="347742" y="23443"/>
                  </a:lnTo>
                  <a:lnTo>
                    <a:pt x="294524" y="28339"/>
                  </a:lnTo>
                  <a:lnTo>
                    <a:pt x="241136" y="33698"/>
                  </a:lnTo>
                  <a:lnTo>
                    <a:pt x="187578" y="39521"/>
                  </a:lnTo>
                  <a:lnTo>
                    <a:pt x="133851" y="45809"/>
                  </a:lnTo>
                  <a:lnTo>
                    <a:pt x="79955" y="52560"/>
                  </a:lnTo>
                  <a:lnTo>
                    <a:pt x="25889" y="59775"/>
                  </a:lnTo>
                  <a:lnTo>
                    <a:pt x="0" y="63741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882686" y="4151759"/>
              <a:ext cx="227329" cy="211454"/>
            </a:xfrm>
            <a:custGeom>
              <a:avLst/>
              <a:gdLst/>
              <a:ahLst/>
              <a:cxnLst/>
              <a:rect l="l" t="t" r="r" b="b"/>
              <a:pathLst>
                <a:path w="227330" h="211454">
                  <a:moveTo>
                    <a:pt x="194978" y="0"/>
                  </a:moveTo>
                  <a:lnTo>
                    <a:pt x="0" y="137917"/>
                  </a:lnTo>
                  <a:lnTo>
                    <a:pt x="227322" y="211143"/>
                  </a:lnTo>
                  <a:lnTo>
                    <a:pt x="194978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104236" y="5372249"/>
              <a:ext cx="3540760" cy="1998345"/>
            </a:xfrm>
            <a:custGeom>
              <a:avLst/>
              <a:gdLst/>
              <a:ahLst/>
              <a:cxnLst/>
              <a:rect l="l" t="t" r="r" b="b"/>
              <a:pathLst>
                <a:path w="3540759" h="1998345">
                  <a:moveTo>
                    <a:pt x="3540315" y="0"/>
                  </a:moveTo>
                  <a:lnTo>
                    <a:pt x="3505911" y="39310"/>
                  </a:lnTo>
                  <a:lnTo>
                    <a:pt x="3471313" y="78247"/>
                  </a:lnTo>
                  <a:lnTo>
                    <a:pt x="3436522" y="116811"/>
                  </a:lnTo>
                  <a:lnTo>
                    <a:pt x="3401536" y="155003"/>
                  </a:lnTo>
                  <a:lnTo>
                    <a:pt x="3366358" y="192822"/>
                  </a:lnTo>
                  <a:lnTo>
                    <a:pt x="3330985" y="230268"/>
                  </a:lnTo>
                  <a:lnTo>
                    <a:pt x="3295419" y="267341"/>
                  </a:lnTo>
                  <a:lnTo>
                    <a:pt x="3259660" y="304042"/>
                  </a:lnTo>
                  <a:lnTo>
                    <a:pt x="3223706" y="340369"/>
                  </a:lnTo>
                  <a:lnTo>
                    <a:pt x="3187560" y="376324"/>
                  </a:lnTo>
                  <a:lnTo>
                    <a:pt x="3151219" y="411906"/>
                  </a:lnTo>
                  <a:lnTo>
                    <a:pt x="3114685" y="447115"/>
                  </a:lnTo>
                  <a:lnTo>
                    <a:pt x="3077957" y="481952"/>
                  </a:lnTo>
                  <a:lnTo>
                    <a:pt x="3041036" y="516415"/>
                  </a:lnTo>
                  <a:lnTo>
                    <a:pt x="3003921" y="550506"/>
                  </a:lnTo>
                  <a:lnTo>
                    <a:pt x="2966613" y="584224"/>
                  </a:lnTo>
                  <a:lnTo>
                    <a:pt x="2929111" y="617569"/>
                  </a:lnTo>
                  <a:lnTo>
                    <a:pt x="2891415" y="650542"/>
                  </a:lnTo>
                  <a:lnTo>
                    <a:pt x="2853525" y="683141"/>
                  </a:lnTo>
                  <a:lnTo>
                    <a:pt x="2815443" y="715368"/>
                  </a:lnTo>
                  <a:lnTo>
                    <a:pt x="2777166" y="747222"/>
                  </a:lnTo>
                  <a:lnTo>
                    <a:pt x="2738696" y="778703"/>
                  </a:lnTo>
                  <a:lnTo>
                    <a:pt x="2700032" y="809811"/>
                  </a:lnTo>
                  <a:lnTo>
                    <a:pt x="2661174" y="840546"/>
                  </a:lnTo>
                  <a:lnTo>
                    <a:pt x="2622123" y="870909"/>
                  </a:lnTo>
                  <a:lnTo>
                    <a:pt x="2582879" y="900899"/>
                  </a:lnTo>
                  <a:lnTo>
                    <a:pt x="2543440" y="930516"/>
                  </a:lnTo>
                  <a:lnTo>
                    <a:pt x="2503809" y="959760"/>
                  </a:lnTo>
                  <a:lnTo>
                    <a:pt x="2463983" y="988631"/>
                  </a:lnTo>
                  <a:lnTo>
                    <a:pt x="2423964" y="1017130"/>
                  </a:lnTo>
                  <a:lnTo>
                    <a:pt x="2383751" y="1045256"/>
                  </a:lnTo>
                  <a:lnTo>
                    <a:pt x="2343345" y="1073009"/>
                  </a:lnTo>
                  <a:lnTo>
                    <a:pt x="2302745" y="1100389"/>
                  </a:lnTo>
                  <a:lnTo>
                    <a:pt x="2261951" y="1127396"/>
                  </a:lnTo>
                  <a:lnTo>
                    <a:pt x="2220964" y="1154031"/>
                  </a:lnTo>
                  <a:lnTo>
                    <a:pt x="2179783" y="1180292"/>
                  </a:lnTo>
                  <a:lnTo>
                    <a:pt x="2138409" y="1206181"/>
                  </a:lnTo>
                  <a:lnTo>
                    <a:pt x="2096841" y="1231697"/>
                  </a:lnTo>
                  <a:lnTo>
                    <a:pt x="2055079" y="1256841"/>
                  </a:lnTo>
                  <a:lnTo>
                    <a:pt x="2013124" y="1281611"/>
                  </a:lnTo>
                  <a:lnTo>
                    <a:pt x="1970975" y="1306009"/>
                  </a:lnTo>
                  <a:lnTo>
                    <a:pt x="1928633" y="1330034"/>
                  </a:lnTo>
                  <a:lnTo>
                    <a:pt x="1886097" y="1353686"/>
                  </a:lnTo>
                  <a:lnTo>
                    <a:pt x="1843367" y="1376965"/>
                  </a:lnTo>
                  <a:lnTo>
                    <a:pt x="1800444" y="1399871"/>
                  </a:lnTo>
                  <a:lnTo>
                    <a:pt x="1757327" y="1422405"/>
                  </a:lnTo>
                  <a:lnTo>
                    <a:pt x="1714016" y="1444566"/>
                  </a:lnTo>
                  <a:lnTo>
                    <a:pt x="1670512" y="1466354"/>
                  </a:lnTo>
                  <a:lnTo>
                    <a:pt x="1626814" y="1487769"/>
                  </a:lnTo>
                  <a:lnTo>
                    <a:pt x="1582923" y="1508811"/>
                  </a:lnTo>
                  <a:lnTo>
                    <a:pt x="1538838" y="1529481"/>
                  </a:lnTo>
                  <a:lnTo>
                    <a:pt x="1494559" y="1549778"/>
                  </a:lnTo>
                  <a:lnTo>
                    <a:pt x="1450087" y="1569701"/>
                  </a:lnTo>
                  <a:lnTo>
                    <a:pt x="1405421" y="1589253"/>
                  </a:lnTo>
                  <a:lnTo>
                    <a:pt x="1360561" y="1608431"/>
                  </a:lnTo>
                  <a:lnTo>
                    <a:pt x="1315508" y="1627236"/>
                  </a:lnTo>
                  <a:lnTo>
                    <a:pt x="1270262" y="1645669"/>
                  </a:lnTo>
                  <a:lnTo>
                    <a:pt x="1224821" y="1663729"/>
                  </a:lnTo>
                  <a:lnTo>
                    <a:pt x="1179187" y="1681416"/>
                  </a:lnTo>
                  <a:lnTo>
                    <a:pt x="1133360" y="1698730"/>
                  </a:lnTo>
                  <a:lnTo>
                    <a:pt x="1087339" y="1715672"/>
                  </a:lnTo>
                  <a:lnTo>
                    <a:pt x="1041124" y="1732240"/>
                  </a:lnTo>
                  <a:lnTo>
                    <a:pt x="994716" y="1748436"/>
                  </a:lnTo>
                  <a:lnTo>
                    <a:pt x="948114" y="1764259"/>
                  </a:lnTo>
                  <a:lnTo>
                    <a:pt x="901318" y="1779709"/>
                  </a:lnTo>
                  <a:lnTo>
                    <a:pt x="854329" y="1794787"/>
                  </a:lnTo>
                  <a:lnTo>
                    <a:pt x="807146" y="1809491"/>
                  </a:lnTo>
                  <a:lnTo>
                    <a:pt x="759770" y="1823823"/>
                  </a:lnTo>
                  <a:lnTo>
                    <a:pt x="712199" y="1837782"/>
                  </a:lnTo>
                  <a:lnTo>
                    <a:pt x="664436" y="1851368"/>
                  </a:lnTo>
                  <a:lnTo>
                    <a:pt x="616478" y="1864581"/>
                  </a:lnTo>
                  <a:lnTo>
                    <a:pt x="568328" y="1877422"/>
                  </a:lnTo>
                  <a:lnTo>
                    <a:pt x="519983" y="1889890"/>
                  </a:lnTo>
                  <a:lnTo>
                    <a:pt x="471445" y="1901985"/>
                  </a:lnTo>
                  <a:lnTo>
                    <a:pt x="422713" y="1913707"/>
                  </a:lnTo>
                  <a:lnTo>
                    <a:pt x="373788" y="1925056"/>
                  </a:lnTo>
                  <a:lnTo>
                    <a:pt x="324669" y="1936032"/>
                  </a:lnTo>
                  <a:lnTo>
                    <a:pt x="275356" y="1946636"/>
                  </a:lnTo>
                  <a:lnTo>
                    <a:pt x="225850" y="1956867"/>
                  </a:lnTo>
                  <a:lnTo>
                    <a:pt x="176150" y="1966725"/>
                  </a:lnTo>
                  <a:lnTo>
                    <a:pt x="126257" y="1976210"/>
                  </a:lnTo>
                  <a:lnTo>
                    <a:pt x="76170" y="1985323"/>
                  </a:lnTo>
                  <a:lnTo>
                    <a:pt x="25889" y="1994062"/>
                  </a:lnTo>
                  <a:lnTo>
                    <a:pt x="0" y="1998028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918968" y="7260741"/>
              <a:ext cx="227329" cy="211454"/>
            </a:xfrm>
            <a:custGeom>
              <a:avLst/>
              <a:gdLst/>
              <a:ahLst/>
              <a:cxnLst/>
              <a:rect l="l" t="t" r="r" b="b"/>
              <a:pathLst>
                <a:path w="227330" h="211454">
                  <a:moveTo>
                    <a:pt x="194967" y="0"/>
                  </a:moveTo>
                  <a:lnTo>
                    <a:pt x="0" y="137913"/>
                  </a:lnTo>
                  <a:lnTo>
                    <a:pt x="227312" y="211144"/>
                  </a:lnTo>
                  <a:lnTo>
                    <a:pt x="194967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39526" y="4929461"/>
            <a:ext cx="1902460" cy="115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309" marR="5080" indent="-436245">
              <a:lnSpc>
                <a:spcPct val="112200"/>
              </a:lnSpc>
              <a:spcBef>
                <a:spcPts val="100"/>
              </a:spcBef>
            </a:pPr>
            <a:r>
              <a:rPr sz="3300" spc="-229" dirty="0">
                <a:solidFill>
                  <a:srgbClr val="444444"/>
                </a:solidFill>
                <a:latin typeface="Arial Black"/>
                <a:cs typeface="Arial Black"/>
              </a:rPr>
              <a:t>COLUMN </a:t>
            </a:r>
            <a:r>
              <a:rPr sz="3300" spc="-20" dirty="0">
                <a:solidFill>
                  <a:srgbClr val="444444"/>
                </a:solidFill>
                <a:latin typeface="Arial Black"/>
                <a:cs typeface="Arial Black"/>
              </a:rPr>
              <a:t>AXIS</a:t>
            </a:r>
            <a:endParaRPr sz="3300">
              <a:latin typeface="Arial Black"/>
              <a:cs typeface="Arial Blac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530782" y="3079426"/>
            <a:ext cx="553085" cy="5659755"/>
            <a:chOff x="3530782" y="3079426"/>
            <a:chExt cx="553085" cy="5659755"/>
          </a:xfrm>
        </p:grpSpPr>
        <p:sp>
          <p:nvSpPr>
            <p:cNvPr id="16" name="object 16"/>
            <p:cNvSpPr/>
            <p:nvPr/>
          </p:nvSpPr>
          <p:spPr>
            <a:xfrm>
              <a:off x="3807213" y="3079426"/>
              <a:ext cx="0" cy="5180330"/>
            </a:xfrm>
            <a:custGeom>
              <a:avLst/>
              <a:gdLst/>
              <a:ahLst/>
              <a:cxnLst/>
              <a:rect l="l" t="t" r="r" b="b"/>
              <a:pathLst>
                <a:path h="5180330">
                  <a:moveTo>
                    <a:pt x="0" y="0"/>
                  </a:moveTo>
                  <a:lnTo>
                    <a:pt x="0" y="5106658"/>
                  </a:lnTo>
                  <a:lnTo>
                    <a:pt x="0" y="5179954"/>
                  </a:lnTo>
                </a:path>
              </a:pathLst>
            </a:custGeom>
            <a:ln w="146592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0782" y="8186084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5" h="553084">
                  <a:moveTo>
                    <a:pt x="552862" y="0"/>
                  </a:moveTo>
                  <a:lnTo>
                    <a:pt x="0" y="0"/>
                  </a:lnTo>
                  <a:lnTo>
                    <a:pt x="276431" y="552862"/>
                  </a:lnTo>
                  <a:lnTo>
                    <a:pt x="552862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921316" y="9264598"/>
            <a:ext cx="8796020" cy="553085"/>
            <a:chOff x="4921316" y="9264598"/>
            <a:chExt cx="8796020" cy="553085"/>
          </a:xfrm>
        </p:grpSpPr>
        <p:sp>
          <p:nvSpPr>
            <p:cNvPr id="19" name="object 19"/>
            <p:cNvSpPr/>
            <p:nvPr/>
          </p:nvSpPr>
          <p:spPr>
            <a:xfrm>
              <a:off x="4921316" y="9541030"/>
              <a:ext cx="8316595" cy="0"/>
            </a:xfrm>
            <a:custGeom>
              <a:avLst/>
              <a:gdLst/>
              <a:ahLst/>
              <a:cxnLst/>
              <a:rect l="l" t="t" r="r" b="b"/>
              <a:pathLst>
                <a:path w="8316594">
                  <a:moveTo>
                    <a:pt x="0" y="0"/>
                  </a:moveTo>
                  <a:lnTo>
                    <a:pt x="8242680" y="0"/>
                  </a:lnTo>
                  <a:lnTo>
                    <a:pt x="8315977" y="0"/>
                  </a:lnTo>
                </a:path>
              </a:pathLst>
            </a:custGeom>
            <a:ln w="146592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163996" y="9264598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4" h="553084">
                  <a:moveTo>
                    <a:pt x="0" y="0"/>
                  </a:moveTo>
                  <a:lnTo>
                    <a:pt x="0" y="552862"/>
                  </a:lnTo>
                  <a:lnTo>
                    <a:pt x="552862" y="276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238074" y="9856757"/>
            <a:ext cx="215265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200" dirty="0">
                <a:solidFill>
                  <a:srgbClr val="444444"/>
                </a:solidFill>
                <a:latin typeface="Arial Black"/>
                <a:cs typeface="Arial Black"/>
              </a:rPr>
              <a:t>ROW</a:t>
            </a:r>
            <a:r>
              <a:rPr sz="3300" spc="-32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3300" spc="-204" dirty="0">
                <a:solidFill>
                  <a:srgbClr val="444444"/>
                </a:solidFill>
                <a:latin typeface="Arial Black"/>
                <a:cs typeface="Arial Black"/>
              </a:rPr>
              <a:t>AXIS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819495" y="1931671"/>
            <a:ext cx="262699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180" dirty="0">
                <a:solidFill>
                  <a:srgbClr val="F2425D"/>
                </a:solidFill>
                <a:latin typeface="Arial Black"/>
                <a:cs typeface="Arial Black"/>
              </a:rPr>
              <a:t>Grid</a:t>
            </a:r>
            <a:r>
              <a:rPr sz="2950" spc="-225" dirty="0">
                <a:solidFill>
                  <a:srgbClr val="F2425D"/>
                </a:solidFill>
                <a:latin typeface="Arial Black"/>
                <a:cs typeface="Arial Black"/>
              </a:rPr>
              <a:t> </a:t>
            </a:r>
            <a:r>
              <a:rPr sz="2950" spc="-190" dirty="0">
                <a:solidFill>
                  <a:srgbClr val="F2425D"/>
                </a:solidFill>
                <a:latin typeface="Arial Black"/>
                <a:cs typeface="Arial Black"/>
              </a:rPr>
              <a:t>container</a:t>
            </a:r>
            <a:endParaRPr sz="295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876146" y="4919006"/>
            <a:ext cx="189738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180" dirty="0">
                <a:solidFill>
                  <a:srgbClr val="F2425D"/>
                </a:solidFill>
                <a:latin typeface="Arial Black"/>
                <a:cs typeface="Arial Black"/>
              </a:rPr>
              <a:t>Grid</a:t>
            </a:r>
            <a:r>
              <a:rPr sz="2950" spc="-225" dirty="0">
                <a:solidFill>
                  <a:srgbClr val="F2425D"/>
                </a:solidFill>
                <a:latin typeface="Arial Black"/>
                <a:cs typeface="Arial Black"/>
              </a:rPr>
              <a:t> </a:t>
            </a:r>
            <a:r>
              <a:rPr sz="2950" spc="-204" dirty="0">
                <a:solidFill>
                  <a:srgbClr val="F2425D"/>
                </a:solidFill>
                <a:latin typeface="Arial Black"/>
                <a:cs typeface="Arial Black"/>
              </a:rPr>
              <a:t>items</a:t>
            </a:r>
            <a:endParaRPr sz="29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70" dirty="0"/>
              <a:t>MORE</a:t>
            </a:r>
            <a:r>
              <a:rPr spc="-200" dirty="0"/>
              <a:t> </a:t>
            </a:r>
            <a:r>
              <a:rPr spc="-100" dirty="0"/>
              <a:t>CSS</a:t>
            </a:r>
            <a:r>
              <a:rPr spc="-195" dirty="0"/>
              <a:t> </a:t>
            </a:r>
            <a:r>
              <a:rPr spc="-180" dirty="0"/>
              <a:t>GRID</a:t>
            </a:r>
            <a:r>
              <a:rPr spc="-190" dirty="0"/>
              <a:t> </a:t>
            </a:r>
            <a:r>
              <a:rPr spc="-430" dirty="0">
                <a:latin typeface="Arial Black"/>
                <a:cs typeface="Arial Black"/>
              </a:rPr>
              <a:t>TERMINOLOGY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554774" y="2995659"/>
            <a:ext cx="8670290" cy="5534025"/>
            <a:chOff x="6554774" y="2995659"/>
            <a:chExt cx="8670290" cy="5534025"/>
          </a:xfrm>
        </p:grpSpPr>
        <p:sp>
          <p:nvSpPr>
            <p:cNvPr id="5" name="object 5"/>
            <p:cNvSpPr/>
            <p:nvPr/>
          </p:nvSpPr>
          <p:spPr>
            <a:xfrm>
              <a:off x="6554762" y="2995669"/>
              <a:ext cx="8670290" cy="5534025"/>
            </a:xfrm>
            <a:custGeom>
              <a:avLst/>
              <a:gdLst/>
              <a:ahLst/>
              <a:cxnLst/>
              <a:rect l="l" t="t" r="r" b="b"/>
              <a:pathLst>
                <a:path w="8670290" h="5534025">
                  <a:moveTo>
                    <a:pt x="2701493" y="2829750"/>
                  </a:moveTo>
                  <a:lnTo>
                    <a:pt x="0" y="2829750"/>
                  </a:lnTo>
                  <a:lnTo>
                    <a:pt x="0" y="5533872"/>
                  </a:lnTo>
                  <a:lnTo>
                    <a:pt x="2701493" y="5533872"/>
                  </a:lnTo>
                  <a:lnTo>
                    <a:pt x="2701493" y="2829750"/>
                  </a:lnTo>
                  <a:close/>
                </a:path>
                <a:path w="8670290" h="5534025">
                  <a:moveTo>
                    <a:pt x="2701493" y="0"/>
                  </a:moveTo>
                  <a:lnTo>
                    <a:pt x="0" y="0"/>
                  </a:lnTo>
                  <a:lnTo>
                    <a:pt x="0" y="2704109"/>
                  </a:lnTo>
                  <a:lnTo>
                    <a:pt x="2701493" y="2704109"/>
                  </a:lnTo>
                  <a:lnTo>
                    <a:pt x="2701493" y="0"/>
                  </a:lnTo>
                  <a:close/>
                </a:path>
                <a:path w="8670290" h="5534025">
                  <a:moveTo>
                    <a:pt x="5842762" y="2829750"/>
                  </a:moveTo>
                  <a:lnTo>
                    <a:pt x="2827147" y="2829750"/>
                  </a:lnTo>
                  <a:lnTo>
                    <a:pt x="2827147" y="5533872"/>
                  </a:lnTo>
                  <a:lnTo>
                    <a:pt x="5842762" y="5533872"/>
                  </a:lnTo>
                  <a:lnTo>
                    <a:pt x="5842762" y="2829750"/>
                  </a:lnTo>
                  <a:close/>
                </a:path>
                <a:path w="8670290" h="5534025">
                  <a:moveTo>
                    <a:pt x="5842762" y="0"/>
                  </a:moveTo>
                  <a:lnTo>
                    <a:pt x="2827147" y="0"/>
                  </a:lnTo>
                  <a:lnTo>
                    <a:pt x="2827147" y="2704109"/>
                  </a:lnTo>
                  <a:lnTo>
                    <a:pt x="5842762" y="2704109"/>
                  </a:lnTo>
                  <a:lnTo>
                    <a:pt x="5842762" y="0"/>
                  </a:lnTo>
                  <a:close/>
                </a:path>
                <a:path w="8670290" h="5534025">
                  <a:moveTo>
                    <a:pt x="8669896" y="2829750"/>
                  </a:moveTo>
                  <a:lnTo>
                    <a:pt x="5968416" y="2829750"/>
                  </a:lnTo>
                  <a:lnTo>
                    <a:pt x="5968416" y="5533872"/>
                  </a:lnTo>
                  <a:lnTo>
                    <a:pt x="8669896" y="5533872"/>
                  </a:lnTo>
                  <a:lnTo>
                    <a:pt x="8669896" y="2829750"/>
                  </a:lnTo>
                  <a:close/>
                </a:path>
                <a:path w="8670290" h="5534025">
                  <a:moveTo>
                    <a:pt x="8669896" y="0"/>
                  </a:moveTo>
                  <a:lnTo>
                    <a:pt x="5968416" y="0"/>
                  </a:lnTo>
                  <a:lnTo>
                    <a:pt x="5968416" y="2704109"/>
                  </a:lnTo>
                  <a:lnTo>
                    <a:pt x="8669896" y="2704109"/>
                  </a:lnTo>
                  <a:lnTo>
                    <a:pt x="8669896" y="0"/>
                  </a:lnTo>
                  <a:close/>
                </a:path>
              </a:pathLst>
            </a:custGeom>
            <a:solidFill>
              <a:srgbClr val="FAE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01358" y="3142252"/>
              <a:ext cx="8376920" cy="5235575"/>
            </a:xfrm>
            <a:custGeom>
              <a:avLst/>
              <a:gdLst/>
              <a:ahLst/>
              <a:cxnLst/>
              <a:rect l="l" t="t" r="r" b="b"/>
              <a:pathLst>
                <a:path w="8376919" h="5235575">
                  <a:moveTo>
                    <a:pt x="2094179" y="3141268"/>
                  </a:moveTo>
                  <a:lnTo>
                    <a:pt x="0" y="3141268"/>
                  </a:lnTo>
                  <a:lnTo>
                    <a:pt x="0" y="5235448"/>
                  </a:lnTo>
                  <a:lnTo>
                    <a:pt x="2094179" y="5235448"/>
                  </a:lnTo>
                  <a:lnTo>
                    <a:pt x="2094179" y="3141268"/>
                  </a:lnTo>
                  <a:close/>
                </a:path>
                <a:path w="8376919" h="5235575">
                  <a:moveTo>
                    <a:pt x="2094179" y="0"/>
                  </a:moveTo>
                  <a:lnTo>
                    <a:pt x="0" y="0"/>
                  </a:lnTo>
                  <a:lnTo>
                    <a:pt x="0" y="2094179"/>
                  </a:lnTo>
                  <a:lnTo>
                    <a:pt x="2094179" y="2094179"/>
                  </a:lnTo>
                  <a:lnTo>
                    <a:pt x="2094179" y="0"/>
                  </a:lnTo>
                  <a:close/>
                </a:path>
                <a:path w="8376919" h="5235575">
                  <a:moveTo>
                    <a:pt x="5235448" y="3138906"/>
                  </a:moveTo>
                  <a:lnTo>
                    <a:pt x="3141268" y="3138906"/>
                  </a:lnTo>
                  <a:lnTo>
                    <a:pt x="3141268" y="5233086"/>
                  </a:lnTo>
                  <a:lnTo>
                    <a:pt x="5235448" y="5233086"/>
                  </a:lnTo>
                  <a:lnTo>
                    <a:pt x="5235448" y="3138906"/>
                  </a:lnTo>
                  <a:close/>
                </a:path>
                <a:path w="8376919" h="5235575">
                  <a:moveTo>
                    <a:pt x="5235448" y="0"/>
                  </a:moveTo>
                  <a:lnTo>
                    <a:pt x="3141268" y="0"/>
                  </a:lnTo>
                  <a:lnTo>
                    <a:pt x="3141268" y="2094179"/>
                  </a:lnTo>
                  <a:lnTo>
                    <a:pt x="5235448" y="2094179"/>
                  </a:lnTo>
                  <a:lnTo>
                    <a:pt x="5235448" y="0"/>
                  </a:lnTo>
                  <a:close/>
                </a:path>
                <a:path w="8376919" h="5235575">
                  <a:moveTo>
                    <a:pt x="8376717" y="0"/>
                  </a:moveTo>
                  <a:lnTo>
                    <a:pt x="6282537" y="0"/>
                  </a:lnTo>
                  <a:lnTo>
                    <a:pt x="6282537" y="2094179"/>
                  </a:lnTo>
                  <a:lnTo>
                    <a:pt x="8376717" y="2094179"/>
                  </a:lnTo>
                  <a:lnTo>
                    <a:pt x="8376717" y="0"/>
                  </a:lnTo>
                  <a:close/>
                </a:path>
              </a:pathLst>
            </a:custGeom>
            <a:solidFill>
              <a:srgbClr val="FFB0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0664" y="4782869"/>
            <a:ext cx="1902460" cy="115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309" marR="5080" indent="-436245">
              <a:lnSpc>
                <a:spcPct val="112200"/>
              </a:lnSpc>
              <a:spcBef>
                <a:spcPts val="100"/>
              </a:spcBef>
            </a:pPr>
            <a:r>
              <a:rPr sz="3300" spc="-229" dirty="0">
                <a:solidFill>
                  <a:srgbClr val="444444"/>
                </a:solidFill>
                <a:latin typeface="Arial Black"/>
                <a:cs typeface="Arial Black"/>
              </a:rPr>
              <a:t>COLUMN </a:t>
            </a:r>
            <a:r>
              <a:rPr sz="3300" spc="-20" dirty="0">
                <a:solidFill>
                  <a:srgbClr val="444444"/>
                </a:solidFill>
                <a:latin typeface="Arial Black"/>
                <a:cs typeface="Arial Black"/>
              </a:rPr>
              <a:t>AXIS</a:t>
            </a:r>
            <a:endParaRPr sz="3300">
              <a:latin typeface="Arial Black"/>
              <a:cs typeface="Arial Black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21921" y="2932834"/>
            <a:ext cx="553085" cy="5659755"/>
            <a:chOff x="2221921" y="2932834"/>
            <a:chExt cx="553085" cy="5659755"/>
          </a:xfrm>
        </p:grpSpPr>
        <p:sp>
          <p:nvSpPr>
            <p:cNvPr id="9" name="object 9"/>
            <p:cNvSpPr/>
            <p:nvPr/>
          </p:nvSpPr>
          <p:spPr>
            <a:xfrm>
              <a:off x="2498353" y="2932834"/>
              <a:ext cx="0" cy="5180330"/>
            </a:xfrm>
            <a:custGeom>
              <a:avLst/>
              <a:gdLst/>
              <a:ahLst/>
              <a:cxnLst/>
              <a:rect l="l" t="t" r="r" b="b"/>
              <a:pathLst>
                <a:path h="5180330">
                  <a:moveTo>
                    <a:pt x="0" y="0"/>
                  </a:moveTo>
                  <a:lnTo>
                    <a:pt x="0" y="5106658"/>
                  </a:lnTo>
                  <a:lnTo>
                    <a:pt x="0" y="5179954"/>
                  </a:lnTo>
                </a:path>
              </a:pathLst>
            </a:custGeom>
            <a:ln w="146592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21921" y="8039492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5" h="553084">
                  <a:moveTo>
                    <a:pt x="552862" y="0"/>
                  </a:moveTo>
                  <a:lnTo>
                    <a:pt x="0" y="0"/>
                  </a:lnTo>
                  <a:lnTo>
                    <a:pt x="276431" y="552862"/>
                  </a:lnTo>
                  <a:lnTo>
                    <a:pt x="552862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491949" y="9997560"/>
            <a:ext cx="8796020" cy="553085"/>
            <a:chOff x="6491949" y="9997560"/>
            <a:chExt cx="8796020" cy="553085"/>
          </a:xfrm>
        </p:grpSpPr>
        <p:sp>
          <p:nvSpPr>
            <p:cNvPr id="12" name="object 12"/>
            <p:cNvSpPr/>
            <p:nvPr/>
          </p:nvSpPr>
          <p:spPr>
            <a:xfrm>
              <a:off x="6491949" y="10273991"/>
              <a:ext cx="8316595" cy="0"/>
            </a:xfrm>
            <a:custGeom>
              <a:avLst/>
              <a:gdLst/>
              <a:ahLst/>
              <a:cxnLst/>
              <a:rect l="l" t="t" r="r" b="b"/>
              <a:pathLst>
                <a:path w="8316594">
                  <a:moveTo>
                    <a:pt x="0" y="0"/>
                  </a:moveTo>
                  <a:lnTo>
                    <a:pt x="8242680" y="0"/>
                  </a:lnTo>
                  <a:lnTo>
                    <a:pt x="8315977" y="0"/>
                  </a:lnTo>
                </a:path>
              </a:pathLst>
            </a:custGeom>
            <a:ln w="146592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734629" y="9997560"/>
              <a:ext cx="553085" cy="553085"/>
            </a:xfrm>
            <a:custGeom>
              <a:avLst/>
              <a:gdLst/>
              <a:ahLst/>
              <a:cxnLst/>
              <a:rect l="l" t="t" r="r" b="b"/>
              <a:pathLst>
                <a:path w="553084" h="553084">
                  <a:moveTo>
                    <a:pt x="0" y="0"/>
                  </a:moveTo>
                  <a:lnTo>
                    <a:pt x="0" y="552862"/>
                  </a:lnTo>
                  <a:lnTo>
                    <a:pt x="552862" y="276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808707" y="10589719"/>
            <a:ext cx="215265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200" dirty="0">
                <a:solidFill>
                  <a:srgbClr val="444444"/>
                </a:solidFill>
                <a:latin typeface="Arial Black"/>
                <a:cs typeface="Arial Black"/>
              </a:rPr>
              <a:t>ROW</a:t>
            </a:r>
            <a:r>
              <a:rPr sz="3300" spc="-320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r>
              <a:rPr sz="3300" spc="-204" dirty="0">
                <a:solidFill>
                  <a:srgbClr val="444444"/>
                </a:solidFill>
                <a:latin typeface="Arial Black"/>
                <a:cs typeface="Arial Black"/>
              </a:rPr>
              <a:t>AXIS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92142" y="2156497"/>
            <a:ext cx="2000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55" dirty="0">
                <a:solidFill>
                  <a:srgbClr val="444444"/>
                </a:solidFill>
                <a:latin typeface="Arial Black"/>
                <a:cs typeface="Arial Black"/>
              </a:rPr>
              <a:t>1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94250" y="2156497"/>
            <a:ext cx="2501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solidFill>
                  <a:srgbClr val="444444"/>
                </a:solidFill>
                <a:latin typeface="Arial Black"/>
                <a:cs typeface="Arial Black"/>
              </a:rPr>
              <a:t>2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330264" y="2156497"/>
            <a:ext cx="2603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solidFill>
                  <a:srgbClr val="444444"/>
                </a:solidFill>
                <a:latin typeface="Arial Black"/>
                <a:cs typeface="Arial Black"/>
              </a:rPr>
              <a:t>3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129509" y="2156497"/>
            <a:ext cx="2673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solidFill>
                  <a:srgbClr val="444444"/>
                </a:solidFill>
                <a:latin typeface="Arial Black"/>
                <a:cs typeface="Arial Black"/>
              </a:rPr>
              <a:t>4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09402" y="2692808"/>
            <a:ext cx="2000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55" dirty="0">
                <a:solidFill>
                  <a:srgbClr val="444444"/>
                </a:solidFill>
                <a:latin typeface="Arial Black"/>
                <a:cs typeface="Arial Black"/>
              </a:rPr>
              <a:t>1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84370" y="5522568"/>
            <a:ext cx="2501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solidFill>
                  <a:srgbClr val="444444"/>
                </a:solidFill>
                <a:latin typeface="Arial Black"/>
                <a:cs typeface="Arial Black"/>
              </a:rPr>
              <a:t>2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54091" y="8352328"/>
            <a:ext cx="2603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solidFill>
                  <a:srgbClr val="444444"/>
                </a:solidFill>
                <a:latin typeface="Arial Black"/>
                <a:cs typeface="Arial Black"/>
              </a:rPr>
              <a:t>3</a:t>
            </a:r>
            <a:endParaRPr sz="2800">
              <a:latin typeface="Arial Black"/>
              <a:cs typeface="Arial Black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727709" y="1977880"/>
            <a:ext cx="13049885" cy="6782434"/>
            <a:chOff x="3727709" y="1977880"/>
            <a:chExt cx="13049885" cy="6782434"/>
          </a:xfrm>
        </p:grpSpPr>
        <p:sp>
          <p:nvSpPr>
            <p:cNvPr id="23" name="object 23"/>
            <p:cNvSpPr/>
            <p:nvPr/>
          </p:nvSpPr>
          <p:spPr>
            <a:xfrm>
              <a:off x="6701358" y="3142252"/>
              <a:ext cx="8376920" cy="5241290"/>
            </a:xfrm>
            <a:custGeom>
              <a:avLst/>
              <a:gdLst/>
              <a:ahLst/>
              <a:cxnLst/>
              <a:rect l="l" t="t" r="r" b="b"/>
              <a:pathLst>
                <a:path w="8376919" h="5241290">
                  <a:moveTo>
                    <a:pt x="2554897" y="2683167"/>
                  </a:moveTo>
                  <a:lnTo>
                    <a:pt x="2094179" y="2683167"/>
                  </a:lnTo>
                  <a:lnTo>
                    <a:pt x="0" y="2683167"/>
                  </a:lnTo>
                  <a:lnTo>
                    <a:pt x="0" y="3146514"/>
                  </a:lnTo>
                  <a:lnTo>
                    <a:pt x="2094179" y="3146514"/>
                  </a:lnTo>
                  <a:lnTo>
                    <a:pt x="2094179" y="5240693"/>
                  </a:lnTo>
                  <a:lnTo>
                    <a:pt x="2554897" y="5240693"/>
                  </a:lnTo>
                  <a:lnTo>
                    <a:pt x="2554897" y="2683167"/>
                  </a:lnTo>
                  <a:close/>
                </a:path>
                <a:path w="8376919" h="5241290">
                  <a:moveTo>
                    <a:pt x="2554897" y="0"/>
                  </a:moveTo>
                  <a:lnTo>
                    <a:pt x="2094179" y="0"/>
                  </a:lnTo>
                  <a:lnTo>
                    <a:pt x="2094179" y="2094179"/>
                  </a:lnTo>
                  <a:lnTo>
                    <a:pt x="0" y="2094179"/>
                  </a:lnTo>
                  <a:lnTo>
                    <a:pt x="0" y="2557526"/>
                  </a:lnTo>
                  <a:lnTo>
                    <a:pt x="2094179" y="2557526"/>
                  </a:lnTo>
                  <a:lnTo>
                    <a:pt x="2554897" y="2557526"/>
                  </a:lnTo>
                  <a:lnTo>
                    <a:pt x="2554897" y="0"/>
                  </a:lnTo>
                  <a:close/>
                </a:path>
                <a:path w="8376919" h="5241290">
                  <a:moveTo>
                    <a:pt x="5696166" y="2683167"/>
                  </a:moveTo>
                  <a:lnTo>
                    <a:pt x="5235448" y="2683167"/>
                  </a:lnTo>
                  <a:lnTo>
                    <a:pt x="3141268" y="2683167"/>
                  </a:lnTo>
                  <a:lnTo>
                    <a:pt x="2680551" y="2683167"/>
                  </a:lnTo>
                  <a:lnTo>
                    <a:pt x="2680551" y="5240693"/>
                  </a:lnTo>
                  <a:lnTo>
                    <a:pt x="3141268" y="5240693"/>
                  </a:lnTo>
                  <a:lnTo>
                    <a:pt x="3141268" y="3146514"/>
                  </a:lnTo>
                  <a:lnTo>
                    <a:pt x="5235448" y="3146514"/>
                  </a:lnTo>
                  <a:lnTo>
                    <a:pt x="5235448" y="5240693"/>
                  </a:lnTo>
                  <a:lnTo>
                    <a:pt x="5696166" y="5240693"/>
                  </a:lnTo>
                  <a:lnTo>
                    <a:pt x="5696166" y="2683167"/>
                  </a:lnTo>
                  <a:close/>
                </a:path>
                <a:path w="8376919" h="5241290">
                  <a:moveTo>
                    <a:pt x="5696166" y="0"/>
                  </a:moveTo>
                  <a:lnTo>
                    <a:pt x="5235448" y="0"/>
                  </a:lnTo>
                  <a:lnTo>
                    <a:pt x="5235448" y="2094179"/>
                  </a:lnTo>
                  <a:lnTo>
                    <a:pt x="3141268" y="2094179"/>
                  </a:lnTo>
                  <a:lnTo>
                    <a:pt x="3141268" y="0"/>
                  </a:lnTo>
                  <a:lnTo>
                    <a:pt x="2680551" y="0"/>
                  </a:lnTo>
                  <a:lnTo>
                    <a:pt x="2680551" y="2557526"/>
                  </a:lnTo>
                  <a:lnTo>
                    <a:pt x="3141268" y="2557526"/>
                  </a:lnTo>
                  <a:lnTo>
                    <a:pt x="5235448" y="2557526"/>
                  </a:lnTo>
                  <a:lnTo>
                    <a:pt x="5696166" y="2557526"/>
                  </a:lnTo>
                  <a:lnTo>
                    <a:pt x="5696166" y="0"/>
                  </a:lnTo>
                  <a:close/>
                </a:path>
                <a:path w="8376919" h="5241290">
                  <a:moveTo>
                    <a:pt x="8376704" y="2683167"/>
                  </a:moveTo>
                  <a:lnTo>
                    <a:pt x="6282537" y="2683167"/>
                  </a:lnTo>
                  <a:lnTo>
                    <a:pt x="5821819" y="2683167"/>
                  </a:lnTo>
                  <a:lnTo>
                    <a:pt x="5821819" y="5240693"/>
                  </a:lnTo>
                  <a:lnTo>
                    <a:pt x="6282537" y="5240693"/>
                  </a:lnTo>
                  <a:lnTo>
                    <a:pt x="6282537" y="3141268"/>
                  </a:lnTo>
                  <a:lnTo>
                    <a:pt x="8376704" y="3141268"/>
                  </a:lnTo>
                  <a:lnTo>
                    <a:pt x="8376704" y="2683167"/>
                  </a:lnTo>
                  <a:close/>
                </a:path>
                <a:path w="8376919" h="5241290">
                  <a:moveTo>
                    <a:pt x="8376704" y="2088934"/>
                  </a:moveTo>
                  <a:lnTo>
                    <a:pt x="6282537" y="2088934"/>
                  </a:lnTo>
                  <a:lnTo>
                    <a:pt x="6282537" y="0"/>
                  </a:lnTo>
                  <a:lnTo>
                    <a:pt x="5821819" y="0"/>
                  </a:lnTo>
                  <a:lnTo>
                    <a:pt x="5821819" y="2557526"/>
                  </a:lnTo>
                  <a:lnTo>
                    <a:pt x="6282537" y="2557526"/>
                  </a:lnTo>
                  <a:lnTo>
                    <a:pt x="8376704" y="2557526"/>
                  </a:lnTo>
                  <a:lnTo>
                    <a:pt x="8376704" y="2088934"/>
                  </a:lnTo>
                  <a:close/>
                </a:path>
              </a:pathLst>
            </a:custGeom>
            <a:solidFill>
              <a:srgbClr val="FFB004">
                <a:alpha val="535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91949" y="2828125"/>
              <a:ext cx="0" cy="5869305"/>
            </a:xfrm>
            <a:custGeom>
              <a:avLst/>
              <a:gdLst/>
              <a:ahLst/>
              <a:cxnLst/>
              <a:rect l="l" t="t" r="r" b="b"/>
              <a:pathLst>
                <a:path h="5869305">
                  <a:moveTo>
                    <a:pt x="0" y="5868938"/>
                  </a:moveTo>
                  <a:lnTo>
                    <a:pt x="0" y="0"/>
                  </a:lnTo>
                </a:path>
              </a:pathLst>
            </a:custGeom>
            <a:ln w="125650">
              <a:solidFill>
                <a:srgbClr val="FFB00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319088" y="2828125"/>
              <a:ext cx="0" cy="5869305"/>
            </a:xfrm>
            <a:custGeom>
              <a:avLst/>
              <a:gdLst/>
              <a:ahLst/>
              <a:cxnLst/>
              <a:rect l="l" t="t" r="r" b="b"/>
              <a:pathLst>
                <a:path h="5869305">
                  <a:moveTo>
                    <a:pt x="0" y="5868938"/>
                  </a:moveTo>
                  <a:lnTo>
                    <a:pt x="0" y="0"/>
                  </a:lnTo>
                </a:path>
              </a:pathLst>
            </a:custGeom>
            <a:ln w="125650">
              <a:solidFill>
                <a:srgbClr val="FFB00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287492" y="2828125"/>
              <a:ext cx="0" cy="5869305"/>
            </a:xfrm>
            <a:custGeom>
              <a:avLst/>
              <a:gdLst/>
              <a:ahLst/>
              <a:cxnLst/>
              <a:rect l="l" t="t" r="r" b="b"/>
              <a:pathLst>
                <a:path h="5869305">
                  <a:moveTo>
                    <a:pt x="0" y="5868938"/>
                  </a:moveTo>
                  <a:lnTo>
                    <a:pt x="0" y="0"/>
                  </a:lnTo>
                </a:path>
              </a:pathLst>
            </a:custGeom>
            <a:ln w="125650">
              <a:solidFill>
                <a:srgbClr val="FFB00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24414" y="2932834"/>
              <a:ext cx="9130665" cy="0"/>
            </a:xfrm>
            <a:custGeom>
              <a:avLst/>
              <a:gdLst/>
              <a:ahLst/>
              <a:cxnLst/>
              <a:rect l="l" t="t" r="r" b="b"/>
              <a:pathLst>
                <a:path w="9130665">
                  <a:moveTo>
                    <a:pt x="9130612" y="0"/>
                  </a:moveTo>
                  <a:lnTo>
                    <a:pt x="0" y="0"/>
                  </a:lnTo>
                </a:path>
              </a:pathLst>
            </a:custGeom>
            <a:ln w="125650">
              <a:solidFill>
                <a:srgbClr val="FFB00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24414" y="5762594"/>
              <a:ext cx="9130665" cy="0"/>
            </a:xfrm>
            <a:custGeom>
              <a:avLst/>
              <a:gdLst/>
              <a:ahLst/>
              <a:cxnLst/>
              <a:rect l="l" t="t" r="r" b="b"/>
              <a:pathLst>
                <a:path w="9130665">
                  <a:moveTo>
                    <a:pt x="9130612" y="0"/>
                  </a:moveTo>
                  <a:lnTo>
                    <a:pt x="0" y="0"/>
                  </a:lnTo>
                </a:path>
              </a:pathLst>
            </a:custGeom>
            <a:ln w="125650">
              <a:solidFill>
                <a:srgbClr val="FFB00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24414" y="8592355"/>
              <a:ext cx="9130665" cy="0"/>
            </a:xfrm>
            <a:custGeom>
              <a:avLst/>
              <a:gdLst/>
              <a:ahLst/>
              <a:cxnLst/>
              <a:rect l="l" t="t" r="r" b="b"/>
              <a:pathLst>
                <a:path w="9130665">
                  <a:moveTo>
                    <a:pt x="9130612" y="0"/>
                  </a:moveTo>
                  <a:lnTo>
                    <a:pt x="0" y="0"/>
                  </a:lnTo>
                </a:path>
              </a:pathLst>
            </a:custGeom>
            <a:ln w="125650">
              <a:solidFill>
                <a:srgbClr val="FFB00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460353" y="2828125"/>
              <a:ext cx="0" cy="5869305"/>
            </a:xfrm>
            <a:custGeom>
              <a:avLst/>
              <a:gdLst/>
              <a:ahLst/>
              <a:cxnLst/>
              <a:rect l="l" t="t" r="r" b="b"/>
              <a:pathLst>
                <a:path h="5869305">
                  <a:moveTo>
                    <a:pt x="0" y="5868938"/>
                  </a:moveTo>
                  <a:lnTo>
                    <a:pt x="0" y="0"/>
                  </a:lnTo>
                </a:path>
              </a:pathLst>
            </a:custGeom>
            <a:ln w="125650">
              <a:solidFill>
                <a:srgbClr val="FFB00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54061" y="2004232"/>
              <a:ext cx="5146675" cy="2600960"/>
            </a:xfrm>
            <a:custGeom>
              <a:avLst/>
              <a:gdLst/>
              <a:ahLst/>
              <a:cxnLst/>
              <a:rect l="l" t="t" r="r" b="b"/>
              <a:pathLst>
                <a:path w="5146675" h="2600960">
                  <a:moveTo>
                    <a:pt x="0" y="2600791"/>
                  </a:moveTo>
                  <a:lnTo>
                    <a:pt x="1853" y="2555329"/>
                  </a:lnTo>
                  <a:lnTo>
                    <a:pt x="4146" y="2510267"/>
                  </a:lnTo>
                  <a:lnTo>
                    <a:pt x="6879" y="2465606"/>
                  </a:lnTo>
                  <a:lnTo>
                    <a:pt x="10051" y="2421347"/>
                  </a:lnTo>
                  <a:lnTo>
                    <a:pt x="13662" y="2377488"/>
                  </a:lnTo>
                  <a:lnTo>
                    <a:pt x="17713" y="2334030"/>
                  </a:lnTo>
                  <a:lnTo>
                    <a:pt x="22203" y="2290972"/>
                  </a:lnTo>
                  <a:lnTo>
                    <a:pt x="27132" y="2248316"/>
                  </a:lnTo>
                  <a:lnTo>
                    <a:pt x="32501" y="2206061"/>
                  </a:lnTo>
                  <a:lnTo>
                    <a:pt x="38309" y="2164206"/>
                  </a:lnTo>
                  <a:lnTo>
                    <a:pt x="44556" y="2122752"/>
                  </a:lnTo>
                  <a:lnTo>
                    <a:pt x="51243" y="2081699"/>
                  </a:lnTo>
                  <a:lnTo>
                    <a:pt x="58369" y="2041047"/>
                  </a:lnTo>
                  <a:lnTo>
                    <a:pt x="65935" y="2000796"/>
                  </a:lnTo>
                  <a:lnTo>
                    <a:pt x="73939" y="1960945"/>
                  </a:lnTo>
                  <a:lnTo>
                    <a:pt x="82384" y="1921496"/>
                  </a:lnTo>
                  <a:lnTo>
                    <a:pt x="91267" y="1882447"/>
                  </a:lnTo>
                  <a:lnTo>
                    <a:pt x="100590" y="1843799"/>
                  </a:lnTo>
                  <a:lnTo>
                    <a:pt x="110352" y="1805552"/>
                  </a:lnTo>
                  <a:lnTo>
                    <a:pt x="120554" y="1767706"/>
                  </a:lnTo>
                  <a:lnTo>
                    <a:pt x="131195" y="1730261"/>
                  </a:lnTo>
                  <a:lnTo>
                    <a:pt x="142275" y="1693217"/>
                  </a:lnTo>
                  <a:lnTo>
                    <a:pt x="153795" y="1656573"/>
                  </a:lnTo>
                  <a:lnTo>
                    <a:pt x="165754" y="1620331"/>
                  </a:lnTo>
                  <a:lnTo>
                    <a:pt x="190991" y="1549048"/>
                  </a:lnTo>
                  <a:lnTo>
                    <a:pt x="217984" y="1479368"/>
                  </a:lnTo>
                  <a:lnTo>
                    <a:pt x="246736" y="1411293"/>
                  </a:lnTo>
                  <a:lnTo>
                    <a:pt x="277244" y="1344820"/>
                  </a:lnTo>
                  <a:lnTo>
                    <a:pt x="309510" y="1279951"/>
                  </a:lnTo>
                  <a:lnTo>
                    <a:pt x="343534" y="1216685"/>
                  </a:lnTo>
                  <a:lnTo>
                    <a:pt x="379315" y="1155023"/>
                  </a:lnTo>
                  <a:lnTo>
                    <a:pt x="416853" y="1094964"/>
                  </a:lnTo>
                  <a:lnTo>
                    <a:pt x="456149" y="1036509"/>
                  </a:lnTo>
                  <a:lnTo>
                    <a:pt x="497202" y="979657"/>
                  </a:lnTo>
                  <a:lnTo>
                    <a:pt x="540013" y="924409"/>
                  </a:lnTo>
                  <a:lnTo>
                    <a:pt x="584581" y="870764"/>
                  </a:lnTo>
                  <a:lnTo>
                    <a:pt x="630907" y="818722"/>
                  </a:lnTo>
                  <a:lnTo>
                    <a:pt x="678990" y="768284"/>
                  </a:lnTo>
                  <a:lnTo>
                    <a:pt x="728830" y="719449"/>
                  </a:lnTo>
                  <a:lnTo>
                    <a:pt x="780428" y="672218"/>
                  </a:lnTo>
                  <a:lnTo>
                    <a:pt x="833784" y="626590"/>
                  </a:lnTo>
                  <a:lnTo>
                    <a:pt x="888896" y="582565"/>
                  </a:lnTo>
                  <a:lnTo>
                    <a:pt x="945767" y="540144"/>
                  </a:lnTo>
                  <a:lnTo>
                    <a:pt x="1004394" y="499327"/>
                  </a:lnTo>
                  <a:lnTo>
                    <a:pt x="1064780" y="460112"/>
                  </a:lnTo>
                  <a:lnTo>
                    <a:pt x="1126922" y="422502"/>
                  </a:lnTo>
                  <a:lnTo>
                    <a:pt x="1190822" y="386494"/>
                  </a:lnTo>
                  <a:lnTo>
                    <a:pt x="1256480" y="352090"/>
                  </a:lnTo>
                  <a:lnTo>
                    <a:pt x="1323895" y="319290"/>
                  </a:lnTo>
                  <a:lnTo>
                    <a:pt x="1393067" y="288093"/>
                  </a:lnTo>
                  <a:lnTo>
                    <a:pt x="1428312" y="273095"/>
                  </a:lnTo>
                  <a:lnTo>
                    <a:pt x="1463997" y="258499"/>
                  </a:lnTo>
                  <a:lnTo>
                    <a:pt x="1500121" y="244304"/>
                  </a:lnTo>
                  <a:lnTo>
                    <a:pt x="1536684" y="230509"/>
                  </a:lnTo>
                  <a:lnTo>
                    <a:pt x="1573687" y="217115"/>
                  </a:lnTo>
                  <a:lnTo>
                    <a:pt x="1611129" y="204122"/>
                  </a:lnTo>
                  <a:lnTo>
                    <a:pt x="1649010" y="191530"/>
                  </a:lnTo>
                  <a:lnTo>
                    <a:pt x="1687331" y="179339"/>
                  </a:lnTo>
                  <a:lnTo>
                    <a:pt x="1726091" y="167548"/>
                  </a:lnTo>
                  <a:lnTo>
                    <a:pt x="1765291" y="156159"/>
                  </a:lnTo>
                  <a:lnTo>
                    <a:pt x="1804929" y="145170"/>
                  </a:lnTo>
                  <a:lnTo>
                    <a:pt x="1845008" y="134582"/>
                  </a:lnTo>
                  <a:lnTo>
                    <a:pt x="1885525" y="124395"/>
                  </a:lnTo>
                  <a:lnTo>
                    <a:pt x="1926482" y="114609"/>
                  </a:lnTo>
                  <a:lnTo>
                    <a:pt x="1967878" y="105224"/>
                  </a:lnTo>
                  <a:lnTo>
                    <a:pt x="2009714" y="96239"/>
                  </a:lnTo>
                  <a:lnTo>
                    <a:pt x="2051989" y="87656"/>
                  </a:lnTo>
                  <a:lnTo>
                    <a:pt x="2094703" y="79473"/>
                  </a:lnTo>
                  <a:lnTo>
                    <a:pt x="2137857" y="71691"/>
                  </a:lnTo>
                  <a:lnTo>
                    <a:pt x="2181450" y="64310"/>
                  </a:lnTo>
                  <a:lnTo>
                    <a:pt x="2225483" y="57330"/>
                  </a:lnTo>
                  <a:lnTo>
                    <a:pt x="2269954" y="50751"/>
                  </a:lnTo>
                  <a:lnTo>
                    <a:pt x="2314866" y="44573"/>
                  </a:lnTo>
                  <a:lnTo>
                    <a:pt x="2360216" y="38795"/>
                  </a:lnTo>
                  <a:lnTo>
                    <a:pt x="2406006" y="33418"/>
                  </a:lnTo>
                  <a:lnTo>
                    <a:pt x="2452235" y="28443"/>
                  </a:lnTo>
                  <a:lnTo>
                    <a:pt x="2498904" y="23868"/>
                  </a:lnTo>
                  <a:lnTo>
                    <a:pt x="2546012" y="19694"/>
                  </a:lnTo>
                  <a:lnTo>
                    <a:pt x="2593559" y="15920"/>
                  </a:lnTo>
                  <a:lnTo>
                    <a:pt x="2641546" y="12548"/>
                  </a:lnTo>
                  <a:lnTo>
                    <a:pt x="2689972" y="9576"/>
                  </a:lnTo>
                  <a:lnTo>
                    <a:pt x="2738837" y="7006"/>
                  </a:lnTo>
                  <a:lnTo>
                    <a:pt x="2788142" y="4836"/>
                  </a:lnTo>
                  <a:lnTo>
                    <a:pt x="2837886" y="3067"/>
                  </a:lnTo>
                  <a:lnTo>
                    <a:pt x="2888070" y="1699"/>
                  </a:lnTo>
                  <a:lnTo>
                    <a:pt x="2938693" y="731"/>
                  </a:lnTo>
                  <a:lnTo>
                    <a:pt x="2989755" y="165"/>
                  </a:lnTo>
                  <a:lnTo>
                    <a:pt x="3041256" y="0"/>
                  </a:lnTo>
                  <a:lnTo>
                    <a:pt x="3093197" y="235"/>
                  </a:lnTo>
                  <a:lnTo>
                    <a:pt x="3145578" y="871"/>
                  </a:lnTo>
                  <a:lnTo>
                    <a:pt x="3198397" y="1908"/>
                  </a:lnTo>
                  <a:lnTo>
                    <a:pt x="3251656" y="3346"/>
                  </a:lnTo>
                  <a:lnTo>
                    <a:pt x="3305355" y="5185"/>
                  </a:lnTo>
                  <a:lnTo>
                    <a:pt x="3359492" y="7424"/>
                  </a:lnTo>
                  <a:lnTo>
                    <a:pt x="3414070" y="10065"/>
                  </a:lnTo>
                  <a:lnTo>
                    <a:pt x="3469086" y="13106"/>
                  </a:lnTo>
                  <a:lnTo>
                    <a:pt x="3524542" y="16548"/>
                  </a:lnTo>
                  <a:lnTo>
                    <a:pt x="3580437" y="20391"/>
                  </a:lnTo>
                  <a:lnTo>
                    <a:pt x="3636772" y="24635"/>
                  </a:lnTo>
                  <a:lnTo>
                    <a:pt x="3693546" y="29280"/>
                  </a:lnTo>
                  <a:lnTo>
                    <a:pt x="3750759" y="34325"/>
                  </a:lnTo>
                  <a:lnTo>
                    <a:pt x="3808411" y="39772"/>
                  </a:lnTo>
                  <a:lnTo>
                    <a:pt x="3866503" y="45619"/>
                  </a:lnTo>
                  <a:lnTo>
                    <a:pt x="3925035" y="51867"/>
                  </a:lnTo>
                  <a:lnTo>
                    <a:pt x="3984005" y="58516"/>
                  </a:lnTo>
                  <a:lnTo>
                    <a:pt x="4043416" y="65566"/>
                  </a:lnTo>
                  <a:lnTo>
                    <a:pt x="4103265" y="73017"/>
                  </a:lnTo>
                  <a:lnTo>
                    <a:pt x="4163554" y="80868"/>
                  </a:lnTo>
                  <a:lnTo>
                    <a:pt x="4224282" y="89121"/>
                  </a:lnTo>
                  <a:lnTo>
                    <a:pt x="4285449" y="97774"/>
                  </a:lnTo>
                  <a:lnTo>
                    <a:pt x="4347056" y="106828"/>
                  </a:lnTo>
                  <a:lnTo>
                    <a:pt x="4409103" y="116283"/>
                  </a:lnTo>
                  <a:lnTo>
                    <a:pt x="4471588" y="126139"/>
                  </a:lnTo>
                  <a:lnTo>
                    <a:pt x="4534513" y="136396"/>
                  </a:lnTo>
                  <a:lnTo>
                    <a:pt x="4597877" y="147054"/>
                  </a:lnTo>
                  <a:lnTo>
                    <a:pt x="4661681" y="158112"/>
                  </a:lnTo>
                  <a:lnTo>
                    <a:pt x="4725924" y="169571"/>
                  </a:lnTo>
                  <a:lnTo>
                    <a:pt x="4790607" y="181431"/>
                  </a:lnTo>
                  <a:lnTo>
                    <a:pt x="4855728" y="193692"/>
                  </a:lnTo>
                  <a:lnTo>
                    <a:pt x="4921289" y="206354"/>
                  </a:lnTo>
                  <a:lnTo>
                    <a:pt x="4987290" y="219417"/>
                  </a:lnTo>
                  <a:lnTo>
                    <a:pt x="5053730" y="232881"/>
                  </a:lnTo>
                  <a:lnTo>
                    <a:pt x="5120609" y="246745"/>
                  </a:lnTo>
                  <a:lnTo>
                    <a:pt x="5146218" y="252293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52083" y="2146601"/>
              <a:ext cx="231775" cy="208915"/>
            </a:xfrm>
            <a:custGeom>
              <a:avLst/>
              <a:gdLst/>
              <a:ahLst/>
              <a:cxnLst/>
              <a:rect l="l" t="t" r="r" b="b"/>
              <a:pathLst>
                <a:path w="231775" h="208914">
                  <a:moveTo>
                    <a:pt x="45224" y="0"/>
                  </a:moveTo>
                  <a:lnTo>
                    <a:pt x="0" y="208764"/>
                  </a:lnTo>
                  <a:lnTo>
                    <a:pt x="231376" y="149606"/>
                  </a:lnTo>
                  <a:lnTo>
                    <a:pt x="45224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10484" y="5300259"/>
              <a:ext cx="1198245" cy="514984"/>
            </a:xfrm>
            <a:custGeom>
              <a:avLst/>
              <a:gdLst/>
              <a:ahLst/>
              <a:cxnLst/>
              <a:rect l="l" t="t" r="r" b="b"/>
              <a:pathLst>
                <a:path w="1198245" h="514985">
                  <a:moveTo>
                    <a:pt x="0" y="0"/>
                  </a:moveTo>
                  <a:lnTo>
                    <a:pt x="20515" y="39268"/>
                  </a:lnTo>
                  <a:lnTo>
                    <a:pt x="42452" y="76978"/>
                  </a:lnTo>
                  <a:lnTo>
                    <a:pt x="65810" y="113130"/>
                  </a:lnTo>
                  <a:lnTo>
                    <a:pt x="90591" y="147724"/>
                  </a:lnTo>
                  <a:lnTo>
                    <a:pt x="116793" y="180760"/>
                  </a:lnTo>
                  <a:lnTo>
                    <a:pt x="144417" y="212237"/>
                  </a:lnTo>
                  <a:lnTo>
                    <a:pt x="173463" y="242156"/>
                  </a:lnTo>
                  <a:lnTo>
                    <a:pt x="203931" y="270517"/>
                  </a:lnTo>
                  <a:lnTo>
                    <a:pt x="235820" y="297319"/>
                  </a:lnTo>
                  <a:lnTo>
                    <a:pt x="269132" y="322563"/>
                  </a:lnTo>
                  <a:lnTo>
                    <a:pt x="303865" y="346249"/>
                  </a:lnTo>
                  <a:lnTo>
                    <a:pt x="340020" y="368377"/>
                  </a:lnTo>
                  <a:lnTo>
                    <a:pt x="377596" y="388947"/>
                  </a:lnTo>
                  <a:lnTo>
                    <a:pt x="416595" y="407958"/>
                  </a:lnTo>
                  <a:lnTo>
                    <a:pt x="457015" y="425411"/>
                  </a:lnTo>
                  <a:lnTo>
                    <a:pt x="498857" y="441305"/>
                  </a:lnTo>
                  <a:lnTo>
                    <a:pt x="542121" y="455642"/>
                  </a:lnTo>
                  <a:lnTo>
                    <a:pt x="586807" y="468420"/>
                  </a:lnTo>
                  <a:lnTo>
                    <a:pt x="632914" y="479640"/>
                  </a:lnTo>
                  <a:lnTo>
                    <a:pt x="680444" y="489302"/>
                  </a:lnTo>
                  <a:lnTo>
                    <a:pt x="729395" y="497405"/>
                  </a:lnTo>
                  <a:lnTo>
                    <a:pt x="779768" y="503950"/>
                  </a:lnTo>
                  <a:lnTo>
                    <a:pt x="831563" y="508937"/>
                  </a:lnTo>
                  <a:lnTo>
                    <a:pt x="884779" y="512366"/>
                  </a:lnTo>
                  <a:lnTo>
                    <a:pt x="939418" y="514236"/>
                  </a:lnTo>
                  <a:lnTo>
                    <a:pt x="995478" y="514548"/>
                  </a:lnTo>
                  <a:lnTo>
                    <a:pt x="1052960" y="513302"/>
                  </a:lnTo>
                  <a:lnTo>
                    <a:pt x="1111863" y="510498"/>
                  </a:lnTo>
                  <a:lnTo>
                    <a:pt x="1172189" y="506135"/>
                  </a:lnTo>
                  <a:lnTo>
                    <a:pt x="1198182" y="502960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69731" y="5700379"/>
              <a:ext cx="225425" cy="212090"/>
            </a:xfrm>
            <a:custGeom>
              <a:avLst/>
              <a:gdLst/>
              <a:ahLst/>
              <a:cxnLst/>
              <a:rect l="l" t="t" r="r" b="b"/>
              <a:pathLst>
                <a:path w="225425" h="212089">
                  <a:moveTo>
                    <a:pt x="0" y="0"/>
                  </a:moveTo>
                  <a:lnTo>
                    <a:pt x="25902" y="212029"/>
                  </a:lnTo>
                  <a:lnTo>
                    <a:pt x="224981" y="80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67018" y="5312908"/>
              <a:ext cx="1775460" cy="3162935"/>
            </a:xfrm>
            <a:custGeom>
              <a:avLst/>
              <a:gdLst/>
              <a:ahLst/>
              <a:cxnLst/>
              <a:rect l="l" t="t" r="r" b="b"/>
              <a:pathLst>
                <a:path w="1775460" h="3162934">
                  <a:moveTo>
                    <a:pt x="2564" y="0"/>
                  </a:moveTo>
                  <a:lnTo>
                    <a:pt x="1119" y="55507"/>
                  </a:lnTo>
                  <a:lnTo>
                    <a:pt x="265" y="110606"/>
                  </a:lnTo>
                  <a:lnTo>
                    <a:pt x="0" y="165297"/>
                  </a:lnTo>
                  <a:lnTo>
                    <a:pt x="324" y="219581"/>
                  </a:lnTo>
                  <a:lnTo>
                    <a:pt x="1239" y="273456"/>
                  </a:lnTo>
                  <a:lnTo>
                    <a:pt x="2744" y="326923"/>
                  </a:lnTo>
                  <a:lnTo>
                    <a:pt x="4839" y="379982"/>
                  </a:lnTo>
                  <a:lnTo>
                    <a:pt x="7524" y="432633"/>
                  </a:lnTo>
                  <a:lnTo>
                    <a:pt x="10798" y="484877"/>
                  </a:lnTo>
                  <a:lnTo>
                    <a:pt x="14663" y="536712"/>
                  </a:lnTo>
                  <a:lnTo>
                    <a:pt x="19118" y="588139"/>
                  </a:lnTo>
                  <a:lnTo>
                    <a:pt x="24162" y="639158"/>
                  </a:lnTo>
                  <a:lnTo>
                    <a:pt x="29797" y="689769"/>
                  </a:lnTo>
                  <a:lnTo>
                    <a:pt x="36021" y="739972"/>
                  </a:lnTo>
                  <a:lnTo>
                    <a:pt x="42836" y="789767"/>
                  </a:lnTo>
                  <a:lnTo>
                    <a:pt x="50240" y="839154"/>
                  </a:lnTo>
                  <a:lnTo>
                    <a:pt x="58235" y="888133"/>
                  </a:lnTo>
                  <a:lnTo>
                    <a:pt x="66819" y="936705"/>
                  </a:lnTo>
                  <a:lnTo>
                    <a:pt x="75993" y="984868"/>
                  </a:lnTo>
                  <a:lnTo>
                    <a:pt x="85757" y="1032623"/>
                  </a:lnTo>
                  <a:lnTo>
                    <a:pt x="96112" y="1079970"/>
                  </a:lnTo>
                  <a:lnTo>
                    <a:pt x="107056" y="1126909"/>
                  </a:lnTo>
                  <a:lnTo>
                    <a:pt x="118590" y="1173440"/>
                  </a:lnTo>
                  <a:lnTo>
                    <a:pt x="130714" y="1219563"/>
                  </a:lnTo>
                  <a:lnTo>
                    <a:pt x="143428" y="1265278"/>
                  </a:lnTo>
                  <a:lnTo>
                    <a:pt x="156732" y="1310585"/>
                  </a:lnTo>
                  <a:lnTo>
                    <a:pt x="170626" y="1355483"/>
                  </a:lnTo>
                  <a:lnTo>
                    <a:pt x="185110" y="1399974"/>
                  </a:lnTo>
                  <a:lnTo>
                    <a:pt x="200183" y="1444057"/>
                  </a:lnTo>
                  <a:lnTo>
                    <a:pt x="215847" y="1487732"/>
                  </a:lnTo>
                  <a:lnTo>
                    <a:pt x="232101" y="1530999"/>
                  </a:lnTo>
                  <a:lnTo>
                    <a:pt x="248945" y="1573858"/>
                  </a:lnTo>
                  <a:lnTo>
                    <a:pt x="266378" y="1616309"/>
                  </a:lnTo>
                  <a:lnTo>
                    <a:pt x="284402" y="1658352"/>
                  </a:lnTo>
                  <a:lnTo>
                    <a:pt x="303015" y="1699986"/>
                  </a:lnTo>
                  <a:lnTo>
                    <a:pt x="322219" y="1741213"/>
                  </a:lnTo>
                  <a:lnTo>
                    <a:pt x="342012" y="1782032"/>
                  </a:lnTo>
                  <a:lnTo>
                    <a:pt x="362396" y="1822443"/>
                  </a:lnTo>
                  <a:lnTo>
                    <a:pt x="383369" y="1862446"/>
                  </a:lnTo>
                  <a:lnTo>
                    <a:pt x="404932" y="1902040"/>
                  </a:lnTo>
                  <a:lnTo>
                    <a:pt x="427086" y="1941227"/>
                  </a:lnTo>
                  <a:lnTo>
                    <a:pt x="449829" y="1980006"/>
                  </a:lnTo>
                  <a:lnTo>
                    <a:pt x="473162" y="2018377"/>
                  </a:lnTo>
                  <a:lnTo>
                    <a:pt x="497085" y="2056339"/>
                  </a:lnTo>
                  <a:lnTo>
                    <a:pt x="521598" y="2093894"/>
                  </a:lnTo>
                  <a:lnTo>
                    <a:pt x="546701" y="2131041"/>
                  </a:lnTo>
                  <a:lnTo>
                    <a:pt x="572394" y="2167779"/>
                  </a:lnTo>
                  <a:lnTo>
                    <a:pt x="598677" y="2204110"/>
                  </a:lnTo>
                  <a:lnTo>
                    <a:pt x="625550" y="2240033"/>
                  </a:lnTo>
                  <a:lnTo>
                    <a:pt x="653013" y="2275547"/>
                  </a:lnTo>
                  <a:lnTo>
                    <a:pt x="681066" y="2310654"/>
                  </a:lnTo>
                  <a:lnTo>
                    <a:pt x="709709" y="2345352"/>
                  </a:lnTo>
                  <a:lnTo>
                    <a:pt x="738941" y="2379643"/>
                  </a:lnTo>
                  <a:lnTo>
                    <a:pt x="768764" y="2413526"/>
                  </a:lnTo>
                  <a:lnTo>
                    <a:pt x="799177" y="2447000"/>
                  </a:lnTo>
                  <a:lnTo>
                    <a:pt x="830179" y="2480067"/>
                  </a:lnTo>
                  <a:lnTo>
                    <a:pt x="861772" y="2512725"/>
                  </a:lnTo>
                  <a:lnTo>
                    <a:pt x="893954" y="2544976"/>
                  </a:lnTo>
                  <a:lnTo>
                    <a:pt x="926727" y="2576818"/>
                  </a:lnTo>
                  <a:lnTo>
                    <a:pt x="960089" y="2608253"/>
                  </a:lnTo>
                  <a:lnTo>
                    <a:pt x="994042" y="2639279"/>
                  </a:lnTo>
                  <a:lnTo>
                    <a:pt x="1028584" y="2669898"/>
                  </a:lnTo>
                  <a:lnTo>
                    <a:pt x="1063716" y="2700108"/>
                  </a:lnTo>
                  <a:lnTo>
                    <a:pt x="1099439" y="2729911"/>
                  </a:lnTo>
                  <a:lnTo>
                    <a:pt x="1135751" y="2759305"/>
                  </a:lnTo>
                  <a:lnTo>
                    <a:pt x="1172653" y="2788291"/>
                  </a:lnTo>
                  <a:lnTo>
                    <a:pt x="1210145" y="2816870"/>
                  </a:lnTo>
                  <a:lnTo>
                    <a:pt x="1248227" y="2845040"/>
                  </a:lnTo>
                  <a:lnTo>
                    <a:pt x="1286899" y="2872803"/>
                  </a:lnTo>
                  <a:lnTo>
                    <a:pt x="1326161" y="2900157"/>
                  </a:lnTo>
                  <a:lnTo>
                    <a:pt x="1366013" y="2927103"/>
                  </a:lnTo>
                  <a:lnTo>
                    <a:pt x="1406455" y="2953642"/>
                  </a:lnTo>
                  <a:lnTo>
                    <a:pt x="1447487" y="2979772"/>
                  </a:lnTo>
                  <a:lnTo>
                    <a:pt x="1489108" y="3005494"/>
                  </a:lnTo>
                  <a:lnTo>
                    <a:pt x="1531320" y="3030808"/>
                  </a:lnTo>
                  <a:lnTo>
                    <a:pt x="1574122" y="3055715"/>
                  </a:lnTo>
                  <a:lnTo>
                    <a:pt x="1617513" y="3080213"/>
                  </a:lnTo>
                  <a:lnTo>
                    <a:pt x="1661495" y="3104303"/>
                  </a:lnTo>
                  <a:lnTo>
                    <a:pt x="1706067" y="3127985"/>
                  </a:lnTo>
                  <a:lnTo>
                    <a:pt x="1751228" y="3151260"/>
                  </a:lnTo>
                  <a:lnTo>
                    <a:pt x="1774915" y="3162539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72380" y="8367765"/>
              <a:ext cx="239395" cy="193040"/>
            </a:xfrm>
            <a:custGeom>
              <a:avLst/>
              <a:gdLst/>
              <a:ahLst/>
              <a:cxnLst/>
              <a:rect l="l" t="t" r="r" b="b"/>
              <a:pathLst>
                <a:path w="239395" h="193040">
                  <a:moveTo>
                    <a:pt x="91839" y="0"/>
                  </a:moveTo>
                  <a:lnTo>
                    <a:pt x="0" y="192855"/>
                  </a:lnTo>
                  <a:lnTo>
                    <a:pt x="238774" y="188266"/>
                  </a:lnTo>
                  <a:lnTo>
                    <a:pt x="9183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10484" y="2994511"/>
              <a:ext cx="1221105" cy="1624965"/>
            </a:xfrm>
            <a:custGeom>
              <a:avLst/>
              <a:gdLst/>
              <a:ahLst/>
              <a:cxnLst/>
              <a:rect l="l" t="t" r="r" b="b"/>
              <a:pathLst>
                <a:path w="1221104" h="1624964">
                  <a:moveTo>
                    <a:pt x="0" y="1624727"/>
                  </a:moveTo>
                  <a:lnTo>
                    <a:pt x="11843" y="1573296"/>
                  </a:lnTo>
                  <a:lnTo>
                    <a:pt x="24500" y="1522500"/>
                  </a:lnTo>
                  <a:lnTo>
                    <a:pt x="37970" y="1472339"/>
                  </a:lnTo>
                  <a:lnTo>
                    <a:pt x="52252" y="1422814"/>
                  </a:lnTo>
                  <a:lnTo>
                    <a:pt x="67348" y="1373925"/>
                  </a:lnTo>
                  <a:lnTo>
                    <a:pt x="83256" y="1325671"/>
                  </a:lnTo>
                  <a:lnTo>
                    <a:pt x="99978" y="1278053"/>
                  </a:lnTo>
                  <a:lnTo>
                    <a:pt x="117512" y="1231070"/>
                  </a:lnTo>
                  <a:lnTo>
                    <a:pt x="135860" y="1184722"/>
                  </a:lnTo>
                  <a:lnTo>
                    <a:pt x="155020" y="1139011"/>
                  </a:lnTo>
                  <a:lnTo>
                    <a:pt x="174993" y="1093934"/>
                  </a:lnTo>
                  <a:lnTo>
                    <a:pt x="195779" y="1049494"/>
                  </a:lnTo>
                  <a:lnTo>
                    <a:pt x="217378" y="1005689"/>
                  </a:lnTo>
                  <a:lnTo>
                    <a:pt x="239790" y="962519"/>
                  </a:lnTo>
                  <a:lnTo>
                    <a:pt x="263015" y="919985"/>
                  </a:lnTo>
                  <a:lnTo>
                    <a:pt x="287053" y="878086"/>
                  </a:lnTo>
                  <a:lnTo>
                    <a:pt x="311904" y="836823"/>
                  </a:lnTo>
                  <a:lnTo>
                    <a:pt x="337568" y="796196"/>
                  </a:lnTo>
                  <a:lnTo>
                    <a:pt x="364045" y="756204"/>
                  </a:lnTo>
                  <a:lnTo>
                    <a:pt x="391335" y="716847"/>
                  </a:lnTo>
                  <a:lnTo>
                    <a:pt x="419437" y="678127"/>
                  </a:lnTo>
                  <a:lnTo>
                    <a:pt x="448353" y="640041"/>
                  </a:lnTo>
                  <a:lnTo>
                    <a:pt x="478082" y="602591"/>
                  </a:lnTo>
                  <a:lnTo>
                    <a:pt x="508623" y="565777"/>
                  </a:lnTo>
                  <a:lnTo>
                    <a:pt x="539978" y="529598"/>
                  </a:lnTo>
                  <a:lnTo>
                    <a:pt x="572145" y="494055"/>
                  </a:lnTo>
                  <a:lnTo>
                    <a:pt x="605125" y="459147"/>
                  </a:lnTo>
                  <a:lnTo>
                    <a:pt x="638919" y="424875"/>
                  </a:lnTo>
                  <a:lnTo>
                    <a:pt x="673525" y="391239"/>
                  </a:lnTo>
                  <a:lnTo>
                    <a:pt x="708944" y="358237"/>
                  </a:lnTo>
                  <a:lnTo>
                    <a:pt x="745176" y="325872"/>
                  </a:lnTo>
                  <a:lnTo>
                    <a:pt x="782221" y="294142"/>
                  </a:lnTo>
                  <a:lnTo>
                    <a:pt x="820079" y="263047"/>
                  </a:lnTo>
                  <a:lnTo>
                    <a:pt x="858750" y="232588"/>
                  </a:lnTo>
                  <a:lnTo>
                    <a:pt x="898234" y="202765"/>
                  </a:lnTo>
                  <a:lnTo>
                    <a:pt x="938531" y="173577"/>
                  </a:lnTo>
                  <a:lnTo>
                    <a:pt x="979641" y="145025"/>
                  </a:lnTo>
                  <a:lnTo>
                    <a:pt x="1021564" y="117108"/>
                  </a:lnTo>
                  <a:lnTo>
                    <a:pt x="1064299" y="89827"/>
                  </a:lnTo>
                  <a:lnTo>
                    <a:pt x="1107848" y="63181"/>
                  </a:lnTo>
                  <a:lnTo>
                    <a:pt x="1152209" y="37171"/>
                  </a:lnTo>
                  <a:lnTo>
                    <a:pt x="1197384" y="11796"/>
                  </a:lnTo>
                  <a:lnTo>
                    <a:pt x="1220818" y="0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59896" y="2910235"/>
              <a:ext cx="239395" cy="191770"/>
            </a:xfrm>
            <a:custGeom>
              <a:avLst/>
              <a:gdLst/>
              <a:ahLst/>
              <a:cxnLst/>
              <a:rect l="l" t="t" r="r" b="b"/>
              <a:pathLst>
                <a:path w="239395" h="191769">
                  <a:moveTo>
                    <a:pt x="238817" y="0"/>
                  </a:moveTo>
                  <a:lnTo>
                    <a:pt x="0" y="650"/>
                  </a:lnTo>
                  <a:lnTo>
                    <a:pt x="96047" y="191444"/>
                  </a:lnTo>
                  <a:lnTo>
                    <a:pt x="238817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898402" y="6013752"/>
              <a:ext cx="1852930" cy="701040"/>
            </a:xfrm>
            <a:custGeom>
              <a:avLst/>
              <a:gdLst/>
              <a:ahLst/>
              <a:cxnLst/>
              <a:rect l="l" t="t" r="r" b="b"/>
              <a:pathLst>
                <a:path w="1852930" h="701040">
                  <a:moveTo>
                    <a:pt x="1852824" y="700551"/>
                  </a:moveTo>
                  <a:lnTo>
                    <a:pt x="1823323" y="664339"/>
                  </a:lnTo>
                  <a:lnTo>
                    <a:pt x="1793139" y="629088"/>
                  </a:lnTo>
                  <a:lnTo>
                    <a:pt x="1762272" y="594798"/>
                  </a:lnTo>
                  <a:lnTo>
                    <a:pt x="1730723" y="561468"/>
                  </a:lnTo>
                  <a:lnTo>
                    <a:pt x="1698491" y="529100"/>
                  </a:lnTo>
                  <a:lnTo>
                    <a:pt x="1665577" y="497692"/>
                  </a:lnTo>
                  <a:lnTo>
                    <a:pt x="1631980" y="467246"/>
                  </a:lnTo>
                  <a:lnTo>
                    <a:pt x="1597701" y="437760"/>
                  </a:lnTo>
                  <a:lnTo>
                    <a:pt x="1562739" y="409235"/>
                  </a:lnTo>
                  <a:lnTo>
                    <a:pt x="1527094" y="381671"/>
                  </a:lnTo>
                  <a:lnTo>
                    <a:pt x="1490767" y="355068"/>
                  </a:lnTo>
                  <a:lnTo>
                    <a:pt x="1453758" y="329425"/>
                  </a:lnTo>
                  <a:lnTo>
                    <a:pt x="1416065" y="304744"/>
                  </a:lnTo>
                  <a:lnTo>
                    <a:pt x="1377691" y="281024"/>
                  </a:lnTo>
                  <a:lnTo>
                    <a:pt x="1338633" y="258264"/>
                  </a:lnTo>
                  <a:lnTo>
                    <a:pt x="1298893" y="236465"/>
                  </a:lnTo>
                  <a:lnTo>
                    <a:pt x="1258471" y="215628"/>
                  </a:lnTo>
                  <a:lnTo>
                    <a:pt x="1217366" y="195751"/>
                  </a:lnTo>
                  <a:lnTo>
                    <a:pt x="1175578" y="176835"/>
                  </a:lnTo>
                  <a:lnTo>
                    <a:pt x="1133108" y="158880"/>
                  </a:lnTo>
                  <a:lnTo>
                    <a:pt x="1089955" y="141885"/>
                  </a:lnTo>
                  <a:lnTo>
                    <a:pt x="1046120" y="125852"/>
                  </a:lnTo>
                  <a:lnTo>
                    <a:pt x="1001602" y="110780"/>
                  </a:lnTo>
                  <a:lnTo>
                    <a:pt x="956401" y="96668"/>
                  </a:lnTo>
                  <a:lnTo>
                    <a:pt x="910518" y="83517"/>
                  </a:lnTo>
                  <a:lnTo>
                    <a:pt x="863953" y="71328"/>
                  </a:lnTo>
                  <a:lnTo>
                    <a:pt x="816704" y="60099"/>
                  </a:lnTo>
                  <a:lnTo>
                    <a:pt x="768774" y="49831"/>
                  </a:lnTo>
                  <a:lnTo>
                    <a:pt x="720160" y="40524"/>
                  </a:lnTo>
                  <a:lnTo>
                    <a:pt x="670864" y="32177"/>
                  </a:lnTo>
                  <a:lnTo>
                    <a:pt x="620886" y="24792"/>
                  </a:lnTo>
                  <a:lnTo>
                    <a:pt x="570225" y="18368"/>
                  </a:lnTo>
                  <a:lnTo>
                    <a:pt x="518881" y="12904"/>
                  </a:lnTo>
                  <a:lnTo>
                    <a:pt x="466855" y="8401"/>
                  </a:lnTo>
                  <a:lnTo>
                    <a:pt x="414147" y="4860"/>
                  </a:lnTo>
                  <a:lnTo>
                    <a:pt x="360755" y="2279"/>
                  </a:lnTo>
                  <a:lnTo>
                    <a:pt x="306681" y="659"/>
                  </a:lnTo>
                  <a:lnTo>
                    <a:pt x="251925" y="0"/>
                  </a:lnTo>
                  <a:lnTo>
                    <a:pt x="196486" y="301"/>
                  </a:lnTo>
                  <a:lnTo>
                    <a:pt x="140364" y="1564"/>
                  </a:lnTo>
                  <a:lnTo>
                    <a:pt x="83560" y="3788"/>
                  </a:lnTo>
                  <a:lnTo>
                    <a:pt x="26074" y="6972"/>
                  </a:lnTo>
                  <a:lnTo>
                    <a:pt x="0" y="9354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711751" y="5914365"/>
              <a:ext cx="222885" cy="212725"/>
            </a:xfrm>
            <a:custGeom>
              <a:avLst/>
              <a:gdLst/>
              <a:ahLst/>
              <a:cxnLst/>
              <a:rect l="l" t="t" r="r" b="b"/>
              <a:pathLst>
                <a:path w="222884" h="212725">
                  <a:moveTo>
                    <a:pt x="202999" y="0"/>
                  </a:moveTo>
                  <a:lnTo>
                    <a:pt x="0" y="125794"/>
                  </a:lnTo>
                  <a:lnTo>
                    <a:pt x="222433" y="212720"/>
                  </a:lnTo>
                  <a:lnTo>
                    <a:pt x="20299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59483" y="3100368"/>
              <a:ext cx="8460740" cy="2178050"/>
            </a:xfrm>
            <a:custGeom>
              <a:avLst/>
              <a:gdLst/>
              <a:ahLst/>
              <a:cxnLst/>
              <a:rect l="l" t="t" r="r" b="b"/>
              <a:pathLst>
                <a:path w="8460740" h="2178050">
                  <a:moveTo>
                    <a:pt x="8460475" y="0"/>
                  </a:moveTo>
                  <a:lnTo>
                    <a:pt x="0" y="0"/>
                  </a:lnTo>
                  <a:lnTo>
                    <a:pt x="0" y="2177944"/>
                  </a:lnTo>
                  <a:lnTo>
                    <a:pt x="8460475" y="2177944"/>
                  </a:lnTo>
                  <a:lnTo>
                    <a:pt x="8460475" y="0"/>
                  </a:lnTo>
                  <a:close/>
                </a:path>
              </a:pathLst>
            </a:custGeom>
            <a:solidFill>
              <a:srgbClr val="F2425D">
                <a:alpha val="39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606572" y="3772468"/>
              <a:ext cx="2038350" cy="563245"/>
            </a:xfrm>
            <a:custGeom>
              <a:avLst/>
              <a:gdLst/>
              <a:ahLst/>
              <a:cxnLst/>
              <a:rect l="l" t="t" r="r" b="b"/>
              <a:pathLst>
                <a:path w="2038350" h="563245">
                  <a:moveTo>
                    <a:pt x="2038210" y="562672"/>
                  </a:moveTo>
                  <a:lnTo>
                    <a:pt x="2004288" y="530622"/>
                  </a:lnTo>
                  <a:lnTo>
                    <a:pt x="1969816" y="499511"/>
                  </a:lnTo>
                  <a:lnTo>
                    <a:pt x="1934795" y="469340"/>
                  </a:lnTo>
                  <a:lnTo>
                    <a:pt x="1899225" y="440108"/>
                  </a:lnTo>
                  <a:lnTo>
                    <a:pt x="1863105" y="411816"/>
                  </a:lnTo>
                  <a:lnTo>
                    <a:pt x="1826435" y="384464"/>
                  </a:lnTo>
                  <a:lnTo>
                    <a:pt x="1789216" y="358052"/>
                  </a:lnTo>
                  <a:lnTo>
                    <a:pt x="1751447" y="332579"/>
                  </a:lnTo>
                  <a:lnTo>
                    <a:pt x="1713129" y="308046"/>
                  </a:lnTo>
                  <a:lnTo>
                    <a:pt x="1674261" y="284452"/>
                  </a:lnTo>
                  <a:lnTo>
                    <a:pt x="1634844" y="261798"/>
                  </a:lnTo>
                  <a:lnTo>
                    <a:pt x="1594877" y="240084"/>
                  </a:lnTo>
                  <a:lnTo>
                    <a:pt x="1554361" y="219309"/>
                  </a:lnTo>
                  <a:lnTo>
                    <a:pt x="1513295" y="199474"/>
                  </a:lnTo>
                  <a:lnTo>
                    <a:pt x="1471680" y="180579"/>
                  </a:lnTo>
                  <a:lnTo>
                    <a:pt x="1429515" y="162624"/>
                  </a:lnTo>
                  <a:lnTo>
                    <a:pt x="1386800" y="145608"/>
                  </a:lnTo>
                  <a:lnTo>
                    <a:pt x="1343536" y="129531"/>
                  </a:lnTo>
                  <a:lnTo>
                    <a:pt x="1299723" y="114394"/>
                  </a:lnTo>
                  <a:lnTo>
                    <a:pt x="1255360" y="100197"/>
                  </a:lnTo>
                  <a:lnTo>
                    <a:pt x="1210447" y="86940"/>
                  </a:lnTo>
                  <a:lnTo>
                    <a:pt x="1164985" y="74622"/>
                  </a:lnTo>
                  <a:lnTo>
                    <a:pt x="1118973" y="63244"/>
                  </a:lnTo>
                  <a:lnTo>
                    <a:pt x="1072412" y="52806"/>
                  </a:lnTo>
                  <a:lnTo>
                    <a:pt x="1025301" y="43307"/>
                  </a:lnTo>
                  <a:lnTo>
                    <a:pt x="977641" y="34748"/>
                  </a:lnTo>
                  <a:lnTo>
                    <a:pt x="929431" y="27128"/>
                  </a:lnTo>
                  <a:lnTo>
                    <a:pt x="880672" y="20448"/>
                  </a:lnTo>
                  <a:lnTo>
                    <a:pt x="831363" y="14708"/>
                  </a:lnTo>
                  <a:lnTo>
                    <a:pt x="781505" y="9908"/>
                  </a:lnTo>
                  <a:lnTo>
                    <a:pt x="731097" y="6047"/>
                  </a:lnTo>
                  <a:lnTo>
                    <a:pt x="680140" y="3125"/>
                  </a:lnTo>
                  <a:lnTo>
                    <a:pt x="628633" y="1144"/>
                  </a:lnTo>
                  <a:lnTo>
                    <a:pt x="576576" y="102"/>
                  </a:lnTo>
                  <a:lnTo>
                    <a:pt x="523970" y="0"/>
                  </a:lnTo>
                  <a:lnTo>
                    <a:pt x="470815" y="837"/>
                  </a:lnTo>
                  <a:lnTo>
                    <a:pt x="417110" y="2614"/>
                  </a:lnTo>
                  <a:lnTo>
                    <a:pt x="362855" y="5330"/>
                  </a:lnTo>
                  <a:lnTo>
                    <a:pt x="308051" y="8987"/>
                  </a:lnTo>
                  <a:lnTo>
                    <a:pt x="252697" y="13583"/>
                  </a:lnTo>
                  <a:lnTo>
                    <a:pt x="196794" y="19118"/>
                  </a:lnTo>
                  <a:lnTo>
                    <a:pt x="140341" y="25594"/>
                  </a:lnTo>
                  <a:lnTo>
                    <a:pt x="83339" y="33008"/>
                  </a:lnTo>
                  <a:lnTo>
                    <a:pt x="25787" y="41363"/>
                  </a:lnTo>
                  <a:lnTo>
                    <a:pt x="0" y="45969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422063" y="3708695"/>
              <a:ext cx="229235" cy="210820"/>
            </a:xfrm>
            <a:custGeom>
              <a:avLst/>
              <a:gdLst/>
              <a:ahLst/>
              <a:cxnLst/>
              <a:rect l="l" t="t" r="r" b="b"/>
              <a:pathLst>
                <a:path w="229234" h="210820">
                  <a:moveTo>
                    <a:pt x="191502" y="0"/>
                  </a:moveTo>
                  <a:lnTo>
                    <a:pt x="0" y="142698"/>
                  </a:lnTo>
                  <a:lnTo>
                    <a:pt x="229061" y="210278"/>
                  </a:lnTo>
                  <a:lnTo>
                    <a:pt x="191502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59483" y="3102187"/>
              <a:ext cx="2178050" cy="5321300"/>
            </a:xfrm>
            <a:custGeom>
              <a:avLst/>
              <a:gdLst/>
              <a:ahLst/>
              <a:cxnLst/>
              <a:rect l="l" t="t" r="r" b="b"/>
              <a:pathLst>
                <a:path w="2178050" h="5321300">
                  <a:moveTo>
                    <a:pt x="2177944" y="0"/>
                  </a:moveTo>
                  <a:lnTo>
                    <a:pt x="0" y="0"/>
                  </a:lnTo>
                  <a:lnTo>
                    <a:pt x="0" y="5320814"/>
                  </a:lnTo>
                  <a:lnTo>
                    <a:pt x="2177944" y="5320814"/>
                  </a:lnTo>
                  <a:lnTo>
                    <a:pt x="2177944" y="0"/>
                  </a:lnTo>
                  <a:close/>
                </a:path>
              </a:pathLst>
            </a:custGeom>
            <a:solidFill>
              <a:srgbClr val="F2425D">
                <a:alpha val="396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362420" y="4748849"/>
            <a:ext cx="155511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50" dirty="0">
                <a:solidFill>
                  <a:srgbClr val="F2425D"/>
                </a:solidFill>
                <a:latin typeface="Arial Black"/>
                <a:cs typeface="Arial Black"/>
              </a:rPr>
              <a:t>Grid</a:t>
            </a:r>
            <a:r>
              <a:rPr sz="2600" spc="-185" dirty="0">
                <a:solidFill>
                  <a:srgbClr val="F2425D"/>
                </a:solidFill>
                <a:latin typeface="Arial Black"/>
                <a:cs typeface="Arial Black"/>
              </a:rPr>
              <a:t> </a:t>
            </a:r>
            <a:r>
              <a:rPr sz="2600" spc="-145" dirty="0">
                <a:solidFill>
                  <a:srgbClr val="F2425D"/>
                </a:solidFill>
                <a:latin typeface="Arial Black"/>
                <a:cs typeface="Arial Black"/>
              </a:rPr>
              <a:t>lines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343190" y="6811613"/>
            <a:ext cx="239014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60" dirty="0">
                <a:solidFill>
                  <a:srgbClr val="F2425D"/>
                </a:solidFill>
                <a:latin typeface="Arial Black"/>
                <a:cs typeface="Arial Black"/>
              </a:rPr>
              <a:t>Gutters</a:t>
            </a:r>
            <a:r>
              <a:rPr sz="2600" spc="-165" dirty="0">
                <a:solidFill>
                  <a:srgbClr val="F2425D"/>
                </a:solidFill>
                <a:latin typeface="Arial Black"/>
                <a:cs typeface="Arial Black"/>
              </a:rPr>
              <a:t> </a:t>
            </a:r>
            <a:r>
              <a:rPr sz="2600" spc="-75" dirty="0">
                <a:solidFill>
                  <a:srgbClr val="F2425D"/>
                </a:solidFill>
                <a:latin typeface="Arial Black"/>
                <a:cs typeface="Arial Black"/>
              </a:rPr>
              <a:t>(gaps)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211601" y="4468934"/>
            <a:ext cx="23583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50" dirty="0">
                <a:solidFill>
                  <a:srgbClr val="F2425D"/>
                </a:solidFill>
                <a:latin typeface="Arial Black"/>
                <a:cs typeface="Arial Black"/>
              </a:rPr>
              <a:t>Grid</a:t>
            </a:r>
            <a:r>
              <a:rPr sz="2600" spc="-185" dirty="0">
                <a:solidFill>
                  <a:srgbClr val="F2425D"/>
                </a:solidFill>
                <a:latin typeface="Arial Black"/>
                <a:cs typeface="Arial Black"/>
              </a:rPr>
              <a:t> </a:t>
            </a:r>
            <a:r>
              <a:rPr sz="2600" spc="-135" dirty="0">
                <a:solidFill>
                  <a:srgbClr val="F2425D"/>
                </a:solidFill>
                <a:latin typeface="Arial Black"/>
                <a:cs typeface="Arial Black"/>
              </a:rPr>
              <a:t>track/row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261878" y="9027869"/>
            <a:ext cx="294767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50" dirty="0">
                <a:solidFill>
                  <a:srgbClr val="F2425D"/>
                </a:solidFill>
                <a:latin typeface="Arial Black"/>
                <a:cs typeface="Arial Black"/>
              </a:rPr>
              <a:t>Grid</a:t>
            </a:r>
            <a:r>
              <a:rPr sz="2600" spc="-185" dirty="0">
                <a:solidFill>
                  <a:srgbClr val="F2425D"/>
                </a:solidFill>
                <a:latin typeface="Arial Black"/>
                <a:cs typeface="Arial Black"/>
              </a:rPr>
              <a:t> </a:t>
            </a:r>
            <a:r>
              <a:rPr sz="2600" spc="-140" dirty="0">
                <a:solidFill>
                  <a:srgbClr val="F2425D"/>
                </a:solidFill>
                <a:latin typeface="Arial Black"/>
                <a:cs typeface="Arial Black"/>
              </a:rPr>
              <a:t>track/column</a:t>
            </a:r>
            <a:endParaRPr sz="2600">
              <a:latin typeface="Arial Black"/>
              <a:cs typeface="Arial Black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337121" y="7306001"/>
            <a:ext cx="9173845" cy="2179955"/>
            <a:chOff x="7337121" y="7306001"/>
            <a:chExt cx="9173845" cy="2179955"/>
          </a:xfrm>
        </p:grpSpPr>
        <p:sp>
          <p:nvSpPr>
            <p:cNvPr id="50" name="object 50"/>
            <p:cNvSpPr/>
            <p:nvPr/>
          </p:nvSpPr>
          <p:spPr>
            <a:xfrm>
              <a:off x="7442656" y="7783857"/>
              <a:ext cx="1630680" cy="1450340"/>
            </a:xfrm>
            <a:custGeom>
              <a:avLst/>
              <a:gdLst/>
              <a:ahLst/>
              <a:cxnLst/>
              <a:rect l="l" t="t" r="r" b="b"/>
              <a:pathLst>
                <a:path w="1630679" h="1450340">
                  <a:moveTo>
                    <a:pt x="1630252" y="1449939"/>
                  </a:moveTo>
                  <a:lnTo>
                    <a:pt x="1571424" y="1444022"/>
                  </a:lnTo>
                  <a:lnTo>
                    <a:pt x="1513671" y="1437225"/>
                  </a:lnTo>
                  <a:lnTo>
                    <a:pt x="1456993" y="1429547"/>
                  </a:lnTo>
                  <a:lnTo>
                    <a:pt x="1401391" y="1420990"/>
                  </a:lnTo>
                  <a:lnTo>
                    <a:pt x="1346864" y="1411552"/>
                  </a:lnTo>
                  <a:lnTo>
                    <a:pt x="1293413" y="1401235"/>
                  </a:lnTo>
                  <a:lnTo>
                    <a:pt x="1241037" y="1390037"/>
                  </a:lnTo>
                  <a:lnTo>
                    <a:pt x="1189737" y="1377960"/>
                  </a:lnTo>
                  <a:lnTo>
                    <a:pt x="1139512" y="1365002"/>
                  </a:lnTo>
                  <a:lnTo>
                    <a:pt x="1090362" y="1351165"/>
                  </a:lnTo>
                  <a:lnTo>
                    <a:pt x="1042288" y="1336448"/>
                  </a:lnTo>
                  <a:lnTo>
                    <a:pt x="995289" y="1320850"/>
                  </a:lnTo>
                  <a:lnTo>
                    <a:pt x="949366" y="1304373"/>
                  </a:lnTo>
                  <a:lnTo>
                    <a:pt x="904518" y="1287015"/>
                  </a:lnTo>
                  <a:lnTo>
                    <a:pt x="860745" y="1268778"/>
                  </a:lnTo>
                  <a:lnTo>
                    <a:pt x="818048" y="1249661"/>
                  </a:lnTo>
                  <a:lnTo>
                    <a:pt x="776427" y="1229663"/>
                  </a:lnTo>
                  <a:lnTo>
                    <a:pt x="735880" y="1208786"/>
                  </a:lnTo>
                  <a:lnTo>
                    <a:pt x="696409" y="1187028"/>
                  </a:lnTo>
                  <a:lnTo>
                    <a:pt x="658014" y="1164391"/>
                  </a:lnTo>
                  <a:lnTo>
                    <a:pt x="620694" y="1140873"/>
                  </a:lnTo>
                  <a:lnTo>
                    <a:pt x="584449" y="1116476"/>
                  </a:lnTo>
                  <a:lnTo>
                    <a:pt x="549280" y="1091199"/>
                  </a:lnTo>
                  <a:lnTo>
                    <a:pt x="515187" y="1065041"/>
                  </a:lnTo>
                  <a:lnTo>
                    <a:pt x="482168" y="1038004"/>
                  </a:lnTo>
                  <a:lnTo>
                    <a:pt x="450225" y="1010086"/>
                  </a:lnTo>
                  <a:lnTo>
                    <a:pt x="419358" y="981289"/>
                  </a:lnTo>
                  <a:lnTo>
                    <a:pt x="389566" y="951612"/>
                  </a:lnTo>
                  <a:lnTo>
                    <a:pt x="360849" y="921054"/>
                  </a:lnTo>
                  <a:lnTo>
                    <a:pt x="333208" y="889617"/>
                  </a:lnTo>
                  <a:lnTo>
                    <a:pt x="306642" y="857299"/>
                  </a:lnTo>
                  <a:lnTo>
                    <a:pt x="281151" y="824102"/>
                  </a:lnTo>
                  <a:lnTo>
                    <a:pt x="256736" y="790025"/>
                  </a:lnTo>
                  <a:lnTo>
                    <a:pt x="233397" y="755067"/>
                  </a:lnTo>
                  <a:lnTo>
                    <a:pt x="211133" y="719230"/>
                  </a:lnTo>
                  <a:lnTo>
                    <a:pt x="189944" y="682513"/>
                  </a:lnTo>
                  <a:lnTo>
                    <a:pt x="169831" y="644915"/>
                  </a:lnTo>
                  <a:lnTo>
                    <a:pt x="150793" y="606438"/>
                  </a:lnTo>
                  <a:lnTo>
                    <a:pt x="132830" y="567080"/>
                  </a:lnTo>
                  <a:lnTo>
                    <a:pt x="115943" y="526843"/>
                  </a:lnTo>
                  <a:lnTo>
                    <a:pt x="100131" y="485726"/>
                  </a:lnTo>
                  <a:lnTo>
                    <a:pt x="85395" y="443728"/>
                  </a:lnTo>
                  <a:lnTo>
                    <a:pt x="71734" y="400851"/>
                  </a:lnTo>
                  <a:lnTo>
                    <a:pt x="59149" y="357094"/>
                  </a:lnTo>
                  <a:lnTo>
                    <a:pt x="47639" y="312456"/>
                  </a:lnTo>
                  <a:lnTo>
                    <a:pt x="37204" y="266939"/>
                  </a:lnTo>
                  <a:lnTo>
                    <a:pt x="27845" y="220542"/>
                  </a:lnTo>
                  <a:lnTo>
                    <a:pt x="19561" y="173264"/>
                  </a:lnTo>
                  <a:lnTo>
                    <a:pt x="12353" y="125107"/>
                  </a:lnTo>
                  <a:lnTo>
                    <a:pt x="6220" y="76070"/>
                  </a:lnTo>
                  <a:lnTo>
                    <a:pt x="1163" y="26152"/>
                  </a:lnTo>
                  <a:lnTo>
                    <a:pt x="0" y="0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37121" y="7596613"/>
              <a:ext cx="213995" cy="218440"/>
            </a:xfrm>
            <a:custGeom>
              <a:avLst/>
              <a:gdLst/>
              <a:ahLst/>
              <a:cxnLst/>
              <a:rect l="l" t="t" r="r" b="b"/>
              <a:pathLst>
                <a:path w="213995" h="218440">
                  <a:moveTo>
                    <a:pt x="97206" y="0"/>
                  </a:moveTo>
                  <a:lnTo>
                    <a:pt x="0" y="218141"/>
                  </a:lnTo>
                  <a:lnTo>
                    <a:pt x="213395" y="208650"/>
                  </a:lnTo>
                  <a:lnTo>
                    <a:pt x="97206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338485" y="7409465"/>
              <a:ext cx="2146300" cy="1328420"/>
            </a:xfrm>
            <a:custGeom>
              <a:avLst/>
              <a:gdLst/>
              <a:ahLst/>
              <a:cxnLst/>
              <a:rect l="l" t="t" r="r" b="b"/>
              <a:pathLst>
                <a:path w="2146300" h="1328420">
                  <a:moveTo>
                    <a:pt x="2145917" y="1328320"/>
                  </a:moveTo>
                  <a:lnTo>
                    <a:pt x="2114813" y="1284597"/>
                  </a:lnTo>
                  <a:lnTo>
                    <a:pt x="2083330" y="1241590"/>
                  </a:lnTo>
                  <a:lnTo>
                    <a:pt x="2051468" y="1199298"/>
                  </a:lnTo>
                  <a:lnTo>
                    <a:pt x="2019227" y="1157720"/>
                  </a:lnTo>
                  <a:lnTo>
                    <a:pt x="1986607" y="1116858"/>
                  </a:lnTo>
                  <a:lnTo>
                    <a:pt x="1953609" y="1076710"/>
                  </a:lnTo>
                  <a:lnTo>
                    <a:pt x="1920231" y="1037277"/>
                  </a:lnTo>
                  <a:lnTo>
                    <a:pt x="1886474" y="998560"/>
                  </a:lnTo>
                  <a:lnTo>
                    <a:pt x="1852339" y="960557"/>
                  </a:lnTo>
                  <a:lnTo>
                    <a:pt x="1817824" y="923269"/>
                  </a:lnTo>
                  <a:lnTo>
                    <a:pt x="1782931" y="886696"/>
                  </a:lnTo>
                  <a:lnTo>
                    <a:pt x="1747659" y="850838"/>
                  </a:lnTo>
                  <a:lnTo>
                    <a:pt x="1712008" y="815695"/>
                  </a:lnTo>
                  <a:lnTo>
                    <a:pt x="1675977" y="781266"/>
                  </a:lnTo>
                  <a:lnTo>
                    <a:pt x="1639568" y="747553"/>
                  </a:lnTo>
                  <a:lnTo>
                    <a:pt x="1602780" y="714555"/>
                  </a:lnTo>
                  <a:lnTo>
                    <a:pt x="1565613" y="682271"/>
                  </a:lnTo>
                  <a:lnTo>
                    <a:pt x="1528067" y="650703"/>
                  </a:lnTo>
                  <a:lnTo>
                    <a:pt x="1490142" y="619849"/>
                  </a:lnTo>
                  <a:lnTo>
                    <a:pt x="1451839" y="589710"/>
                  </a:lnTo>
                  <a:lnTo>
                    <a:pt x="1413156" y="560286"/>
                  </a:lnTo>
                  <a:lnTo>
                    <a:pt x="1374094" y="531577"/>
                  </a:lnTo>
                  <a:lnTo>
                    <a:pt x="1334654" y="503583"/>
                  </a:lnTo>
                  <a:lnTo>
                    <a:pt x="1294834" y="476304"/>
                  </a:lnTo>
                  <a:lnTo>
                    <a:pt x="1254636" y="449740"/>
                  </a:lnTo>
                  <a:lnTo>
                    <a:pt x="1214058" y="423891"/>
                  </a:lnTo>
                  <a:lnTo>
                    <a:pt x="1173102" y="398757"/>
                  </a:lnTo>
                  <a:lnTo>
                    <a:pt x="1131766" y="374337"/>
                  </a:lnTo>
                  <a:lnTo>
                    <a:pt x="1090052" y="350633"/>
                  </a:lnTo>
                  <a:lnTo>
                    <a:pt x="1047959" y="327643"/>
                  </a:lnTo>
                  <a:lnTo>
                    <a:pt x="1005487" y="305369"/>
                  </a:lnTo>
                  <a:lnTo>
                    <a:pt x="962636" y="283809"/>
                  </a:lnTo>
                  <a:lnTo>
                    <a:pt x="919406" y="262964"/>
                  </a:lnTo>
                  <a:lnTo>
                    <a:pt x="875797" y="242834"/>
                  </a:lnTo>
                  <a:lnTo>
                    <a:pt x="831809" y="223420"/>
                  </a:lnTo>
                  <a:lnTo>
                    <a:pt x="787442" y="204720"/>
                  </a:lnTo>
                  <a:lnTo>
                    <a:pt x="742697" y="186734"/>
                  </a:lnTo>
                  <a:lnTo>
                    <a:pt x="697572" y="169464"/>
                  </a:lnTo>
                  <a:lnTo>
                    <a:pt x="652069" y="152909"/>
                  </a:lnTo>
                  <a:lnTo>
                    <a:pt x="606186" y="137069"/>
                  </a:lnTo>
                  <a:lnTo>
                    <a:pt x="559925" y="121943"/>
                  </a:lnTo>
                  <a:lnTo>
                    <a:pt x="513284" y="107533"/>
                  </a:lnTo>
                  <a:lnTo>
                    <a:pt x="466265" y="93837"/>
                  </a:lnTo>
                  <a:lnTo>
                    <a:pt x="418867" y="80857"/>
                  </a:lnTo>
                  <a:lnTo>
                    <a:pt x="371089" y="68591"/>
                  </a:lnTo>
                  <a:lnTo>
                    <a:pt x="322933" y="57040"/>
                  </a:lnTo>
                  <a:lnTo>
                    <a:pt x="274398" y="46204"/>
                  </a:lnTo>
                  <a:lnTo>
                    <a:pt x="225484" y="36083"/>
                  </a:lnTo>
                  <a:lnTo>
                    <a:pt x="176191" y="26677"/>
                  </a:lnTo>
                  <a:lnTo>
                    <a:pt x="126520" y="17986"/>
                  </a:lnTo>
                  <a:lnTo>
                    <a:pt x="76469" y="10010"/>
                  </a:lnTo>
                  <a:lnTo>
                    <a:pt x="26039" y="2749"/>
                  </a:lnTo>
                  <a:lnTo>
                    <a:pt x="0" y="0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152092" y="7306001"/>
              <a:ext cx="224154" cy="212725"/>
            </a:xfrm>
            <a:custGeom>
              <a:avLst/>
              <a:gdLst/>
              <a:ahLst/>
              <a:cxnLst/>
              <a:rect l="l" t="t" r="r" b="b"/>
              <a:pathLst>
                <a:path w="224155" h="212725">
                  <a:moveTo>
                    <a:pt x="223637" y="0"/>
                  </a:moveTo>
                  <a:lnTo>
                    <a:pt x="0" y="83786"/>
                  </a:lnTo>
                  <a:lnTo>
                    <a:pt x="201219" y="212424"/>
                  </a:lnTo>
                  <a:lnTo>
                    <a:pt x="223637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530408" y="7596786"/>
              <a:ext cx="4388485" cy="1863089"/>
            </a:xfrm>
            <a:custGeom>
              <a:avLst/>
              <a:gdLst/>
              <a:ahLst/>
              <a:cxnLst/>
              <a:rect l="l" t="t" r="r" b="b"/>
              <a:pathLst>
                <a:path w="4388484" h="1863090">
                  <a:moveTo>
                    <a:pt x="4388167" y="1851134"/>
                  </a:moveTo>
                  <a:lnTo>
                    <a:pt x="4329694" y="1854013"/>
                  </a:lnTo>
                  <a:lnTo>
                    <a:pt x="4271530" y="1856480"/>
                  </a:lnTo>
                  <a:lnTo>
                    <a:pt x="4213674" y="1858536"/>
                  </a:lnTo>
                  <a:lnTo>
                    <a:pt x="4156128" y="1860179"/>
                  </a:lnTo>
                  <a:lnTo>
                    <a:pt x="4098890" y="1861409"/>
                  </a:lnTo>
                  <a:lnTo>
                    <a:pt x="4041961" y="1862228"/>
                  </a:lnTo>
                  <a:lnTo>
                    <a:pt x="3985341" y="1862635"/>
                  </a:lnTo>
                  <a:lnTo>
                    <a:pt x="3929030" y="1862629"/>
                  </a:lnTo>
                  <a:lnTo>
                    <a:pt x="3873027" y="1862211"/>
                  </a:lnTo>
                  <a:lnTo>
                    <a:pt x="3817333" y="1861381"/>
                  </a:lnTo>
                  <a:lnTo>
                    <a:pt x="3761948" y="1860139"/>
                  </a:lnTo>
                  <a:lnTo>
                    <a:pt x="3706872" y="1858485"/>
                  </a:lnTo>
                  <a:lnTo>
                    <a:pt x="3652105" y="1856419"/>
                  </a:lnTo>
                  <a:lnTo>
                    <a:pt x="3597646" y="1853940"/>
                  </a:lnTo>
                  <a:lnTo>
                    <a:pt x="3543496" y="1851050"/>
                  </a:lnTo>
                  <a:lnTo>
                    <a:pt x="3489655" y="1847747"/>
                  </a:lnTo>
                  <a:lnTo>
                    <a:pt x="3436123" y="1844032"/>
                  </a:lnTo>
                  <a:lnTo>
                    <a:pt x="3382899" y="1839905"/>
                  </a:lnTo>
                  <a:lnTo>
                    <a:pt x="3329985" y="1835366"/>
                  </a:lnTo>
                  <a:lnTo>
                    <a:pt x="3277379" y="1830414"/>
                  </a:lnTo>
                  <a:lnTo>
                    <a:pt x="3225081" y="1825051"/>
                  </a:lnTo>
                  <a:lnTo>
                    <a:pt x="3173093" y="1819275"/>
                  </a:lnTo>
                  <a:lnTo>
                    <a:pt x="3121414" y="1813087"/>
                  </a:lnTo>
                  <a:lnTo>
                    <a:pt x="3070043" y="1806487"/>
                  </a:lnTo>
                  <a:lnTo>
                    <a:pt x="3018981" y="1799475"/>
                  </a:lnTo>
                  <a:lnTo>
                    <a:pt x="2968228" y="1792051"/>
                  </a:lnTo>
                  <a:lnTo>
                    <a:pt x="2917783" y="1784214"/>
                  </a:lnTo>
                  <a:lnTo>
                    <a:pt x="2867647" y="1775965"/>
                  </a:lnTo>
                  <a:lnTo>
                    <a:pt x="2817821" y="1767305"/>
                  </a:lnTo>
                  <a:lnTo>
                    <a:pt x="2768303" y="1758232"/>
                  </a:lnTo>
                  <a:lnTo>
                    <a:pt x="2719093" y="1748747"/>
                  </a:lnTo>
                  <a:lnTo>
                    <a:pt x="2670193" y="1738850"/>
                  </a:lnTo>
                  <a:lnTo>
                    <a:pt x="2621601" y="1728540"/>
                  </a:lnTo>
                  <a:lnTo>
                    <a:pt x="2573318" y="1717819"/>
                  </a:lnTo>
                  <a:lnTo>
                    <a:pt x="2525344" y="1706685"/>
                  </a:lnTo>
                  <a:lnTo>
                    <a:pt x="2477679" y="1695139"/>
                  </a:lnTo>
                  <a:lnTo>
                    <a:pt x="2430322" y="1683181"/>
                  </a:lnTo>
                  <a:lnTo>
                    <a:pt x="2383274" y="1670811"/>
                  </a:lnTo>
                  <a:lnTo>
                    <a:pt x="2336535" y="1658029"/>
                  </a:lnTo>
                  <a:lnTo>
                    <a:pt x="2290105" y="1644834"/>
                  </a:lnTo>
                  <a:lnTo>
                    <a:pt x="2243984" y="1631228"/>
                  </a:lnTo>
                  <a:lnTo>
                    <a:pt x="2198171" y="1617209"/>
                  </a:lnTo>
                  <a:lnTo>
                    <a:pt x="2152667" y="1602778"/>
                  </a:lnTo>
                  <a:lnTo>
                    <a:pt x="2107472" y="1587935"/>
                  </a:lnTo>
                  <a:lnTo>
                    <a:pt x="2062586" y="1572680"/>
                  </a:lnTo>
                  <a:lnTo>
                    <a:pt x="2018008" y="1557013"/>
                  </a:lnTo>
                  <a:lnTo>
                    <a:pt x="1973739" y="1540933"/>
                  </a:lnTo>
                  <a:lnTo>
                    <a:pt x="1929780" y="1524442"/>
                  </a:lnTo>
                  <a:lnTo>
                    <a:pt x="1886128" y="1507538"/>
                  </a:lnTo>
                  <a:lnTo>
                    <a:pt x="1842786" y="1490222"/>
                  </a:lnTo>
                  <a:lnTo>
                    <a:pt x="1799752" y="1472494"/>
                  </a:lnTo>
                  <a:lnTo>
                    <a:pt x="1757028" y="1454354"/>
                  </a:lnTo>
                  <a:lnTo>
                    <a:pt x="1714612" y="1435801"/>
                  </a:lnTo>
                  <a:lnTo>
                    <a:pt x="1672504" y="1416837"/>
                  </a:lnTo>
                  <a:lnTo>
                    <a:pt x="1630706" y="1397460"/>
                  </a:lnTo>
                  <a:lnTo>
                    <a:pt x="1589216" y="1377671"/>
                  </a:lnTo>
                  <a:lnTo>
                    <a:pt x="1548035" y="1357470"/>
                  </a:lnTo>
                  <a:lnTo>
                    <a:pt x="1507163" y="1336857"/>
                  </a:lnTo>
                  <a:lnTo>
                    <a:pt x="1466600" y="1315832"/>
                  </a:lnTo>
                  <a:lnTo>
                    <a:pt x="1426346" y="1294395"/>
                  </a:lnTo>
                  <a:lnTo>
                    <a:pt x="1386400" y="1272545"/>
                  </a:lnTo>
                  <a:lnTo>
                    <a:pt x="1346763" y="1250283"/>
                  </a:lnTo>
                  <a:lnTo>
                    <a:pt x="1307435" y="1227609"/>
                  </a:lnTo>
                  <a:lnTo>
                    <a:pt x="1268415" y="1204523"/>
                  </a:lnTo>
                  <a:lnTo>
                    <a:pt x="1229705" y="1181025"/>
                  </a:lnTo>
                  <a:lnTo>
                    <a:pt x="1191303" y="1157115"/>
                  </a:lnTo>
                  <a:lnTo>
                    <a:pt x="1153210" y="1132792"/>
                  </a:lnTo>
                  <a:lnTo>
                    <a:pt x="1115426" y="1108058"/>
                  </a:lnTo>
                  <a:lnTo>
                    <a:pt x="1077950" y="1082911"/>
                  </a:lnTo>
                  <a:lnTo>
                    <a:pt x="1040784" y="1057352"/>
                  </a:lnTo>
                  <a:lnTo>
                    <a:pt x="1003926" y="1031381"/>
                  </a:lnTo>
                  <a:lnTo>
                    <a:pt x="967377" y="1004998"/>
                  </a:lnTo>
                  <a:lnTo>
                    <a:pt x="931136" y="978202"/>
                  </a:lnTo>
                  <a:lnTo>
                    <a:pt x="895205" y="950995"/>
                  </a:lnTo>
                  <a:lnTo>
                    <a:pt x="859582" y="923375"/>
                  </a:lnTo>
                  <a:lnTo>
                    <a:pt x="824268" y="895343"/>
                  </a:lnTo>
                  <a:lnTo>
                    <a:pt x="789263" y="866899"/>
                  </a:lnTo>
                  <a:lnTo>
                    <a:pt x="754567" y="838043"/>
                  </a:lnTo>
                  <a:lnTo>
                    <a:pt x="720179" y="808775"/>
                  </a:lnTo>
                  <a:lnTo>
                    <a:pt x="686100" y="779094"/>
                  </a:lnTo>
                  <a:lnTo>
                    <a:pt x="652330" y="749002"/>
                  </a:lnTo>
                  <a:lnTo>
                    <a:pt x="618869" y="718497"/>
                  </a:lnTo>
                  <a:lnTo>
                    <a:pt x="585717" y="687580"/>
                  </a:lnTo>
                  <a:lnTo>
                    <a:pt x="552873" y="656251"/>
                  </a:lnTo>
                  <a:lnTo>
                    <a:pt x="520338" y="624510"/>
                  </a:lnTo>
                  <a:lnTo>
                    <a:pt x="488112" y="592357"/>
                  </a:lnTo>
                  <a:lnTo>
                    <a:pt x="456195" y="559791"/>
                  </a:lnTo>
                  <a:lnTo>
                    <a:pt x="424586" y="526813"/>
                  </a:lnTo>
                  <a:lnTo>
                    <a:pt x="393287" y="493424"/>
                  </a:lnTo>
                  <a:lnTo>
                    <a:pt x="362296" y="459622"/>
                  </a:lnTo>
                  <a:lnTo>
                    <a:pt x="331613" y="425408"/>
                  </a:lnTo>
                  <a:lnTo>
                    <a:pt x="301240" y="390781"/>
                  </a:lnTo>
                  <a:lnTo>
                    <a:pt x="271175" y="355743"/>
                  </a:lnTo>
                  <a:lnTo>
                    <a:pt x="241420" y="320292"/>
                  </a:lnTo>
                  <a:lnTo>
                    <a:pt x="211973" y="284430"/>
                  </a:lnTo>
                  <a:lnTo>
                    <a:pt x="182834" y="248155"/>
                  </a:lnTo>
                  <a:lnTo>
                    <a:pt x="154005" y="211468"/>
                  </a:lnTo>
                  <a:lnTo>
                    <a:pt x="125484" y="174369"/>
                  </a:lnTo>
                  <a:lnTo>
                    <a:pt x="97272" y="136857"/>
                  </a:lnTo>
                  <a:lnTo>
                    <a:pt x="69369" y="98934"/>
                  </a:lnTo>
                  <a:lnTo>
                    <a:pt x="41775" y="60598"/>
                  </a:lnTo>
                  <a:lnTo>
                    <a:pt x="14490" y="21851"/>
                  </a:lnTo>
                  <a:lnTo>
                    <a:pt x="0" y="0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426824" y="7440581"/>
              <a:ext cx="207645" cy="237490"/>
            </a:xfrm>
            <a:custGeom>
              <a:avLst/>
              <a:gdLst/>
              <a:ahLst/>
              <a:cxnLst/>
              <a:rect l="l" t="t" r="r" b="b"/>
              <a:pathLst>
                <a:path w="207645" h="237490">
                  <a:moveTo>
                    <a:pt x="0" y="0"/>
                  </a:moveTo>
                  <a:lnTo>
                    <a:pt x="29035" y="237046"/>
                  </a:lnTo>
                  <a:lnTo>
                    <a:pt x="207061" y="118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6180816" y="8961859"/>
            <a:ext cx="3101340" cy="12446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40"/>
              </a:spcBef>
            </a:pPr>
            <a:r>
              <a:rPr sz="2600" spc="-150" dirty="0">
                <a:solidFill>
                  <a:srgbClr val="F2425D"/>
                </a:solidFill>
                <a:latin typeface="Arial Black"/>
                <a:cs typeface="Arial Black"/>
              </a:rPr>
              <a:t>Grid</a:t>
            </a:r>
            <a:r>
              <a:rPr sz="2600" spc="-130" dirty="0">
                <a:solidFill>
                  <a:srgbClr val="F2425D"/>
                </a:solidFill>
                <a:latin typeface="Arial Black"/>
                <a:cs typeface="Arial Black"/>
              </a:rPr>
              <a:t> </a:t>
            </a:r>
            <a:r>
              <a:rPr sz="2600" spc="-200" dirty="0">
                <a:solidFill>
                  <a:srgbClr val="F2425D"/>
                </a:solidFill>
                <a:latin typeface="Arial Black"/>
                <a:cs typeface="Arial Black"/>
              </a:rPr>
              <a:t>cell</a:t>
            </a:r>
            <a:r>
              <a:rPr sz="2600" spc="-125" dirty="0">
                <a:solidFill>
                  <a:srgbClr val="F2425D"/>
                </a:solidFill>
                <a:latin typeface="Arial Black"/>
                <a:cs typeface="Arial Black"/>
              </a:rPr>
              <a:t> </a:t>
            </a:r>
            <a:r>
              <a:rPr sz="2600" dirty="0">
                <a:solidFill>
                  <a:srgbClr val="F2425D"/>
                </a:solidFill>
                <a:latin typeface="Arial Black"/>
                <a:cs typeface="Arial Black"/>
              </a:rPr>
              <a:t>(</a:t>
            </a:r>
            <a:r>
              <a:rPr sz="2600" b="1" i="1" dirty="0">
                <a:solidFill>
                  <a:srgbClr val="F2425D"/>
                </a:solidFill>
                <a:latin typeface="Arial"/>
                <a:cs typeface="Arial"/>
              </a:rPr>
              <a:t>might</a:t>
            </a:r>
            <a:r>
              <a:rPr sz="2600" b="1" i="1" spc="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b="1" i="1" spc="55" dirty="0">
                <a:solidFill>
                  <a:srgbClr val="F2425D"/>
                </a:solidFill>
                <a:latin typeface="Arial"/>
                <a:cs typeface="Arial"/>
              </a:rPr>
              <a:t>be </a:t>
            </a:r>
            <a:r>
              <a:rPr sz="2600" b="1" i="1" dirty="0">
                <a:solidFill>
                  <a:srgbClr val="F2425D"/>
                </a:solidFill>
                <a:latin typeface="Arial"/>
                <a:cs typeface="Arial"/>
              </a:rPr>
              <a:t>filled</a:t>
            </a:r>
            <a:r>
              <a:rPr sz="2600" b="1" i="1" spc="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F2425D"/>
                </a:solidFill>
                <a:latin typeface="Arial"/>
                <a:cs typeface="Arial"/>
              </a:rPr>
              <a:t>by</a:t>
            </a:r>
            <a:r>
              <a:rPr sz="2600" b="1" i="1" spc="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b="1" i="1" spc="55" dirty="0">
                <a:solidFill>
                  <a:srgbClr val="F2425D"/>
                </a:solidFill>
                <a:latin typeface="Arial"/>
                <a:cs typeface="Arial"/>
              </a:rPr>
              <a:t>a</a:t>
            </a:r>
            <a:r>
              <a:rPr sz="2600" b="1" i="1" spc="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F2425D"/>
                </a:solidFill>
                <a:latin typeface="Arial"/>
                <a:cs typeface="Arial"/>
              </a:rPr>
              <a:t>grid</a:t>
            </a:r>
            <a:r>
              <a:rPr sz="2600" b="1" i="1" spc="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b="1" i="1" spc="35" dirty="0">
                <a:solidFill>
                  <a:srgbClr val="F2425D"/>
                </a:solidFill>
                <a:latin typeface="Arial"/>
                <a:cs typeface="Arial"/>
              </a:rPr>
              <a:t>item </a:t>
            </a:r>
            <a:r>
              <a:rPr sz="2600" b="1" i="1" dirty="0">
                <a:solidFill>
                  <a:srgbClr val="F2425D"/>
                </a:solidFill>
                <a:latin typeface="Arial"/>
                <a:cs typeface="Arial"/>
              </a:rPr>
              <a:t>or</a:t>
            </a:r>
            <a:r>
              <a:rPr sz="2600" b="1" i="1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600" b="1" i="1" spc="-20" dirty="0">
                <a:solidFill>
                  <a:srgbClr val="F2425D"/>
                </a:solidFill>
                <a:latin typeface="Arial"/>
                <a:cs typeface="Arial"/>
              </a:rPr>
              <a:t>not</a:t>
            </a:r>
            <a:r>
              <a:rPr sz="2600" spc="-20" dirty="0">
                <a:solidFill>
                  <a:srgbClr val="F2425D"/>
                </a:solidFill>
                <a:latin typeface="Arial Black"/>
                <a:cs typeface="Arial Black"/>
              </a:rPr>
              <a:t>)</a:t>
            </a:r>
            <a:endParaRPr sz="2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2050" y="0"/>
            <a:ext cx="10052050" cy="11308715"/>
          </a:xfrm>
          <a:custGeom>
            <a:avLst/>
            <a:gdLst/>
            <a:ahLst/>
            <a:cxnLst/>
            <a:rect l="l" t="t" r="r" b="b"/>
            <a:pathLst>
              <a:path w="10052050" h="11308715">
                <a:moveTo>
                  <a:pt x="10052049" y="0"/>
                </a:moveTo>
                <a:lnTo>
                  <a:pt x="0" y="0"/>
                </a:lnTo>
                <a:lnTo>
                  <a:pt x="0" y="11308556"/>
                </a:lnTo>
                <a:lnTo>
                  <a:pt x="10052049" y="11308556"/>
                </a:lnTo>
                <a:lnTo>
                  <a:pt x="10052049" y="0"/>
                </a:lnTo>
                <a:close/>
              </a:path>
            </a:pathLst>
          </a:custGeom>
          <a:solidFill>
            <a:srgbClr val="F8EC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989440" y="617329"/>
            <a:ext cx="4073525" cy="857250"/>
            <a:chOff x="2989440" y="617329"/>
            <a:chExt cx="4073525" cy="857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1409" y="697932"/>
              <a:ext cx="3909385" cy="7765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9440" y="617329"/>
              <a:ext cx="4073167" cy="77745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30007" y="781562"/>
            <a:ext cx="27908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60" dirty="0">
                <a:latin typeface="Arial Black"/>
                <a:cs typeface="Arial Black"/>
              </a:rPr>
              <a:t>GRID</a:t>
            </a:r>
            <a:r>
              <a:rPr sz="2600" spc="-350" dirty="0">
                <a:latin typeface="Arial Black"/>
                <a:cs typeface="Arial Black"/>
              </a:rPr>
              <a:t> </a:t>
            </a:r>
            <a:r>
              <a:rPr sz="2600" spc="-280" dirty="0">
                <a:latin typeface="Arial Black"/>
                <a:cs typeface="Arial Black"/>
              </a:rPr>
              <a:t>CONTAINER</a:t>
            </a:r>
            <a:endParaRPr sz="26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041487" y="617329"/>
            <a:ext cx="4073525" cy="857250"/>
            <a:chOff x="13041487" y="617329"/>
            <a:chExt cx="4073525" cy="8572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23453" y="697932"/>
              <a:ext cx="3909385" cy="77658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41487" y="617329"/>
              <a:ext cx="4073167" cy="77745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4129256" y="781562"/>
            <a:ext cx="18973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60" dirty="0">
                <a:solidFill>
                  <a:srgbClr val="3E3E3E"/>
                </a:solidFill>
                <a:latin typeface="Arial Black"/>
                <a:cs typeface="Arial Black"/>
              </a:rPr>
              <a:t>GRID</a:t>
            </a:r>
            <a:r>
              <a:rPr sz="2600" spc="-350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2600" spc="-204" dirty="0">
                <a:solidFill>
                  <a:srgbClr val="3E3E3E"/>
                </a:solidFill>
                <a:latin typeface="Arial Black"/>
                <a:cs typeface="Arial Black"/>
              </a:rPr>
              <a:t>ITEMS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8051" y="2093656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4" h="518794">
                <a:moveTo>
                  <a:pt x="281389" y="0"/>
                </a:moveTo>
                <a:lnTo>
                  <a:pt x="237045" y="0"/>
                </a:lnTo>
                <a:lnTo>
                  <a:pt x="193221" y="7525"/>
                </a:lnTo>
                <a:lnTo>
                  <a:pt x="150956" y="22577"/>
                </a:lnTo>
                <a:lnTo>
                  <a:pt x="111288" y="45155"/>
                </a:lnTo>
                <a:lnTo>
                  <a:pt x="75257" y="75258"/>
                </a:lnTo>
                <a:lnTo>
                  <a:pt x="45154" y="111289"/>
                </a:lnTo>
                <a:lnTo>
                  <a:pt x="22577" y="150956"/>
                </a:lnTo>
                <a:lnTo>
                  <a:pt x="7525" y="193222"/>
                </a:lnTo>
                <a:lnTo>
                  <a:pt x="0" y="237046"/>
                </a:lnTo>
                <a:lnTo>
                  <a:pt x="0" y="281389"/>
                </a:lnTo>
                <a:lnTo>
                  <a:pt x="7525" y="325213"/>
                </a:lnTo>
                <a:lnTo>
                  <a:pt x="22577" y="367478"/>
                </a:lnTo>
                <a:lnTo>
                  <a:pt x="45154" y="407146"/>
                </a:lnTo>
                <a:lnTo>
                  <a:pt x="75257" y="443177"/>
                </a:lnTo>
                <a:lnTo>
                  <a:pt x="111288" y="473280"/>
                </a:lnTo>
                <a:lnTo>
                  <a:pt x="150956" y="495858"/>
                </a:lnTo>
                <a:lnTo>
                  <a:pt x="193221" y="510909"/>
                </a:lnTo>
                <a:lnTo>
                  <a:pt x="237045" y="518435"/>
                </a:lnTo>
                <a:lnTo>
                  <a:pt x="281389" y="518435"/>
                </a:lnTo>
                <a:lnTo>
                  <a:pt x="325213" y="510909"/>
                </a:lnTo>
                <a:lnTo>
                  <a:pt x="367478" y="495858"/>
                </a:lnTo>
                <a:lnTo>
                  <a:pt x="407146" y="473280"/>
                </a:lnTo>
                <a:lnTo>
                  <a:pt x="443177" y="443177"/>
                </a:lnTo>
                <a:lnTo>
                  <a:pt x="473280" y="407146"/>
                </a:lnTo>
                <a:lnTo>
                  <a:pt x="495857" y="367478"/>
                </a:lnTo>
                <a:lnTo>
                  <a:pt x="510909" y="325213"/>
                </a:lnTo>
                <a:lnTo>
                  <a:pt x="518435" y="281389"/>
                </a:lnTo>
                <a:lnTo>
                  <a:pt x="518435" y="237046"/>
                </a:lnTo>
                <a:lnTo>
                  <a:pt x="510909" y="193222"/>
                </a:lnTo>
                <a:lnTo>
                  <a:pt x="495857" y="150956"/>
                </a:lnTo>
                <a:lnTo>
                  <a:pt x="473280" y="111289"/>
                </a:lnTo>
                <a:lnTo>
                  <a:pt x="443177" y="75258"/>
                </a:lnTo>
                <a:lnTo>
                  <a:pt x="407146" y="45155"/>
                </a:lnTo>
                <a:lnTo>
                  <a:pt x="367478" y="22577"/>
                </a:lnTo>
                <a:lnTo>
                  <a:pt x="325213" y="7525"/>
                </a:lnTo>
                <a:lnTo>
                  <a:pt x="281389" y="0"/>
                </a:lnTo>
                <a:close/>
              </a:path>
            </a:pathLst>
          </a:custGeom>
          <a:solidFill>
            <a:srgbClr val="FFB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1613" y="2173028"/>
            <a:ext cx="15176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434" dirty="0">
                <a:solidFill>
                  <a:srgbClr val="444444"/>
                </a:solidFill>
                <a:latin typeface="Arial Black"/>
                <a:cs typeface="Arial Black"/>
              </a:rPr>
              <a:t>1</a:t>
            </a:r>
            <a:endParaRPr sz="2050">
              <a:latin typeface="Arial Black"/>
              <a:cs typeface="Arial Blac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52940" y="3029403"/>
            <a:ext cx="8093075" cy="866140"/>
            <a:chOff x="1352940" y="3029403"/>
            <a:chExt cx="8093075" cy="866140"/>
          </a:xfrm>
        </p:grpSpPr>
        <p:sp>
          <p:nvSpPr>
            <p:cNvPr id="14" name="object 14"/>
            <p:cNvSpPr/>
            <p:nvPr/>
          </p:nvSpPr>
          <p:spPr>
            <a:xfrm>
              <a:off x="1352940" y="3029403"/>
              <a:ext cx="8093075" cy="866140"/>
            </a:xfrm>
            <a:custGeom>
              <a:avLst/>
              <a:gdLst/>
              <a:ahLst/>
              <a:cxnLst/>
              <a:rect l="l" t="t" r="r" b="b"/>
              <a:pathLst>
                <a:path w="8093075" h="866139">
                  <a:moveTo>
                    <a:pt x="8092625" y="0"/>
                  </a:moveTo>
                  <a:lnTo>
                    <a:pt x="0" y="0"/>
                  </a:lnTo>
                  <a:lnTo>
                    <a:pt x="0" y="865942"/>
                  </a:lnTo>
                  <a:lnTo>
                    <a:pt x="8092625" y="865942"/>
                  </a:lnTo>
                  <a:lnTo>
                    <a:pt x="8092625" y="0"/>
                  </a:lnTo>
                  <a:close/>
                </a:path>
              </a:pathLst>
            </a:custGeom>
            <a:solidFill>
              <a:srgbClr val="F8EC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6708" y="3134110"/>
              <a:ext cx="251301" cy="25130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52940" y="3029403"/>
            <a:ext cx="8093075" cy="8661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07060" marR="86360">
              <a:lnSpc>
                <a:spcPts val="3110"/>
              </a:lnSpc>
              <a:spcBef>
                <a:spcPts val="85"/>
              </a:spcBef>
            </a:pP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establish </a:t>
            </a:r>
            <a:r>
              <a:rPr sz="1950" i="1" spc="11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1950" i="1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90" dirty="0">
                <a:solidFill>
                  <a:srgbClr val="444444"/>
                </a:solidFill>
                <a:latin typeface="Arial"/>
                <a:cs typeface="Arial"/>
              </a:rPr>
              <a:t>grid</a:t>
            </a:r>
            <a:r>
              <a:rPr sz="1950" i="1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50" dirty="0">
                <a:solidFill>
                  <a:srgbClr val="444444"/>
                </a:solidFill>
                <a:latin typeface="Arial"/>
                <a:cs typeface="Arial"/>
              </a:rPr>
              <a:t>row</a:t>
            </a:r>
            <a:r>
              <a:rPr sz="1950" b="1" i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1950" b="1" i="1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Arial"/>
                <a:cs typeface="Arial"/>
              </a:rPr>
              <a:t>column</a:t>
            </a:r>
            <a:r>
              <a:rPr sz="1950" b="1" i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45" dirty="0">
                <a:solidFill>
                  <a:srgbClr val="444444"/>
                </a:solidFill>
                <a:latin typeface="Arial"/>
                <a:cs typeface="Arial"/>
              </a:rPr>
              <a:t>tracks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One</a:t>
            </a:r>
            <a:r>
              <a:rPr sz="1950" i="1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85" dirty="0">
                <a:solidFill>
                  <a:srgbClr val="444444"/>
                </a:solidFill>
                <a:latin typeface="Arial"/>
                <a:cs typeface="Arial"/>
              </a:rPr>
              <a:t>length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unit </a:t>
            </a:r>
            <a:r>
              <a:rPr sz="1950" i="1" spc="95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1950" i="1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70" dirty="0">
                <a:solidFill>
                  <a:srgbClr val="444444"/>
                </a:solidFill>
                <a:latin typeface="Arial"/>
                <a:cs typeface="Arial"/>
              </a:rPr>
              <a:t>each</a:t>
            </a:r>
            <a:r>
              <a:rPr sz="1950" i="1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80" dirty="0">
                <a:solidFill>
                  <a:srgbClr val="444444"/>
                </a:solidFill>
                <a:latin typeface="Arial"/>
                <a:cs typeface="Arial"/>
              </a:rPr>
              <a:t>track.</a:t>
            </a:r>
            <a:r>
              <a:rPr sz="1950" i="1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Any</a:t>
            </a:r>
            <a:r>
              <a:rPr sz="1950" i="1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80" dirty="0">
                <a:solidFill>
                  <a:srgbClr val="444444"/>
                </a:solidFill>
                <a:latin typeface="Arial"/>
                <a:cs typeface="Arial"/>
              </a:rPr>
              <a:t>unit</a:t>
            </a:r>
            <a:r>
              <a:rPr sz="1950" i="1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1950" i="1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95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1950" i="1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used,</a:t>
            </a:r>
            <a:r>
              <a:rPr sz="1950" i="1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00" dirty="0">
                <a:solidFill>
                  <a:srgbClr val="444444"/>
                </a:solidFill>
                <a:latin typeface="Arial"/>
                <a:cs typeface="Arial"/>
              </a:rPr>
              <a:t>new</a:t>
            </a:r>
            <a:r>
              <a:rPr sz="1950" i="1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75" dirty="0">
                <a:solidFill>
                  <a:srgbClr val="444444"/>
                </a:solidFill>
                <a:latin typeface="Arial"/>
                <a:cs typeface="Arial"/>
              </a:rPr>
              <a:t>fr</a:t>
            </a:r>
            <a:r>
              <a:rPr sz="1950" b="1" i="1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fills</a:t>
            </a:r>
            <a:r>
              <a:rPr sz="1950" i="1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70" dirty="0">
                <a:solidFill>
                  <a:srgbClr val="444444"/>
                </a:solidFill>
                <a:latin typeface="Arial"/>
                <a:cs typeface="Arial"/>
              </a:rPr>
              <a:t>unused</a:t>
            </a:r>
            <a:r>
              <a:rPr sz="1950" i="1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space</a:t>
            </a:r>
            <a:endParaRPr sz="1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99139" y="1936653"/>
            <a:ext cx="5454015" cy="819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grid-template-rows:</a:t>
            </a:r>
            <a:r>
              <a:rPr sz="1950" b="1" spc="16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&lt;track</a:t>
            </a:r>
            <a:r>
              <a:rPr sz="1950" b="1" spc="16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spc="-10" dirty="0">
                <a:solidFill>
                  <a:srgbClr val="444444"/>
                </a:solidFill>
                <a:latin typeface="Courier New"/>
                <a:cs typeface="Courier New"/>
              </a:rPr>
              <a:t>size&gt;*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grid-template-columns:</a:t>
            </a:r>
            <a:r>
              <a:rPr sz="1950" b="1" spc="1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&lt;track</a:t>
            </a:r>
            <a:r>
              <a:rPr sz="1950" b="1" spc="18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spc="-10" dirty="0">
                <a:solidFill>
                  <a:srgbClr val="444444"/>
                </a:solidFill>
                <a:latin typeface="Courier New"/>
                <a:cs typeface="Courier New"/>
              </a:rPr>
              <a:t>size&gt;*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8051" y="6798921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4" h="518795">
                <a:moveTo>
                  <a:pt x="281389" y="0"/>
                </a:moveTo>
                <a:lnTo>
                  <a:pt x="237045" y="0"/>
                </a:lnTo>
                <a:lnTo>
                  <a:pt x="193221" y="7525"/>
                </a:lnTo>
                <a:lnTo>
                  <a:pt x="150956" y="22577"/>
                </a:lnTo>
                <a:lnTo>
                  <a:pt x="111288" y="45154"/>
                </a:lnTo>
                <a:lnTo>
                  <a:pt x="75257" y="75257"/>
                </a:lnTo>
                <a:lnTo>
                  <a:pt x="45154" y="111288"/>
                </a:lnTo>
                <a:lnTo>
                  <a:pt x="22577" y="150956"/>
                </a:lnTo>
                <a:lnTo>
                  <a:pt x="7525" y="193221"/>
                </a:lnTo>
                <a:lnTo>
                  <a:pt x="0" y="237045"/>
                </a:lnTo>
                <a:lnTo>
                  <a:pt x="0" y="281389"/>
                </a:lnTo>
                <a:lnTo>
                  <a:pt x="7525" y="325213"/>
                </a:lnTo>
                <a:lnTo>
                  <a:pt x="22577" y="367478"/>
                </a:lnTo>
                <a:lnTo>
                  <a:pt x="45154" y="407146"/>
                </a:lnTo>
                <a:lnTo>
                  <a:pt x="75257" y="443177"/>
                </a:lnTo>
                <a:lnTo>
                  <a:pt x="111288" y="473280"/>
                </a:lnTo>
                <a:lnTo>
                  <a:pt x="150956" y="495857"/>
                </a:lnTo>
                <a:lnTo>
                  <a:pt x="193221" y="510909"/>
                </a:lnTo>
                <a:lnTo>
                  <a:pt x="237045" y="518435"/>
                </a:lnTo>
                <a:lnTo>
                  <a:pt x="281389" y="518435"/>
                </a:lnTo>
                <a:lnTo>
                  <a:pt x="325213" y="510909"/>
                </a:lnTo>
                <a:lnTo>
                  <a:pt x="367478" y="495857"/>
                </a:lnTo>
                <a:lnTo>
                  <a:pt x="407146" y="473280"/>
                </a:lnTo>
                <a:lnTo>
                  <a:pt x="443177" y="443177"/>
                </a:lnTo>
                <a:lnTo>
                  <a:pt x="473280" y="407146"/>
                </a:lnTo>
                <a:lnTo>
                  <a:pt x="495857" y="367478"/>
                </a:lnTo>
                <a:lnTo>
                  <a:pt x="510909" y="325213"/>
                </a:lnTo>
                <a:lnTo>
                  <a:pt x="518435" y="281389"/>
                </a:lnTo>
                <a:lnTo>
                  <a:pt x="518435" y="237045"/>
                </a:lnTo>
                <a:lnTo>
                  <a:pt x="510909" y="193221"/>
                </a:lnTo>
                <a:lnTo>
                  <a:pt x="495857" y="150956"/>
                </a:lnTo>
                <a:lnTo>
                  <a:pt x="473280" y="111288"/>
                </a:lnTo>
                <a:lnTo>
                  <a:pt x="443177" y="75257"/>
                </a:lnTo>
                <a:lnTo>
                  <a:pt x="407146" y="45154"/>
                </a:lnTo>
                <a:lnTo>
                  <a:pt x="367478" y="22577"/>
                </a:lnTo>
                <a:lnTo>
                  <a:pt x="325213" y="7525"/>
                </a:lnTo>
                <a:lnTo>
                  <a:pt x="281389" y="0"/>
                </a:lnTo>
                <a:close/>
              </a:path>
            </a:pathLst>
          </a:custGeom>
          <a:solidFill>
            <a:srgbClr val="FFB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19257" y="6881994"/>
            <a:ext cx="19621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50" dirty="0">
                <a:solidFill>
                  <a:srgbClr val="444444"/>
                </a:solidFill>
                <a:latin typeface="Arial Black"/>
                <a:cs typeface="Arial Black"/>
              </a:rPr>
              <a:t>3</a:t>
            </a:r>
            <a:endParaRPr sz="2050">
              <a:latin typeface="Arial Black"/>
              <a:cs typeface="Arial Black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352940" y="7734667"/>
            <a:ext cx="8068309" cy="471805"/>
            <a:chOff x="1352940" y="7734667"/>
            <a:chExt cx="8068309" cy="471805"/>
          </a:xfrm>
        </p:grpSpPr>
        <p:sp>
          <p:nvSpPr>
            <p:cNvPr id="21" name="object 21"/>
            <p:cNvSpPr/>
            <p:nvPr/>
          </p:nvSpPr>
          <p:spPr>
            <a:xfrm>
              <a:off x="1352940" y="7734667"/>
              <a:ext cx="8068309" cy="471805"/>
            </a:xfrm>
            <a:custGeom>
              <a:avLst/>
              <a:gdLst/>
              <a:ahLst/>
              <a:cxnLst/>
              <a:rect l="l" t="t" r="r" b="b"/>
              <a:pathLst>
                <a:path w="8068309" h="471804">
                  <a:moveTo>
                    <a:pt x="8067728" y="0"/>
                  </a:moveTo>
                  <a:lnTo>
                    <a:pt x="0" y="0"/>
                  </a:lnTo>
                  <a:lnTo>
                    <a:pt x="0" y="471189"/>
                  </a:lnTo>
                  <a:lnTo>
                    <a:pt x="8067728" y="471189"/>
                  </a:lnTo>
                  <a:lnTo>
                    <a:pt x="8067728" y="0"/>
                  </a:lnTo>
                  <a:close/>
                </a:path>
              </a:pathLst>
            </a:custGeom>
            <a:solidFill>
              <a:srgbClr val="F8EC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6708" y="7839376"/>
              <a:ext cx="251301" cy="25130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352940" y="7734667"/>
            <a:ext cx="8068309" cy="4718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620"/>
              </a:spcBef>
            </a:pPr>
            <a:r>
              <a:rPr sz="1950" i="1" spc="1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align</a:t>
            </a:r>
            <a:r>
              <a:rPr sz="1950" i="1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75" dirty="0">
                <a:solidFill>
                  <a:srgbClr val="444444"/>
                </a:solidFill>
                <a:latin typeface="Arial"/>
                <a:cs typeface="Arial"/>
              </a:rPr>
              <a:t>items</a:t>
            </a:r>
            <a:r>
              <a:rPr sz="1950" i="1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inside</a:t>
            </a:r>
            <a:r>
              <a:rPr sz="1950" i="1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80" dirty="0">
                <a:solidFill>
                  <a:srgbClr val="444444"/>
                </a:solidFill>
                <a:latin typeface="Arial"/>
                <a:cs typeface="Arial"/>
              </a:rPr>
              <a:t>rows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65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1950" i="1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columns</a:t>
            </a:r>
            <a:r>
              <a:rPr sz="1950" i="1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0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1950" b="1" i="1" spc="10" dirty="0">
                <a:solidFill>
                  <a:srgbClr val="444444"/>
                </a:solidFill>
                <a:latin typeface="Arial"/>
                <a:cs typeface="Arial"/>
              </a:rPr>
              <a:t>horizontally</a:t>
            </a:r>
            <a:r>
              <a:rPr sz="1950" b="1" i="1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65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40" dirty="0">
                <a:solidFill>
                  <a:srgbClr val="444444"/>
                </a:solidFill>
                <a:latin typeface="Arial"/>
                <a:cs typeface="Arial"/>
              </a:rPr>
              <a:t>vertically</a:t>
            </a:r>
            <a:r>
              <a:rPr sz="1950" i="1" spc="40" dirty="0">
                <a:solidFill>
                  <a:srgbClr val="444444"/>
                </a:solidFill>
                <a:latin typeface="Arial"/>
                <a:cs typeface="Arial"/>
              </a:rPr>
              <a:t>)</a:t>
            </a:r>
            <a:endParaRPr sz="19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99139" y="6641917"/>
            <a:ext cx="6811009" cy="819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justify-items:</a:t>
            </a:r>
            <a:r>
              <a:rPr sz="1950" b="1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stretch</a:t>
            </a:r>
            <a:r>
              <a:rPr sz="1950" b="1" spc="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start</a:t>
            </a:r>
            <a:r>
              <a:rPr sz="1950" spc="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center</a:t>
            </a:r>
            <a:r>
              <a:rPr sz="1950" spc="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25" dirty="0">
                <a:solidFill>
                  <a:srgbClr val="444444"/>
                </a:solidFill>
                <a:latin typeface="Courier New"/>
                <a:cs typeface="Courier New"/>
              </a:rPr>
              <a:t>end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align-items:</a:t>
            </a:r>
            <a:r>
              <a:rPr sz="1950" b="1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stretch</a:t>
            </a:r>
            <a:r>
              <a:rPr sz="1950" b="1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start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center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25" dirty="0">
                <a:solidFill>
                  <a:srgbClr val="444444"/>
                </a:solidFill>
                <a:latin typeface="Courier New"/>
                <a:cs typeface="Courier New"/>
              </a:rPr>
              <a:t>end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8051" y="8952607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4" h="518795">
                <a:moveTo>
                  <a:pt x="281389" y="0"/>
                </a:moveTo>
                <a:lnTo>
                  <a:pt x="237045" y="0"/>
                </a:lnTo>
                <a:lnTo>
                  <a:pt x="193221" y="7525"/>
                </a:lnTo>
                <a:lnTo>
                  <a:pt x="150956" y="22577"/>
                </a:lnTo>
                <a:lnTo>
                  <a:pt x="111288" y="45154"/>
                </a:lnTo>
                <a:lnTo>
                  <a:pt x="75257" y="75257"/>
                </a:lnTo>
                <a:lnTo>
                  <a:pt x="45154" y="111288"/>
                </a:lnTo>
                <a:lnTo>
                  <a:pt x="22577" y="150956"/>
                </a:lnTo>
                <a:lnTo>
                  <a:pt x="7525" y="193222"/>
                </a:lnTo>
                <a:lnTo>
                  <a:pt x="0" y="237046"/>
                </a:lnTo>
                <a:lnTo>
                  <a:pt x="0" y="281389"/>
                </a:lnTo>
                <a:lnTo>
                  <a:pt x="7525" y="325213"/>
                </a:lnTo>
                <a:lnTo>
                  <a:pt x="22577" y="367479"/>
                </a:lnTo>
                <a:lnTo>
                  <a:pt x="45154" y="407146"/>
                </a:lnTo>
                <a:lnTo>
                  <a:pt x="75257" y="443177"/>
                </a:lnTo>
                <a:lnTo>
                  <a:pt x="111288" y="473280"/>
                </a:lnTo>
                <a:lnTo>
                  <a:pt x="150956" y="495857"/>
                </a:lnTo>
                <a:lnTo>
                  <a:pt x="193221" y="510909"/>
                </a:lnTo>
                <a:lnTo>
                  <a:pt x="237045" y="518435"/>
                </a:lnTo>
                <a:lnTo>
                  <a:pt x="281389" y="518435"/>
                </a:lnTo>
                <a:lnTo>
                  <a:pt x="325213" y="510909"/>
                </a:lnTo>
                <a:lnTo>
                  <a:pt x="367478" y="495857"/>
                </a:lnTo>
                <a:lnTo>
                  <a:pt x="407146" y="473280"/>
                </a:lnTo>
                <a:lnTo>
                  <a:pt x="443177" y="443177"/>
                </a:lnTo>
                <a:lnTo>
                  <a:pt x="473280" y="407146"/>
                </a:lnTo>
                <a:lnTo>
                  <a:pt x="495857" y="367479"/>
                </a:lnTo>
                <a:lnTo>
                  <a:pt x="510909" y="325213"/>
                </a:lnTo>
                <a:lnTo>
                  <a:pt x="518435" y="281389"/>
                </a:lnTo>
                <a:lnTo>
                  <a:pt x="518435" y="237046"/>
                </a:lnTo>
                <a:lnTo>
                  <a:pt x="510909" y="193222"/>
                </a:lnTo>
                <a:lnTo>
                  <a:pt x="495857" y="150956"/>
                </a:lnTo>
                <a:lnTo>
                  <a:pt x="473280" y="111288"/>
                </a:lnTo>
                <a:lnTo>
                  <a:pt x="443177" y="75257"/>
                </a:lnTo>
                <a:lnTo>
                  <a:pt x="407146" y="45154"/>
                </a:lnTo>
                <a:lnTo>
                  <a:pt x="367478" y="22577"/>
                </a:lnTo>
                <a:lnTo>
                  <a:pt x="325213" y="7525"/>
                </a:lnTo>
                <a:lnTo>
                  <a:pt x="281389" y="0"/>
                </a:lnTo>
                <a:close/>
              </a:path>
            </a:pathLst>
          </a:custGeom>
          <a:solidFill>
            <a:srgbClr val="FFCB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17398" y="9035680"/>
            <a:ext cx="20002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50" dirty="0">
                <a:solidFill>
                  <a:srgbClr val="444444"/>
                </a:solidFill>
                <a:latin typeface="Arial Black"/>
                <a:cs typeface="Arial Black"/>
              </a:rPr>
              <a:t>4</a:t>
            </a:r>
            <a:endParaRPr sz="2050">
              <a:latin typeface="Arial Black"/>
              <a:cs typeface="Arial Black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352940" y="9888353"/>
            <a:ext cx="7341234" cy="866140"/>
            <a:chOff x="1352940" y="9888353"/>
            <a:chExt cx="7341234" cy="866140"/>
          </a:xfrm>
        </p:grpSpPr>
        <p:sp>
          <p:nvSpPr>
            <p:cNvPr id="28" name="object 28"/>
            <p:cNvSpPr/>
            <p:nvPr/>
          </p:nvSpPr>
          <p:spPr>
            <a:xfrm>
              <a:off x="1352940" y="9888353"/>
              <a:ext cx="7341234" cy="866140"/>
            </a:xfrm>
            <a:custGeom>
              <a:avLst/>
              <a:gdLst/>
              <a:ahLst/>
              <a:cxnLst/>
              <a:rect l="l" t="t" r="r" b="b"/>
              <a:pathLst>
                <a:path w="7341234" h="866140">
                  <a:moveTo>
                    <a:pt x="7340953" y="0"/>
                  </a:moveTo>
                  <a:lnTo>
                    <a:pt x="0" y="0"/>
                  </a:lnTo>
                  <a:lnTo>
                    <a:pt x="0" y="865942"/>
                  </a:lnTo>
                  <a:lnTo>
                    <a:pt x="7340953" y="865942"/>
                  </a:lnTo>
                  <a:lnTo>
                    <a:pt x="7340953" y="0"/>
                  </a:lnTo>
                  <a:close/>
                </a:path>
              </a:pathLst>
            </a:custGeom>
            <a:solidFill>
              <a:srgbClr val="F8EC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6708" y="9993061"/>
              <a:ext cx="251301" cy="251301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352940" y="9888353"/>
            <a:ext cx="7341234" cy="8661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07060" marR="85725">
              <a:lnSpc>
                <a:spcPts val="3110"/>
              </a:lnSpc>
              <a:spcBef>
                <a:spcPts val="85"/>
              </a:spcBef>
            </a:pP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align</a:t>
            </a:r>
            <a:r>
              <a:rPr sz="1950" i="1" spc="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70" dirty="0">
                <a:solidFill>
                  <a:srgbClr val="444444"/>
                </a:solidFill>
                <a:latin typeface="Arial"/>
                <a:cs typeface="Arial"/>
              </a:rPr>
              <a:t>entire</a:t>
            </a:r>
            <a:r>
              <a:rPr sz="1950" i="1" spc="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Arial"/>
                <a:cs typeface="Arial"/>
              </a:rPr>
              <a:t>grid</a:t>
            </a:r>
            <a:r>
              <a:rPr sz="1950" b="1" i="1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Arial"/>
                <a:cs typeface="Arial"/>
              </a:rPr>
              <a:t>inside</a:t>
            </a:r>
            <a:r>
              <a:rPr sz="1950" b="1" i="1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Arial"/>
                <a:cs typeface="Arial"/>
              </a:rPr>
              <a:t>grid</a:t>
            </a:r>
            <a:r>
              <a:rPr sz="1950" b="1" i="1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Arial"/>
                <a:cs typeface="Arial"/>
              </a:rPr>
              <a:t>container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r>
              <a:rPr sz="1950" i="1" spc="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Only</a:t>
            </a:r>
            <a:r>
              <a:rPr sz="1950" i="1" spc="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0" dirty="0">
                <a:solidFill>
                  <a:srgbClr val="444444"/>
                </a:solidFill>
                <a:latin typeface="Arial"/>
                <a:cs typeface="Arial"/>
              </a:rPr>
              <a:t>applies</a:t>
            </a:r>
            <a:r>
              <a:rPr sz="1950" i="1" spc="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75" dirty="0">
                <a:solidFill>
                  <a:srgbClr val="444444"/>
                </a:solidFill>
                <a:latin typeface="Arial"/>
                <a:cs typeface="Arial"/>
              </a:rPr>
              <a:t>if container</a:t>
            </a:r>
            <a:r>
              <a:rPr sz="1950" i="1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1950" i="1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larger</a:t>
            </a:r>
            <a:r>
              <a:rPr sz="1950" i="1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85" dirty="0">
                <a:solidFill>
                  <a:srgbClr val="444444"/>
                </a:solidFill>
                <a:latin typeface="Arial"/>
                <a:cs typeface="Arial"/>
              </a:rPr>
              <a:t>than</a:t>
            </a:r>
            <a:r>
              <a:rPr sz="1950" i="1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05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grid</a:t>
            </a:r>
            <a:endParaRPr sz="19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99139" y="8795603"/>
            <a:ext cx="7715250" cy="819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justify-content:</a:t>
            </a:r>
            <a:r>
              <a:rPr sz="1950" b="1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start</a:t>
            </a:r>
            <a:r>
              <a:rPr sz="1950" b="1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start</a:t>
            </a:r>
            <a:r>
              <a:rPr sz="1950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center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end</a:t>
            </a:r>
            <a:r>
              <a:rPr sz="1950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25" dirty="0">
                <a:solidFill>
                  <a:srgbClr val="444444"/>
                </a:solidFill>
                <a:latin typeface="Courier New"/>
                <a:cs typeface="Courier New"/>
              </a:rPr>
              <a:t>...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align-content:</a:t>
            </a:r>
            <a:r>
              <a:rPr sz="1950" b="1" spc="6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start</a:t>
            </a:r>
            <a:r>
              <a:rPr sz="1950" b="1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6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start</a:t>
            </a:r>
            <a:r>
              <a:rPr sz="1950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center</a:t>
            </a:r>
            <a:r>
              <a:rPr sz="1950" spc="6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end</a:t>
            </a:r>
            <a:r>
              <a:rPr sz="1950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6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25" dirty="0">
                <a:solidFill>
                  <a:srgbClr val="444444"/>
                </a:solidFill>
                <a:latin typeface="Courier New"/>
                <a:cs typeface="Courier New"/>
              </a:rPr>
              <a:t>...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8051" y="4645236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4" h="518795">
                <a:moveTo>
                  <a:pt x="281389" y="0"/>
                </a:moveTo>
                <a:lnTo>
                  <a:pt x="237045" y="0"/>
                </a:lnTo>
                <a:lnTo>
                  <a:pt x="193221" y="7525"/>
                </a:lnTo>
                <a:lnTo>
                  <a:pt x="150956" y="22577"/>
                </a:lnTo>
                <a:lnTo>
                  <a:pt x="111288" y="45154"/>
                </a:lnTo>
                <a:lnTo>
                  <a:pt x="75257" y="75257"/>
                </a:lnTo>
                <a:lnTo>
                  <a:pt x="45154" y="111288"/>
                </a:lnTo>
                <a:lnTo>
                  <a:pt x="22577" y="150956"/>
                </a:lnTo>
                <a:lnTo>
                  <a:pt x="7525" y="193221"/>
                </a:lnTo>
                <a:lnTo>
                  <a:pt x="0" y="237045"/>
                </a:lnTo>
                <a:lnTo>
                  <a:pt x="0" y="281388"/>
                </a:lnTo>
                <a:lnTo>
                  <a:pt x="7525" y="325213"/>
                </a:lnTo>
                <a:lnTo>
                  <a:pt x="22577" y="367478"/>
                </a:lnTo>
                <a:lnTo>
                  <a:pt x="45154" y="407146"/>
                </a:lnTo>
                <a:lnTo>
                  <a:pt x="75257" y="443177"/>
                </a:lnTo>
                <a:lnTo>
                  <a:pt x="111288" y="473280"/>
                </a:lnTo>
                <a:lnTo>
                  <a:pt x="150956" y="495857"/>
                </a:lnTo>
                <a:lnTo>
                  <a:pt x="193221" y="510909"/>
                </a:lnTo>
                <a:lnTo>
                  <a:pt x="237045" y="518435"/>
                </a:lnTo>
                <a:lnTo>
                  <a:pt x="281389" y="518435"/>
                </a:lnTo>
                <a:lnTo>
                  <a:pt x="325213" y="510909"/>
                </a:lnTo>
                <a:lnTo>
                  <a:pt x="367478" y="495857"/>
                </a:lnTo>
                <a:lnTo>
                  <a:pt x="407146" y="473280"/>
                </a:lnTo>
                <a:lnTo>
                  <a:pt x="443177" y="443177"/>
                </a:lnTo>
                <a:lnTo>
                  <a:pt x="473280" y="407146"/>
                </a:lnTo>
                <a:lnTo>
                  <a:pt x="495857" y="367478"/>
                </a:lnTo>
                <a:lnTo>
                  <a:pt x="510909" y="325213"/>
                </a:lnTo>
                <a:lnTo>
                  <a:pt x="518435" y="281388"/>
                </a:lnTo>
                <a:lnTo>
                  <a:pt x="518435" y="237045"/>
                </a:lnTo>
                <a:lnTo>
                  <a:pt x="510909" y="193221"/>
                </a:lnTo>
                <a:lnTo>
                  <a:pt x="495857" y="150956"/>
                </a:lnTo>
                <a:lnTo>
                  <a:pt x="473280" y="111288"/>
                </a:lnTo>
                <a:lnTo>
                  <a:pt x="443177" y="75257"/>
                </a:lnTo>
                <a:lnTo>
                  <a:pt x="407146" y="45154"/>
                </a:lnTo>
                <a:lnTo>
                  <a:pt x="367478" y="22577"/>
                </a:lnTo>
                <a:lnTo>
                  <a:pt x="325213" y="7525"/>
                </a:lnTo>
                <a:lnTo>
                  <a:pt x="281389" y="0"/>
                </a:lnTo>
                <a:close/>
              </a:path>
            </a:pathLst>
          </a:custGeom>
          <a:solidFill>
            <a:srgbClr val="FFB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23208" y="4728308"/>
            <a:ext cx="18859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50" dirty="0">
                <a:solidFill>
                  <a:srgbClr val="444444"/>
                </a:solidFill>
                <a:latin typeface="Arial Black"/>
                <a:cs typeface="Arial Black"/>
              </a:rPr>
              <a:t>2</a:t>
            </a:r>
            <a:endParaRPr sz="2050">
              <a:latin typeface="Arial Black"/>
              <a:cs typeface="Arial Black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352940" y="5580981"/>
            <a:ext cx="5405755" cy="471805"/>
            <a:chOff x="1352940" y="5580981"/>
            <a:chExt cx="5405755" cy="471805"/>
          </a:xfrm>
        </p:grpSpPr>
        <p:sp>
          <p:nvSpPr>
            <p:cNvPr id="35" name="object 35"/>
            <p:cNvSpPr/>
            <p:nvPr/>
          </p:nvSpPr>
          <p:spPr>
            <a:xfrm>
              <a:off x="1352940" y="5580981"/>
              <a:ext cx="5405755" cy="471805"/>
            </a:xfrm>
            <a:custGeom>
              <a:avLst/>
              <a:gdLst/>
              <a:ahLst/>
              <a:cxnLst/>
              <a:rect l="l" t="t" r="r" b="b"/>
              <a:pathLst>
                <a:path w="5405755" h="471804">
                  <a:moveTo>
                    <a:pt x="5405683" y="0"/>
                  </a:moveTo>
                  <a:lnTo>
                    <a:pt x="0" y="0"/>
                  </a:lnTo>
                  <a:lnTo>
                    <a:pt x="0" y="471189"/>
                  </a:lnTo>
                  <a:lnTo>
                    <a:pt x="5405683" y="471189"/>
                  </a:lnTo>
                  <a:lnTo>
                    <a:pt x="5405683" y="0"/>
                  </a:lnTo>
                  <a:close/>
                </a:path>
              </a:pathLst>
            </a:custGeom>
            <a:solidFill>
              <a:srgbClr val="F8EC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6708" y="5685690"/>
              <a:ext cx="251301" cy="251301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352940" y="5580981"/>
            <a:ext cx="5405755" cy="4718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620"/>
              </a:spcBef>
            </a:pP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60" dirty="0">
                <a:solidFill>
                  <a:srgbClr val="444444"/>
                </a:solidFill>
                <a:latin typeface="Arial"/>
                <a:cs typeface="Arial"/>
              </a:rPr>
              <a:t>create</a:t>
            </a:r>
            <a:r>
              <a:rPr sz="1950" b="1" i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70" dirty="0">
                <a:solidFill>
                  <a:srgbClr val="444444"/>
                </a:solidFill>
                <a:latin typeface="Arial"/>
                <a:cs typeface="Arial"/>
              </a:rPr>
              <a:t>empty</a:t>
            </a:r>
            <a:r>
              <a:rPr sz="1950" b="1" i="1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55" dirty="0">
                <a:solidFill>
                  <a:srgbClr val="444444"/>
                </a:solidFill>
                <a:latin typeface="Arial"/>
                <a:cs typeface="Arial"/>
              </a:rPr>
              <a:t>space</a:t>
            </a:r>
            <a:r>
              <a:rPr sz="1950" b="1" i="1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00" dirty="0">
                <a:solidFill>
                  <a:srgbClr val="444444"/>
                </a:solidFill>
                <a:latin typeface="Arial"/>
                <a:cs typeface="Arial"/>
              </a:rPr>
              <a:t>between</a:t>
            </a:r>
            <a:r>
              <a:rPr sz="1950" i="1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80" dirty="0">
                <a:solidFill>
                  <a:srgbClr val="444444"/>
                </a:solidFill>
                <a:latin typeface="Arial"/>
                <a:cs typeface="Arial"/>
              </a:rPr>
              <a:t>tracks</a:t>
            </a:r>
            <a:endParaRPr sz="19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99139" y="4488231"/>
            <a:ext cx="3644265" cy="819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row-gap:</a:t>
            </a:r>
            <a:r>
              <a:rPr sz="1950" b="1" spc="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0</a:t>
            </a:r>
            <a:r>
              <a:rPr sz="1950" b="1" spc="5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5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&lt;length&gt;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column-gap:</a:t>
            </a:r>
            <a:r>
              <a:rPr sz="1950" b="1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0</a:t>
            </a:r>
            <a:r>
              <a:rPr sz="1950" b="1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&lt;length&gt;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77034" y="4681791"/>
            <a:ext cx="258889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gap:</a:t>
            </a:r>
            <a:r>
              <a:rPr sz="1950" b="1" spc="3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0</a:t>
            </a:r>
            <a:r>
              <a:rPr sz="1950" b="1" spc="4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4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&lt;length&gt;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578703" y="4468123"/>
            <a:ext cx="177800" cy="768350"/>
            <a:chOff x="5578703" y="4468123"/>
            <a:chExt cx="177800" cy="768350"/>
          </a:xfrm>
        </p:grpSpPr>
        <p:sp>
          <p:nvSpPr>
            <p:cNvPr id="41" name="object 41"/>
            <p:cNvSpPr/>
            <p:nvPr/>
          </p:nvSpPr>
          <p:spPr>
            <a:xfrm>
              <a:off x="5735158" y="4508806"/>
              <a:ext cx="0" cy="685800"/>
            </a:xfrm>
            <a:custGeom>
              <a:avLst/>
              <a:gdLst/>
              <a:ahLst/>
              <a:cxnLst/>
              <a:rect l="l" t="t" r="r" b="b"/>
              <a:pathLst>
                <a:path h="685800">
                  <a:moveTo>
                    <a:pt x="0" y="685385"/>
                  </a:moveTo>
                  <a:lnTo>
                    <a:pt x="0" y="0"/>
                  </a:lnTo>
                </a:path>
              </a:pathLst>
            </a:custGeom>
            <a:ln w="41883">
              <a:solidFill>
                <a:srgbClr val="FFBE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78703" y="4489065"/>
              <a:ext cx="177800" cy="0"/>
            </a:xfrm>
            <a:custGeom>
              <a:avLst/>
              <a:gdLst/>
              <a:ahLst/>
              <a:cxnLst/>
              <a:rect l="l" t="t" r="r" b="b"/>
              <a:pathLst>
                <a:path w="177800">
                  <a:moveTo>
                    <a:pt x="0" y="0"/>
                  </a:moveTo>
                  <a:lnTo>
                    <a:pt x="177395" y="0"/>
                  </a:lnTo>
                </a:path>
              </a:pathLst>
            </a:custGeom>
            <a:ln w="41883">
              <a:solidFill>
                <a:srgbClr val="FFBE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78703" y="5215133"/>
              <a:ext cx="177800" cy="0"/>
            </a:xfrm>
            <a:custGeom>
              <a:avLst/>
              <a:gdLst/>
              <a:ahLst/>
              <a:cxnLst/>
              <a:rect l="l" t="t" r="r" b="b"/>
              <a:pathLst>
                <a:path w="177800">
                  <a:moveTo>
                    <a:pt x="0" y="0"/>
                  </a:moveTo>
                  <a:lnTo>
                    <a:pt x="177396" y="0"/>
                  </a:lnTo>
                </a:path>
              </a:pathLst>
            </a:custGeom>
            <a:ln w="41883">
              <a:solidFill>
                <a:srgbClr val="FFBE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/>
          <p:nvPr/>
        </p:nvSpPr>
        <p:spPr>
          <a:xfrm>
            <a:off x="10607944" y="2112437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5" h="518794">
                <a:moveTo>
                  <a:pt x="281393" y="0"/>
                </a:moveTo>
                <a:lnTo>
                  <a:pt x="237049" y="0"/>
                </a:lnTo>
                <a:lnTo>
                  <a:pt x="193224" y="7525"/>
                </a:lnTo>
                <a:lnTo>
                  <a:pt x="150958" y="22577"/>
                </a:lnTo>
                <a:lnTo>
                  <a:pt x="111289" y="45154"/>
                </a:lnTo>
                <a:lnTo>
                  <a:pt x="75258" y="75257"/>
                </a:lnTo>
                <a:lnTo>
                  <a:pt x="45155" y="111288"/>
                </a:lnTo>
                <a:lnTo>
                  <a:pt x="22577" y="150956"/>
                </a:lnTo>
                <a:lnTo>
                  <a:pt x="7525" y="193221"/>
                </a:lnTo>
                <a:lnTo>
                  <a:pt x="0" y="237045"/>
                </a:lnTo>
                <a:lnTo>
                  <a:pt x="0" y="281389"/>
                </a:lnTo>
                <a:lnTo>
                  <a:pt x="7525" y="325213"/>
                </a:lnTo>
                <a:lnTo>
                  <a:pt x="22577" y="367478"/>
                </a:lnTo>
                <a:lnTo>
                  <a:pt x="45155" y="407146"/>
                </a:lnTo>
                <a:lnTo>
                  <a:pt x="75258" y="443177"/>
                </a:lnTo>
                <a:lnTo>
                  <a:pt x="111289" y="473280"/>
                </a:lnTo>
                <a:lnTo>
                  <a:pt x="150958" y="495857"/>
                </a:lnTo>
                <a:lnTo>
                  <a:pt x="193224" y="510909"/>
                </a:lnTo>
                <a:lnTo>
                  <a:pt x="237049" y="518435"/>
                </a:lnTo>
                <a:lnTo>
                  <a:pt x="281393" y="518435"/>
                </a:lnTo>
                <a:lnTo>
                  <a:pt x="325218" y="510909"/>
                </a:lnTo>
                <a:lnTo>
                  <a:pt x="367484" y="495857"/>
                </a:lnTo>
                <a:lnTo>
                  <a:pt x="407153" y="473280"/>
                </a:lnTo>
                <a:lnTo>
                  <a:pt x="443184" y="443177"/>
                </a:lnTo>
                <a:lnTo>
                  <a:pt x="473284" y="407146"/>
                </a:lnTo>
                <a:lnTo>
                  <a:pt x="495860" y="367478"/>
                </a:lnTo>
                <a:lnTo>
                  <a:pt x="510910" y="325213"/>
                </a:lnTo>
                <a:lnTo>
                  <a:pt x="518435" y="281389"/>
                </a:lnTo>
                <a:lnTo>
                  <a:pt x="518435" y="237045"/>
                </a:lnTo>
                <a:lnTo>
                  <a:pt x="510910" y="193221"/>
                </a:lnTo>
                <a:lnTo>
                  <a:pt x="495860" y="150956"/>
                </a:lnTo>
                <a:lnTo>
                  <a:pt x="473284" y="111288"/>
                </a:lnTo>
                <a:lnTo>
                  <a:pt x="443184" y="75257"/>
                </a:lnTo>
                <a:lnTo>
                  <a:pt x="407153" y="45154"/>
                </a:lnTo>
                <a:lnTo>
                  <a:pt x="367484" y="22577"/>
                </a:lnTo>
                <a:lnTo>
                  <a:pt x="325218" y="7525"/>
                </a:lnTo>
                <a:lnTo>
                  <a:pt x="281393" y="0"/>
                </a:lnTo>
                <a:close/>
              </a:path>
            </a:pathLst>
          </a:custGeom>
          <a:solidFill>
            <a:srgbClr val="FFB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0791504" y="2191809"/>
            <a:ext cx="15176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434" dirty="0">
                <a:solidFill>
                  <a:srgbClr val="444444"/>
                </a:solidFill>
                <a:latin typeface="Arial Black"/>
                <a:cs typeface="Arial Black"/>
              </a:rPr>
              <a:t>1</a:t>
            </a:r>
            <a:endParaRPr sz="2050">
              <a:latin typeface="Arial Black"/>
              <a:cs typeface="Arial Black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1402835" y="3048183"/>
            <a:ext cx="8192770" cy="887094"/>
            <a:chOff x="11402835" y="3048183"/>
            <a:chExt cx="8192770" cy="887094"/>
          </a:xfrm>
        </p:grpSpPr>
        <p:sp>
          <p:nvSpPr>
            <p:cNvPr id="47" name="object 47"/>
            <p:cNvSpPr/>
            <p:nvPr/>
          </p:nvSpPr>
          <p:spPr>
            <a:xfrm>
              <a:off x="11402835" y="3048183"/>
              <a:ext cx="8192770" cy="887094"/>
            </a:xfrm>
            <a:custGeom>
              <a:avLst/>
              <a:gdLst/>
              <a:ahLst/>
              <a:cxnLst/>
              <a:rect l="l" t="t" r="r" b="b"/>
              <a:pathLst>
                <a:path w="8192769" h="887095">
                  <a:moveTo>
                    <a:pt x="8192575" y="0"/>
                  </a:moveTo>
                  <a:lnTo>
                    <a:pt x="0" y="0"/>
                  </a:lnTo>
                  <a:lnTo>
                    <a:pt x="0" y="886883"/>
                  </a:lnTo>
                  <a:lnTo>
                    <a:pt x="8192575" y="886883"/>
                  </a:lnTo>
                  <a:lnTo>
                    <a:pt x="8192575" y="0"/>
                  </a:lnTo>
                  <a:close/>
                </a:path>
              </a:pathLst>
            </a:custGeom>
            <a:solidFill>
              <a:srgbClr val="FAE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86602" y="3152892"/>
              <a:ext cx="251301" cy="251301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11402835" y="3048183"/>
            <a:ext cx="8192770" cy="887094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620"/>
              </a:spcBef>
            </a:pP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50" dirty="0">
                <a:solidFill>
                  <a:srgbClr val="444444"/>
                </a:solidFill>
                <a:latin typeface="Arial"/>
                <a:cs typeface="Arial"/>
              </a:rPr>
              <a:t>place</a:t>
            </a:r>
            <a:r>
              <a:rPr sz="1950" b="1" i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950" b="1" i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Arial"/>
                <a:cs typeface="Arial"/>
              </a:rPr>
              <a:t>grid</a:t>
            </a:r>
            <a:r>
              <a:rPr sz="1950" b="1" i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55" dirty="0">
                <a:solidFill>
                  <a:srgbClr val="444444"/>
                </a:solidFill>
                <a:latin typeface="Arial"/>
                <a:cs typeface="Arial"/>
              </a:rPr>
              <a:t>item </a:t>
            </a:r>
            <a:r>
              <a:rPr sz="1950" i="1" spc="85" dirty="0">
                <a:solidFill>
                  <a:srgbClr val="444444"/>
                </a:solidFill>
                <a:latin typeface="Arial"/>
                <a:cs typeface="Arial"/>
              </a:rPr>
              <a:t>into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90" dirty="0">
                <a:solidFill>
                  <a:srgbClr val="444444"/>
                </a:solidFill>
                <a:latin typeface="Arial"/>
                <a:cs typeface="Arial"/>
              </a:rPr>
              <a:t>specific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cell, </a:t>
            </a:r>
            <a:r>
              <a:rPr sz="1950" i="1" spc="80" dirty="0">
                <a:solidFill>
                  <a:srgbClr val="444444"/>
                </a:solidFill>
                <a:latin typeface="Arial"/>
                <a:cs typeface="Arial"/>
              </a:rPr>
              <a:t>based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75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line</a:t>
            </a:r>
            <a:r>
              <a:rPr sz="195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numbers.</a:t>
            </a:r>
            <a:endParaRPr sz="1950">
              <a:latin typeface="Arial"/>
              <a:cs typeface="Arial"/>
            </a:endParaRPr>
          </a:p>
          <a:p>
            <a:pPr marL="607060">
              <a:lnSpc>
                <a:spcPct val="100000"/>
              </a:lnSpc>
              <a:spcBef>
                <a:spcPts val="869"/>
              </a:spcBef>
            </a:pPr>
            <a:r>
              <a:rPr sz="1950" i="1" dirty="0">
                <a:solidFill>
                  <a:srgbClr val="444444"/>
                </a:solidFill>
                <a:latin typeface="Courier New"/>
                <a:cs typeface="Courier New"/>
              </a:rPr>
              <a:t>span</a:t>
            </a:r>
            <a:r>
              <a:rPr sz="1950" i="1" spc="-60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i="1" spc="90" dirty="0">
                <a:solidFill>
                  <a:srgbClr val="444444"/>
                </a:solidFill>
                <a:latin typeface="Arial"/>
                <a:cs typeface="Arial"/>
              </a:rPr>
              <a:t>keyword</a:t>
            </a:r>
            <a:r>
              <a:rPr sz="1950" i="1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1950" i="1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95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1950" i="1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75" dirty="0">
                <a:solidFill>
                  <a:srgbClr val="444444"/>
                </a:solidFill>
                <a:latin typeface="Arial"/>
                <a:cs typeface="Arial"/>
              </a:rPr>
              <a:t>used</a:t>
            </a:r>
            <a:r>
              <a:rPr sz="1950" i="1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12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span</a:t>
            </a:r>
            <a:r>
              <a:rPr sz="1950" i="1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1950" i="1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80" dirty="0">
                <a:solidFill>
                  <a:srgbClr val="444444"/>
                </a:solidFill>
                <a:latin typeface="Arial"/>
                <a:cs typeface="Arial"/>
              </a:rPr>
              <a:t>item</a:t>
            </a:r>
            <a:r>
              <a:rPr sz="1950" i="1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across</a:t>
            </a:r>
            <a:r>
              <a:rPr sz="1950" i="1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70" dirty="0">
                <a:solidFill>
                  <a:srgbClr val="444444"/>
                </a:solidFill>
                <a:latin typeface="Arial"/>
                <a:cs typeface="Arial"/>
              </a:rPr>
              <a:t>more</a:t>
            </a:r>
            <a:r>
              <a:rPr sz="1950" i="1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cells</a:t>
            </a:r>
            <a:endParaRPr sz="19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449034" y="1955434"/>
            <a:ext cx="8168005" cy="819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grid-column:</a:t>
            </a:r>
            <a:r>
              <a:rPr sz="1950" b="1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&lt;start</a:t>
            </a:r>
            <a:r>
              <a:rPr sz="1950" b="1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line&gt;</a:t>
            </a:r>
            <a:r>
              <a:rPr sz="1950" b="1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/</a:t>
            </a:r>
            <a:r>
              <a:rPr sz="1950" b="1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&lt;end</a:t>
            </a:r>
            <a:r>
              <a:rPr sz="1950" b="1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line&gt;</a:t>
            </a:r>
            <a:r>
              <a:rPr sz="1950" b="1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span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&lt;number&gt;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grid-row:</a:t>
            </a:r>
            <a:r>
              <a:rPr sz="1950" b="1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&lt;start</a:t>
            </a:r>
            <a:r>
              <a:rPr sz="1950" b="1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line&gt;</a:t>
            </a:r>
            <a:r>
              <a:rPr sz="1950" b="1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/</a:t>
            </a:r>
            <a:r>
              <a:rPr sz="1950" b="1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&lt;end</a:t>
            </a:r>
            <a:r>
              <a:rPr sz="1950" b="1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line&gt;</a:t>
            </a:r>
            <a:r>
              <a:rPr sz="1950" b="1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span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&lt;number&gt;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0607944" y="4635921"/>
            <a:ext cx="518795" cy="518795"/>
          </a:xfrm>
          <a:custGeom>
            <a:avLst/>
            <a:gdLst/>
            <a:ahLst/>
            <a:cxnLst/>
            <a:rect l="l" t="t" r="r" b="b"/>
            <a:pathLst>
              <a:path w="518795" h="518795">
                <a:moveTo>
                  <a:pt x="281393" y="0"/>
                </a:moveTo>
                <a:lnTo>
                  <a:pt x="237049" y="0"/>
                </a:lnTo>
                <a:lnTo>
                  <a:pt x="193224" y="7525"/>
                </a:lnTo>
                <a:lnTo>
                  <a:pt x="150958" y="22577"/>
                </a:lnTo>
                <a:lnTo>
                  <a:pt x="111289" y="45154"/>
                </a:lnTo>
                <a:lnTo>
                  <a:pt x="75258" y="75257"/>
                </a:lnTo>
                <a:lnTo>
                  <a:pt x="45155" y="111288"/>
                </a:lnTo>
                <a:lnTo>
                  <a:pt x="22577" y="150956"/>
                </a:lnTo>
                <a:lnTo>
                  <a:pt x="7525" y="193221"/>
                </a:lnTo>
                <a:lnTo>
                  <a:pt x="0" y="237045"/>
                </a:lnTo>
                <a:lnTo>
                  <a:pt x="0" y="281389"/>
                </a:lnTo>
                <a:lnTo>
                  <a:pt x="7525" y="325213"/>
                </a:lnTo>
                <a:lnTo>
                  <a:pt x="22577" y="367478"/>
                </a:lnTo>
                <a:lnTo>
                  <a:pt x="45155" y="407146"/>
                </a:lnTo>
                <a:lnTo>
                  <a:pt x="75258" y="443177"/>
                </a:lnTo>
                <a:lnTo>
                  <a:pt x="111289" y="473280"/>
                </a:lnTo>
                <a:lnTo>
                  <a:pt x="150958" y="495857"/>
                </a:lnTo>
                <a:lnTo>
                  <a:pt x="193224" y="510909"/>
                </a:lnTo>
                <a:lnTo>
                  <a:pt x="237049" y="518435"/>
                </a:lnTo>
                <a:lnTo>
                  <a:pt x="281393" y="518435"/>
                </a:lnTo>
                <a:lnTo>
                  <a:pt x="325218" y="510909"/>
                </a:lnTo>
                <a:lnTo>
                  <a:pt x="367484" y="495857"/>
                </a:lnTo>
                <a:lnTo>
                  <a:pt x="407153" y="473280"/>
                </a:lnTo>
                <a:lnTo>
                  <a:pt x="443184" y="443177"/>
                </a:lnTo>
                <a:lnTo>
                  <a:pt x="473284" y="407146"/>
                </a:lnTo>
                <a:lnTo>
                  <a:pt x="495860" y="367478"/>
                </a:lnTo>
                <a:lnTo>
                  <a:pt x="510910" y="325213"/>
                </a:lnTo>
                <a:lnTo>
                  <a:pt x="518435" y="281389"/>
                </a:lnTo>
                <a:lnTo>
                  <a:pt x="518435" y="237045"/>
                </a:lnTo>
                <a:lnTo>
                  <a:pt x="510910" y="193221"/>
                </a:lnTo>
                <a:lnTo>
                  <a:pt x="495860" y="150956"/>
                </a:lnTo>
                <a:lnTo>
                  <a:pt x="473284" y="111288"/>
                </a:lnTo>
                <a:lnTo>
                  <a:pt x="443184" y="75257"/>
                </a:lnTo>
                <a:lnTo>
                  <a:pt x="407153" y="45154"/>
                </a:lnTo>
                <a:lnTo>
                  <a:pt x="367484" y="22577"/>
                </a:lnTo>
                <a:lnTo>
                  <a:pt x="325218" y="7525"/>
                </a:lnTo>
                <a:lnTo>
                  <a:pt x="281393" y="0"/>
                </a:lnTo>
                <a:close/>
              </a:path>
            </a:pathLst>
          </a:custGeom>
          <a:solidFill>
            <a:srgbClr val="FFB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0773107" y="4718994"/>
            <a:ext cx="18859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50" dirty="0">
                <a:solidFill>
                  <a:srgbClr val="444444"/>
                </a:solidFill>
                <a:latin typeface="Arial Black"/>
                <a:cs typeface="Arial Black"/>
              </a:rPr>
              <a:t>2</a:t>
            </a:r>
            <a:endParaRPr sz="2050">
              <a:latin typeface="Arial Black"/>
              <a:cs typeface="Arial Black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1402835" y="5561197"/>
            <a:ext cx="8047990" cy="492759"/>
            <a:chOff x="11402835" y="5561197"/>
            <a:chExt cx="8047990" cy="492759"/>
          </a:xfrm>
        </p:grpSpPr>
        <p:sp>
          <p:nvSpPr>
            <p:cNvPr id="54" name="object 54"/>
            <p:cNvSpPr/>
            <p:nvPr/>
          </p:nvSpPr>
          <p:spPr>
            <a:xfrm>
              <a:off x="11402835" y="5561197"/>
              <a:ext cx="8047990" cy="492759"/>
            </a:xfrm>
            <a:custGeom>
              <a:avLst/>
              <a:gdLst/>
              <a:ahLst/>
              <a:cxnLst/>
              <a:rect l="l" t="t" r="r" b="b"/>
              <a:pathLst>
                <a:path w="8047990" h="492760">
                  <a:moveTo>
                    <a:pt x="8047505" y="0"/>
                  </a:moveTo>
                  <a:lnTo>
                    <a:pt x="0" y="0"/>
                  </a:lnTo>
                  <a:lnTo>
                    <a:pt x="0" y="492131"/>
                  </a:lnTo>
                  <a:lnTo>
                    <a:pt x="8047505" y="492131"/>
                  </a:lnTo>
                  <a:lnTo>
                    <a:pt x="8047505" y="0"/>
                  </a:lnTo>
                  <a:close/>
                </a:path>
              </a:pathLst>
            </a:custGeom>
            <a:solidFill>
              <a:srgbClr val="FAE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86602" y="5676376"/>
              <a:ext cx="251301" cy="251301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11402835" y="5561197"/>
            <a:ext cx="8047990" cy="49275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725"/>
              </a:spcBef>
            </a:pPr>
            <a:r>
              <a:rPr sz="1950" i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60" dirty="0">
                <a:solidFill>
                  <a:srgbClr val="444444"/>
                </a:solidFill>
                <a:latin typeface="Arial"/>
                <a:cs typeface="Arial"/>
              </a:rPr>
              <a:t>overwrite </a:t>
            </a:r>
            <a:r>
              <a:rPr sz="1950" i="1" dirty="0">
                <a:solidFill>
                  <a:srgbClr val="444444"/>
                </a:solidFill>
                <a:latin typeface="Courier New"/>
                <a:cs typeface="Courier New"/>
              </a:rPr>
              <a:t>justify-items</a:t>
            </a:r>
            <a:r>
              <a:rPr sz="1950" i="1" spc="-5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i="1" spc="165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dirty="0">
                <a:solidFill>
                  <a:srgbClr val="444444"/>
                </a:solidFill>
                <a:latin typeface="Courier New"/>
                <a:cs typeface="Courier New"/>
              </a:rPr>
              <a:t>align-items</a:t>
            </a:r>
            <a:r>
              <a:rPr sz="1950" i="1" spc="-5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i="1" spc="95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1950" i="1" spc="55" dirty="0">
                <a:solidFill>
                  <a:srgbClr val="444444"/>
                </a:solidFill>
                <a:latin typeface="Arial"/>
                <a:cs typeface="Arial"/>
              </a:rPr>
              <a:t> single</a:t>
            </a:r>
            <a:r>
              <a:rPr sz="1950" i="1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i="1" spc="65" dirty="0">
                <a:solidFill>
                  <a:srgbClr val="444444"/>
                </a:solidFill>
                <a:latin typeface="Arial"/>
                <a:cs typeface="Arial"/>
              </a:rPr>
              <a:t>items</a:t>
            </a:r>
            <a:endParaRPr sz="19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449034" y="4478916"/>
            <a:ext cx="6659880" cy="819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justify-self:</a:t>
            </a:r>
            <a:r>
              <a:rPr sz="1950" b="1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stretch</a:t>
            </a:r>
            <a:r>
              <a:rPr sz="1950" b="1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start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center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25" dirty="0">
                <a:solidFill>
                  <a:srgbClr val="444444"/>
                </a:solidFill>
                <a:latin typeface="Courier New"/>
                <a:cs typeface="Courier New"/>
              </a:rPr>
              <a:t>end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align-self:</a:t>
            </a:r>
            <a:r>
              <a:rPr sz="1950" b="1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444444"/>
                </a:solidFill>
                <a:latin typeface="Courier New"/>
                <a:cs typeface="Courier New"/>
              </a:rPr>
              <a:t>stretch</a:t>
            </a:r>
            <a:r>
              <a:rPr sz="1950" b="1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start</a:t>
            </a:r>
            <a:r>
              <a:rPr sz="1950" spc="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center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|</a:t>
            </a:r>
            <a:r>
              <a:rPr sz="1950" spc="7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25" dirty="0">
                <a:solidFill>
                  <a:srgbClr val="444444"/>
                </a:solidFill>
                <a:latin typeface="Courier New"/>
                <a:cs typeface="Courier New"/>
              </a:rPr>
              <a:t>end</a:t>
            </a:r>
            <a:endParaRPr sz="1950">
              <a:latin typeface="Courier New"/>
              <a:cs typeface="Courier New"/>
            </a:endParaRPr>
          </a:p>
        </p:txBody>
      </p:sp>
      <p:pic>
        <p:nvPicPr>
          <p:cNvPr id="58" name="object 5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38542" y="10626680"/>
            <a:ext cx="240830" cy="240830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11144687" y="10591729"/>
            <a:ext cx="827532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i="1" dirty="0">
                <a:solidFill>
                  <a:srgbClr val="444444"/>
                </a:solidFill>
                <a:latin typeface="Arial"/>
                <a:cs typeface="Arial"/>
              </a:rPr>
              <a:t>This</a:t>
            </a:r>
            <a:r>
              <a:rPr sz="1800" i="1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i="1" spc="60" dirty="0">
                <a:solidFill>
                  <a:srgbClr val="444444"/>
                </a:solidFill>
                <a:latin typeface="Arial"/>
                <a:cs typeface="Arial"/>
              </a:rPr>
              <a:t>list</a:t>
            </a:r>
            <a:r>
              <a:rPr sz="180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i="1" spc="114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180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444444"/>
                </a:solidFill>
                <a:latin typeface="Arial"/>
                <a:cs typeface="Arial"/>
              </a:rPr>
              <a:t>CSS</a:t>
            </a:r>
            <a:r>
              <a:rPr sz="180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444444"/>
                </a:solidFill>
                <a:latin typeface="Arial"/>
                <a:cs typeface="Arial"/>
              </a:rPr>
              <a:t>Grid</a:t>
            </a:r>
            <a:r>
              <a:rPr sz="180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i="1" spc="75" dirty="0">
                <a:solidFill>
                  <a:srgbClr val="444444"/>
                </a:solidFill>
                <a:latin typeface="Arial"/>
                <a:cs typeface="Arial"/>
              </a:rPr>
              <a:t>properties</a:t>
            </a:r>
            <a:r>
              <a:rPr sz="180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180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i="1" spc="95" dirty="0">
                <a:solidFill>
                  <a:srgbClr val="444444"/>
                </a:solidFill>
                <a:latin typeface="Arial"/>
                <a:cs typeface="Arial"/>
              </a:rPr>
              <a:t>not</a:t>
            </a:r>
            <a:r>
              <a:rPr sz="180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i="1" spc="50" dirty="0">
                <a:solidFill>
                  <a:srgbClr val="444444"/>
                </a:solidFill>
                <a:latin typeface="Arial"/>
                <a:cs typeface="Arial"/>
              </a:rPr>
              <a:t>exhaustive,</a:t>
            </a:r>
            <a:r>
              <a:rPr sz="180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i="1" spc="105" dirty="0">
                <a:solidFill>
                  <a:srgbClr val="444444"/>
                </a:solidFill>
                <a:latin typeface="Arial"/>
                <a:cs typeface="Arial"/>
              </a:rPr>
              <a:t>but</a:t>
            </a:r>
            <a:r>
              <a:rPr sz="180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i="1" spc="65" dirty="0">
                <a:solidFill>
                  <a:srgbClr val="444444"/>
                </a:solidFill>
                <a:latin typeface="Arial"/>
                <a:cs typeface="Arial"/>
              </a:rPr>
              <a:t>enough</a:t>
            </a:r>
            <a:r>
              <a:rPr sz="1800" i="1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i="1" spc="11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80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i="1" spc="100" dirty="0">
                <a:solidFill>
                  <a:srgbClr val="444444"/>
                </a:solidFill>
                <a:latin typeface="Arial"/>
                <a:cs typeface="Arial"/>
              </a:rPr>
              <a:t>get</a:t>
            </a:r>
            <a:r>
              <a:rPr sz="1800" i="1" spc="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i="1" spc="70" dirty="0">
                <a:solidFill>
                  <a:srgbClr val="444444"/>
                </a:solidFill>
                <a:latin typeface="Arial"/>
                <a:cs typeface="Arial"/>
              </a:rPr>
              <a:t>started.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1199114" y="6534808"/>
            <a:ext cx="7758430" cy="4110354"/>
            <a:chOff x="11199114" y="6534808"/>
            <a:chExt cx="7758430" cy="4110354"/>
          </a:xfrm>
        </p:grpSpPr>
        <p:pic>
          <p:nvPicPr>
            <p:cNvPr id="61" name="object 6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99114" y="6534808"/>
              <a:ext cx="7757943" cy="411014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17950" y="6848933"/>
              <a:ext cx="6920242" cy="32724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B06AD9A0-FE60-33DF-5259-7DD56785D17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215" dirty="0"/>
              <a:t>Create an</a:t>
            </a:r>
            <a:r>
              <a:rPr spc="-215" dirty="0"/>
              <a:t> </a:t>
            </a:r>
            <a:r>
              <a:rPr spc="-330" dirty="0">
                <a:latin typeface="Arial Black"/>
                <a:cs typeface="Arial Black"/>
              </a:rPr>
              <a:t>HTML</a:t>
            </a:r>
            <a:endParaRPr spc="-33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D889-8D4E-675B-C55B-F65FA85A955C}"/>
              </a:ext>
            </a:extLst>
          </p:cNvPr>
          <p:cNvSpPr txBox="1"/>
          <p:nvPr/>
        </p:nvSpPr>
        <p:spPr>
          <a:xfrm>
            <a:off x="519586" y="2515072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Choose  IDE: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29DD64-2A22-A159-E746-B9195BE70835}"/>
              </a:ext>
            </a:extLst>
          </p:cNvPr>
          <p:cNvSpPr txBox="1"/>
          <p:nvPr/>
        </p:nvSpPr>
        <p:spPr>
          <a:xfrm>
            <a:off x="9302376" y="2388970"/>
            <a:ext cx="10363200" cy="278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rgbClr val="FFC000"/>
              </a:buClr>
            </a:pPr>
            <a:r>
              <a:rPr lang="en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file: 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 new file using IDE the file extension should be with learninghtml.html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Viewing document in web browser open a file with any of browser to view our changes.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815E1-8A89-96AE-4567-81AF0B16F67A}"/>
              </a:ext>
            </a:extLst>
          </p:cNvPr>
          <p:cNvSpPr txBox="1"/>
          <p:nvPr/>
        </p:nvSpPr>
        <p:spPr>
          <a:xfrm>
            <a:off x="9277350" y="6141599"/>
            <a:ext cx="10363200" cy="167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rgbClr val="FFC000"/>
              </a:buClr>
            </a:pP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Note: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sure the selected/ installed IDE should support any React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8174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8B185B34-0602-2A07-EDED-96EEFAB4A06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-5744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215" dirty="0">
                <a:latin typeface="Arial Black"/>
                <a:cs typeface="Arial Black"/>
              </a:rPr>
              <a:t>HTML TAG &lt;html</a:t>
            </a:r>
            <a:r>
              <a:rPr lang="en-US" spc="-330" dirty="0">
                <a:latin typeface="Arial Black"/>
                <a:cs typeface="Arial Black"/>
              </a:rPr>
              <a:t>&gt;..</a:t>
            </a:r>
            <a:r>
              <a:rPr lang="en-US" spc="-215" dirty="0">
                <a:latin typeface="Arial Black"/>
                <a:cs typeface="Arial Black"/>
              </a:rPr>
              <a:t>&lt;/html</a:t>
            </a:r>
            <a:r>
              <a:rPr lang="en-US" spc="-330" dirty="0">
                <a:latin typeface="Arial Black"/>
                <a:cs typeface="Arial Black"/>
              </a:rPr>
              <a:t>&gt;</a:t>
            </a:r>
            <a:endParaRPr spc="-33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A97DD-5A8F-B492-5619-B57C53BC5688}"/>
              </a:ext>
            </a:extLst>
          </p:cNvPr>
          <p:cNvSpPr txBox="1"/>
          <p:nvPr/>
        </p:nvSpPr>
        <p:spPr>
          <a:xfrm>
            <a:off x="876602" y="2256295"/>
            <a:ext cx="14052247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&lt;html&gt; tag: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Encloses all other HTML tags and associated text within your document. It is an optional tag.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 it is always a good form to include an opening tag and closing tag. The closing tag is the same as the opening tag, except for the slash mark e.g. &lt;/html&gt;.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slash mark is always used in closing tags.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format is:</a:t>
            </a:r>
          </a:p>
          <a:p>
            <a:pPr algn="just"/>
            <a:endParaRPr lang="en-GB" sz="2800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GB" sz="2800" b="1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&lt;html&gt;</a:t>
            </a:r>
          </a:p>
          <a:p>
            <a:pPr lvl="2" algn="ctr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Y</a:t>
            </a:r>
            <a:r>
              <a:rPr lang="en-US" sz="2400" spc="-10" dirty="0">
                <a:solidFill>
                  <a:srgbClr val="444444"/>
                </a:solidFill>
                <a:latin typeface="Courier New"/>
                <a:cs typeface="Courier New"/>
              </a:rPr>
              <a:t>our Title and Document (contains text with HTML tags) goes here</a:t>
            </a:r>
          </a:p>
          <a:p>
            <a:pPr lvl="2" algn="l"/>
            <a:r>
              <a:rPr lang="en-US" sz="2400" spc="-10" dirty="0">
                <a:solidFill>
                  <a:srgbClr val="444444"/>
                </a:solidFill>
                <a:latin typeface="Courier New"/>
                <a:cs typeface="Courier New"/>
              </a:rPr>
              <a:t>	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&lt;/html&gt;</a:t>
            </a:r>
            <a:endParaRPr lang="en-BR" sz="2800" dirty="0">
              <a:latin typeface="Courier New"/>
              <a:cs typeface="Courier New"/>
            </a:endParaRPr>
          </a:p>
          <a:p>
            <a:pPr algn="just"/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BR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ject 22">
            <a:extLst>
              <a:ext uri="{FF2B5EF4-FFF2-40B4-BE49-F238E27FC236}">
                <a16:creationId xmlns:a16="http://schemas.microsoft.com/office/drawing/2014/main" id="{7DA65A18-696E-A9DA-7E90-A240D7F0908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5424" y="3618811"/>
            <a:ext cx="3918994" cy="369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2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E3C84368-1404-B628-BAC5-54DEBAB16FE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pic>
        <p:nvPicPr>
          <p:cNvPr id="6" name="object 22">
            <a:extLst>
              <a:ext uri="{FF2B5EF4-FFF2-40B4-BE49-F238E27FC236}">
                <a16:creationId xmlns:a16="http://schemas.microsoft.com/office/drawing/2014/main" id="{C6D174DF-7E09-BDEF-E8E9-24E30B52D3C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5424" y="3618811"/>
            <a:ext cx="3918994" cy="3691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215" dirty="0">
                <a:latin typeface="Arial Black"/>
                <a:cs typeface="Arial Black"/>
              </a:rPr>
              <a:t>HEAD TAG &lt;head</a:t>
            </a:r>
            <a:r>
              <a:rPr lang="en-US" spc="-330" dirty="0">
                <a:latin typeface="Arial Black"/>
                <a:cs typeface="Arial Black"/>
              </a:rPr>
              <a:t>&gt;..</a:t>
            </a:r>
            <a:r>
              <a:rPr lang="en-US" spc="-215" dirty="0">
                <a:latin typeface="Arial Black"/>
                <a:cs typeface="Arial Black"/>
              </a:rPr>
              <a:t>&lt;/head</a:t>
            </a:r>
            <a:r>
              <a:rPr lang="en-US" spc="-330" dirty="0">
                <a:latin typeface="Arial Black"/>
                <a:cs typeface="Arial Black"/>
              </a:rPr>
              <a:t>&gt;</a:t>
            </a:r>
            <a:endParaRPr spc="-33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A97DD-5A8F-B492-5619-B57C53BC5688}"/>
              </a:ext>
            </a:extLst>
          </p:cNvPr>
          <p:cNvSpPr txBox="1"/>
          <p:nvPr/>
        </p:nvSpPr>
        <p:spPr>
          <a:xfrm>
            <a:off x="858511" y="3087292"/>
            <a:ext cx="14040494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&lt;head&gt; tag: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element contains meta information about the HTML page.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 that are associated with head tags are:</a:t>
            </a:r>
          </a:p>
          <a:p>
            <a:pPr lvl="1" algn="just">
              <a:lnSpc>
                <a:spcPct val="150000"/>
              </a:lnSpc>
              <a:buClr>
                <a:srgbClr val="FFC000"/>
              </a:buClr>
            </a:pP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&lt;title&gt;, &lt;style&gt;, &lt;base&gt;, &lt;link&gt;, &lt;meta&gt;, &lt;script&gt;</a:t>
            </a:r>
          </a:p>
          <a:p>
            <a:pPr lvl="1" algn="just">
              <a:lnSpc>
                <a:spcPct val="150000"/>
              </a:lnSpc>
              <a:buClr>
                <a:srgbClr val="FFC000"/>
              </a:buClr>
            </a:pP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format is:</a:t>
            </a:r>
          </a:p>
          <a:p>
            <a:pPr algn="just"/>
            <a:endParaRPr lang="en-GB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&lt;head&gt;</a:t>
            </a:r>
          </a:p>
          <a:p>
            <a:pPr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	&lt;base href=”https://</a:t>
            </a:r>
            <a:r>
              <a:rPr lang="en-US" sz="2800" spc="-10" dirty="0" err="1">
                <a:solidFill>
                  <a:srgbClr val="444444"/>
                </a:solidFill>
                <a:latin typeface="Courier New"/>
                <a:cs typeface="Courier New"/>
              </a:rPr>
              <a:t>baseurl.com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" target="_blank"&gt;</a:t>
            </a:r>
          </a:p>
          <a:p>
            <a:pPr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	&lt;link </a:t>
            </a:r>
            <a:r>
              <a:rPr lang="en-US" sz="2800" spc="-10" dirty="0" err="1">
                <a:solidFill>
                  <a:srgbClr val="444444"/>
                </a:solidFill>
                <a:latin typeface="Courier New"/>
                <a:cs typeface="Courier New"/>
              </a:rPr>
              <a:t>rel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=“stylesheet” </a:t>
            </a:r>
            <a:r>
              <a:rPr lang="en-US" sz="2800" spc="-10" dirty="0" err="1">
                <a:solidFill>
                  <a:srgbClr val="444444"/>
                </a:solidFill>
                <a:latin typeface="Courier New"/>
                <a:cs typeface="Courier New"/>
              </a:rPr>
              <a:t>heref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=”</a:t>
            </a:r>
            <a:r>
              <a:rPr lang="en-US" sz="2800" spc="-10" dirty="0" err="1">
                <a:solidFill>
                  <a:srgbClr val="444444"/>
                </a:solidFill>
                <a:latin typeface="Courier New"/>
                <a:cs typeface="Courier New"/>
              </a:rPr>
              <a:t>main.css</a:t>
            </a:r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”&gt;</a:t>
            </a:r>
          </a:p>
          <a:p>
            <a:pPr lvl="1"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	&lt;title&gt;</a:t>
            </a:r>
          </a:p>
          <a:p>
            <a:pPr lvl="1"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		page title </a:t>
            </a:r>
          </a:p>
          <a:p>
            <a:pPr lvl="1"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	&lt;/title&gt;</a:t>
            </a:r>
          </a:p>
          <a:p>
            <a:pPr algn="l"/>
            <a:r>
              <a:rPr lang="en-US" sz="2800" spc="-10" dirty="0">
                <a:solidFill>
                  <a:srgbClr val="444444"/>
                </a:solidFill>
                <a:latin typeface="Courier New"/>
                <a:cs typeface="Courier New"/>
              </a:rPr>
              <a:t>	&lt;/head&gt;</a:t>
            </a:r>
            <a:endParaRPr lang="en-BR" sz="2800" dirty="0">
              <a:latin typeface="Courier New"/>
              <a:cs typeface="Courier New"/>
            </a:endParaRPr>
          </a:p>
          <a:p>
            <a:pPr algn="just"/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BR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88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2">
            <a:extLst>
              <a:ext uri="{FF2B5EF4-FFF2-40B4-BE49-F238E27FC236}">
                <a16:creationId xmlns:a16="http://schemas.microsoft.com/office/drawing/2014/main" id="{A83D9766-AF62-A2B0-61E0-70D11333D32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pic>
        <p:nvPicPr>
          <p:cNvPr id="9" name="object 22">
            <a:extLst>
              <a:ext uri="{FF2B5EF4-FFF2-40B4-BE49-F238E27FC236}">
                <a16:creationId xmlns:a16="http://schemas.microsoft.com/office/drawing/2014/main" id="{742E1F7C-7839-2947-2170-4B20E3B7890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5424" y="3618811"/>
            <a:ext cx="3918994" cy="3691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215" dirty="0">
                <a:latin typeface="Arial Black"/>
                <a:cs typeface="Arial Black"/>
              </a:rPr>
              <a:t>LINK TAG &lt;link</a:t>
            </a:r>
            <a:r>
              <a:rPr lang="en-US" spc="-330" dirty="0">
                <a:latin typeface="Arial Black"/>
                <a:cs typeface="Arial Black"/>
              </a:rPr>
              <a:t>&gt;</a:t>
            </a:r>
            <a:endParaRPr spc="-33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A97DD-5A8F-B492-5619-B57C53BC5688}"/>
              </a:ext>
            </a:extLst>
          </p:cNvPr>
          <p:cNvSpPr txBox="1"/>
          <p:nvPr/>
        </p:nvSpPr>
        <p:spPr>
          <a:xfrm>
            <a:off x="739682" y="1854421"/>
            <a:ext cx="140404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tag defines the relationship between the current document and an external resource.</a:t>
            </a:r>
          </a:p>
          <a:p>
            <a:pPr marL="457200" indent="-457200"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 often used to link to external style sheets or to add a favicon to your website.</a:t>
            </a:r>
          </a:p>
          <a:p>
            <a:pPr algn="just">
              <a:lnSpc>
                <a:spcPct val="150000"/>
              </a:lnSpc>
              <a:buClr>
                <a:srgbClr val="FFC000"/>
              </a:buClr>
            </a:pP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format is:</a:t>
            </a:r>
          </a:p>
          <a:p>
            <a:pPr algn="just">
              <a:lnSpc>
                <a:spcPct val="150000"/>
              </a:lnSpc>
              <a:buClr>
                <a:srgbClr val="FFC000"/>
              </a:buClr>
            </a:pPr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="stylesheet" type="text/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href="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theme.css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endParaRPr lang="en-BR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6BB7AD-6D76-F767-6675-B91F9317E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766818"/>
              </p:ext>
            </p:extLst>
          </p:nvPr>
        </p:nvGraphicFramePr>
        <p:xfrm>
          <a:off x="865299" y="6797675"/>
          <a:ext cx="13970743" cy="383286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25076">
                  <a:extLst>
                    <a:ext uri="{9D8B030D-6E8A-4147-A177-3AD203B41FA5}">
                      <a16:colId xmlns:a16="http://schemas.microsoft.com/office/drawing/2014/main" val="2314866325"/>
                    </a:ext>
                  </a:extLst>
                </a:gridCol>
                <a:gridCol w="6920033">
                  <a:extLst>
                    <a:ext uri="{9D8B030D-6E8A-4147-A177-3AD203B41FA5}">
                      <a16:colId xmlns:a16="http://schemas.microsoft.com/office/drawing/2014/main" val="643430453"/>
                    </a:ext>
                  </a:extLst>
                </a:gridCol>
                <a:gridCol w="5025634">
                  <a:extLst>
                    <a:ext uri="{9D8B030D-6E8A-4147-A177-3AD203B41FA5}">
                      <a16:colId xmlns:a16="http://schemas.microsoft.com/office/drawing/2014/main" val="1407080355"/>
                    </a:ext>
                  </a:extLst>
                </a:gridCol>
              </a:tblGrid>
              <a:tr h="89718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l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Attribute</a:t>
                      </a:r>
                      <a:endParaRPr lang="en-BR" sz="2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l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Value</a:t>
                      </a:r>
                      <a:endParaRPr lang="en-BR" sz="2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lt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Description</a:t>
                      </a:r>
                      <a:endParaRPr lang="en-BR" sz="2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015880"/>
                  </a:ext>
                </a:extLst>
              </a:tr>
              <a:tr h="114129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rel</a:t>
                      </a:r>
                      <a:endParaRPr lang="en-BR" sz="2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stylesheet, Alternate, author, </a:t>
                      </a:r>
                      <a:r>
                        <a:rPr lang="en-US" sz="2000" b="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dns</a:t>
                      </a:r>
                      <a:r>
                        <a:rPr lang="en-US" sz="2000" b="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-prefetch, help, icon, license, next, pingback, </a:t>
                      </a:r>
                      <a:r>
                        <a:rPr lang="en-US" sz="2000" b="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preconnect</a:t>
                      </a:r>
                      <a:r>
                        <a:rPr lang="en-US" sz="2000" b="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prefetch, preload, prerender, </a:t>
                      </a:r>
                      <a:r>
                        <a:rPr lang="en-US" sz="2000" b="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prev</a:t>
                      </a:r>
                      <a:r>
                        <a:rPr lang="en-US" sz="2000" b="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search</a:t>
                      </a:r>
                      <a:endParaRPr lang="en-BR" sz="2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Required. Specifies the relationship between the current document and the linked document</a:t>
                      </a:r>
                      <a:endParaRPr lang="en-BR" sz="2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750455"/>
                  </a:ext>
                </a:extLst>
              </a:tr>
              <a:tr h="897188">
                <a:tc>
                  <a:txBody>
                    <a:bodyPr/>
                    <a:lstStyle/>
                    <a:p>
                      <a:pPr algn="l"/>
                      <a:r>
                        <a:rPr lang="en-BR" sz="2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href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URL</a:t>
                      </a:r>
                      <a:endParaRPr lang="en-BR" sz="2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Specifies the location of the linked document</a:t>
                      </a:r>
                      <a:endParaRPr lang="en-BR" sz="2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910867"/>
                  </a:ext>
                </a:extLst>
              </a:tr>
              <a:tr h="89718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type</a:t>
                      </a:r>
                      <a:endParaRPr lang="en-BR" sz="2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media_type</a:t>
                      </a:r>
                      <a:endParaRPr lang="en-BR" sz="2000" i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Specifies the media type of the linked document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6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34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444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10599</TotalTime>
  <Words>3240</Words>
  <Application>Microsoft Macintosh PowerPoint</Application>
  <PresentationFormat>Custom</PresentationFormat>
  <Paragraphs>542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Arial Black</vt:lpstr>
      <vt:lpstr>Courier New</vt:lpstr>
      <vt:lpstr>Heisei Kaku Gothic Std W3</vt:lpstr>
      <vt:lpstr>Lucida Sans Unicode</vt:lpstr>
      <vt:lpstr>Times New Roman</vt:lpstr>
      <vt:lpstr>Verdana</vt:lpstr>
      <vt:lpstr>Wingdings</vt:lpstr>
      <vt:lpstr>Office Theme</vt:lpstr>
      <vt:lpstr>SECTION</vt:lpstr>
      <vt:lpstr>PowerPoint Presentation</vt:lpstr>
      <vt:lpstr>PowerPoint Presentation</vt:lpstr>
      <vt:lpstr>HTML CODE STRUCTURE </vt:lpstr>
      <vt:lpstr>ANATOMY OF AN HTML ELEMENT</vt:lpstr>
      <vt:lpstr>Create an HTML</vt:lpstr>
      <vt:lpstr>HTML TAG &lt;html&gt;..&lt;/html&gt;</vt:lpstr>
      <vt:lpstr>HEAD TAG &lt;head&gt;..&lt;/head&gt;</vt:lpstr>
      <vt:lpstr>LINK TAG &lt;link&gt;</vt:lpstr>
      <vt:lpstr>BODY TAG &lt;body&gt;..&lt;/body&gt; </vt:lpstr>
      <vt:lpstr>STYLE TAG &lt;style&gt;..&lt;/style&gt; </vt:lpstr>
      <vt:lpstr>Handling Text and Content</vt:lpstr>
      <vt:lpstr>Handling Image</vt:lpstr>
      <vt:lpstr>Handling Order and Unorder List </vt:lpstr>
      <vt:lpstr>Handling Table</vt:lpstr>
      <vt:lpstr>SECTION</vt:lpstr>
      <vt:lpstr>WHAT IS CSS?</vt:lpstr>
      <vt:lpstr>HOW WE SELECT AND STYLE ELEMENTS</vt:lpstr>
      <vt:lpstr>SECTION</vt:lpstr>
      <vt:lpstr>THE RGB MODEL</vt:lpstr>
      <vt:lpstr>DEFINING COLORS IN CSS</vt:lpstr>
      <vt:lpstr>SECTION</vt:lpstr>
      <vt:lpstr>CONFLICTING SELECTORS AND DECLARATIONS</vt:lpstr>
      <vt:lpstr>RESOLVING CONFLICTING DECLARATIONS</vt:lpstr>
      <vt:lpstr>SECTION</vt:lpstr>
      <vt:lpstr>HOW INHERITANCE WORKS</vt:lpstr>
      <vt:lpstr>SECTION</vt:lpstr>
      <vt:lpstr>THE CSS BOX MODEL</vt:lpstr>
      <vt:lpstr>ANALOGY FOR THE CSS BOX MODEL</vt:lpstr>
      <vt:lpstr>ELEMENT HEIGHT AND WIDTH CALCULATION</vt:lpstr>
      <vt:lpstr>SECTION</vt:lpstr>
      <vt:lpstr>BLOCK-LEVEL ELEMENTS</vt:lpstr>
      <vt:lpstr>INLINE ELEMENTS</vt:lpstr>
      <vt:lpstr>SUMMARY: INLINE, BLOCK-LEVEL AND INLINE-BLOCK BOXES</vt:lpstr>
      <vt:lpstr>SECTION</vt:lpstr>
      <vt:lpstr>NORMAL FLOW VS. ABSOLUTE POSITIONING</vt:lpstr>
      <vt:lpstr>UNDERSTANDING ABSOLUTE POSITIONING</vt:lpstr>
      <vt:lpstr>SECTION LAYOUTS: FLOATS, FLEXBOX, AND CSS GRID FUNDAMENTALS</vt:lpstr>
      <vt:lpstr>WHAT DOES “LAYOUT” MEAN?</vt:lpstr>
      <vt:lpstr>PAGE LAYOUT VS. COMPONENT LAYOUT</vt:lpstr>
      <vt:lpstr>THE 3 WAYS OF BUILDING LAYOUTS WITH CSS</vt:lpstr>
      <vt:lpstr>SECTION LAYOUTS: FLOATS, FLEXBOX, AND CSS GRID FUNDAMENTALS</vt:lpstr>
      <vt:lpstr>ABSOLUTE POSITIONING VS. FLOATS</vt:lpstr>
      <vt:lpstr>SECTION LAYOUTS: FLOATS, FLEXBOX, AND CSS GRID FUNDAMENTALS</vt:lpstr>
      <vt:lpstr>THE BOX MODEL WITH BOX-SIZING: BORDER-BOX</vt:lpstr>
      <vt:lpstr>SECTION LAYOUTS: FLOATS, FLEXBOX, AND CSS GRID FUNDAMENTALS</vt:lpstr>
      <vt:lpstr>WHAT IS FLEXBOX?</vt:lpstr>
      <vt:lpstr>FLEXBOX TERMINOLOGY</vt:lpstr>
      <vt:lpstr>FLEX CONTAINER</vt:lpstr>
      <vt:lpstr>SECTION LAYOUTS: FLOATS, FLEXBOX, AND CSS GRID FUNDAMENTALS</vt:lpstr>
      <vt:lpstr>WHAT IS CSS GRID?</vt:lpstr>
      <vt:lpstr>BASIC CSS GRID TERMINOLOGY</vt:lpstr>
      <vt:lpstr>MORE CSS GRID TERMINOLOGY</vt:lpstr>
      <vt:lpstr>GRID CONTAINER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theory-lectures-v2-SMALLER</dc:title>
  <cp:lastModifiedBy>Chellam, Aravindan (Cognizant)</cp:lastModifiedBy>
  <cp:revision>16</cp:revision>
  <dcterms:created xsi:type="dcterms:W3CDTF">2023-12-16T12:27:18Z</dcterms:created>
  <dcterms:modified xsi:type="dcterms:W3CDTF">2024-01-08T05:23:34Z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2021-06-25T00:00:00Z</vt:filetime>
  </property>
  <property fmtid="{D5CDD505-2E9C-101B-9397-08002B2CF9AE}" pid="3" name="Creator">
    <vt:lpwstr>Keynote</vt:lpwstr>
  </property>
  <property fmtid="{D5CDD505-2E9C-101B-9397-08002B2CF9AE}" pid="4" name="LastSaved">
    <vt:filetime>2023-12-16T00:00:00Z</vt:filetime>
  </property>
  <property fmtid="{D5CDD505-2E9C-101B-9397-08002B2CF9AE}" pid="5" name="Producer">
    <vt:lpwstr>macOS Version 11.3.1 (Build 20E241) Quartz PDFContext</vt:lpwstr>
  </property>
</Properties>
</file>