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 descr="https://github.com/Aravindbalu/Group_A53_1/tree/main/Task%203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Aravindbalu/Group_A53_1/tree/main/Task%203￼￼￼￼￼￼￼￼￼￼￼￼￼￼￼￼￼￼￼￼￼￼￼￼￼￼￼￼￼￼￼￼￼￼￼￼￼￼￼￼￼￼￼￼￼￼￼￼￼￼￼￼￼￼￼￼￼￼￼￼￼￼￼￼￼￼￼￼￼￼￼￼￼￼￼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10547"/>
              </p:ext>
            </p:extLst>
          </p:nvPr>
        </p:nvGraphicFramePr>
        <p:xfrm>
          <a:off x="135174" y="1676838"/>
          <a:ext cx="4513026" cy="2578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DHIVYADHARSHINI P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KSHAY KUMAR V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DI</a:t>
                      </a: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VYA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KUMAR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2104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aravind baaaalu</cp:lastModifiedBy>
  <cp:revision>2</cp:revision>
  <dcterms:created xsi:type="dcterms:W3CDTF">2023-04-01T05:36:01Z</dcterms:created>
  <dcterms:modified xsi:type="dcterms:W3CDTF">2023-04-02T02:39:08Z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