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0.97000000000000064</c:v>
                </c:pt>
                <c:pt idx="6">
                  <c:v>3.68</c:v>
                </c:pt>
                <c:pt idx="7">
                  <c:v>0.44000000000000028</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05370368"/>
        <c:axId val="105373056"/>
      </c:scatterChart>
      <c:valAx>
        <c:axId val="105370368"/>
        <c:scaling>
          <c:orientation val="minMax"/>
        </c:scaling>
        <c:axPos val="b"/>
        <c:tickLblPos val="nextTo"/>
        <c:crossAx val="105373056"/>
        <c:crosses val="autoZero"/>
        <c:crossBetween val="midCat"/>
      </c:valAx>
      <c:valAx>
        <c:axId val="105373056"/>
        <c:scaling>
          <c:orientation val="minMax"/>
        </c:scaling>
        <c:axPos val="l"/>
        <c:majorGridlines/>
        <c:numFmt formatCode="General" sourceLinked="1"/>
        <c:tickLblPos val="nextTo"/>
        <c:crossAx val="105370368"/>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NAME-ARAVIND.M</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no.312220637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19</TotalTime>
  <Words>506</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5</cp:revision>
  <dcterms:created xsi:type="dcterms:W3CDTF">2024-08-23T08:08:26Z</dcterms:created>
  <dcterms:modified xsi:type="dcterms:W3CDTF">2024-08-29T06:47:05Z</dcterms:modified>
</cp:coreProperties>
</file>