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74" r:id="rId5"/>
    <p:sldId id="260" r:id="rId6"/>
    <p:sldId id="257" r:id="rId7"/>
    <p:sldId id="276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8123" y="1645920"/>
            <a:ext cx="8482819" cy="169780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MoviE</a:t>
            </a:r>
            <a:r>
              <a:rPr lang="en-US" sz="4800" dirty="0"/>
              <a:t> </a:t>
            </a:r>
            <a:r>
              <a:rPr lang="en-US" sz="4800" dirty="0" smtClean="0"/>
              <a:t>RecOmmendation  System Using NLP and KNN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3" y="3531204"/>
            <a:ext cx="9366729" cy="977621"/>
          </a:xfrm>
          <a:noFill/>
        </p:spPr>
        <p:txBody>
          <a:bodyPr/>
          <a:lstStyle/>
          <a:p>
            <a:r>
              <a:rPr lang="en-US" i="1" dirty="0" smtClean="0"/>
              <a:t>Enhancing Personalized </a:t>
            </a:r>
            <a:r>
              <a:rPr lang="en-US" i="1" dirty="0"/>
              <a:t>Film </a:t>
            </a:r>
            <a:r>
              <a:rPr lang="en-US" i="1" dirty="0" smtClean="0"/>
              <a:t>Recommendations By OUR CUTTING-EDGE ALGORITHM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5027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53551"/>
            <a:ext cx="9603275" cy="700203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083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deep analysis and give more insights as per the business objective we made Exploratory Data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for Null Values, Duplicates and Observe Distribution we used python and had written codes so as to visualize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Data played a role here for Visualizations as we had 10000 data with different kind of attributes.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Filtering Data and Visualizing Data we used Tableau, where we also created Dashboards.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used a Auto EDA Library called sweetviz and generated a html report so as visualize total data in one report.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7286" y="647114"/>
            <a:ext cx="10351470" cy="904443"/>
          </a:xfrm>
        </p:spPr>
        <p:txBody>
          <a:bodyPr/>
          <a:lstStyle/>
          <a:p>
            <a:r>
              <a:rPr lang="en-US" dirty="0" smtClean="0"/>
              <a:t>Observed distributions using python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t="22476" r="51721" b="11636"/>
          <a:stretch/>
        </p:blipFill>
        <p:spPr>
          <a:xfrm>
            <a:off x="0" y="2131252"/>
            <a:ext cx="3702155" cy="36787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" t="23106" r="41957" b="11222"/>
          <a:stretch/>
        </p:blipFill>
        <p:spPr>
          <a:xfrm>
            <a:off x="3832278" y="2131252"/>
            <a:ext cx="4107766" cy="3706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t="24847" r="47552" b="10227"/>
          <a:stretch/>
        </p:blipFill>
        <p:spPr>
          <a:xfrm>
            <a:off x="8070167" y="2159387"/>
            <a:ext cx="4121833" cy="36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56" y="343003"/>
            <a:ext cx="9603275" cy="1049235"/>
          </a:xfrm>
          <a:noFill/>
        </p:spPr>
        <p:txBody>
          <a:bodyPr/>
          <a:lstStyle/>
          <a:p>
            <a:r>
              <a:rPr lang="en-US" dirty="0" smtClean="0"/>
              <a:t>AUTO-EDA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2" r="4427" b="8682"/>
          <a:stretch/>
        </p:blipFill>
        <p:spPr>
          <a:xfrm>
            <a:off x="1252025" y="984740"/>
            <a:ext cx="9397217" cy="5247248"/>
          </a:xfrm>
          <a:noFill/>
        </p:spPr>
      </p:pic>
    </p:spTree>
    <p:extLst>
      <p:ext uri="{BB962C8B-B14F-4D97-AF65-F5344CB8AC3E}">
        <p14:creationId xmlns:p14="http://schemas.microsoft.com/office/powerpoint/2010/main" val="4445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0" r="4615" b="8983"/>
          <a:stretch/>
        </p:blipFill>
        <p:spPr>
          <a:xfrm>
            <a:off x="1266092" y="872196"/>
            <a:ext cx="9692640" cy="52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76775"/>
            <a:ext cx="9603275" cy="590843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Dashboards: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7" r="9093"/>
          <a:stretch/>
        </p:blipFill>
        <p:spPr>
          <a:xfrm>
            <a:off x="2096086" y="1202912"/>
            <a:ext cx="7920111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8" r="9650"/>
          <a:stretch/>
        </p:blipFill>
        <p:spPr>
          <a:xfrm>
            <a:off x="2419642" y="789463"/>
            <a:ext cx="7877909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86678"/>
            <a:ext cx="9603275" cy="767076"/>
          </a:xfrm>
        </p:spPr>
        <p:txBody>
          <a:bodyPr/>
          <a:lstStyle/>
          <a:p>
            <a:r>
              <a:rPr lang="en-US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Pre-Processing we had used purely NLP.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had loaded a model for creating embeddings by using Universal Sentence Encoder.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Universal Sentence Encoder encodes text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vectors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used for text classification, semantic similarity, clustering and other natural language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Sentence Encoder is readily available and trained on tons of data so as to perform NLP tasks.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link of universal sentence encoder and hub from tensorflow for creating embeddings.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3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17" y="168812"/>
            <a:ext cx="5532328" cy="1420837"/>
          </a:xfrm>
        </p:spPr>
        <p:txBody>
          <a:bodyPr/>
          <a:lstStyle/>
          <a:p>
            <a:r>
              <a:rPr lang="en-US" dirty="0" smtClean="0"/>
              <a:t>EMBEDDING SPACE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3571" r="25609" b="6163"/>
          <a:stretch/>
        </p:blipFill>
        <p:spPr>
          <a:xfrm>
            <a:off x="5978769" y="490330"/>
            <a:ext cx="6001196" cy="55526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317" y="1871002"/>
            <a:ext cx="5636069" cy="481115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Sentence Encoder generates embeddings.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embedding space we used PCA.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 are the vector form of representing the description.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 considers the sentiment of the sentence.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descriptions which are similar to each other will be considered for recommendation which leads to a content based Movie Recommendation system.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53551"/>
            <a:ext cx="9603275" cy="700203"/>
          </a:xfrm>
        </p:spPr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26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Some Projects EDA plays a key role to meet business requirement.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here Model Building played a key role in meeting business requirements.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Nearest Neighbors Algorithm so recommending movies.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embeddings and embedding space is created, considering the sentiment similarity is also established.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didn’t use cosine similarity and Nearest neighbors was used to find similar context by fitting NN on embeddings which in turn gave recommendation for movies.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gave no of recommendations to be given by giving a value to n_neighbors.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3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541" y="1304530"/>
            <a:ext cx="5532328" cy="650879"/>
          </a:xfrm>
        </p:spPr>
        <p:txBody>
          <a:bodyPr/>
          <a:lstStyle/>
          <a:p>
            <a:r>
              <a:rPr lang="en-US" smtClean="0"/>
              <a:t>Model Deployment: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27541" y="2715065"/>
            <a:ext cx="5524404" cy="372793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deployed the model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is the ultimate goal of the Project.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met the business requirements of the project and created a global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user personalization we also included the posters of the movie.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 r="4476" b="12465"/>
          <a:stretch/>
        </p:blipFill>
        <p:spPr>
          <a:xfrm>
            <a:off x="5289452" y="900332"/>
            <a:ext cx="6696221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3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8521"/>
          </a:xfrm>
        </p:spPr>
        <p:txBody>
          <a:bodyPr/>
          <a:lstStyle/>
          <a:p>
            <a:r>
              <a:rPr lang="en-US" dirty="0" smtClean="0"/>
              <a:t>Submitted By: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79" y="1463040"/>
            <a:ext cx="9603275" cy="50503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 Battini Vijay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Dasari 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Aravind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Pooja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Govindsing 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Rajarwal</a:t>
            </a:r>
          </a:p>
          <a:p>
            <a:pPr marL="0" indent="0">
              <a:buNone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 Sindhu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0" indent="0">
              <a:buNone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Vidhita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Sabale</a:t>
            </a:r>
          </a:p>
          <a:p>
            <a:pPr marL="0" indent="0">
              <a:buNone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Shruti Jaiswal</a:t>
            </a:r>
          </a:p>
          <a:p>
            <a:pPr marL="0" indent="0">
              <a:buNone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Shruti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Molawade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UNDER THE GUIDANCE OF:</a:t>
            </a:r>
          </a:p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Mr.Iftekar Patel(Mentor)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Ms.C.Anavadhya(Co-Mentor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7957"/>
            <a:ext cx="9603275" cy="615797"/>
          </a:xfrm>
        </p:spPr>
        <p:txBody>
          <a:bodyPr/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recommendation system which we come across our daily life.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Books, Music, Movies can be seen in many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built a Recommendation system for Recommending Movies.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deployed API’s, apps for recommending movies we made our project in a different way, using different approach, using different algorithms,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many libraries so as to built recommendation system according to the user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4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6088" y="2616591"/>
            <a:ext cx="8637073" cy="1768147"/>
          </a:xfrm>
        </p:spPr>
        <p:txBody>
          <a:bodyPr>
            <a:norm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36524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69145"/>
            <a:ext cx="9603275" cy="784609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Using Python.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EDA.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25415"/>
            <a:ext cx="9603275" cy="728339"/>
          </a:xfrm>
        </p:spPr>
        <p:txBody>
          <a:bodyPr/>
          <a:lstStyle/>
          <a:p>
            <a:r>
              <a:rPr lang="en-US" dirty="0" smtClean="0"/>
              <a:t>Table of 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Space.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  <a:p>
            <a:pPr marL="457200" indent="-457200">
              <a:buFont typeface="+mj-lt"/>
              <a:buAutoNum type="arabicPeriod" startAt="7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531" y="447835"/>
            <a:ext cx="8643154" cy="1887950"/>
          </a:xfrm>
        </p:spPr>
        <p:txBody>
          <a:bodyPr/>
          <a:lstStyle/>
          <a:p>
            <a:r>
              <a:rPr lang="en-US" dirty="0" smtClean="0"/>
              <a:t>Project 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54239" y="2855742"/>
            <a:ext cx="8393146" cy="1963382"/>
          </a:xfrm>
        </p:spPr>
        <p:txBody>
          <a:bodyPr>
            <a:normAutofit/>
          </a:bodyPr>
          <a:lstStyle/>
          <a:p>
            <a:r>
              <a:rPr lang="en-IN" sz="2800" dirty="0"/>
              <a:t>Scrape Movie dataset from IMDB, perform analysis for deeper insights and build a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37435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104" y="1191580"/>
            <a:ext cx="9603275" cy="1049235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105" y="2015732"/>
            <a:ext cx="9701750" cy="34506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are Playing a wide role in the current scenario as they are used in Many applications like Youtube, Netflix, Amazon etc..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Recommendation systems like Music recommendation System which suggest according to the user inputs.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are of three types: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63" y="478303"/>
            <a:ext cx="10058400" cy="55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2874" y="1308295"/>
            <a:ext cx="10578903" cy="5205046"/>
          </a:xfrm>
          <a:blipFill dpi="0" rotWithShape="1">
            <a:blip r:embed="rId2">
              <a:alphaModFix amt="3000"/>
            </a:blip>
            <a:srcRect/>
            <a:tile tx="0" ty="0" sx="100000" sy="100000" flip="none" algn="tl"/>
          </a:blip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Recommendation System recommends according to content and user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Recommendation System gives recommendations based on similar user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Whereas Hybrid is a combination of both.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the Recommendation System we used is Content Based Recommendation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Business Scenario is to recommend movies based on the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meet Business Requirement we built model but the way of building the model is different.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 NLP is used for the purpose of Encoding the Description.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the Purpose of Recommendations.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7957"/>
            <a:ext cx="9603275" cy="615797"/>
          </a:xfrm>
        </p:spPr>
        <p:txBody>
          <a:bodyPr/>
          <a:lstStyle/>
          <a:p>
            <a:r>
              <a:rPr lang="en-US" dirty="0" smtClean="0"/>
              <a:t>Data collection: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3376"/>
          </a:xfrm>
          <a:blipFill dpi="0" rotWithShape="1">
            <a:blip r:embed="rId3">
              <a:alphaModFix amt="18000"/>
            </a:blip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Objective is to Scrape data from IMDB and build Recommendation System to Recommend Movies based on User Input.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the requirements of business objective we scrapped data from IMDB.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Scrape data from IMDB we used Beautiful Soup Library.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collected 10000 movies 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variety of attributes such as movie name, release year, rating, metascore, gross income, votes, runtime, genre, certificate, description, directors,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Scrapped Posters of the movie for enhancing user experience with our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505</TotalTime>
  <Words>794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Gill Sans MT</vt:lpstr>
      <vt:lpstr>Times New Roman</vt:lpstr>
      <vt:lpstr>Wingdings</vt:lpstr>
      <vt:lpstr>Gallery</vt:lpstr>
      <vt:lpstr>MoviE RecOmmendation  System Using NLP and KNN</vt:lpstr>
      <vt:lpstr>Submitted By:</vt:lpstr>
      <vt:lpstr>Table of contents:</vt:lpstr>
      <vt:lpstr>Table of contents:</vt:lpstr>
      <vt:lpstr>Project objective:</vt:lpstr>
      <vt:lpstr>INTRODUCTION:</vt:lpstr>
      <vt:lpstr>PowerPoint Presentation</vt:lpstr>
      <vt:lpstr>PowerPoint Presentation</vt:lpstr>
      <vt:lpstr>Data collection:</vt:lpstr>
      <vt:lpstr>EDA</vt:lpstr>
      <vt:lpstr>Observed distributions using python</vt:lpstr>
      <vt:lpstr>AUTO-EDA</vt:lpstr>
      <vt:lpstr>PowerPoint Presentation</vt:lpstr>
      <vt:lpstr>Dashboards:</vt:lpstr>
      <vt:lpstr>PowerPoint Presentation</vt:lpstr>
      <vt:lpstr>Data PRE-PROCESSING</vt:lpstr>
      <vt:lpstr>EMBEDDING SPACE</vt:lpstr>
      <vt:lpstr>Model Building</vt:lpstr>
      <vt:lpstr>Model Deployment: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        System Using KNN</dc:title>
  <dc:creator>Admin</dc:creator>
  <cp:lastModifiedBy>Admin</cp:lastModifiedBy>
  <cp:revision>40</cp:revision>
  <dcterms:created xsi:type="dcterms:W3CDTF">2023-11-03T06:34:03Z</dcterms:created>
  <dcterms:modified xsi:type="dcterms:W3CDTF">2023-11-06T09:31:36Z</dcterms:modified>
</cp:coreProperties>
</file>