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971674" y="2874504"/>
            <a:ext cx="91934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GB" sz="2400" dirty="0"/>
              <a:t> B.ARAVIND 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GB" sz="2400" dirty="0"/>
              <a:t> 312206888 / 77F5A93769B8FA39AD8419601127A8BD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GB" sz="2400" dirty="0"/>
              <a:t> B.COM GENERAL 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GB" sz="2400" dirty="0"/>
              <a:t> : A.M JAIN COLLEGE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1D17B5-267F-AF23-F9AF-0B463A783EB9}"/>
              </a:ext>
            </a:extLst>
          </p:cNvPr>
          <p:cNvSpPr txBox="1"/>
          <p:nvPr/>
        </p:nvSpPr>
        <p:spPr>
          <a:xfrm>
            <a:off x="964870" y="1484416"/>
            <a:ext cx="819211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Collect the data which you are going to use it.</a:t>
            </a:r>
          </a:p>
          <a:p>
            <a:r>
              <a:rPr lang="en-US" dirty="0"/>
              <a:t>• Select the column and fill it with color so it can be identified.</a:t>
            </a:r>
          </a:p>
          <a:p>
            <a:r>
              <a:rPr lang="en-US" dirty="0"/>
              <a:t>• If there is missing number in </a:t>
            </a:r>
            <a:r>
              <a:rPr lang="en-US" dirty="0" err="1"/>
              <a:t>seIected</a:t>
            </a:r>
            <a:r>
              <a:rPr lang="en-US" dirty="0"/>
              <a:t> column use conditional formatting</a:t>
            </a:r>
          </a:p>
          <a:p>
            <a:r>
              <a:rPr lang="en-US" dirty="0"/>
              <a:t>To fill it. Click on highlight in that more rules click on blank and choose format and click on </a:t>
            </a:r>
          </a:p>
          <a:p>
            <a:r>
              <a:rPr lang="en-US" dirty="0"/>
              <a:t>the any color that you want to fill on the blanks.</a:t>
            </a:r>
          </a:p>
          <a:p>
            <a:r>
              <a:rPr lang="en-US" dirty="0"/>
              <a:t>• If you want to identify the missing value click on </a:t>
            </a:r>
            <a:r>
              <a:rPr lang="en-US" dirty="0" err="1"/>
              <a:t>sort&amp;filter</a:t>
            </a:r>
            <a:r>
              <a:rPr lang="en-US" dirty="0"/>
              <a:t> to remove the blanks it</a:t>
            </a:r>
          </a:p>
          <a:p>
            <a:r>
              <a:rPr lang="en-US" dirty="0"/>
              <a:t>fill the blank. Click on the column which has blank value&amp; click on sort &amp;filter</a:t>
            </a:r>
          </a:p>
          <a:p>
            <a:r>
              <a:rPr lang="en-US" dirty="0"/>
              <a:t>In that click no fill to remove the blank.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70F81B-1C73-0452-A342-A776356D3FA2}"/>
              </a:ext>
            </a:extLst>
          </p:cNvPr>
          <p:cNvSpPr txBox="1"/>
          <p:nvPr/>
        </p:nvSpPr>
        <p:spPr>
          <a:xfrm>
            <a:off x="5190259" y="245646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FE5E1B-BFE0-20A7-F7CC-54FDAFCD80BB}"/>
              </a:ext>
            </a:extLst>
          </p:cNvPr>
          <p:cNvSpPr txBox="1"/>
          <p:nvPr/>
        </p:nvSpPr>
        <p:spPr>
          <a:xfrm>
            <a:off x="5190259" y="251831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8AEDCBD-4466-C8E9-F9DB-A653623F66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4048" y="798021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kern="0" dirty="0">
                <a:solidFill>
                  <a:sysClr val="windowText" lastClr="000000"/>
                </a:solidFill>
              </a:rPr>
              <a:t>Create the performance level for showing rating employee by using the Formula of </a:t>
            </a:r>
          </a:p>
          <a:p>
            <a:r>
              <a:rPr lang="en-US" kern="0" dirty="0">
                <a:solidFill>
                  <a:sysClr val="windowText" lastClr="000000"/>
                </a:solidFill>
              </a:rPr>
              <a:t>=@IFS(Z3&gt;=5,”VERYHIGH”,Z3&gt;=4,”HIGH”,Z3&gt;=3,”MED”,TRUE,”LOW”)Drag the value each every row to apply it </a:t>
            </a:r>
          </a:p>
          <a:p>
            <a:r>
              <a:rPr lang="en-US" kern="0" dirty="0">
                <a:solidFill>
                  <a:sysClr val="windowText" lastClr="000000"/>
                </a:solidFill>
              </a:rPr>
              <a:t>for all.</a:t>
            </a:r>
          </a:p>
          <a:p>
            <a:r>
              <a:rPr lang="en-US" kern="0" dirty="0">
                <a:solidFill>
                  <a:sysClr val="windowText" lastClr="000000"/>
                </a:solidFill>
              </a:rPr>
              <a:t>• To summarize this you have to create pivot table in that enter</a:t>
            </a:r>
          </a:p>
          <a:p>
            <a:r>
              <a:rPr lang="en-US" kern="0" dirty="0">
                <a:solidFill>
                  <a:sysClr val="windowText" lastClr="000000"/>
                </a:solidFill>
              </a:rPr>
              <a:t>Enter business until in rows, performance level in columns, put gender in</a:t>
            </a:r>
          </a:p>
          <a:p>
            <a:r>
              <a:rPr lang="en-US" kern="0" dirty="0">
                <a:solidFill>
                  <a:sysClr val="windowText" lastClr="000000"/>
                </a:solidFill>
              </a:rPr>
              <a:t>Filters and remove the blank in the filter.</a:t>
            </a:r>
          </a:p>
          <a:p>
            <a:r>
              <a:rPr lang="en-US" kern="0" dirty="0">
                <a:solidFill>
                  <a:sysClr val="windowText" lastClr="000000"/>
                </a:solidFill>
              </a:rPr>
              <a:t>• Slicer option is used to know what type of employee are working in the Organizations When click on any type it </a:t>
            </a:r>
          </a:p>
          <a:p>
            <a:r>
              <a:rPr lang="en-US" kern="0" dirty="0">
                <a:solidFill>
                  <a:sysClr val="windowText" lastClr="000000"/>
                </a:solidFill>
              </a:rPr>
              <a:t>generated in the pivot table too.</a:t>
            </a:r>
          </a:p>
          <a:p>
            <a:r>
              <a:rPr lang="en-US" kern="0" dirty="0">
                <a:solidFill>
                  <a:sysClr val="windowText" lastClr="000000"/>
                </a:solidFill>
              </a:rPr>
              <a:t>• Create the graph using the pivot table in that you have trend line show which </a:t>
            </a:r>
          </a:p>
          <a:p>
            <a:r>
              <a:rPr lang="en-US" kern="0" dirty="0">
                <a:solidFill>
                  <a:sysClr val="windowText" lastClr="000000"/>
                </a:solidFill>
              </a:rPr>
              <a:t>Higher whether Very high, </a:t>
            </a:r>
            <a:r>
              <a:rPr lang="en-US" kern="0" dirty="0" err="1">
                <a:solidFill>
                  <a:sysClr val="windowText" lastClr="000000"/>
                </a:solidFill>
              </a:rPr>
              <a:t>High,Med,Low</a:t>
            </a:r>
            <a:r>
              <a:rPr lang="en-US" kern="0" dirty="0">
                <a:solidFill>
                  <a:sysClr val="windowText" lastClr="000000"/>
                </a:solidFill>
              </a:rPr>
              <a:t>.</a:t>
            </a:r>
          </a:p>
          <a:p>
            <a:r>
              <a:rPr lang="en-US" kern="0" dirty="0">
                <a:solidFill>
                  <a:sysClr val="windowText" lastClr="000000"/>
                </a:solidFill>
              </a:rPr>
              <a:t>• This analysis to find performance of employees .</a:t>
            </a:r>
          </a:p>
        </p:txBody>
      </p:sp>
    </p:spTree>
    <p:extLst>
      <p:ext uri="{BB962C8B-B14F-4D97-AF65-F5344CB8AC3E}">
        <p14:creationId xmlns:p14="http://schemas.microsoft.com/office/powerpoint/2010/main" val="1955408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3FD449-8142-FC98-FED4-D1788608D6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09" y="1143634"/>
            <a:ext cx="10089790" cy="51893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35C346-3C69-8DA0-52BF-81DB16A52548}"/>
              </a:ext>
            </a:extLst>
          </p:cNvPr>
          <p:cNvSpPr txBox="1"/>
          <p:nvPr/>
        </p:nvSpPr>
        <p:spPr>
          <a:xfrm>
            <a:off x="643247" y="2177143"/>
            <a:ext cx="89838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this analysis know how we have develop our employee.</a:t>
            </a:r>
          </a:p>
          <a:p>
            <a:r>
              <a:rPr lang="en-US" dirty="0"/>
              <a:t>• How the performance rating plays an important role in a </a:t>
            </a:r>
            <a:r>
              <a:rPr lang="en-US" dirty="0" err="1"/>
              <a:t>organisation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2E79EB-318E-F7DA-9DB6-095761126A45}"/>
              </a:ext>
            </a:extLst>
          </p:cNvPr>
          <p:cNvSpPr txBox="1"/>
          <p:nvPr/>
        </p:nvSpPr>
        <p:spPr>
          <a:xfrm>
            <a:off x="834072" y="1595746"/>
            <a:ext cx="63158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Employees performance analysis know employees </a:t>
            </a:r>
          </a:p>
          <a:p>
            <a:pPr algn="l"/>
            <a:r>
              <a:rPr lang="en-US" dirty="0"/>
              <a:t>performance, And to help them by giving incentives to </a:t>
            </a:r>
          </a:p>
          <a:p>
            <a:pPr algn="l"/>
            <a:r>
              <a:rPr lang="en-US" dirty="0"/>
              <a:t>them. The employee helps us to track whether employees </a:t>
            </a:r>
          </a:p>
          <a:p>
            <a:pPr algn="l"/>
            <a:r>
              <a:rPr lang="en-US" dirty="0"/>
              <a:t>working effectively or not by rating </a:t>
            </a:r>
            <a:r>
              <a:rPr lang="en-US" dirty="0" err="1"/>
              <a:t>them.Effective</a:t>
            </a:r>
            <a:r>
              <a:rPr lang="en-US" dirty="0"/>
              <a:t> or not. </a:t>
            </a:r>
          </a:p>
          <a:p>
            <a:pPr algn="l"/>
            <a:r>
              <a:rPr lang="en-US" dirty="0"/>
              <a:t>This performance helps us to growth </a:t>
            </a:r>
            <a:r>
              <a:rPr lang="en-US" dirty="0" err="1"/>
              <a:t>ourEconomy</a:t>
            </a:r>
            <a:r>
              <a:rPr lang="en-US" dirty="0"/>
              <a:t> of our </a:t>
            </a:r>
          </a:p>
          <a:p>
            <a:pPr algn="l"/>
            <a:r>
              <a:rPr lang="en-US" dirty="0"/>
              <a:t>company.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C7836B-846F-2772-16E3-461A40FCDC45}"/>
              </a:ext>
            </a:extLst>
          </p:cNvPr>
          <p:cNvSpPr txBox="1"/>
          <p:nvPr/>
        </p:nvSpPr>
        <p:spPr>
          <a:xfrm>
            <a:off x="897745" y="1810435"/>
            <a:ext cx="56707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• Employees performance analysis is to know</a:t>
            </a:r>
          </a:p>
          <a:p>
            <a:pPr algn="l"/>
            <a:r>
              <a:rPr lang="en-US" dirty="0"/>
              <a:t>Performance by rating it.</a:t>
            </a:r>
          </a:p>
          <a:p>
            <a:pPr algn="l"/>
            <a:r>
              <a:rPr lang="en-US" dirty="0"/>
              <a:t>• Create pivot table to analysis what are the</a:t>
            </a:r>
          </a:p>
          <a:p>
            <a:pPr algn="l"/>
            <a:r>
              <a:rPr lang="en-US" dirty="0"/>
              <a:t>Fields that you going to insert for business </a:t>
            </a:r>
          </a:p>
          <a:p>
            <a:pPr algn="l"/>
            <a:r>
              <a:rPr lang="en-US" dirty="0"/>
              <a:t>Purpose.</a:t>
            </a:r>
          </a:p>
          <a:p>
            <a:pPr algn="l"/>
            <a:r>
              <a:rPr lang="en-US" dirty="0"/>
              <a:t>• According to this I have inserted gender wise, </a:t>
            </a:r>
          </a:p>
          <a:p>
            <a:pPr algn="l"/>
            <a:r>
              <a:rPr lang="en-US" dirty="0"/>
              <a:t>performance rating, business unit, employ first name</a:t>
            </a:r>
          </a:p>
          <a:p>
            <a:pPr algn="l"/>
            <a:r>
              <a:rPr lang="en-US" dirty="0"/>
              <a:t>For analyzing the performance of employee.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58FDCD-EDA7-2660-3C94-85F70842229F}"/>
              </a:ext>
            </a:extLst>
          </p:cNvPr>
          <p:cNvSpPr txBox="1"/>
          <p:nvPr/>
        </p:nvSpPr>
        <p:spPr>
          <a:xfrm>
            <a:off x="5190259" y="251831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CB903B-4788-E667-0FF9-923D3898DC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415" y="1571674"/>
            <a:ext cx="8677270" cy="468761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D07EDD-4180-FC3F-CC06-52E874542D4D}"/>
              </a:ext>
            </a:extLst>
          </p:cNvPr>
          <p:cNvSpPr txBox="1"/>
          <p:nvPr/>
        </p:nvSpPr>
        <p:spPr>
          <a:xfrm>
            <a:off x="3052330" y="2555547"/>
            <a:ext cx="505010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Conditional formatting: it’s </a:t>
            </a:r>
            <a:r>
              <a:rPr lang="en-US" dirty="0" err="1"/>
              <a:t>ueed</a:t>
            </a:r>
            <a:r>
              <a:rPr lang="en-US" dirty="0"/>
              <a:t> find the missing value</a:t>
            </a:r>
          </a:p>
          <a:p>
            <a:r>
              <a:rPr lang="en-US" dirty="0"/>
              <a:t>Sort &amp;filter: It is used remove missing value and to fill it.</a:t>
            </a:r>
          </a:p>
          <a:p>
            <a:r>
              <a:rPr lang="en-US" dirty="0"/>
              <a:t>IPS: This formula is used for multiple condition</a:t>
            </a:r>
          </a:p>
          <a:p>
            <a:r>
              <a:rPr lang="en-US" dirty="0"/>
              <a:t>And to rate the employee performance through this formula</a:t>
            </a:r>
          </a:p>
          <a:p>
            <a:r>
              <a:rPr lang="en-US" dirty="0"/>
              <a:t>Pivot table: It is used to summarize what we have done.</a:t>
            </a:r>
          </a:p>
          <a:p>
            <a:r>
              <a:rPr lang="en-US" dirty="0"/>
              <a:t>Graph: This is used for visual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1587E9-D0EB-7BCE-1BAE-F1B0F138D228}"/>
              </a:ext>
            </a:extLst>
          </p:cNvPr>
          <p:cNvSpPr txBox="1"/>
          <p:nvPr/>
        </p:nvSpPr>
        <p:spPr>
          <a:xfrm>
            <a:off x="1286494" y="2140050"/>
            <a:ext cx="787049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Employee=</a:t>
            </a:r>
            <a:r>
              <a:rPr lang="en-US" dirty="0" err="1"/>
              <a:t>kaggle</a:t>
            </a:r>
            <a:endParaRPr lang="en-US" dirty="0"/>
          </a:p>
          <a:p>
            <a:r>
              <a:rPr lang="en-US" dirty="0"/>
              <a:t>26 features </a:t>
            </a:r>
          </a:p>
          <a:p>
            <a:r>
              <a:rPr lang="en-US" dirty="0"/>
              <a:t>9 features</a:t>
            </a:r>
          </a:p>
          <a:p>
            <a:r>
              <a:rPr lang="en-US" dirty="0"/>
              <a:t>Employ Id : Number</a:t>
            </a:r>
          </a:p>
          <a:p>
            <a:r>
              <a:rPr lang="en-US" dirty="0"/>
              <a:t>Name: Text </a:t>
            </a:r>
          </a:p>
          <a:p>
            <a:r>
              <a:rPr lang="en-US" dirty="0"/>
              <a:t>Business unit: Text</a:t>
            </a:r>
          </a:p>
          <a:p>
            <a:r>
              <a:rPr lang="en-US" dirty="0"/>
              <a:t>Employee type: full time, contract, part time</a:t>
            </a:r>
          </a:p>
          <a:p>
            <a:r>
              <a:rPr lang="en-US" dirty="0"/>
              <a:t>Performance level: Very high, </a:t>
            </a:r>
            <a:r>
              <a:rPr lang="en-US" dirty="0" err="1"/>
              <a:t>High,Med,Low</a:t>
            </a:r>
            <a:endParaRPr lang="en-US" dirty="0"/>
          </a:p>
          <a:p>
            <a:r>
              <a:rPr lang="en-US" dirty="0"/>
              <a:t>Gender: male, female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593766" y="2351066"/>
            <a:ext cx="100896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@IFS(Z3&gt;=5,"VERYHIGH", Z3&gt;=4,"HIGH",Z3&gt;=3," MED", TRUE,"LOW")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nehamurali005@gmail.com</cp:lastModifiedBy>
  <cp:revision>16</cp:revision>
  <dcterms:created xsi:type="dcterms:W3CDTF">2024-03-29T15:07:22Z</dcterms:created>
  <dcterms:modified xsi:type="dcterms:W3CDTF">2024-09-09T15:45:54Z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