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6" r:id="rId4"/>
    <p:sldId id="258" r:id="rId5"/>
    <p:sldId id="267" r:id="rId6"/>
    <p:sldId id="263" r:id="rId7"/>
    <p:sldId id="264" r:id="rId8"/>
    <p:sldId id="259" r:id="rId9"/>
    <p:sldId id="273" r:id="rId10"/>
    <p:sldId id="272" r:id="rId11"/>
    <p:sldId id="271" r:id="rId12"/>
    <p:sldId id="270" r:id="rId13"/>
    <p:sldId id="269" r:id="rId14"/>
    <p:sldId id="268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DEA-B175-0C8B-23BF-8DDD580A4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29" y="1945342"/>
            <a:ext cx="9741741" cy="17884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Hostel management system</a:t>
            </a:r>
            <a:endParaRPr lang="en-IN" sz="60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E551-8F4A-4706-88C2-992CE809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800" y="3652085"/>
            <a:ext cx="3655200" cy="2183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SUPERVISOR : B.S.S.MONICA MAM</a:t>
            </a:r>
          </a:p>
          <a:p>
            <a:r>
              <a:rPr lang="en-US" dirty="0"/>
              <a:t>EPICS PROJECT</a:t>
            </a:r>
          </a:p>
          <a:p>
            <a:r>
              <a:rPr lang="en-US" dirty="0"/>
              <a:t>BATCH 28</a:t>
            </a:r>
          </a:p>
          <a:p>
            <a:r>
              <a:rPr lang="en-US" dirty="0"/>
              <a:t>421217</a:t>
            </a:r>
          </a:p>
          <a:p>
            <a:r>
              <a:rPr lang="en-US" dirty="0"/>
              <a:t>421262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4DD9-293E-9ADE-0A19-DE6BA8AD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8" y="307111"/>
            <a:ext cx="2762190" cy="9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6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E5427-0557-4079-4176-9D559BE8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367776"/>
            <a:ext cx="11187953" cy="5209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18E43-F0C9-476E-2F70-62402A59545B}"/>
              </a:ext>
            </a:extLst>
          </p:cNvPr>
          <p:cNvSpPr txBox="1"/>
          <p:nvPr/>
        </p:nvSpPr>
        <p:spPr>
          <a:xfrm flipH="1">
            <a:off x="1390424" y="5683623"/>
            <a:ext cx="2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student log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74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9E983-ACCB-F3EB-F344-4570FD40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2515"/>
            <a:ext cx="10972800" cy="507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52CB4-FF4C-36C5-7F8C-97CF2BD654EB}"/>
              </a:ext>
            </a:extLst>
          </p:cNvPr>
          <p:cNvSpPr txBox="1"/>
          <p:nvPr/>
        </p:nvSpPr>
        <p:spPr>
          <a:xfrm>
            <a:off x="744070" y="5656729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student log in  it moves to student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48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BCDDB-3F10-9EEB-6266-B11784AC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8" y="358588"/>
            <a:ext cx="10939022" cy="5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51F5A-7DBD-4787-3470-644DA028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345231"/>
            <a:ext cx="11035553" cy="5147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D9790-A791-E81E-6FD9-3A389B4F5EBF}"/>
              </a:ext>
            </a:extLst>
          </p:cNvPr>
          <p:cNvSpPr txBox="1"/>
          <p:nvPr/>
        </p:nvSpPr>
        <p:spPr>
          <a:xfrm>
            <a:off x="699246" y="56298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7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92E7018-A691-BDEC-1BAB-8299542E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5" y="389769"/>
            <a:ext cx="10425953" cy="4854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083C16-7A5B-AE39-FE02-2E8FC360CDB2}"/>
              </a:ext>
            </a:extLst>
          </p:cNvPr>
          <p:cNvSpPr txBox="1"/>
          <p:nvPr/>
        </p:nvSpPr>
        <p:spPr>
          <a:xfrm>
            <a:off x="1183342" y="5531223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admin login it moves to admin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2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EE011-A617-D69F-DDF0-85BCCA28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8" y="570043"/>
            <a:ext cx="10291482" cy="4791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C640E-6B03-FCFF-5FBA-EDE101E2E3FE}"/>
              </a:ext>
            </a:extLst>
          </p:cNvPr>
          <p:cNvSpPr txBox="1"/>
          <p:nvPr/>
        </p:nvSpPr>
        <p:spPr>
          <a:xfrm>
            <a:off x="1210235" y="5576047"/>
            <a:ext cx="41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can edit or remove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6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5C0E1F-9F80-DF8E-3DF2-D7AB9D46B45B}"/>
              </a:ext>
            </a:extLst>
          </p:cNvPr>
          <p:cNvSpPr/>
          <p:nvPr/>
        </p:nvSpPr>
        <p:spPr>
          <a:xfrm>
            <a:off x="3101788" y="2034988"/>
            <a:ext cx="6131859" cy="2662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THANK </a:t>
            </a:r>
          </a:p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          YOU</a:t>
            </a:r>
            <a:endParaRPr lang="en-IN" sz="6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6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E9F21-5DAA-E2D2-51E0-4F88C345DDB2}"/>
              </a:ext>
            </a:extLst>
          </p:cNvPr>
          <p:cNvSpPr txBox="1"/>
          <p:nvPr/>
        </p:nvSpPr>
        <p:spPr>
          <a:xfrm>
            <a:off x="340659" y="224117"/>
            <a:ext cx="482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INTRODUCTION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730D8-C765-65C6-04C3-9E274EC422D5}"/>
              </a:ext>
            </a:extLst>
          </p:cNvPr>
          <p:cNvSpPr txBox="1"/>
          <p:nvPr/>
        </p:nvSpPr>
        <p:spPr>
          <a:xfrm>
            <a:off x="1264024" y="836984"/>
            <a:ext cx="985221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Hostel Management system is a </a:t>
            </a:r>
            <a:r>
              <a:rPr lang="en-IN" sz="24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web</a:t>
            </a:r>
            <a:r>
              <a:rPr lang="en-IN" sz="24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application developed </a:t>
            </a:r>
            <a:r>
              <a:rPr lang="en-IN" sz="24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r>
              <a:rPr lang="en-IN" sz="24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or managing the various operations of hostel, including </a:t>
            </a:r>
            <a:endParaRPr lang="en-IN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N" sz="20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Room Registration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IN" dirty="0">
              <a:solidFill>
                <a:srgbClr val="FFFF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N" sz="20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Student Details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IN" sz="2000" dirty="0">
              <a:solidFill>
                <a:srgbClr val="FFFF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N" sz="20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Local and Non-local outings Details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IN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N" sz="20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Employee Details</a:t>
            </a:r>
          </a:p>
          <a:p>
            <a:pPr lvl="0">
              <a:lnSpc>
                <a:spcPct val="107000"/>
              </a:lnSpc>
            </a:pPr>
            <a:endParaRPr lang="en-IN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N" sz="20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billing and payments</a:t>
            </a: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 main objective of this mini project is to develop a simple and user-friendly hostel management system that can help hostel administrators manage their daily tasks more efficiently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5D647-91CC-D7BD-FD29-679A17610742}"/>
              </a:ext>
            </a:extLst>
          </p:cNvPr>
          <p:cNvSpPr txBox="1"/>
          <p:nvPr/>
        </p:nvSpPr>
        <p:spPr>
          <a:xfrm>
            <a:off x="268941" y="233082"/>
            <a:ext cx="347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ABSTRACT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50E44-7567-2224-EAFA-F25BC134CEC9}"/>
              </a:ext>
            </a:extLst>
          </p:cNvPr>
          <p:cNvSpPr txBox="1"/>
          <p:nvPr/>
        </p:nvSpPr>
        <p:spPr>
          <a:xfrm>
            <a:off x="573740" y="1080765"/>
            <a:ext cx="113851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Hostel Management System is a </a:t>
            </a:r>
            <a:r>
              <a:rPr lang="en-IN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web application</a:t>
            </a: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designed to manage the management of hostels. The system is developed to manage the room allocation, billing and payments, inventory management, Local and Non-local outings, and security of the hostel.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hostel management system allows students to reserve rooms online, receive confirmation and check-in details by email or text message. The system also provides easy access to important information such as hostel rules and regulations, emergency contacts and takes student feedback which </a:t>
            </a:r>
            <a:r>
              <a:rPr lang="en-IN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help to identify areas of improvement and make data-driven decisions</a:t>
            </a:r>
            <a:endParaRPr lang="en-IN" sz="1800" dirty="0">
              <a:solidFill>
                <a:srgbClr val="FFFF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N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system allows to admin to access the student details as well as employee details can check all the data in the system and it</a:t>
            </a:r>
            <a:r>
              <a:rPr lang="en-IN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automates many manual tasks and reduces the </a:t>
            </a:r>
            <a:r>
              <a:rPr lang="en-IN" sz="1800" dirty="0" err="1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IN" sz="180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workload of administrative staff, increasing efficiency and accuracy.</a:t>
            </a: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1800" dirty="0">
                <a:solidFill>
                  <a:srgbClr val="538135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Overall, the hostel management system is designed to improve the student experience, increase efficiency, and enhance the security of the hostel.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17DCE-5688-3E58-07C1-58B85B283AE1}"/>
              </a:ext>
            </a:extLst>
          </p:cNvPr>
          <p:cNvSpPr txBox="1"/>
          <p:nvPr/>
        </p:nvSpPr>
        <p:spPr>
          <a:xfrm>
            <a:off x="735106" y="414041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ADVANTAGES</a:t>
            </a:r>
            <a:endParaRPr lang="en-IN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54EB-5554-877E-532D-A54A0A4B8210}"/>
              </a:ext>
            </a:extLst>
          </p:cNvPr>
          <p:cNvSpPr txBox="1"/>
          <p:nvPr/>
        </p:nvSpPr>
        <p:spPr>
          <a:xfrm>
            <a:off x="2079812" y="1479177"/>
            <a:ext cx="58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The main advantages of this system are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094D-2370-1401-13C4-661A1FB0A783}"/>
              </a:ext>
            </a:extLst>
          </p:cNvPr>
          <p:cNvSpPr txBox="1"/>
          <p:nvPr/>
        </p:nvSpPr>
        <p:spPr>
          <a:xfrm>
            <a:off x="1084731" y="2442864"/>
            <a:ext cx="52622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Reduces the time as well as man power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Easy data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Easy data accessibility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Easy data </a:t>
            </a:r>
            <a:r>
              <a:rPr lang="en-US" sz="2000" dirty="0" err="1">
                <a:solidFill>
                  <a:srgbClr val="FFFF00"/>
                </a:solidFill>
                <a:latin typeface="Bahnschrift" panose="020B0502040204020203" pitchFamily="34" charset="0"/>
              </a:rPr>
              <a:t>maintainance</a:t>
            </a:r>
            <a:endParaRPr lang="en-US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00"/>
                </a:solidFill>
                <a:latin typeface="Bahnschrift" panose="020B0502040204020203" pitchFamily="34" charset="0"/>
              </a:rPr>
              <a:t>Good security for user information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2000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C179A6-E304-1850-2155-ADD8F3311AB3}"/>
              </a:ext>
            </a:extLst>
          </p:cNvPr>
          <p:cNvSpPr/>
          <p:nvPr/>
        </p:nvSpPr>
        <p:spPr>
          <a:xfrm>
            <a:off x="1672273" y="1673910"/>
            <a:ext cx="3021106" cy="3917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FRONT-END</a:t>
            </a: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HTML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JAVA SCRIPT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ACED0B-14A2-C9EE-DF6D-7A0FD31B70A6}"/>
              </a:ext>
            </a:extLst>
          </p:cNvPr>
          <p:cNvSpPr/>
          <p:nvPr/>
        </p:nvSpPr>
        <p:spPr>
          <a:xfrm>
            <a:off x="5621227" y="1673910"/>
            <a:ext cx="3021106" cy="3917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BACK-END</a:t>
            </a: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PHP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MYSQL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78638-3C66-542D-B0AF-AE601F23A4B9}"/>
              </a:ext>
            </a:extLst>
          </p:cNvPr>
          <p:cNvSpPr txBox="1"/>
          <p:nvPr/>
        </p:nvSpPr>
        <p:spPr>
          <a:xfrm>
            <a:off x="387723" y="375627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TECHNOLOGIES USED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E24009-9AAA-B51E-0900-2A38F5AFA955}"/>
              </a:ext>
            </a:extLst>
          </p:cNvPr>
          <p:cNvSpPr/>
          <p:nvPr/>
        </p:nvSpPr>
        <p:spPr>
          <a:xfrm>
            <a:off x="1362635" y="1035422"/>
            <a:ext cx="9179859" cy="48050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HTML,CSS 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and </a:t>
            </a: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JAVA SCRIPT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are used for the development of Front End 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​</a:t>
            </a: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HTML</a:t>
            </a:r>
            <a:r>
              <a:rPr lang="en-US" sz="2400" b="0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 :-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HTML is the Language used for describing the structure of the web pages</a:t>
            </a: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CSS</a:t>
            </a:r>
            <a:r>
              <a:rPr lang="en-US" sz="24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2400" b="0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:-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CSS is used to style and Layout the web pages</a:t>
            </a: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FFFF00"/>
              </a:solidFill>
              <a:effectLst/>
              <a:latin typeface="Bahnschrift Condensed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JAVA SCRIPT </a:t>
            </a:r>
            <a:r>
              <a:rPr lang="en-US" sz="2400" b="0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:- 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Java Script is commonly used for web 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pages.It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 allows us to add Dynamic 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behaviour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 to the web pages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5D5ED-8B2B-7F17-9DD3-C170727BDAF3}"/>
              </a:ext>
            </a:extLst>
          </p:cNvPr>
          <p:cNvSpPr txBox="1"/>
          <p:nvPr/>
        </p:nvSpPr>
        <p:spPr>
          <a:xfrm>
            <a:off x="4549587" y="1156445"/>
            <a:ext cx="280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FRONT-END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2FE277-B97D-BFFF-7B40-6A82DDA3B1CD}"/>
              </a:ext>
            </a:extLst>
          </p:cNvPr>
          <p:cNvSpPr/>
          <p:nvPr/>
        </p:nvSpPr>
        <p:spPr>
          <a:xfrm>
            <a:off x="8122024" y="18825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2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DD56DE-CBF3-A8DA-6571-8C2C9CD27D25}"/>
              </a:ext>
            </a:extLst>
          </p:cNvPr>
          <p:cNvSpPr/>
          <p:nvPr/>
        </p:nvSpPr>
        <p:spPr>
          <a:xfrm>
            <a:off x="2223247" y="1385047"/>
            <a:ext cx="7593106" cy="40879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PHP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:- 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It is used for server connection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MYSQL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:-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It is used for Database connection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Bahnschrift Condensed" panose="020B0502040204020203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2A3C1-470C-A9EF-709C-4AAE1F3A565B}"/>
              </a:ext>
            </a:extLst>
          </p:cNvPr>
          <p:cNvSpPr txBox="1"/>
          <p:nvPr/>
        </p:nvSpPr>
        <p:spPr>
          <a:xfrm>
            <a:off x="4760258" y="1568823"/>
            <a:ext cx="242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BACK-END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0D153-4054-0C29-7168-BEEC762A75E5}"/>
              </a:ext>
            </a:extLst>
          </p:cNvPr>
          <p:cNvSpPr txBox="1"/>
          <p:nvPr/>
        </p:nvSpPr>
        <p:spPr>
          <a:xfrm>
            <a:off x="381000" y="123282"/>
            <a:ext cx="370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PROJECT DEMO</a:t>
            </a:r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5B754-AEB3-A0F3-A3B9-7CFCA3D0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4" y="672349"/>
            <a:ext cx="11272251" cy="520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B8EED-FEC3-CFE3-7A4E-45C01B50ABDD}"/>
              </a:ext>
            </a:extLst>
          </p:cNvPr>
          <p:cNvSpPr txBox="1"/>
          <p:nvPr/>
        </p:nvSpPr>
        <p:spPr>
          <a:xfrm>
            <a:off x="5432612" y="6196859"/>
            <a:ext cx="281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HOME PAGE</a:t>
            </a:r>
            <a:endParaRPr lang="en-IN" sz="28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9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65175-137E-36EE-55F9-138C671B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4" y="450643"/>
            <a:ext cx="11065162" cy="5134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B9BC0-34CA-8CC4-F769-B21E4196422E}"/>
              </a:ext>
            </a:extLst>
          </p:cNvPr>
          <p:cNvSpPr txBox="1"/>
          <p:nvPr/>
        </p:nvSpPr>
        <p:spPr>
          <a:xfrm>
            <a:off x="1407459" y="5665694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New student 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855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</TotalTime>
  <Words>418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Bahnschrift</vt:lpstr>
      <vt:lpstr>Bahnschrift Condensed</vt:lpstr>
      <vt:lpstr>Bahnschrift SemiBold</vt:lpstr>
      <vt:lpstr>Calibri</vt:lpstr>
      <vt:lpstr>Rockwell</vt:lpstr>
      <vt:lpstr>Segoe UI</vt:lpstr>
      <vt:lpstr>Symbol</vt:lpstr>
      <vt:lpstr>Times New Roman</vt:lpstr>
      <vt:lpstr>Wingdings</vt:lpstr>
      <vt:lpstr>Gallery</vt:lpstr>
      <vt:lpstr>Hostel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prasanth k</dc:creator>
  <cp:lastModifiedBy>prasanth k</cp:lastModifiedBy>
  <cp:revision>7</cp:revision>
  <dcterms:created xsi:type="dcterms:W3CDTF">2023-03-24T08:31:56Z</dcterms:created>
  <dcterms:modified xsi:type="dcterms:W3CDTF">2023-03-24T13:56:18Z</dcterms:modified>
</cp:coreProperties>
</file>