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25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9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17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5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25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1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424293-2804-4F89-B44D-40378E6E3145}" type="datetimeFigureOut">
              <a:rPr lang="en-US" smtClean="0"/>
              <a:t>02-Jan-23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C153D3-D0B8-46BF-A05A-AEFCB9B32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7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50CBE-B697-4F9E-916C-FD55E71AFEE1}"/>
              </a:ext>
            </a:extLst>
          </p:cNvPr>
          <p:cNvSpPr txBox="1"/>
          <p:nvPr/>
        </p:nvSpPr>
        <p:spPr>
          <a:xfrm>
            <a:off x="2854358" y="2822906"/>
            <a:ext cx="6049651" cy="1212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151515"/>
                </a:solidFill>
                <a:effectLst/>
                <a:latin typeface="Poppins" panose="00000500000000000000" pitchFamily="2" charset="0"/>
              </a:rPr>
              <a:t>COVID-19 Vaccinations Trend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7419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8D82A5F-85A7-4EB2-A068-D7E2233F6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003" y="440367"/>
            <a:ext cx="16473105" cy="40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8" name="Picture 7" descr="Description: Text&#10;&#10;Description automatically generated with medium confidence">
            <a:extLst>
              <a:ext uri="{FF2B5EF4-FFF2-40B4-BE49-F238E27FC236}">
                <a16:creationId xmlns:a16="http://schemas.microsoft.com/office/drawing/2014/main" id="{629AE005-0BFD-4B90-95BA-A6F64545E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03" y="575447"/>
            <a:ext cx="7743217" cy="452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E9F7AF1-FAA1-4084-9447-C59B7F7B39C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93003" y="5097629"/>
            <a:ext cx="164731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B708E-FF67-4A4E-B5E3-138A8BFE99D9}"/>
              </a:ext>
            </a:extLst>
          </p:cNvPr>
          <p:cNvSpPr txBox="1"/>
          <p:nvPr/>
        </p:nvSpPr>
        <p:spPr>
          <a:xfrm>
            <a:off x="1865279" y="5407346"/>
            <a:ext cx="9430966" cy="290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From the above analysis, China is number 1 in total vaccinations compared to other countries.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 year-wise 2021 is more vaccinated compared to 2022 and In 2020, no one was vaccinated.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China, India, The united states, Brazil, Indonesia and the remaining countries are top 10 full vaccinations.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Insights: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Here we analyzed the top 10 fully vaccinated countries in which India tops the list which indicates that people in the country were showing lots of interests to get vaccinated.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7A3D23-7DAF-47D1-9CC8-000D4F22C456}"/>
              </a:ext>
            </a:extLst>
          </p:cNvPr>
          <p:cNvSpPr txBox="1"/>
          <p:nvPr/>
        </p:nvSpPr>
        <p:spPr>
          <a:xfrm>
            <a:off x="1772240" y="886120"/>
            <a:ext cx="8031636" cy="499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And also analyzed the top 5 vaccinated countries here also India tops the list then analyzed the top 5 daily vaccinating countries and here China tops the list also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analyse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the sum of daily vaccinating details, fully vaccinating and vaccinating people details.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year wise analysis shows that 2021 was the peak year for every vaccination details.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Recommendations: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We should collect day to day reports, and we should update our records daily to get more accurate details.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So that we can move forward with more vaccination to the right country which needs the most.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Conclusion: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From the given data, we know that country-wise the people are vaccinated.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Every country took actions in providing vaccine to people.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54CA12-DAA7-49E3-8BF2-4E3D999DE8A8}"/>
              </a:ext>
            </a:extLst>
          </p:cNvPr>
          <p:cNvSpPr txBox="1"/>
          <p:nvPr/>
        </p:nvSpPr>
        <p:spPr>
          <a:xfrm>
            <a:off x="1442301" y="1395166"/>
            <a:ext cx="8512404" cy="2171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AIM: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aim of the project is to analyze the data in detail by using people vaccinated and people fully vaccinated according to the date and year.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3A679-9853-4EC3-8906-B97615EC6B23}"/>
              </a:ext>
            </a:extLst>
          </p:cNvPr>
          <p:cNvSpPr txBox="1"/>
          <p:nvPr/>
        </p:nvSpPr>
        <p:spPr>
          <a:xfrm>
            <a:off x="1963131" y="2025530"/>
            <a:ext cx="7473100" cy="232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INTRODUCTION: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714500" lvl="3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A193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main purpose of the project is to analyse various kinds of covid-19 vaccination details so that we can be able to understand different vaccination throughout the world we can derive some recommendations, Insights and can bring out a conclusion.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840377-EA06-4DE4-BFFC-50BFB95CEE79}"/>
              </a:ext>
            </a:extLst>
          </p:cNvPr>
          <p:cNvSpPr txBox="1"/>
          <p:nvPr/>
        </p:nvSpPr>
        <p:spPr>
          <a:xfrm>
            <a:off x="2651289" y="2611192"/>
            <a:ext cx="6094428" cy="338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PROBLEM STATEMENT: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 our project we need to find, how many people are vaccinated and fully vaccinated in the years 2021 and 2022.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Need to analyze the top 10 vaccinated countries.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Need to analyze the top 10 daily vaccinated countries.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Need to analyze all vaccination details.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5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A9497-EC0B-4222-B8B8-2B8C08C39482}"/>
              </a:ext>
            </a:extLst>
          </p:cNvPr>
          <p:cNvSpPr txBox="1"/>
          <p:nvPr/>
        </p:nvSpPr>
        <p:spPr>
          <a:xfrm>
            <a:off x="2611225" y="593890"/>
            <a:ext cx="7737049" cy="5198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Methodology: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	STEP 1- DATA IMPORTING.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given dataset CSV file needs to be imported into the power bi software and click the load option.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	STEP 2- DATA CLEANING.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After analyzing the, we have found that the null value has to be changed. For this replace option is used to replace null with 0.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	STEP 3- VISULAIZATION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For visualization I have used some tables, graphs and charts for the best presentation and visualization.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257300" lvl="2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2"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6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CE8891-A1B6-47AE-8AD0-2D6BEC8D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6502"/>
            <a:ext cx="151362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" descr="Description: Chart, bar chart&#10;&#10;Description automatically generated">
            <a:extLst>
              <a:ext uri="{FF2B5EF4-FFF2-40B4-BE49-F238E27FC236}">
                <a16:creationId xmlns:a16="http://schemas.microsoft.com/office/drawing/2014/main" id="{A7422186-037C-4D61-B533-8D1227B4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62" y="2840477"/>
            <a:ext cx="5994901" cy="351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868697-A2A0-481E-BFD6-920A1CB1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4" y="749668"/>
            <a:ext cx="1161651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part, first I have analyzed the top 10 countries where people are fully vaccinated. From the image shown below, we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know the top 10 countries for people fully vaccinated.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above analysis, India is in first from people fully vaccinated countries. And the top 10 countries are fully vaccinated,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shown clearly.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6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>
            <a:extLst>
              <a:ext uri="{FF2B5EF4-FFF2-40B4-BE49-F238E27FC236}">
                <a16:creationId xmlns:a16="http://schemas.microsoft.com/office/drawing/2014/main" id="{935AC4FF-0C9E-4EF8-94EE-51EA6A02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612" y="10214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7" name="Picture 3" descr="Description: Chart, pie chart&#10;&#10;Description automatically generated">
            <a:extLst>
              <a:ext uri="{FF2B5EF4-FFF2-40B4-BE49-F238E27FC236}">
                <a16:creationId xmlns:a16="http://schemas.microsoft.com/office/drawing/2014/main" id="{E96E1716-4490-4806-AD73-8EFBEB82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62" y="2502125"/>
            <a:ext cx="5759450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E0F6848E-9082-485F-A06E-CD5AEA49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98" y="1287821"/>
            <a:ext cx="8793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second analysis, According to country-wise, the total vaccinations are shown in pie chart.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">
            <a:extLst>
              <a:ext uri="{FF2B5EF4-FFF2-40B4-BE49-F238E27FC236}">
                <a16:creationId xmlns:a16="http://schemas.microsoft.com/office/drawing/2014/main" id="{35EC5C22-CDAF-45D4-93C3-28674B96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02" y="2844071"/>
            <a:ext cx="7208127" cy="40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5" descr="Description: Logo, company name&#10;&#10;Description automatically generated">
            <a:extLst>
              <a:ext uri="{FF2B5EF4-FFF2-40B4-BE49-F238E27FC236}">
                <a16:creationId xmlns:a16="http://schemas.microsoft.com/office/drawing/2014/main" id="{862649BD-FFBA-496F-B8F1-D6F86B1F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02" y="3112140"/>
            <a:ext cx="6867729" cy="360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E7D730CF-4E34-4A16-95CF-ED3ACFBC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64" y="1743933"/>
            <a:ext cx="12580887" cy="61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65A69CD-21D7-41ED-80F9-E7D3ADC99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42" y="1253828"/>
            <a:ext cx="108463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third analysis, According to country-wise, the daily vaccinations are shown in pie chart.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14A85EA-723A-405C-A788-169229EB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64" y="2201133"/>
            <a:ext cx="12580887" cy="61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9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6498FBC-EB8A-4D7D-87F3-85C9E706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86" y="12537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6" descr="Description: Chart, pie chart&#10;&#10;Description automatically generated">
            <a:extLst>
              <a:ext uri="{FF2B5EF4-FFF2-40B4-BE49-F238E27FC236}">
                <a16:creationId xmlns:a16="http://schemas.microsoft.com/office/drawing/2014/main" id="{FCC10032-0128-4166-B598-C525342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85" y="2308749"/>
            <a:ext cx="61626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49DA789-2034-41B3-B311-2D8AAF77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61" y="1069098"/>
            <a:ext cx="844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fourth analysis, According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year,the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vaccinations are shown in pie chart.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884E3-C362-49C8-BF55-FFF35AC01353}"/>
              </a:ext>
            </a:extLst>
          </p:cNvPr>
          <p:cNvSpPr txBox="1"/>
          <p:nvPr/>
        </p:nvSpPr>
        <p:spPr>
          <a:xfrm>
            <a:off x="1449371" y="6334449"/>
            <a:ext cx="6971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fourth analysis, According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year,the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vaccinations are shown in pie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086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</TotalTime>
  <Words>565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Poppins</vt:lpstr>
      <vt:lpstr>Symbol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 vindh</dc:creator>
  <cp:lastModifiedBy>Ara vindh</cp:lastModifiedBy>
  <cp:revision>5</cp:revision>
  <dcterms:created xsi:type="dcterms:W3CDTF">2023-01-02T06:55:37Z</dcterms:created>
  <dcterms:modified xsi:type="dcterms:W3CDTF">2023-01-02T07:30:15Z</dcterms:modified>
</cp:coreProperties>
</file>