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88948AD-8E4C-4D83-8A1C-C6BB2EC7496F}" type="datetimeFigureOut">
              <a:rPr lang="en-IN" smtClean="0"/>
              <a:t>30-12-2022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379672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8948AD-8E4C-4D83-8A1C-C6BB2EC7496F}"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105512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8948AD-8E4C-4D83-8A1C-C6BB2EC7496F}"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399015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8948AD-8E4C-4D83-8A1C-C6BB2EC7496F}" type="datetimeFigureOut">
              <a:rPr lang="en-IN" smtClean="0"/>
              <a:t>30-12-2022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284069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88948AD-8E4C-4D83-8A1C-C6BB2EC7496F}" type="datetimeFigureOut">
              <a:rPr lang="en-IN" smtClean="0"/>
              <a:t>30-12-2022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322893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88948AD-8E4C-4D83-8A1C-C6BB2EC7496F}" type="datetimeFigureOut">
              <a:rPr lang="en-IN" smtClean="0"/>
              <a:t>30-12-2022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186212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88948AD-8E4C-4D83-8A1C-C6BB2EC7496F}" type="datetimeFigureOut">
              <a:rPr lang="en-IN" smtClean="0"/>
              <a:t>30-12-2022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B0156D-236E-4852-BA26-3F24B597F09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7070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8948AD-8E4C-4D83-8A1C-C6BB2EC7496F}" type="datetimeFigureOut">
              <a:rPr lang="en-IN" smtClean="0"/>
              <a:t>30-12-2022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288051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948AD-8E4C-4D83-8A1C-C6BB2EC7496F}" type="datetimeFigureOut">
              <a:rPr lang="en-IN" smtClean="0"/>
              <a:t>30-12-2022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334045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88948AD-8E4C-4D83-8A1C-C6BB2EC7496F}" type="datetimeFigureOut">
              <a:rPr lang="en-IN" smtClean="0"/>
              <a:t>30-12-2022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36255089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88948AD-8E4C-4D83-8A1C-C6BB2EC7496F}" type="datetimeFigureOut">
              <a:rPr lang="en-IN" smtClean="0"/>
              <a:t>30-12-2022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8B0156D-236E-4852-BA26-3F24B597F09B}" type="slidenum">
              <a:rPr lang="en-IN" smtClean="0"/>
              <a:t>‹#›</a:t>
            </a:fld>
            <a:endParaRPr lang="en-IN"/>
          </a:p>
        </p:txBody>
      </p:sp>
    </p:spTree>
    <p:extLst>
      <p:ext uri="{BB962C8B-B14F-4D97-AF65-F5344CB8AC3E}">
        <p14:creationId xmlns:p14="http://schemas.microsoft.com/office/powerpoint/2010/main" val="42575752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88948AD-8E4C-4D83-8A1C-C6BB2EC7496F}" type="datetimeFigureOut">
              <a:rPr lang="en-IN" smtClean="0"/>
              <a:t>30-12-2022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8B0156D-236E-4852-BA26-3F24B597F09B}" type="slidenum">
              <a:rPr lang="en-IN" smtClean="0"/>
              <a:t>‹#›</a:t>
            </a:fld>
            <a:endParaRPr lang="en-IN"/>
          </a:p>
        </p:txBody>
      </p:sp>
    </p:spTree>
    <p:extLst>
      <p:ext uri="{BB962C8B-B14F-4D97-AF65-F5344CB8AC3E}">
        <p14:creationId xmlns:p14="http://schemas.microsoft.com/office/powerpoint/2010/main" val="303809648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4090-E13E-ACB0-64E8-9EF772909336}"/>
              </a:ext>
            </a:extLst>
          </p:cNvPr>
          <p:cNvSpPr>
            <a:spLocks noGrp="1"/>
          </p:cNvSpPr>
          <p:nvPr>
            <p:ph type="ctrTitle"/>
          </p:nvPr>
        </p:nvSpPr>
        <p:spPr/>
        <p:txBody>
          <a:bodyPr/>
          <a:lstStyle/>
          <a:p>
            <a:r>
              <a:rPr lang="en-US" dirty="0"/>
              <a:t>Supply and Demand gap analyses</a:t>
            </a:r>
            <a:endParaRPr lang="en-IN" dirty="0"/>
          </a:p>
        </p:txBody>
      </p:sp>
    </p:spTree>
    <p:extLst>
      <p:ext uri="{BB962C8B-B14F-4D97-AF65-F5344CB8AC3E}">
        <p14:creationId xmlns:p14="http://schemas.microsoft.com/office/powerpoint/2010/main" val="181239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13B6-759E-B7B0-301A-3A25104F9DC3}"/>
              </a:ext>
            </a:extLst>
          </p:cNvPr>
          <p:cNvSpPr>
            <a:spLocks noGrp="1"/>
          </p:cNvSpPr>
          <p:nvPr>
            <p:ph type="title"/>
          </p:nvPr>
        </p:nvSpPr>
        <p:spPr/>
        <p:txBody>
          <a:bodyPr/>
          <a:lstStyle/>
          <a:p>
            <a:r>
              <a:rPr lang="en-US" dirty="0"/>
              <a:t>DONUT CHART USING YEAR BY STATUS</a:t>
            </a:r>
            <a:endParaRPr lang="en-IN" dirty="0"/>
          </a:p>
        </p:txBody>
      </p:sp>
      <p:pic>
        <p:nvPicPr>
          <p:cNvPr id="4" name="Content Placeholder 3" descr="Chart, sunburst chart&#10;&#10;Description automatically generated">
            <a:extLst>
              <a:ext uri="{FF2B5EF4-FFF2-40B4-BE49-F238E27FC236}">
                <a16:creationId xmlns:a16="http://schemas.microsoft.com/office/drawing/2014/main" id="{CDD548C9-FB1C-9ACF-C5D2-46D671B32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618" y="2638425"/>
            <a:ext cx="5476765" cy="3101975"/>
          </a:xfrm>
          <a:prstGeom prst="rect">
            <a:avLst/>
          </a:prstGeom>
        </p:spPr>
      </p:pic>
    </p:spTree>
    <p:extLst>
      <p:ext uri="{BB962C8B-B14F-4D97-AF65-F5344CB8AC3E}">
        <p14:creationId xmlns:p14="http://schemas.microsoft.com/office/powerpoint/2010/main" val="78534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616F-0BB4-F8CC-F743-3FA3B1AC1329}"/>
              </a:ext>
            </a:extLst>
          </p:cNvPr>
          <p:cNvSpPr>
            <a:spLocks noGrp="1"/>
          </p:cNvSpPr>
          <p:nvPr>
            <p:ph type="title"/>
          </p:nvPr>
        </p:nvSpPr>
        <p:spPr/>
        <p:txBody>
          <a:bodyPr/>
          <a:lstStyle/>
          <a:p>
            <a:r>
              <a:rPr lang="en-US" dirty="0"/>
              <a:t>BAR CHART USING COUNT OF DRIVER ID BY PICKUP POINT </a:t>
            </a:r>
            <a:endParaRPr lang="en-IN" dirty="0"/>
          </a:p>
        </p:txBody>
      </p:sp>
      <p:pic>
        <p:nvPicPr>
          <p:cNvPr id="4" name="Content Placeholder 3" descr="Chart, bar chart&#10;&#10;Description automatically generated">
            <a:extLst>
              <a:ext uri="{FF2B5EF4-FFF2-40B4-BE49-F238E27FC236}">
                <a16:creationId xmlns:a16="http://schemas.microsoft.com/office/drawing/2014/main" id="{ECC36652-84C2-81CC-08A2-B6F55D714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0909" y="2487350"/>
            <a:ext cx="6305384" cy="3961157"/>
          </a:xfrm>
          <a:prstGeom prst="rect">
            <a:avLst/>
          </a:prstGeom>
        </p:spPr>
      </p:pic>
    </p:spTree>
    <p:extLst>
      <p:ext uri="{BB962C8B-B14F-4D97-AF65-F5344CB8AC3E}">
        <p14:creationId xmlns:p14="http://schemas.microsoft.com/office/powerpoint/2010/main" val="178801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8973-2BCC-C7EC-3F8E-3723BA972069}"/>
              </a:ext>
            </a:extLst>
          </p:cNvPr>
          <p:cNvSpPr>
            <a:spLocks noGrp="1"/>
          </p:cNvSpPr>
          <p:nvPr>
            <p:ph type="title"/>
          </p:nvPr>
        </p:nvSpPr>
        <p:spPr/>
        <p:txBody>
          <a:bodyPr>
            <a:normAutofit fontScale="90000"/>
          </a:bodyPr>
          <a:lstStyle/>
          <a:p>
            <a:r>
              <a:rPr lang="en-US" dirty="0"/>
              <a:t>BAR CHART USING COOUNT OF REQUEST ID AND DRIVER ID BY PICKUP POINT</a:t>
            </a:r>
            <a:endParaRPr lang="en-IN" dirty="0"/>
          </a:p>
        </p:txBody>
      </p:sp>
      <p:pic>
        <p:nvPicPr>
          <p:cNvPr id="4" name="Content Placeholder 3" descr="Chart, bar chart&#10;&#10;Description automatically generated">
            <a:extLst>
              <a:ext uri="{FF2B5EF4-FFF2-40B4-BE49-F238E27FC236}">
                <a16:creationId xmlns:a16="http://schemas.microsoft.com/office/drawing/2014/main" id="{B487727E-13FA-37EF-CD02-42B4D98D5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983" y="2735177"/>
            <a:ext cx="5894913" cy="3394838"/>
          </a:xfrm>
          <a:prstGeom prst="rect">
            <a:avLst/>
          </a:prstGeom>
        </p:spPr>
      </p:pic>
    </p:spTree>
    <p:extLst>
      <p:ext uri="{BB962C8B-B14F-4D97-AF65-F5344CB8AC3E}">
        <p14:creationId xmlns:p14="http://schemas.microsoft.com/office/powerpoint/2010/main" val="367742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2BBE-A093-37ED-55AE-433140629BEF}"/>
              </a:ext>
            </a:extLst>
          </p:cNvPr>
          <p:cNvSpPr>
            <a:spLocks noGrp="1"/>
          </p:cNvSpPr>
          <p:nvPr>
            <p:ph type="title"/>
          </p:nvPr>
        </p:nvSpPr>
        <p:spPr/>
        <p:txBody>
          <a:bodyPr/>
          <a:lstStyle/>
          <a:p>
            <a:r>
              <a:rPr lang="en-US" dirty="0"/>
              <a:t>COUNT OF DRIVER ID BY PICKUP POINT AND STATUS</a:t>
            </a:r>
            <a:endParaRPr lang="en-IN" dirty="0"/>
          </a:p>
        </p:txBody>
      </p:sp>
      <p:pic>
        <p:nvPicPr>
          <p:cNvPr id="5" name="Content Placeholder 4">
            <a:extLst>
              <a:ext uri="{FF2B5EF4-FFF2-40B4-BE49-F238E27FC236}">
                <a16:creationId xmlns:a16="http://schemas.microsoft.com/office/drawing/2014/main" id="{8B6FE2AA-7F8A-F126-F391-3E29EA081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845" y="2654328"/>
            <a:ext cx="6154310" cy="3627203"/>
          </a:xfrm>
        </p:spPr>
      </p:pic>
    </p:spTree>
    <p:extLst>
      <p:ext uri="{BB962C8B-B14F-4D97-AF65-F5344CB8AC3E}">
        <p14:creationId xmlns:p14="http://schemas.microsoft.com/office/powerpoint/2010/main" val="3078497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3936-1A87-12A7-3355-FC75B643675C}"/>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ANALYSIS</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3CAD8E3F-BF11-F994-D821-3C806DD15001}"/>
              </a:ext>
            </a:extLst>
          </p:cNvPr>
          <p:cNvSpPr>
            <a:spLocks noGrp="1"/>
          </p:cNvSpPr>
          <p:nvPr>
            <p:ph idx="1"/>
          </p:nvPr>
        </p:nvSpPr>
        <p:spPr/>
        <p:txBody>
          <a:bodyPr>
            <a:normAutofit fontScale="92500" lnSpcReduction="10000"/>
          </a:bodyPr>
          <a:lstStyle/>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From the above analysis, we can know that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In the first chart, we may know that trip is complete, and the trip was cancelled in both city and the airport.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In the 2nd chart, In 2016, trips completed overall 69% and trips cancelled is nearly 30%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In the 3rd chart, year by status is shown, that’s the trip completed, no car available and cancelled are shown clearly.</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r>
              <a:rPr lang="en-US" sz="1800" dirty="0">
                <a:effectLst/>
                <a:latin typeface="Times New Roman" panose="02020603050405020304" pitchFamily="18" charset="0"/>
                <a:ea typeface="Calibri" panose="020F0502020204030204" pitchFamily="34" charset="0"/>
              </a:rPr>
              <a:t>In the 4th chart, the driver id and pickup point are taken. Therefore, the count of driver id in city is high compare to airport</a:t>
            </a:r>
            <a:endParaRPr lang="en-IN" dirty="0"/>
          </a:p>
        </p:txBody>
      </p:sp>
    </p:spTree>
    <p:extLst>
      <p:ext uri="{BB962C8B-B14F-4D97-AF65-F5344CB8AC3E}">
        <p14:creationId xmlns:p14="http://schemas.microsoft.com/office/powerpoint/2010/main" val="165373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611A-A287-8D07-0FEF-2E1E9E928B26}"/>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INSIGHT</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F3CC6223-07D5-25A5-2A3A-F13C2E5EFECF}"/>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Here we have </a:t>
            </a:r>
            <a:r>
              <a:rPr lang="en-US" sz="1800" dirty="0" err="1">
                <a:effectLst/>
                <a:latin typeface="Times New Roman" panose="02020603050405020304" pitchFamily="18" charset="0"/>
                <a:ea typeface="Calibri" panose="020F0502020204030204" pitchFamily="34" charset="0"/>
                <a:cs typeface="Latha" panose="020B0604020202020204" pitchFamily="34" charset="0"/>
              </a:rPr>
              <a:t>analysed</a:t>
            </a:r>
            <a:r>
              <a:rPr lang="en-US" sz="1800" dirty="0">
                <a:effectLst/>
                <a:latin typeface="Times New Roman" panose="02020603050405020304" pitchFamily="18" charset="0"/>
                <a:ea typeface="Calibri" panose="020F0502020204030204" pitchFamily="34" charset="0"/>
                <a:cs typeface="Latha" panose="020B0604020202020204" pitchFamily="34" charset="0"/>
              </a:rPr>
              <a:t> the UBER dataset with some visualization.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And here some knowledge we get is, increase more cars in city and airport.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r>
              <a:rPr lang="en-US" sz="1800" dirty="0">
                <a:effectLst/>
                <a:latin typeface="Times New Roman" panose="02020603050405020304" pitchFamily="18" charset="0"/>
                <a:ea typeface="Calibri" panose="020F0502020204030204" pitchFamily="34" charset="0"/>
              </a:rPr>
              <a:t>Mainly focus on increasing cars in airport.</a:t>
            </a:r>
            <a:endParaRPr lang="en-IN" dirty="0"/>
          </a:p>
        </p:txBody>
      </p:sp>
    </p:spTree>
    <p:extLst>
      <p:ext uri="{BB962C8B-B14F-4D97-AF65-F5344CB8AC3E}">
        <p14:creationId xmlns:p14="http://schemas.microsoft.com/office/powerpoint/2010/main" val="128169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6DAB-CA4B-6746-897C-B6CC69CC5C2B}"/>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RECOMMENDATION</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AEA17BC6-0464-4D05-EF2D-438297D32008}"/>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We can analyze the data of the overall Trips in the City.</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Like this dataset, we can Analyze the Data according to the Different Cities-Area it takes more clarity to how to fill the supply and demand gap.</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603593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11CA-6505-A1A4-268C-BDD64F43F848}"/>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CONCLUSION</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01EDA20B-F43E-4E3F-54E8-D2B7D1D65259}"/>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From the analysis, we know that </a:t>
            </a:r>
            <a:r>
              <a:rPr lang="en-US" dirty="0">
                <a:latin typeface="Times New Roman" panose="02020603050405020304" pitchFamily="18" charset="0"/>
                <a:ea typeface="Calibri" panose="020F0502020204030204" pitchFamily="34" charset="0"/>
                <a:cs typeface="Latha" panose="020B0604020202020204" pitchFamily="34" charset="0"/>
              </a:rPr>
              <a:t>need to </a:t>
            </a:r>
            <a:r>
              <a:rPr lang="en-US" sz="1800" dirty="0">
                <a:effectLst/>
                <a:latin typeface="Times New Roman" panose="02020603050405020304" pitchFamily="18" charset="0"/>
                <a:ea typeface="Calibri" panose="020F0502020204030204" pitchFamily="34" charset="0"/>
                <a:cs typeface="Latha" panose="020B0604020202020204" pitchFamily="34" charset="0"/>
              </a:rPr>
              <a:t>increase more number of cars in city and the airport.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Cancel should be avoid for better profit.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16424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01CB-A4C4-B8EC-DAC1-7B11EFA4351A}"/>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AIM</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A1DD8912-E0B2-C171-8929-11EE80164511}"/>
              </a:ext>
            </a:extLst>
          </p:cNvPr>
          <p:cNvSpPr>
            <a:spLocks noGrp="1"/>
          </p:cNvSpPr>
          <p:nvPr>
            <p:ph idx="1"/>
          </p:nvPr>
        </p:nvSpPr>
        <p:spPr/>
        <p:txBody>
          <a:bodyPr/>
          <a:lstStyle/>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The aim of the project is to analyze the dataset file and visualize the dataset according to the data given in the dataset.</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11202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083B-2E85-5906-12FC-4B08A03486EC}"/>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INTRODUCTION</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C14FED99-BE54-C1F5-F06B-B4108FF2B9A6}"/>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In the uber dataset, we can get some data regarding pickup and drop.</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From this, we can analyze it according to year-wise the data.</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57229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BDE0-A068-6BA1-26BA-F881BDBD01F5}"/>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PROBLEM STATEMENT</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FAB421CD-02DF-878C-CE36-2E32CEBD6621}"/>
              </a:ext>
            </a:extLst>
          </p:cNvPr>
          <p:cNvSpPr>
            <a:spLocks noGrp="1"/>
          </p:cNvSpPr>
          <p:nvPr>
            <p:ph idx="1"/>
          </p:nvPr>
        </p:nvSpPr>
        <p:spPr/>
        <p:txBody>
          <a:bodyPr/>
          <a:lstStyle/>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From the dataset, we can find how many requests id is placed from the city and airport. And we can find the status of the pickup and drop. And we can find how many trips are cancelled.</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6471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4ECD-0B4C-2C99-3BB6-7E98F510CD72}"/>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METHODOLOGY</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E460298F-635B-68E3-570F-5BB078F0F497}"/>
              </a:ext>
            </a:extLst>
          </p:cNvPr>
          <p:cNvSpPr>
            <a:spLocks noGrp="1"/>
          </p:cNvSpPr>
          <p:nvPr>
            <p:ph idx="1"/>
          </p:nvPr>
        </p:nvSpPr>
        <p:spPr/>
        <p:txBody>
          <a:bodyPr>
            <a:normAutofit fontScale="25000" lnSpcReduction="20000"/>
          </a:bodyPr>
          <a:lstStyle/>
          <a:p>
            <a:pPr marL="342900" lvl="0" indent="-342900">
              <a:lnSpc>
                <a:spcPct val="115000"/>
              </a:lnSpc>
              <a:buFont typeface="Symbol" panose="05050102010706020507" pitchFamily="18" charset="2"/>
              <a:buChar char=""/>
            </a:pPr>
            <a:r>
              <a:rPr lang="en-US" sz="7400" dirty="0">
                <a:effectLst/>
                <a:latin typeface="Times New Roman" panose="02020603050405020304" pitchFamily="18" charset="0"/>
                <a:ea typeface="Calibri" panose="020F0502020204030204" pitchFamily="34" charset="0"/>
                <a:cs typeface="Latha" panose="020B0604020202020204" pitchFamily="34" charset="0"/>
              </a:rPr>
              <a:t>In Uber, the Request Data set the first column is Request id in this column the request-id is present the placed by the customer.</a:t>
            </a:r>
            <a:endParaRPr lang="en-IN" sz="7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buFont typeface="Symbol" panose="05050102010706020507" pitchFamily="18" charset="2"/>
              <a:buChar char=""/>
            </a:pPr>
            <a:r>
              <a:rPr lang="en-US" sz="7400" dirty="0">
                <a:effectLst/>
                <a:latin typeface="Times New Roman" panose="02020603050405020304" pitchFamily="18" charset="0"/>
                <a:ea typeface="Calibri" panose="020F0502020204030204" pitchFamily="34" charset="0"/>
                <a:cs typeface="Latha" panose="020B0604020202020204" pitchFamily="34" charset="0"/>
              </a:rPr>
              <a:t>In the second column, the pickup point is present in this data only two Airport and City pickup point is present.</a:t>
            </a:r>
            <a:endParaRPr lang="en-IN" sz="7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buFont typeface="Symbol" panose="05050102010706020507" pitchFamily="18" charset="2"/>
              <a:buChar char=""/>
            </a:pPr>
            <a:r>
              <a:rPr lang="en-US" sz="7400" dirty="0">
                <a:effectLst/>
                <a:latin typeface="Times New Roman" panose="02020603050405020304" pitchFamily="18" charset="0"/>
                <a:ea typeface="Calibri" panose="020F0502020204030204" pitchFamily="34" charset="0"/>
                <a:cs typeface="Latha" panose="020B0604020202020204" pitchFamily="34" charset="0"/>
              </a:rPr>
              <a:t>The next column is Driver Id in this column so many drivers are present each driver assigns a separate driver ID.</a:t>
            </a:r>
            <a:endParaRPr lang="en-IN" sz="7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buFont typeface="Symbol" panose="05050102010706020507" pitchFamily="18" charset="2"/>
              <a:buChar char=""/>
            </a:pPr>
            <a:r>
              <a:rPr lang="en-US" sz="7400" dirty="0">
                <a:effectLst/>
                <a:latin typeface="Times New Roman" panose="02020603050405020304" pitchFamily="18" charset="0"/>
                <a:ea typeface="Calibri" panose="020F0502020204030204" pitchFamily="34" charset="0"/>
                <a:cs typeface="Latha" panose="020B0604020202020204" pitchFamily="34" charset="0"/>
              </a:rPr>
              <a:t>Another column is Status in this Status column three statuses are present completed, cancelled and No car available.</a:t>
            </a:r>
            <a:endParaRPr lang="en-IN" sz="74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62658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57B0-494B-A1AB-51D0-6B66C727D262}"/>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METHODOLOGY</a:t>
            </a:r>
            <a:endParaRPr lang="en-IN" dirty="0"/>
          </a:p>
        </p:txBody>
      </p:sp>
      <p:sp>
        <p:nvSpPr>
          <p:cNvPr id="3" name="Content Placeholder 2">
            <a:extLst>
              <a:ext uri="{FF2B5EF4-FFF2-40B4-BE49-F238E27FC236}">
                <a16:creationId xmlns:a16="http://schemas.microsoft.com/office/drawing/2014/main" id="{6EF0BE7C-52D5-A525-ECEA-D82FC0D8F50B}"/>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The first step is cleaning the data. In data cleaning I cleaned the data with the transform data option present in Power BI because the dataset was not cleaned and included some missing values, so with the help of the duplicates function in Power BI, I cleaned the data and replace the null values with 0 and then started working on it.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Latha" panose="020B0604020202020204" pitchFamily="34" charset="0"/>
              </a:rPr>
              <a:t>After Data cleaning performs the Data interpretation step. In Data interpretation found some important information.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9305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0B37-16A3-1B22-1C58-F8220382689B}"/>
              </a:ext>
            </a:extLst>
          </p:cNvPr>
          <p:cNvSpPr>
            <a:spLocks noGrp="1"/>
          </p:cNvSpPr>
          <p:nvPr>
            <p:ph type="title"/>
          </p:nvPr>
        </p:nvSpPr>
        <p:spPr/>
        <p:txBody>
          <a:bodyPr/>
          <a:lstStyle/>
          <a:p>
            <a:r>
              <a:rPr lang="en-US" sz="2800" b="1" dirty="0">
                <a:effectLst/>
                <a:latin typeface="Times New Roman" panose="02020603050405020304" pitchFamily="18" charset="0"/>
                <a:ea typeface="Calibri" panose="020F0502020204030204" pitchFamily="34" charset="0"/>
                <a:cs typeface="Latha" panose="020B0604020202020204" pitchFamily="34" charset="0"/>
              </a:rPr>
              <a:t>VISUALIZATION</a:t>
            </a:r>
            <a:br>
              <a:rPr lang="en-IN" sz="2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E12940C1-DF48-7745-498E-3506A9A92305}"/>
              </a:ext>
            </a:extLst>
          </p:cNvPr>
          <p:cNvSpPr>
            <a:spLocks noGrp="1"/>
          </p:cNvSpPr>
          <p:nvPr>
            <p:ph idx="1"/>
          </p:nvPr>
        </p:nvSpPr>
        <p:spPr/>
        <p:txBody>
          <a:bodyPr/>
          <a:lstStyle/>
          <a:p>
            <a:pPr marL="342900" lvl="0" indent="-342900">
              <a:lnSpc>
                <a:spcPct val="115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Latha" panose="020B0604020202020204" pitchFamily="34" charset="0"/>
              </a:rPr>
              <a:t>In visualization, I took the help of Power BI Desktop software to make graphs and charts here some relevant graphs and charts are attached.</a:t>
            </a:r>
            <a:endParaRPr lang="en-IN" sz="24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66916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3533-551B-DF3E-A5DC-203BD68B168A}"/>
              </a:ext>
            </a:extLst>
          </p:cNvPr>
          <p:cNvSpPr>
            <a:spLocks noGrp="1"/>
          </p:cNvSpPr>
          <p:nvPr>
            <p:ph type="title"/>
          </p:nvPr>
        </p:nvSpPr>
        <p:spPr/>
        <p:txBody>
          <a:bodyPr/>
          <a:lstStyle/>
          <a:p>
            <a:r>
              <a:rPr lang="en-US" dirty="0"/>
              <a:t>BAR GRAPH USING DRIVER ID BY PICKUP AND STATUS</a:t>
            </a:r>
            <a:endParaRPr lang="en-IN" dirty="0"/>
          </a:p>
        </p:txBody>
      </p:sp>
      <p:pic>
        <p:nvPicPr>
          <p:cNvPr id="4" name="Content Placeholder 3" descr="Chart, bar chart&#10;&#10;Description automatically generated">
            <a:extLst>
              <a:ext uri="{FF2B5EF4-FFF2-40B4-BE49-F238E27FC236}">
                <a16:creationId xmlns:a16="http://schemas.microsoft.com/office/drawing/2014/main" id="{FC82590C-E075-D13C-B074-1C2C5F30C4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762" y="2403943"/>
            <a:ext cx="7726101" cy="4092273"/>
          </a:xfrm>
          <a:prstGeom prst="rect">
            <a:avLst/>
          </a:prstGeom>
        </p:spPr>
      </p:pic>
    </p:spTree>
    <p:extLst>
      <p:ext uri="{BB962C8B-B14F-4D97-AF65-F5344CB8AC3E}">
        <p14:creationId xmlns:p14="http://schemas.microsoft.com/office/powerpoint/2010/main" val="154529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9DE0-17B4-9B9C-08C2-929E5C5E46F1}"/>
              </a:ext>
            </a:extLst>
          </p:cNvPr>
          <p:cNvSpPr>
            <a:spLocks noGrp="1"/>
          </p:cNvSpPr>
          <p:nvPr>
            <p:ph type="title"/>
          </p:nvPr>
        </p:nvSpPr>
        <p:spPr/>
        <p:txBody>
          <a:bodyPr/>
          <a:lstStyle/>
          <a:p>
            <a:r>
              <a:rPr lang="en-US" dirty="0"/>
              <a:t>BAR CHART OF DRIVER ID</a:t>
            </a:r>
            <a:endParaRPr lang="en-IN" dirty="0"/>
          </a:p>
        </p:txBody>
      </p:sp>
      <p:pic>
        <p:nvPicPr>
          <p:cNvPr id="4" name="Content Placeholder 3">
            <a:extLst>
              <a:ext uri="{FF2B5EF4-FFF2-40B4-BE49-F238E27FC236}">
                <a16:creationId xmlns:a16="http://schemas.microsoft.com/office/drawing/2014/main" id="{2BA1D6DE-16CE-14CB-54C7-A75BDC0F6C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31136" y="2717938"/>
            <a:ext cx="7729728" cy="3865742"/>
          </a:xfrm>
          <a:prstGeom prst="rect">
            <a:avLst/>
          </a:prstGeom>
        </p:spPr>
      </p:pic>
    </p:spTree>
    <p:extLst>
      <p:ext uri="{BB962C8B-B14F-4D97-AF65-F5344CB8AC3E}">
        <p14:creationId xmlns:p14="http://schemas.microsoft.com/office/powerpoint/2010/main" val="148940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Parcel</Template>
  <TotalTime>0</TotalTime>
  <Words>581</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Symbol</vt:lpstr>
      <vt:lpstr>Times New Roman</vt:lpstr>
      <vt:lpstr>Parcel</vt:lpstr>
      <vt:lpstr>Supply and Demand gap analyses</vt:lpstr>
      <vt:lpstr>AIM </vt:lpstr>
      <vt:lpstr>INTRODUCTION </vt:lpstr>
      <vt:lpstr>PROBLEM STATEMENT </vt:lpstr>
      <vt:lpstr>METHODOLOGY </vt:lpstr>
      <vt:lpstr>METHODOLOGY</vt:lpstr>
      <vt:lpstr>VISUALIZATION </vt:lpstr>
      <vt:lpstr>BAR GRAPH USING DRIVER ID BY PICKUP AND STATUS</vt:lpstr>
      <vt:lpstr>BAR CHART OF DRIVER ID</vt:lpstr>
      <vt:lpstr>DONUT CHART USING YEAR BY STATUS</vt:lpstr>
      <vt:lpstr>BAR CHART USING COUNT OF DRIVER ID BY PICKUP POINT </vt:lpstr>
      <vt:lpstr>BAR CHART USING COOUNT OF REQUEST ID AND DRIVER ID BY PICKUP POINT</vt:lpstr>
      <vt:lpstr>COUNT OF DRIVER ID BY PICKUP POINT AND STATUS</vt:lpstr>
      <vt:lpstr>ANALYSIS </vt:lpstr>
      <vt:lpstr>INSIGHT </vt:lpstr>
      <vt:lpstr>RECOMMENDATION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 gap analyses</dc:title>
  <dc:creator>Ashok Kumar</dc:creator>
  <cp:lastModifiedBy>Ashok Kumar</cp:lastModifiedBy>
  <cp:revision>1</cp:revision>
  <dcterms:created xsi:type="dcterms:W3CDTF">2022-12-30T11:41:01Z</dcterms:created>
  <dcterms:modified xsi:type="dcterms:W3CDTF">2022-12-30T12:13:14Z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2022-12-30T12:12:58Z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47321cb4-23a6-43dd-ad43-2ea5aa99b28b</vt:lpwstr>
  </property>
  <property fmtid="{D5CDD505-2E9C-101B-9397-08002B2CF9AE}" pid="7" name="MSIP_Label_defa4170-0d19-0005-0004-bc88714345d2_ActionId">
    <vt:lpwstr>eddc7d13-8238-40f3-b076-da199ff961ea</vt:lpwstr>
  </property>
  <property fmtid="{D5CDD505-2E9C-101B-9397-08002B2CF9AE}" pid="8" name="MSIP_Label_defa4170-0d19-0005-0004-bc88714345d2_ContentBits">
    <vt:lpwstr>0</vt:lpwstr>
  </property>
</Properties>
</file>