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1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320" y="278130"/>
            <a:ext cx="11155680" cy="2387600"/>
          </a:xfrm>
        </p:spPr>
        <p:txBody>
          <a:bodyPr>
            <a:noAutofit/>
          </a:bodyPr>
          <a:lstStyle/>
          <a:p>
            <a:pPr algn="ctr"/>
            <a:r>
              <a:rPr lang="en-IN" altLang="en-US" sz="3200" b="1" dirty="0">
                <a:latin typeface="Times New Roman" panose="02020603050405020304" charset="0"/>
                <a:cs typeface="Times New Roman" panose="02020603050405020304" charset="0"/>
              </a:rPr>
              <a:t>Machine Learning Model Process Flow to Predict Customer Churn by Using classification models</a:t>
            </a:r>
            <a:br>
              <a:rPr lang="en-IN" alt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200" b="1" dirty="0">
                <a:latin typeface="Times New Roman" panose="02020603050405020304" charset="0"/>
                <a:cs typeface="Times New Roman" panose="02020603050405020304" charset="0"/>
              </a:rPr>
              <a:t>(Logistics Regression &amp; Random Forest Classifier)</a:t>
            </a:r>
            <a:endParaRPr lang="en-IN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58735" y="4605020"/>
            <a:ext cx="4005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ML Model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Report by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 Aravindh Goud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Contact no: +91 8790573437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5978525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Introduction: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report provides an overview of the process flow used to develop a machine learning model for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predicting customer churn of a banking institution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purpose of this report is to outline the steps taken and the results obtained during the development of the model.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Collection: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 used for this project was collected from https://docs.google.com/spreadsheets/d/1rK1CLqpsd6JfSBLk9nRE-f0NzDc9lEXgxZ-cKjxIN_ s/edit?usp=sharing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dataset consisted of 46608 records and 16 features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60" y="409575"/>
            <a:ext cx="10972800" cy="6275705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Exploration &amp; Data Preprocessing: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 was explored to get insights and find patterns.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Status feature data helped in understanding the dataset. Its completely imbalnced data set then I have further devided the data separately for labels WON &amp; LOST.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 was pre-processed to handle missing values by using Simple Imputer, KNN Imputer, mode,most frequent strategy.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Lost_reason feautre having feedback data in test form, text preprocessing done and extracted features by using tfidf vectorizer, then combined the dataset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Training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Testing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model was trained on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80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% of the da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 and tested on 20% data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The model achieved an overall accuracy as 81%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Selection: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have selected Logistics Regression model for the lead data set, the data set has two classes for target variable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769620"/>
            <a:ext cx="11107420" cy="5358130"/>
          </a:xfrm>
        </p:spPr>
        <p:txBody>
          <a:bodyPr/>
          <a:p>
            <a:pPr marL="0" indent="0">
              <a:buNone/>
            </a:pP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evaluation: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Evaluate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trained model using the test data, measuring its performance using metrics such as accuracy, precision, recall, and F1 score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Scoring for Lead Data: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Predicted scores for test data set for both WON class and LOST class by using predict_proba()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Jupyter Notebook used to build the model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WPS Presentation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Gear Drives</vt:lpstr>
      <vt:lpstr>Machine Learning Model Process Flow to Predict Customer Churn by Using classification models (Logistics Regression &amp; Random Forest Classifier)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Process Flow to Predict Customer Churn by Using classification models (Logistics Regression &amp; Random Forest Classifier)</dc:title>
  <dc:creator/>
  <cp:lastModifiedBy>aravi</cp:lastModifiedBy>
  <cp:revision>2</cp:revision>
  <dcterms:created xsi:type="dcterms:W3CDTF">2023-02-03T18:16:00Z</dcterms:created>
  <dcterms:modified xsi:type="dcterms:W3CDTF">2023-02-24T14:33:09Z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3DDC7C772F3F415096717FE6CB09514E</vt:lpwstr>
  </property>
  <property fmtid="{D5CDD505-2E9C-101B-9397-08002B2CF9AE}" pid="3" name="KSOProductBuildVer">
    <vt:lpwstr>1033-11.2.0.11486</vt:lpwstr>
  </property>
</Properties>
</file>