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3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20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5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9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50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8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1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4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6104-6032-4C0F-A794-E01A07410C9B}" type="datetimeFigureOut">
              <a:rPr lang="en-IN" smtClean="0"/>
              <a:t>05-12-2020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7351-25A0-42D2-A388-79B579F33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81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1522-BD14-42E3-8B2B-7A6095189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7660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effectLst/>
                <a:latin typeface="Calibri Light" panose="020F0302020204030204" pitchFamily="34" charset="0"/>
              </a:rPr>
              <a:t>JavaScript Date Objects</a:t>
            </a:r>
            <a:r>
              <a:rPr lang="en-US" sz="3200" b="0" i="0" dirty="0">
                <a:effectLst/>
                <a:latin typeface="Calibri Light" panose="020F0302020204030204" pitchFamily="34" charset="0"/>
              </a:rPr>
              <a:t>​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5A276-9413-4D7F-B652-FB1A967E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3149"/>
            <a:ext cx="9395534" cy="4199693"/>
          </a:xfrm>
        </p:spPr>
        <p:txBody>
          <a:bodyPr>
            <a:normAutofit/>
          </a:bodyPr>
          <a:lstStyle/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Date() creates a new date object with the 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date and time.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var d = new Date();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Date(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year, month, ...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creates a new date object with a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specified date and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7 numbers specify year, month, day, hour, minute, second, and millisecond (in that order):</a:t>
            </a: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6 numbers specify year, month, day, hour, minute, second.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5 numbers specify year, month, day, hour, and minute.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4 numbers specify year, month, day, and hour.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3 numbers specify year, month, and 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2 numbers specify year, month.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07DD4-FC9D-4FE3-8F5D-B7A94CB4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991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A1B6-70A4-4828-BC26-A99BC11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                 JavaScript Date inputs</a:t>
            </a:r>
            <a:endParaRPr lang="en-IN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830472-C579-4DE4-A6EA-C62B57173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744217"/>
              </p:ext>
            </p:extLst>
          </p:nvPr>
        </p:nvGraphicFramePr>
        <p:xfrm>
          <a:off x="1876888" y="1589102"/>
          <a:ext cx="8723050" cy="4580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992">
                  <a:extLst>
                    <a:ext uri="{9D8B030D-6E8A-4147-A177-3AD203B41FA5}">
                      <a16:colId xmlns:a16="http://schemas.microsoft.com/office/drawing/2014/main" val="3323876263"/>
                    </a:ext>
                  </a:extLst>
                </a:gridCol>
                <a:gridCol w="4350058">
                  <a:extLst>
                    <a:ext uri="{9D8B030D-6E8A-4147-A177-3AD203B41FA5}">
                      <a16:colId xmlns:a16="http://schemas.microsoft.com/office/drawing/2014/main" val="3380211717"/>
                    </a:ext>
                  </a:extLst>
                </a:gridCol>
              </a:tblGrid>
              <a:tr h="1145219">
                <a:tc>
                  <a:txBody>
                    <a:bodyPr/>
                    <a:lstStyle/>
                    <a:p>
                      <a:r>
                        <a:rPr lang="en-IN" sz="32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Type      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       </a:t>
                      </a:r>
                      <a:r>
                        <a:rPr lang="en-GB" sz="3200" dirty="0"/>
                        <a:t>Example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310404"/>
                  </a:ext>
                </a:extLst>
              </a:tr>
              <a:tr h="114521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ISO Date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"2015-03-25" (The International Standard)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83975"/>
                  </a:ext>
                </a:extLst>
              </a:tr>
              <a:tr h="1145219">
                <a:tc>
                  <a:txBody>
                    <a:bodyPr/>
                    <a:lstStyle/>
                    <a:p>
                      <a:r>
                        <a:rPr lang="en-GB" dirty="0"/>
                        <a:t>Short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"03/25/2015"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74923022"/>
                  </a:ext>
                </a:extLst>
              </a:tr>
              <a:tr h="1145219">
                <a:tc>
                  <a:txBody>
                    <a:bodyPr/>
                    <a:lstStyle/>
                    <a:p>
                      <a:r>
                        <a:rPr lang="en-GB" dirty="0"/>
                        <a:t>Long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dirty="0">
                          <a:effectLst/>
                        </a:rPr>
                        <a:t>"Mar 25 2015" or "25 Mar 2015"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70771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07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B682-0651-450B-AD9D-5347B09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                             JavaScript Get Date Methods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C365-C1D4-471D-A525-3887F546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getFullYear</a:t>
            </a:r>
            <a:r>
              <a:rPr lang="en-GB" dirty="0"/>
              <a:t>()	Get the year as a four digit number (</a:t>
            </a:r>
            <a:r>
              <a:rPr lang="en-GB" dirty="0" err="1"/>
              <a:t>yyyy</a:t>
            </a:r>
            <a:r>
              <a:rPr lang="en-GB" dirty="0"/>
              <a:t>)</a:t>
            </a:r>
          </a:p>
          <a:p>
            <a:r>
              <a:rPr lang="en-GB" dirty="0" err="1"/>
              <a:t>getMonth</a:t>
            </a:r>
            <a:r>
              <a:rPr lang="en-GB" dirty="0"/>
              <a:t>()	            Get the month as a number (0-11)</a:t>
            </a:r>
          </a:p>
          <a:p>
            <a:r>
              <a:rPr lang="en-GB" dirty="0" err="1"/>
              <a:t>getDate</a:t>
            </a:r>
            <a:r>
              <a:rPr lang="en-GB" dirty="0"/>
              <a:t>()	            Get the day as a number (1-31)</a:t>
            </a:r>
          </a:p>
          <a:p>
            <a:r>
              <a:rPr lang="en-GB" dirty="0" err="1"/>
              <a:t>getHours</a:t>
            </a:r>
            <a:r>
              <a:rPr lang="en-GB" dirty="0"/>
              <a:t>()	            Get the hour (0-23)</a:t>
            </a:r>
          </a:p>
          <a:p>
            <a:r>
              <a:rPr lang="en-GB" dirty="0" err="1"/>
              <a:t>getMinutes</a:t>
            </a:r>
            <a:r>
              <a:rPr lang="en-GB" dirty="0"/>
              <a:t>()	Get the minute (0-59)</a:t>
            </a:r>
          </a:p>
          <a:p>
            <a:r>
              <a:rPr lang="en-GB" dirty="0" err="1"/>
              <a:t>getSeconds</a:t>
            </a:r>
            <a:r>
              <a:rPr lang="en-GB" dirty="0"/>
              <a:t>()	Get the second (0-59)</a:t>
            </a:r>
          </a:p>
          <a:p>
            <a:r>
              <a:rPr lang="en-GB" dirty="0" err="1"/>
              <a:t>getMilliseconds</a:t>
            </a:r>
            <a:r>
              <a:rPr lang="en-GB" dirty="0"/>
              <a:t>()	Get the millisecond (0-999)</a:t>
            </a:r>
          </a:p>
          <a:p>
            <a:r>
              <a:rPr lang="en-GB" dirty="0" err="1"/>
              <a:t>getTime</a:t>
            </a:r>
            <a:r>
              <a:rPr lang="en-GB" dirty="0"/>
              <a:t>()	            Get the time (milliseconds since January 1, 1970)</a:t>
            </a:r>
          </a:p>
          <a:p>
            <a:r>
              <a:rPr lang="en-GB" dirty="0" err="1"/>
              <a:t>getDay</a:t>
            </a:r>
            <a:r>
              <a:rPr lang="en-GB" dirty="0"/>
              <a:t>()	            Get the weekday as a number (0-6)</a:t>
            </a:r>
          </a:p>
          <a:p>
            <a:r>
              <a:rPr lang="en-GB" dirty="0" err="1"/>
              <a:t>Date.now</a:t>
            </a:r>
            <a:r>
              <a:rPr lang="en-GB" dirty="0"/>
              <a:t>()	            Get the time. ECMAScript 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33E6-B668-437B-8398-9C330972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                </a:t>
            </a:r>
            <a:r>
              <a:rPr lang="en-IN" sz="3600" b="0" i="0" dirty="0">
                <a:effectLst/>
                <a:latin typeface="Segoe UI" panose="020B0502040204020203" pitchFamily="34" charset="0"/>
              </a:rPr>
              <a:t>JavaScript Set Date Methods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FB375-E0B6-4133-8BAE-A7CF76098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setDate</a:t>
            </a:r>
            <a:r>
              <a:rPr lang="en-GB" dirty="0"/>
              <a:t>()	Set the day as a number (1-31)</a:t>
            </a:r>
          </a:p>
          <a:p>
            <a:r>
              <a:rPr lang="en-GB" dirty="0" err="1"/>
              <a:t>setFullYear</a:t>
            </a:r>
            <a:r>
              <a:rPr lang="en-GB" dirty="0"/>
              <a:t>()	Set the year (optionally month and day)</a:t>
            </a:r>
          </a:p>
          <a:p>
            <a:r>
              <a:rPr lang="en-GB" dirty="0" err="1"/>
              <a:t>setHours</a:t>
            </a:r>
            <a:r>
              <a:rPr lang="en-GB" dirty="0"/>
              <a:t>()	Set the hour (0-23)</a:t>
            </a:r>
          </a:p>
          <a:p>
            <a:r>
              <a:rPr lang="en-GB" dirty="0" err="1"/>
              <a:t>setMilliseconds</a:t>
            </a:r>
            <a:r>
              <a:rPr lang="en-GB" dirty="0"/>
              <a:t>()	Set the milliseconds (0-999)</a:t>
            </a:r>
          </a:p>
          <a:p>
            <a:r>
              <a:rPr lang="en-GB" dirty="0" err="1"/>
              <a:t>setMinutes</a:t>
            </a:r>
            <a:r>
              <a:rPr lang="en-GB" dirty="0"/>
              <a:t>()	Set the minutes (0-59)</a:t>
            </a:r>
          </a:p>
          <a:p>
            <a:r>
              <a:rPr lang="en-GB" dirty="0" err="1"/>
              <a:t>setMonth</a:t>
            </a:r>
            <a:r>
              <a:rPr lang="en-GB" dirty="0"/>
              <a:t>()	Set the month (0-11)</a:t>
            </a:r>
          </a:p>
          <a:p>
            <a:r>
              <a:rPr lang="en-GB" dirty="0" err="1"/>
              <a:t>setSeconds</a:t>
            </a:r>
            <a:r>
              <a:rPr lang="en-GB" dirty="0"/>
              <a:t>()	Set the seconds (0-59)</a:t>
            </a:r>
          </a:p>
          <a:p>
            <a:r>
              <a:rPr lang="en-GB" dirty="0" err="1"/>
              <a:t>setTime</a:t>
            </a:r>
            <a:r>
              <a:rPr lang="en-GB" dirty="0"/>
              <a:t>()	Set the time (milliseconds since January 1, 1970)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6067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7463-7CB6-499B-A12D-934C19B1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                     </a:t>
            </a:r>
            <a:r>
              <a:rPr lang="en-IN" sz="3600" b="0" i="0" dirty="0">
                <a:effectLst/>
                <a:latin typeface="Segoe UI" panose="020B0502040204020203" pitchFamily="34" charset="0"/>
              </a:rPr>
              <a:t>JavaScript Math Object</a:t>
            </a:r>
            <a:br>
              <a:rPr lang="en-IN" sz="3600" b="0" i="0" dirty="0">
                <a:effectLst/>
                <a:latin typeface="Segoe UI" panose="020B0502040204020203" pitchFamily="34" charset="0"/>
              </a:rPr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B91E0E-B2DA-4BC1-BC7F-610D6B8DE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047" y="1816748"/>
            <a:ext cx="87609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7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D8F7-7B43-4705-A6CD-94E38367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     </a:t>
            </a:r>
            <a:br>
              <a:rPr lang="en-GB" sz="4000" dirty="0"/>
            </a:br>
            <a:r>
              <a:rPr lang="en-GB" sz="4000" dirty="0"/>
              <a:t>                  </a:t>
            </a:r>
            <a:r>
              <a:rPr lang="en-IN" sz="4000" b="0" i="0" dirty="0">
                <a:effectLst/>
                <a:latin typeface="Segoe UI" panose="020B0502040204020203" pitchFamily="34" charset="0"/>
              </a:rPr>
              <a:t>JavaScript Math Object</a:t>
            </a:r>
            <a:br>
              <a:rPr lang="en-IN" sz="4000" b="0" i="0" dirty="0">
                <a:effectLst/>
                <a:latin typeface="Segoe UI" panose="020B0502040204020203" pitchFamily="34" charset="0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39EA-C27D-459C-A903-4FD67578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736"/>
            <a:ext cx="10515600" cy="4758431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Math.round</a:t>
            </a:r>
            <a:r>
              <a:rPr lang="en-GB" dirty="0"/>
              <a:t>(x) returns the value of x rounded to its nearest integer:</a:t>
            </a:r>
          </a:p>
          <a:p>
            <a:r>
              <a:rPr lang="en-GB" dirty="0" err="1"/>
              <a:t>Math.pow</a:t>
            </a:r>
            <a:r>
              <a:rPr lang="en-GB" dirty="0"/>
              <a:t>(x, y) returns the value of x to the power of y:</a:t>
            </a:r>
          </a:p>
          <a:p>
            <a:r>
              <a:rPr lang="en-GB" dirty="0" err="1"/>
              <a:t>Math.abs</a:t>
            </a:r>
            <a:r>
              <a:rPr lang="en-GB" dirty="0"/>
              <a:t>(x) returns the absolute (positive) value of x:</a:t>
            </a:r>
          </a:p>
          <a:p>
            <a:r>
              <a:rPr lang="en-GB" dirty="0" err="1"/>
              <a:t>Math.ceil</a:t>
            </a:r>
            <a:r>
              <a:rPr lang="en-GB" dirty="0"/>
              <a:t>(x) returns the value of x rounded up to its nearest integer:</a:t>
            </a:r>
          </a:p>
          <a:p>
            <a:r>
              <a:rPr lang="en-GB" dirty="0" err="1"/>
              <a:t>Math.floor</a:t>
            </a:r>
            <a:r>
              <a:rPr lang="en-GB" dirty="0"/>
              <a:t>(x) returns the value of x rounded down to its nearest integer:</a:t>
            </a:r>
          </a:p>
          <a:p>
            <a:r>
              <a:rPr lang="en-GB" dirty="0" err="1"/>
              <a:t>Math.sin</a:t>
            </a:r>
            <a:r>
              <a:rPr lang="en-GB" dirty="0"/>
              <a:t>(x) returns the sine (a value between -1 and 1) of the angle x (given in radians).</a:t>
            </a:r>
          </a:p>
          <a:p>
            <a:pPr marL="0" indent="0">
              <a:buNone/>
            </a:pPr>
            <a:r>
              <a:rPr lang="en-GB" dirty="0"/>
              <a:t>                             If you want to use degrees instead of radians, you have to convert degrees to radians:</a:t>
            </a:r>
          </a:p>
          <a:p>
            <a:pPr marL="0" indent="0">
              <a:buNone/>
            </a:pPr>
            <a:r>
              <a:rPr lang="en-GB" dirty="0"/>
              <a:t>                             Angle in radians = Angle in degrees x PI / 180.</a:t>
            </a:r>
          </a:p>
          <a:p>
            <a:r>
              <a:rPr lang="en-GB" dirty="0" err="1"/>
              <a:t>Math.cos</a:t>
            </a:r>
            <a:r>
              <a:rPr lang="en-GB" dirty="0"/>
              <a:t>(x) returns the cosine (a value between -1 and 1) of the angle x (given in radians).</a:t>
            </a:r>
          </a:p>
          <a:p>
            <a:pPr marL="0" indent="0">
              <a:buNone/>
            </a:pPr>
            <a:r>
              <a:rPr lang="en-GB" dirty="0"/>
              <a:t>                            If you want to use degrees instead of radians, you have to convert degrees to radians:</a:t>
            </a:r>
          </a:p>
          <a:p>
            <a:pPr marL="0" indent="0">
              <a:buNone/>
            </a:pPr>
            <a:r>
              <a:rPr lang="en-GB" dirty="0"/>
              <a:t>                            Angle in radians = Angle in degrees x PI / 180.</a:t>
            </a:r>
          </a:p>
          <a:p>
            <a:r>
              <a:rPr lang="en-GB" dirty="0" err="1"/>
              <a:t>Math.min</a:t>
            </a:r>
            <a:r>
              <a:rPr lang="en-GB" dirty="0"/>
              <a:t>() and </a:t>
            </a:r>
            <a:r>
              <a:rPr lang="en-GB" dirty="0" err="1"/>
              <a:t>Math.max</a:t>
            </a:r>
            <a:r>
              <a:rPr lang="en-GB" dirty="0"/>
              <a:t>() can be used to find the lowest or highest value in a list of arguments:</a:t>
            </a:r>
          </a:p>
          <a:p>
            <a:r>
              <a:rPr lang="en-GB" dirty="0" err="1"/>
              <a:t>Math.random</a:t>
            </a:r>
            <a:r>
              <a:rPr lang="en-GB" dirty="0"/>
              <a:t>() returns a random number between 0 (inclusive), and 1 (exclusive):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01149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635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JavaScript Date Objects​</vt:lpstr>
      <vt:lpstr>                                    JavaScript Date inputs</vt:lpstr>
      <vt:lpstr>                             JavaScript Get Date Methods</vt:lpstr>
      <vt:lpstr>                JavaScript Set Date Methods</vt:lpstr>
      <vt:lpstr>                     JavaScript Math Object </vt:lpstr>
      <vt:lpstr>                        JavaScript Math Object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Date Objects</dc:title>
  <dc:creator>Aravindha kumar</dc:creator>
  <cp:lastModifiedBy>Aravindha kumar</cp:lastModifiedBy>
  <cp:revision>24</cp:revision>
  <dcterms:created xsi:type="dcterms:W3CDTF">2020-12-05T03:41:41Z</dcterms:created>
  <dcterms:modified xsi:type="dcterms:W3CDTF">2020-12-05T04:35:35Z</dcterms:modified>
</cp:coreProperties>
</file>