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267" r:id="rId3"/>
    <p:sldId id="257" r:id="rId4"/>
    <p:sldId id="258" r:id="rId5"/>
    <p:sldId id="268" r:id="rId6"/>
    <p:sldId id="269" r:id="rId7"/>
    <p:sldId id="270" r:id="rId8"/>
    <p:sldId id="271" r:id="rId9"/>
    <p:sldId id="259" r:id="rId10"/>
    <p:sldId id="272" r:id="rId11"/>
    <p:sldId id="262" r:id="rId12"/>
    <p:sldId id="273" r:id="rId13"/>
    <p:sldId id="274" r:id="rId14"/>
    <p:sldId id="260" r:id="rId15"/>
    <p:sldId id="275" r:id="rId16"/>
    <p:sldId id="261" r:id="rId17"/>
    <p:sldId id="276" r:id="rId18"/>
    <p:sldId id="277" r:id="rId19"/>
    <p:sldId id="278" r:id="rId20"/>
    <p:sldId id="279" r:id="rId21"/>
    <p:sldId id="283" r:id="rId22"/>
    <p:sldId id="280" r:id="rId23"/>
    <p:sldId id="284" r:id="rId24"/>
    <p:sldId id="281" r:id="rId25"/>
    <p:sldId id="285" r:id="rId26"/>
    <p:sldId id="282" r:id="rId27"/>
    <p:sldId id="289" r:id="rId28"/>
    <p:sldId id="286" r:id="rId29"/>
    <p:sldId id="290" r:id="rId30"/>
    <p:sldId id="287" r:id="rId31"/>
    <p:sldId id="291" r:id="rId32"/>
    <p:sldId id="288" r:id="rId33"/>
    <p:sldId id="292" r:id="rId34"/>
    <p:sldId id="264" r:id="rId35"/>
    <p:sldId id="265" r:id="rId36"/>
    <p:sldId id="266" r:id="rId37"/>
  </p:sldIdLst>
  <p:sldSz cx="18288000" cy="10287000"/>
  <p:notesSz cx="6858000" cy="9144000"/>
  <p:embeddedFontLst>
    <p:embeddedFont>
      <p:font typeface="Arial Black" panose="020B0A04020102020204" pitchFamily="34" charset="0"/>
      <p:bold r:id="rId39"/>
    </p:embeddedFont>
    <p:embeddedFont>
      <p:font typeface="TT Hoves" panose="020B0604020202020204" charset="0"/>
      <p:regular r:id="rId40"/>
    </p:embeddedFont>
    <p:embeddedFont>
      <p:font typeface="TT Hoves Bold" panose="020B0604020202020204" charset="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080" autoAdjust="0"/>
  </p:normalViewPr>
  <p:slideViewPr>
    <p:cSldViewPr>
      <p:cViewPr>
        <p:scale>
          <a:sx n="42" d="100"/>
          <a:sy n="42" d="100"/>
        </p:scale>
        <p:origin x="7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8311-7B59-4663-8615-2E5E282683C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37D-50B1-40F2-AA27-876ED9B29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597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37D-50B1-40F2-AA27-876ED9B291AB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0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E470-31D1-E30F-E549-20A23AFDA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E2A60-05D4-6AF0-C05C-986728CAA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6F6E2-D5BB-E7DA-B672-6589391A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49A69-4CF3-2D39-243C-E8DE7942C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37D-50B1-40F2-AA27-876ED9B291AB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4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73463" y="1257300"/>
            <a:ext cx="18288000" cy="128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8"/>
              </a:lnSpc>
            </a:pPr>
            <a:r>
              <a:rPr lang="en-US" sz="5400" dirty="0">
                <a:latin typeface="TT Hoves Bold" panose="020B0604020202020204" charset="0"/>
              </a:rPr>
              <a:t>Late Fusion Approach for ASD Prediction using CMCL and Multi-Transformer Models</a:t>
            </a:r>
            <a:endParaRPr lang="en-US" sz="5232" b="1" spc="-256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10742" y="6139581"/>
            <a:ext cx="8459795" cy="282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400" dirty="0">
                <a:latin typeface="Aptos" panose="020B0004020202020204" pitchFamily="34" charset="0"/>
              </a:rPr>
              <a:t>Guide: Mrs. V. Nandhini, M.E. (Associate Professor)</a:t>
            </a:r>
            <a:br>
              <a:rPr lang="en-US" sz="4400" dirty="0">
                <a:latin typeface="Aptos" panose="020B0004020202020204" pitchFamily="34" charset="0"/>
              </a:rPr>
            </a:br>
            <a:r>
              <a:rPr lang="en-US" sz="4400" dirty="0">
                <a:latin typeface="Aptos" panose="020B0004020202020204" pitchFamily="34" charset="0"/>
              </a:rPr>
              <a:t>Department of Information Technology, </a:t>
            </a:r>
            <a:r>
              <a:rPr lang="en-US" sz="4400" dirty="0" err="1">
                <a:latin typeface="Aptos" panose="020B0004020202020204" pitchFamily="34" charset="0"/>
              </a:rPr>
              <a:t>Misrimal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Navajee</a:t>
            </a:r>
            <a:r>
              <a:rPr lang="en-US" sz="4400" dirty="0">
                <a:latin typeface="Aptos" panose="020B0004020202020204" pitchFamily="34" charset="0"/>
              </a:rPr>
              <a:t> </a:t>
            </a:r>
            <a:r>
              <a:rPr lang="en-US" sz="4400" dirty="0" err="1">
                <a:latin typeface="Aptos" panose="020B0004020202020204" pitchFamily="34" charset="0"/>
              </a:rPr>
              <a:t>Munoth</a:t>
            </a:r>
            <a:r>
              <a:rPr lang="en-US" sz="4400" dirty="0">
                <a:latin typeface="Aptos" panose="020B0004020202020204" pitchFamily="34" charset="0"/>
              </a:rPr>
              <a:t> Jain Engineering College</a:t>
            </a:r>
            <a:endParaRPr lang="en-US" sz="4381" spc="-87" dirty="0">
              <a:solidFill>
                <a:srgbClr val="343434"/>
              </a:solidFill>
              <a:latin typeface="Aptos" panose="020B0004020202020204" pitchFamily="34" charset="0"/>
              <a:ea typeface="TT Hoves"/>
              <a:cs typeface="TT Hoves"/>
              <a:sym typeface="TT Hove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14488" y="6130056"/>
            <a:ext cx="8573512" cy="216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8"/>
              </a:lnSpc>
            </a:pPr>
            <a:r>
              <a:rPr lang="en-IN" sz="4400" b="1" dirty="0"/>
              <a:t>Presented by:</a:t>
            </a:r>
            <a:br>
              <a:rPr lang="en-IN" sz="4400" dirty="0"/>
            </a:br>
            <a:r>
              <a:rPr lang="en-IN" sz="4400" dirty="0">
                <a:latin typeface="Aptos" panose="020B0004020202020204" pitchFamily="34" charset="0"/>
              </a:rPr>
              <a:t>A.R. Aravindhan (311621205004)</a:t>
            </a:r>
            <a:br>
              <a:rPr lang="en-IN" sz="4400" dirty="0">
                <a:latin typeface="Aptos" panose="020B0004020202020204" pitchFamily="34" charset="0"/>
              </a:rPr>
            </a:br>
            <a:r>
              <a:rPr lang="en-IN" sz="4400" dirty="0">
                <a:latin typeface="Aptos" panose="020B0004020202020204" pitchFamily="34" charset="0"/>
              </a:rPr>
              <a:t>R. Pushparaj (311621205038)</a:t>
            </a:r>
            <a:br>
              <a:rPr lang="en-IN" sz="4400" dirty="0">
                <a:latin typeface="Aptos" panose="020B0004020202020204" pitchFamily="34" charset="0"/>
              </a:rPr>
            </a:br>
            <a:r>
              <a:rPr lang="en-IN" sz="4400" dirty="0">
                <a:latin typeface="Aptos" panose="020B0004020202020204" pitchFamily="34" charset="0"/>
              </a:rPr>
              <a:t>Rishi Kesavan (311621205041)</a:t>
            </a:r>
            <a:endParaRPr lang="en-US" sz="4188" spc="-83" dirty="0">
              <a:solidFill>
                <a:srgbClr val="343434"/>
              </a:solidFill>
              <a:latin typeface="Aptos" panose="020B0004020202020204" pitchFamily="34" charset="0"/>
              <a:ea typeface="TT Hoves"/>
              <a:cs typeface="TT Hoves"/>
              <a:sym typeface="TT Hove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F7498-47CE-94FD-0226-7C914CD6A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CF9E0D8-7E7A-53F5-BAFB-FEAC7A1CDDF1}"/>
              </a:ext>
            </a:extLst>
          </p:cNvPr>
          <p:cNvSpPr txBox="1"/>
          <p:nvPr/>
        </p:nvSpPr>
        <p:spPr>
          <a:xfrm>
            <a:off x="1371600" y="3619500"/>
            <a:ext cx="16306800" cy="68220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None/>
            </a:pPr>
            <a:r>
              <a:rPr lang="en-IN" sz="4200" b="1" dirty="0">
                <a:latin typeface="Aptos" panose="020B0004020202020204" pitchFamily="34" charset="0"/>
              </a:rPr>
              <a:t>Proposed System:</a:t>
            </a:r>
            <a:endParaRPr lang="en-IN" sz="42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Modality-specific encoders: </a:t>
            </a:r>
            <a:r>
              <a:rPr lang="en-IN" sz="4200" dirty="0" err="1">
                <a:latin typeface="Aptos" panose="020B0004020202020204" pitchFamily="34" charset="0"/>
              </a:rPr>
              <a:t>ViT</a:t>
            </a:r>
            <a:r>
              <a:rPr lang="en-IN" sz="4200" dirty="0">
                <a:latin typeface="Aptos" panose="020B0004020202020204" pitchFamily="34" charset="0"/>
              </a:rPr>
              <a:t> for MRI, </a:t>
            </a:r>
            <a:r>
              <a:rPr lang="en-IN" sz="4200" dirty="0" err="1">
                <a:latin typeface="Aptos" panose="020B0004020202020204" pitchFamily="34" charset="0"/>
              </a:rPr>
              <a:t>TabTransformer</a:t>
            </a:r>
            <a:r>
              <a:rPr lang="en-IN" sz="4200" dirty="0">
                <a:latin typeface="Aptos" panose="020B0004020202020204" pitchFamily="34" charset="0"/>
              </a:rPr>
              <a:t> for microbiome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Align embeddings using CMCL for late fusion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Handles unpaired, imbalanced datasets</a:t>
            </a:r>
          </a:p>
          <a:p>
            <a:pPr algn="just">
              <a:buNone/>
            </a:pPr>
            <a:r>
              <a:rPr lang="en-IN" sz="4200" b="1" dirty="0">
                <a:latin typeface="Aptos" panose="020B0004020202020204" pitchFamily="34" charset="0"/>
              </a:rPr>
              <a:t>Merits:</a:t>
            </a:r>
            <a:endParaRPr lang="en-IN" sz="42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Higher accuracy and AUROC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Robust to missing or unpaired samples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Preserves unique features of each modality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200" dirty="0">
                <a:latin typeface="Aptos" panose="020B0004020202020204" pitchFamily="34" charset="0"/>
              </a:rPr>
              <a:t>Supports interpretability (PCA, SHAP, attention)</a:t>
            </a:r>
          </a:p>
          <a:p>
            <a:pPr marL="0" lvl="0" indent="0" algn="just">
              <a:lnSpc>
                <a:spcPts val="2987"/>
              </a:lnSpc>
              <a:spcBef>
                <a:spcPct val="0"/>
              </a:spcBef>
            </a:pPr>
            <a:endParaRPr lang="en-US" sz="2212" u="none" spc="132" dirty="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16B50F8-E3E4-A8D4-11E9-44206A43E040}"/>
              </a:ext>
            </a:extLst>
          </p:cNvPr>
          <p:cNvSpPr txBox="1"/>
          <p:nvPr/>
        </p:nvSpPr>
        <p:spPr>
          <a:xfrm>
            <a:off x="990600" y="952500"/>
            <a:ext cx="975360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772"/>
              </a:lnSpc>
            </a:pPr>
            <a:r>
              <a:rPr lang="en-IN" sz="9600" dirty="0">
                <a:latin typeface="TT Hoves Bold" panose="020B0604020202020204" charset="0"/>
              </a:rPr>
              <a:t>Proposed System &amp; Merits</a:t>
            </a:r>
            <a:endParaRPr lang="en-US" sz="9307" b="1" spc="-456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</p:spTree>
    <p:extLst>
      <p:ext uri="{BB962C8B-B14F-4D97-AF65-F5344CB8AC3E}">
        <p14:creationId xmlns:p14="http://schemas.microsoft.com/office/powerpoint/2010/main" val="6755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864F46-4907-2AF5-E547-AB7132F12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5600" cy="10287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25F9AA-037D-59A8-1EE9-C6FA8FECECA8}"/>
              </a:ext>
            </a:extLst>
          </p:cNvPr>
          <p:cNvSpPr/>
          <p:nvPr/>
        </p:nvSpPr>
        <p:spPr>
          <a:xfrm>
            <a:off x="10515600" y="0"/>
            <a:ext cx="16459200" cy="10287000"/>
          </a:xfrm>
          <a:custGeom>
            <a:avLst/>
            <a:gdLst/>
            <a:ahLst/>
            <a:cxnLst/>
            <a:rect l="l" t="t" r="r" b="b"/>
            <a:pathLst>
              <a:path w="16459200" h="10287000">
                <a:moveTo>
                  <a:pt x="4878813" y="5573718"/>
                </a:moveTo>
                <a:lnTo>
                  <a:pt x="4969139" y="5867839"/>
                </a:lnTo>
                <a:lnTo>
                  <a:pt x="4789455" y="5867839"/>
                </a:lnTo>
                <a:close/>
                <a:moveTo>
                  <a:pt x="2173713" y="5573718"/>
                </a:moveTo>
                <a:lnTo>
                  <a:pt x="2264039" y="5867839"/>
                </a:lnTo>
                <a:lnTo>
                  <a:pt x="2084355" y="5867839"/>
                </a:lnTo>
                <a:close/>
                <a:moveTo>
                  <a:pt x="736126" y="5546929"/>
                </a:moveTo>
                <a:lnTo>
                  <a:pt x="799192" y="5546929"/>
                </a:lnTo>
                <a:cubicBezTo>
                  <a:pt x="864677" y="5546929"/>
                  <a:pt x="911558" y="5562928"/>
                  <a:pt x="939835" y="5594926"/>
                </a:cubicBezTo>
                <a:cubicBezTo>
                  <a:pt x="968112" y="5626924"/>
                  <a:pt x="982251" y="5686269"/>
                  <a:pt x="982251" y="5772961"/>
                </a:cubicBezTo>
                <a:cubicBezTo>
                  <a:pt x="982251" y="5838446"/>
                  <a:pt x="975926" y="5885792"/>
                  <a:pt x="963275" y="5914999"/>
                </a:cubicBezTo>
                <a:cubicBezTo>
                  <a:pt x="950625" y="5944207"/>
                  <a:pt x="933138" y="5964670"/>
                  <a:pt x="910813" y="5976391"/>
                </a:cubicBezTo>
                <a:cubicBezTo>
                  <a:pt x="888489" y="5988111"/>
                  <a:pt x="850910" y="5993971"/>
                  <a:pt x="798076" y="5993971"/>
                </a:cubicBezTo>
                <a:lnTo>
                  <a:pt x="736126" y="5993971"/>
                </a:lnTo>
                <a:close/>
                <a:moveTo>
                  <a:pt x="3890018" y="5526837"/>
                </a:moveTo>
                <a:lnTo>
                  <a:pt x="4001080" y="5526837"/>
                </a:lnTo>
                <a:cubicBezTo>
                  <a:pt x="4047217" y="5526837"/>
                  <a:pt x="4078657" y="5533906"/>
                  <a:pt x="4095400" y="5548045"/>
                </a:cubicBezTo>
                <a:cubicBezTo>
                  <a:pt x="4112144" y="5562183"/>
                  <a:pt x="4120515" y="5582461"/>
                  <a:pt x="4120515" y="5608878"/>
                </a:cubicBezTo>
                <a:cubicBezTo>
                  <a:pt x="4120515" y="5626738"/>
                  <a:pt x="4115213" y="5642551"/>
                  <a:pt x="4104609" y="5656317"/>
                </a:cubicBezTo>
                <a:cubicBezTo>
                  <a:pt x="4094005" y="5670084"/>
                  <a:pt x="4080332" y="5678642"/>
                  <a:pt x="4063588" y="5681990"/>
                </a:cubicBezTo>
                <a:cubicBezTo>
                  <a:pt x="4030474" y="5689431"/>
                  <a:pt x="4008150" y="5693152"/>
                  <a:pt x="3996616" y="5693152"/>
                </a:cubicBezTo>
                <a:lnTo>
                  <a:pt x="3890018" y="5693152"/>
                </a:lnTo>
                <a:close/>
                <a:moveTo>
                  <a:pt x="5401590" y="5361638"/>
                </a:moveTo>
                <a:lnTo>
                  <a:pt x="5401590" y="6179820"/>
                </a:lnTo>
                <a:lnTo>
                  <a:pt x="5608647" y="6179820"/>
                </a:lnTo>
                <a:lnTo>
                  <a:pt x="5608647" y="5555858"/>
                </a:lnTo>
                <a:lnTo>
                  <a:pt x="5767899" y="6179820"/>
                </a:lnTo>
                <a:lnTo>
                  <a:pt x="5955309" y="6179820"/>
                </a:lnTo>
                <a:lnTo>
                  <a:pt x="6114849" y="5555858"/>
                </a:lnTo>
                <a:lnTo>
                  <a:pt x="6114849" y="6179820"/>
                </a:lnTo>
                <a:lnTo>
                  <a:pt x="6321906" y="6179820"/>
                </a:lnTo>
                <a:lnTo>
                  <a:pt x="6321906" y="5361638"/>
                </a:lnTo>
                <a:lnTo>
                  <a:pt x="5989615" y="5361638"/>
                </a:lnTo>
                <a:lnTo>
                  <a:pt x="5862306" y="5859468"/>
                </a:lnTo>
                <a:lnTo>
                  <a:pt x="5734082" y="5361638"/>
                </a:lnTo>
                <a:close/>
                <a:moveTo>
                  <a:pt x="3636080" y="5361638"/>
                </a:moveTo>
                <a:lnTo>
                  <a:pt x="3636080" y="6179820"/>
                </a:lnTo>
                <a:lnTo>
                  <a:pt x="3890018" y="6179820"/>
                </a:lnTo>
                <a:lnTo>
                  <a:pt x="3890018" y="5847747"/>
                </a:lnTo>
                <a:lnTo>
                  <a:pt x="3912342" y="5847747"/>
                </a:lnTo>
                <a:cubicBezTo>
                  <a:pt x="3935410" y="5847747"/>
                  <a:pt x="3956060" y="5854073"/>
                  <a:pt x="3974292" y="5866723"/>
                </a:cubicBezTo>
                <a:cubicBezTo>
                  <a:pt x="3987686" y="5876397"/>
                  <a:pt x="4002941" y="5897419"/>
                  <a:pt x="4020056" y="5929789"/>
                </a:cubicBezTo>
                <a:lnTo>
                  <a:pt x="4155196" y="6179820"/>
                </a:lnTo>
                <a:lnTo>
                  <a:pt x="4436514" y="6179820"/>
                </a:lnTo>
                <a:lnTo>
                  <a:pt x="4440868" y="6179820"/>
                </a:lnTo>
                <a:lnTo>
                  <a:pt x="4694664" y="6179820"/>
                </a:lnTo>
                <a:lnTo>
                  <a:pt x="4734542" y="6044759"/>
                </a:lnTo>
                <a:lnTo>
                  <a:pt x="5021584" y="6044759"/>
                </a:lnTo>
                <a:lnTo>
                  <a:pt x="5062508" y="6179820"/>
                </a:lnTo>
                <a:lnTo>
                  <a:pt x="5327250" y="6179820"/>
                </a:lnTo>
                <a:lnTo>
                  <a:pt x="5019796" y="5361638"/>
                </a:lnTo>
                <a:lnTo>
                  <a:pt x="4744022" y="5361638"/>
                </a:lnTo>
                <a:lnTo>
                  <a:pt x="4438348" y="6174941"/>
                </a:lnTo>
                <a:lnTo>
                  <a:pt x="4318433" y="5942739"/>
                </a:lnTo>
                <a:cubicBezTo>
                  <a:pt x="4312486" y="5930821"/>
                  <a:pt x="4300682" y="5913876"/>
                  <a:pt x="4283020" y="5891903"/>
                </a:cubicBezTo>
                <a:cubicBezTo>
                  <a:pt x="4265358" y="5869931"/>
                  <a:pt x="4251879" y="5855593"/>
                  <a:pt x="4242583" y="5848890"/>
                </a:cubicBezTo>
                <a:cubicBezTo>
                  <a:pt x="4228822" y="5838838"/>
                  <a:pt x="4206885" y="5828783"/>
                  <a:pt x="4176770" y="5818726"/>
                </a:cubicBezTo>
                <a:cubicBezTo>
                  <a:pt x="4214373" y="5810168"/>
                  <a:pt x="4243970" y="5799378"/>
                  <a:pt x="4265562" y="5786356"/>
                </a:cubicBezTo>
                <a:cubicBezTo>
                  <a:pt x="4299437" y="5765892"/>
                  <a:pt x="4326055" y="5739196"/>
                  <a:pt x="4345414" y="5706268"/>
                </a:cubicBezTo>
                <a:cubicBezTo>
                  <a:pt x="4364774" y="5673339"/>
                  <a:pt x="4374453" y="5634179"/>
                  <a:pt x="4374453" y="5588786"/>
                </a:cubicBezTo>
                <a:cubicBezTo>
                  <a:pt x="4374453" y="5536697"/>
                  <a:pt x="4361803" y="5492513"/>
                  <a:pt x="4336502" y="5456236"/>
                </a:cubicBezTo>
                <a:cubicBezTo>
                  <a:pt x="4311201" y="5419960"/>
                  <a:pt x="4277901" y="5395124"/>
                  <a:pt x="4236601" y="5381729"/>
                </a:cubicBezTo>
                <a:cubicBezTo>
                  <a:pt x="4195301" y="5368335"/>
                  <a:pt x="4135584" y="5361638"/>
                  <a:pt x="4057449" y="5361638"/>
                </a:cubicBezTo>
                <a:close/>
                <a:moveTo>
                  <a:pt x="2038922" y="5361638"/>
                </a:moveTo>
                <a:lnTo>
                  <a:pt x="1731414" y="6179820"/>
                </a:lnTo>
                <a:lnTo>
                  <a:pt x="1989564" y="6179820"/>
                </a:lnTo>
                <a:lnTo>
                  <a:pt x="2029443" y="6044759"/>
                </a:lnTo>
                <a:lnTo>
                  <a:pt x="2316484" y="6044759"/>
                </a:lnTo>
                <a:lnTo>
                  <a:pt x="2357408" y="6179820"/>
                </a:lnTo>
                <a:lnTo>
                  <a:pt x="2622151" y="6179820"/>
                </a:lnTo>
                <a:lnTo>
                  <a:pt x="2314696" y="5361638"/>
                </a:lnTo>
                <a:close/>
                <a:moveTo>
                  <a:pt x="1375827" y="5361638"/>
                </a:moveTo>
                <a:lnTo>
                  <a:pt x="1375827" y="6179820"/>
                </a:lnTo>
                <a:lnTo>
                  <a:pt x="1629207" y="6179820"/>
                </a:lnTo>
                <a:lnTo>
                  <a:pt x="1629207" y="5361638"/>
                </a:lnTo>
                <a:close/>
                <a:moveTo>
                  <a:pt x="483304" y="5361638"/>
                </a:moveTo>
                <a:lnTo>
                  <a:pt x="483304" y="6179820"/>
                </a:lnTo>
                <a:lnTo>
                  <a:pt x="858910" y="6179820"/>
                </a:lnTo>
                <a:cubicBezTo>
                  <a:pt x="903930" y="6179820"/>
                  <a:pt x="954160" y="6172379"/>
                  <a:pt x="1009598" y="6157496"/>
                </a:cubicBezTo>
                <a:cubicBezTo>
                  <a:pt x="1050154" y="6146706"/>
                  <a:pt x="1088105" y="6125033"/>
                  <a:pt x="1123452" y="6092477"/>
                </a:cubicBezTo>
                <a:cubicBezTo>
                  <a:pt x="1158798" y="6059920"/>
                  <a:pt x="1186424" y="6019551"/>
                  <a:pt x="1206330" y="5971368"/>
                </a:cubicBezTo>
                <a:cubicBezTo>
                  <a:pt x="1226236" y="5923185"/>
                  <a:pt x="1236189" y="5855375"/>
                  <a:pt x="1236189" y="5767938"/>
                </a:cubicBezTo>
                <a:cubicBezTo>
                  <a:pt x="1236189" y="5712128"/>
                  <a:pt x="1229492" y="5659294"/>
                  <a:pt x="1216097" y="5609436"/>
                </a:cubicBezTo>
                <a:cubicBezTo>
                  <a:pt x="1202702" y="5559579"/>
                  <a:pt x="1181122" y="5515861"/>
                  <a:pt x="1151357" y="5478282"/>
                </a:cubicBezTo>
                <a:cubicBezTo>
                  <a:pt x="1121591" y="5440702"/>
                  <a:pt x="1083919" y="5411867"/>
                  <a:pt x="1038340" y="5391775"/>
                </a:cubicBezTo>
                <a:cubicBezTo>
                  <a:pt x="992762" y="5371683"/>
                  <a:pt x="932952" y="5361638"/>
                  <a:pt x="858910" y="5361638"/>
                </a:cubicBezTo>
                <a:close/>
                <a:moveTo>
                  <a:pt x="3089880" y="5347685"/>
                </a:moveTo>
                <a:cubicBezTo>
                  <a:pt x="2996118" y="5347685"/>
                  <a:pt x="2921518" y="5360893"/>
                  <a:pt x="2866080" y="5387310"/>
                </a:cubicBezTo>
                <a:cubicBezTo>
                  <a:pt x="2795015" y="5421541"/>
                  <a:pt x="2741064" y="5471677"/>
                  <a:pt x="2704230" y="5537720"/>
                </a:cubicBezTo>
                <a:cubicBezTo>
                  <a:pt x="2667394" y="5603763"/>
                  <a:pt x="2648977" y="5681432"/>
                  <a:pt x="2648977" y="5770729"/>
                </a:cubicBezTo>
                <a:cubicBezTo>
                  <a:pt x="2648977" y="5855561"/>
                  <a:pt x="2665813" y="5930719"/>
                  <a:pt x="2699486" y="5996203"/>
                </a:cubicBezTo>
                <a:cubicBezTo>
                  <a:pt x="2733158" y="6061688"/>
                  <a:pt x="2780597" y="6110987"/>
                  <a:pt x="2841802" y="6144101"/>
                </a:cubicBezTo>
                <a:cubicBezTo>
                  <a:pt x="2903008" y="6177216"/>
                  <a:pt x="2982166" y="6193773"/>
                  <a:pt x="3079276" y="6193773"/>
                </a:cubicBezTo>
                <a:cubicBezTo>
                  <a:pt x="3158155" y="6193773"/>
                  <a:pt x="3226337" y="6184564"/>
                  <a:pt x="3283822" y="6166147"/>
                </a:cubicBezTo>
                <a:cubicBezTo>
                  <a:pt x="3341307" y="6147729"/>
                  <a:pt x="3407442" y="6113034"/>
                  <a:pt x="3482228" y="6062060"/>
                </a:cubicBezTo>
                <a:lnTo>
                  <a:pt x="3482228" y="5713244"/>
                </a:lnTo>
                <a:lnTo>
                  <a:pt x="3091554" y="5713244"/>
                </a:lnTo>
                <a:lnTo>
                  <a:pt x="3091554" y="5883466"/>
                </a:lnTo>
                <a:lnTo>
                  <a:pt x="3260660" y="5883466"/>
                </a:lnTo>
                <a:lnTo>
                  <a:pt x="3260660" y="5960485"/>
                </a:lnTo>
                <a:cubicBezTo>
                  <a:pt x="3227546" y="5980204"/>
                  <a:pt x="3198153" y="5994157"/>
                  <a:pt x="3172480" y="6002343"/>
                </a:cubicBezTo>
                <a:cubicBezTo>
                  <a:pt x="3146807" y="6010528"/>
                  <a:pt x="3119832" y="6014621"/>
                  <a:pt x="3091554" y="6014621"/>
                </a:cubicBezTo>
                <a:cubicBezTo>
                  <a:pt x="3032023" y="6014621"/>
                  <a:pt x="2985608" y="5995645"/>
                  <a:pt x="2952307" y="5957694"/>
                </a:cubicBezTo>
                <a:cubicBezTo>
                  <a:pt x="2919007" y="5919743"/>
                  <a:pt x="2902357" y="5856491"/>
                  <a:pt x="2902357" y="5767938"/>
                </a:cubicBezTo>
                <a:cubicBezTo>
                  <a:pt x="2902357" y="5684595"/>
                  <a:pt x="2918821" y="5623668"/>
                  <a:pt x="2951749" y="5585159"/>
                </a:cubicBezTo>
                <a:cubicBezTo>
                  <a:pt x="2984678" y="5546649"/>
                  <a:pt x="3028861" y="5527395"/>
                  <a:pt x="3084299" y="5527395"/>
                </a:cubicBezTo>
                <a:cubicBezTo>
                  <a:pt x="3121506" y="5527395"/>
                  <a:pt x="3152109" y="5535580"/>
                  <a:pt x="3176108" y="5551951"/>
                </a:cubicBezTo>
                <a:cubicBezTo>
                  <a:pt x="3200106" y="5568323"/>
                  <a:pt x="3217128" y="5591949"/>
                  <a:pt x="3227174" y="5622831"/>
                </a:cubicBezTo>
                <a:lnTo>
                  <a:pt x="3471066" y="5579299"/>
                </a:lnTo>
                <a:cubicBezTo>
                  <a:pt x="3456184" y="5526465"/>
                  <a:pt x="3433952" y="5482839"/>
                  <a:pt x="3404373" y="5448423"/>
                </a:cubicBezTo>
                <a:cubicBezTo>
                  <a:pt x="3374793" y="5414006"/>
                  <a:pt x="3337586" y="5388613"/>
                  <a:pt x="3292752" y="5372242"/>
                </a:cubicBezTo>
                <a:cubicBezTo>
                  <a:pt x="3247917" y="5355870"/>
                  <a:pt x="3180294" y="5347685"/>
                  <a:pt x="3089880" y="5347685"/>
                </a:cubicBezTo>
                <a:close/>
                <a:moveTo>
                  <a:pt x="2518418" y="4155237"/>
                </a:moveTo>
                <a:lnTo>
                  <a:pt x="2629480" y="4155237"/>
                </a:lnTo>
                <a:cubicBezTo>
                  <a:pt x="2675617" y="4155237"/>
                  <a:pt x="2707057" y="4162306"/>
                  <a:pt x="2723800" y="4176445"/>
                </a:cubicBezTo>
                <a:cubicBezTo>
                  <a:pt x="2740544" y="4190584"/>
                  <a:pt x="2748915" y="4210861"/>
                  <a:pt x="2748915" y="4237278"/>
                </a:cubicBezTo>
                <a:cubicBezTo>
                  <a:pt x="2748915" y="4255137"/>
                  <a:pt x="2743613" y="4270950"/>
                  <a:pt x="2733009" y="4284717"/>
                </a:cubicBezTo>
                <a:cubicBezTo>
                  <a:pt x="2722405" y="4298484"/>
                  <a:pt x="2708732" y="4307041"/>
                  <a:pt x="2691988" y="4310390"/>
                </a:cubicBezTo>
                <a:cubicBezTo>
                  <a:pt x="2658874" y="4317831"/>
                  <a:pt x="2636550" y="4321552"/>
                  <a:pt x="2625016" y="4321552"/>
                </a:cubicBezTo>
                <a:lnTo>
                  <a:pt x="2518418" y="4321552"/>
                </a:lnTo>
                <a:close/>
                <a:moveTo>
                  <a:pt x="3146398" y="3990038"/>
                </a:moveTo>
                <a:lnTo>
                  <a:pt x="3146398" y="4808220"/>
                </a:lnTo>
                <a:lnTo>
                  <a:pt x="3836216" y="4808220"/>
                </a:lnTo>
                <a:lnTo>
                  <a:pt x="3836216" y="4622929"/>
                </a:lnTo>
                <a:lnTo>
                  <a:pt x="3399778" y="4622929"/>
                </a:lnTo>
                <a:lnTo>
                  <a:pt x="3399778" y="4461637"/>
                </a:lnTo>
                <a:lnTo>
                  <a:pt x="3793242" y="4461637"/>
                </a:lnTo>
                <a:lnTo>
                  <a:pt x="3793242" y="4294763"/>
                </a:lnTo>
                <a:lnTo>
                  <a:pt x="3399778" y="4294763"/>
                </a:lnTo>
                <a:lnTo>
                  <a:pt x="3399778" y="4164724"/>
                </a:lnTo>
                <a:lnTo>
                  <a:pt x="3823938" y="4164724"/>
                </a:lnTo>
                <a:lnTo>
                  <a:pt x="3823938" y="3990038"/>
                </a:lnTo>
                <a:close/>
                <a:moveTo>
                  <a:pt x="2264480" y="3990038"/>
                </a:moveTo>
                <a:lnTo>
                  <a:pt x="2264480" y="4808220"/>
                </a:lnTo>
                <a:lnTo>
                  <a:pt x="2518418" y="4808220"/>
                </a:lnTo>
                <a:lnTo>
                  <a:pt x="2518418" y="4476147"/>
                </a:lnTo>
                <a:lnTo>
                  <a:pt x="2540742" y="4476147"/>
                </a:lnTo>
                <a:cubicBezTo>
                  <a:pt x="2563810" y="4476147"/>
                  <a:pt x="2584460" y="4482472"/>
                  <a:pt x="2602692" y="4495123"/>
                </a:cubicBezTo>
                <a:cubicBezTo>
                  <a:pt x="2616086" y="4504797"/>
                  <a:pt x="2631341" y="4525819"/>
                  <a:pt x="2648456" y="4558189"/>
                </a:cubicBezTo>
                <a:lnTo>
                  <a:pt x="2783596" y="4808220"/>
                </a:lnTo>
                <a:lnTo>
                  <a:pt x="3069268" y="4808220"/>
                </a:lnTo>
                <a:lnTo>
                  <a:pt x="2946833" y="4571139"/>
                </a:lnTo>
                <a:cubicBezTo>
                  <a:pt x="2940886" y="4559221"/>
                  <a:pt x="2929082" y="4542275"/>
                  <a:pt x="2911420" y="4520303"/>
                </a:cubicBezTo>
                <a:cubicBezTo>
                  <a:pt x="2893758" y="4498330"/>
                  <a:pt x="2880279" y="4483993"/>
                  <a:pt x="2870983" y="4477290"/>
                </a:cubicBezTo>
                <a:cubicBezTo>
                  <a:pt x="2857222" y="4467238"/>
                  <a:pt x="2835285" y="4457183"/>
                  <a:pt x="2805170" y="4447126"/>
                </a:cubicBezTo>
                <a:cubicBezTo>
                  <a:pt x="2842773" y="4438568"/>
                  <a:pt x="2872370" y="4427778"/>
                  <a:pt x="2893962" y="4414756"/>
                </a:cubicBezTo>
                <a:cubicBezTo>
                  <a:pt x="2927837" y="4394292"/>
                  <a:pt x="2954455" y="4367596"/>
                  <a:pt x="2973814" y="4334668"/>
                </a:cubicBezTo>
                <a:cubicBezTo>
                  <a:pt x="2993174" y="4301739"/>
                  <a:pt x="3002853" y="4262579"/>
                  <a:pt x="3002853" y="4217186"/>
                </a:cubicBezTo>
                <a:cubicBezTo>
                  <a:pt x="3002853" y="4165097"/>
                  <a:pt x="2990203" y="4120913"/>
                  <a:pt x="2964902" y="4084637"/>
                </a:cubicBezTo>
                <a:cubicBezTo>
                  <a:pt x="2939601" y="4048360"/>
                  <a:pt x="2906301" y="4023524"/>
                  <a:pt x="2865001" y="4010129"/>
                </a:cubicBezTo>
                <a:cubicBezTo>
                  <a:pt x="2823701" y="3996735"/>
                  <a:pt x="2763984" y="3990038"/>
                  <a:pt x="2685849" y="3990038"/>
                </a:cubicBezTo>
                <a:close/>
                <a:moveTo>
                  <a:pt x="1309189" y="3990038"/>
                </a:moveTo>
                <a:lnTo>
                  <a:pt x="1309189" y="4477499"/>
                </a:lnTo>
                <a:cubicBezTo>
                  <a:pt x="1309189" y="4517653"/>
                  <a:pt x="1317002" y="4563758"/>
                  <a:pt x="1332629" y="4615813"/>
                </a:cubicBezTo>
                <a:cubicBezTo>
                  <a:pt x="1342303" y="4648160"/>
                  <a:pt x="1360256" y="4679578"/>
                  <a:pt x="1386487" y="4710068"/>
                </a:cubicBezTo>
                <a:cubicBezTo>
                  <a:pt x="1412718" y="4740557"/>
                  <a:pt x="1441646" y="4764074"/>
                  <a:pt x="1473272" y="4780620"/>
                </a:cubicBezTo>
                <a:cubicBezTo>
                  <a:pt x="1504898" y="4797165"/>
                  <a:pt x="1544244" y="4808227"/>
                  <a:pt x="1591311" y="4813805"/>
                </a:cubicBezTo>
                <a:cubicBezTo>
                  <a:pt x="1638378" y="4819384"/>
                  <a:pt x="1681817" y="4822173"/>
                  <a:pt x="1721629" y="4822173"/>
                </a:cubicBezTo>
                <a:cubicBezTo>
                  <a:pt x="1790462" y="4822173"/>
                  <a:pt x="1849435" y="4813063"/>
                  <a:pt x="1898548" y="4794843"/>
                </a:cubicBezTo>
                <a:cubicBezTo>
                  <a:pt x="1933895" y="4781832"/>
                  <a:pt x="1967660" y="4759245"/>
                  <a:pt x="1999844" y="4727081"/>
                </a:cubicBezTo>
                <a:cubicBezTo>
                  <a:pt x="2032029" y="4694917"/>
                  <a:pt x="2055655" y="4657363"/>
                  <a:pt x="2070724" y="4614418"/>
                </a:cubicBezTo>
                <a:cubicBezTo>
                  <a:pt x="2085793" y="4571473"/>
                  <a:pt x="2093327" y="4525833"/>
                  <a:pt x="2093327" y="4477499"/>
                </a:cubicBezTo>
                <a:lnTo>
                  <a:pt x="2093327" y="3990038"/>
                </a:lnTo>
                <a:lnTo>
                  <a:pt x="1841064" y="3990038"/>
                </a:lnTo>
                <a:lnTo>
                  <a:pt x="1841064" y="4489106"/>
                </a:lnTo>
                <a:cubicBezTo>
                  <a:pt x="1841064" y="4534458"/>
                  <a:pt x="1828692" y="4569495"/>
                  <a:pt x="1803950" y="4594217"/>
                </a:cubicBezTo>
                <a:cubicBezTo>
                  <a:pt x="1779207" y="4618939"/>
                  <a:pt x="1745069" y="4631301"/>
                  <a:pt x="1701537" y="4631301"/>
                </a:cubicBezTo>
                <a:cubicBezTo>
                  <a:pt x="1657633" y="4631301"/>
                  <a:pt x="1623309" y="4618755"/>
                  <a:pt x="1598567" y="4593663"/>
                </a:cubicBezTo>
                <a:cubicBezTo>
                  <a:pt x="1573824" y="4568572"/>
                  <a:pt x="1561453" y="4533719"/>
                  <a:pt x="1561453" y="4489106"/>
                </a:cubicBezTo>
                <a:lnTo>
                  <a:pt x="1561453" y="3990038"/>
                </a:lnTo>
                <a:close/>
                <a:moveTo>
                  <a:pt x="422471" y="3990038"/>
                </a:moveTo>
                <a:lnTo>
                  <a:pt x="422471" y="4192072"/>
                </a:lnTo>
                <a:lnTo>
                  <a:pt x="680316" y="4192072"/>
                </a:lnTo>
                <a:lnTo>
                  <a:pt x="680316" y="4808220"/>
                </a:lnTo>
                <a:lnTo>
                  <a:pt x="933138" y="4808220"/>
                </a:lnTo>
                <a:lnTo>
                  <a:pt x="933138" y="4192072"/>
                </a:lnTo>
                <a:lnTo>
                  <a:pt x="1190982" y="4192072"/>
                </a:lnTo>
                <a:lnTo>
                  <a:pt x="1190982" y="3990038"/>
                </a:lnTo>
                <a:close/>
                <a:moveTo>
                  <a:pt x="840213" y="2830518"/>
                </a:moveTo>
                <a:lnTo>
                  <a:pt x="930539" y="3124639"/>
                </a:lnTo>
                <a:lnTo>
                  <a:pt x="750855" y="3124639"/>
                </a:lnTo>
                <a:close/>
                <a:moveTo>
                  <a:pt x="1623068" y="2783637"/>
                </a:moveTo>
                <a:lnTo>
                  <a:pt x="1734131" y="2783637"/>
                </a:lnTo>
                <a:cubicBezTo>
                  <a:pt x="1780267" y="2783637"/>
                  <a:pt x="1811707" y="2790706"/>
                  <a:pt x="1828450" y="2804845"/>
                </a:cubicBezTo>
                <a:cubicBezTo>
                  <a:pt x="1845194" y="2818984"/>
                  <a:pt x="1853565" y="2839261"/>
                  <a:pt x="1853565" y="2865678"/>
                </a:cubicBezTo>
                <a:cubicBezTo>
                  <a:pt x="1853565" y="2883538"/>
                  <a:pt x="1848263" y="2899351"/>
                  <a:pt x="1837659" y="2913117"/>
                </a:cubicBezTo>
                <a:cubicBezTo>
                  <a:pt x="1827055" y="2926884"/>
                  <a:pt x="1813382" y="2935442"/>
                  <a:pt x="1796638" y="2938790"/>
                </a:cubicBezTo>
                <a:cubicBezTo>
                  <a:pt x="1763524" y="2946232"/>
                  <a:pt x="1741200" y="2949952"/>
                  <a:pt x="1729666" y="2949952"/>
                </a:cubicBezTo>
                <a:lnTo>
                  <a:pt x="1623068" y="2949952"/>
                </a:lnTo>
                <a:close/>
                <a:moveTo>
                  <a:pt x="5346672" y="2618438"/>
                </a:moveTo>
                <a:lnTo>
                  <a:pt x="5346672" y="3436620"/>
                </a:lnTo>
                <a:lnTo>
                  <a:pt x="6036491" y="3436620"/>
                </a:lnTo>
                <a:lnTo>
                  <a:pt x="6036491" y="3251329"/>
                </a:lnTo>
                <a:lnTo>
                  <a:pt x="5600052" y="3251329"/>
                </a:lnTo>
                <a:lnTo>
                  <a:pt x="5600052" y="3090037"/>
                </a:lnTo>
                <a:lnTo>
                  <a:pt x="5993516" y="3090037"/>
                </a:lnTo>
                <a:lnTo>
                  <a:pt x="5993516" y="2923163"/>
                </a:lnTo>
                <a:lnTo>
                  <a:pt x="5600052" y="2923163"/>
                </a:lnTo>
                <a:lnTo>
                  <a:pt x="5600052" y="2793125"/>
                </a:lnTo>
                <a:lnTo>
                  <a:pt x="6024212" y="2793125"/>
                </a:lnTo>
                <a:lnTo>
                  <a:pt x="6024212" y="2618438"/>
                </a:lnTo>
                <a:close/>
                <a:moveTo>
                  <a:pt x="4461071" y="2618438"/>
                </a:moveTo>
                <a:lnTo>
                  <a:pt x="4461071" y="2820472"/>
                </a:lnTo>
                <a:lnTo>
                  <a:pt x="4718916" y="2820472"/>
                </a:lnTo>
                <a:lnTo>
                  <a:pt x="4718916" y="3436620"/>
                </a:lnTo>
                <a:lnTo>
                  <a:pt x="4971738" y="3436620"/>
                </a:lnTo>
                <a:lnTo>
                  <a:pt x="4971738" y="2820472"/>
                </a:lnTo>
                <a:lnTo>
                  <a:pt x="5229582" y="2820472"/>
                </a:lnTo>
                <a:lnTo>
                  <a:pt x="5229582" y="2618438"/>
                </a:lnTo>
                <a:close/>
                <a:moveTo>
                  <a:pt x="4080927" y="2618438"/>
                </a:moveTo>
                <a:lnTo>
                  <a:pt x="4080927" y="3436620"/>
                </a:lnTo>
                <a:lnTo>
                  <a:pt x="4334307" y="3436620"/>
                </a:lnTo>
                <a:lnTo>
                  <a:pt x="4334307" y="2618438"/>
                </a:lnTo>
                <a:close/>
                <a:moveTo>
                  <a:pt x="3119497" y="2618438"/>
                </a:moveTo>
                <a:lnTo>
                  <a:pt x="3119497" y="3436620"/>
                </a:lnTo>
                <a:lnTo>
                  <a:pt x="3372319" y="3436620"/>
                </a:lnTo>
                <a:lnTo>
                  <a:pt x="3372319" y="3105664"/>
                </a:lnTo>
                <a:lnTo>
                  <a:pt x="3648581" y="3105664"/>
                </a:lnTo>
                <a:lnTo>
                  <a:pt x="3648581" y="3436620"/>
                </a:lnTo>
                <a:lnTo>
                  <a:pt x="3902519" y="3436620"/>
                </a:lnTo>
                <a:lnTo>
                  <a:pt x="3902519" y="2618438"/>
                </a:lnTo>
                <a:lnTo>
                  <a:pt x="3648581" y="2618438"/>
                </a:lnTo>
                <a:lnTo>
                  <a:pt x="3648581" y="2904746"/>
                </a:lnTo>
                <a:lnTo>
                  <a:pt x="3372319" y="2904746"/>
                </a:lnTo>
                <a:lnTo>
                  <a:pt x="3372319" y="2618438"/>
                </a:lnTo>
                <a:close/>
                <a:moveTo>
                  <a:pt x="1369130" y="2618438"/>
                </a:moveTo>
                <a:lnTo>
                  <a:pt x="1369130" y="3436620"/>
                </a:lnTo>
                <a:lnTo>
                  <a:pt x="1623068" y="3436620"/>
                </a:lnTo>
                <a:lnTo>
                  <a:pt x="1623068" y="3104548"/>
                </a:lnTo>
                <a:lnTo>
                  <a:pt x="1645392" y="3104548"/>
                </a:lnTo>
                <a:cubicBezTo>
                  <a:pt x="1668460" y="3104548"/>
                  <a:pt x="1689110" y="3110873"/>
                  <a:pt x="1707342" y="3123523"/>
                </a:cubicBezTo>
                <a:cubicBezTo>
                  <a:pt x="1720736" y="3133197"/>
                  <a:pt x="1735991" y="3154219"/>
                  <a:pt x="1753106" y="3186589"/>
                </a:cubicBezTo>
                <a:lnTo>
                  <a:pt x="1888246" y="3436620"/>
                </a:lnTo>
                <a:lnTo>
                  <a:pt x="2173918" y="3436620"/>
                </a:lnTo>
                <a:lnTo>
                  <a:pt x="2051483" y="3199539"/>
                </a:lnTo>
                <a:cubicBezTo>
                  <a:pt x="2045536" y="3187621"/>
                  <a:pt x="2033732" y="3170676"/>
                  <a:pt x="2016070" y="3148703"/>
                </a:cubicBezTo>
                <a:cubicBezTo>
                  <a:pt x="1998408" y="3126731"/>
                  <a:pt x="1984929" y="3112393"/>
                  <a:pt x="1975633" y="3105690"/>
                </a:cubicBezTo>
                <a:cubicBezTo>
                  <a:pt x="1961872" y="3095638"/>
                  <a:pt x="1939935" y="3085584"/>
                  <a:pt x="1909820" y="3075526"/>
                </a:cubicBezTo>
                <a:cubicBezTo>
                  <a:pt x="1947423" y="3066968"/>
                  <a:pt x="1977020" y="3056179"/>
                  <a:pt x="1998612" y="3043156"/>
                </a:cubicBezTo>
                <a:cubicBezTo>
                  <a:pt x="2032487" y="3022692"/>
                  <a:pt x="2059105" y="2995996"/>
                  <a:pt x="2078464" y="2963068"/>
                </a:cubicBezTo>
                <a:cubicBezTo>
                  <a:pt x="2097824" y="2930140"/>
                  <a:pt x="2107503" y="2890979"/>
                  <a:pt x="2107503" y="2845587"/>
                </a:cubicBezTo>
                <a:cubicBezTo>
                  <a:pt x="2107503" y="2793497"/>
                  <a:pt x="2094853" y="2749313"/>
                  <a:pt x="2069552" y="2713037"/>
                </a:cubicBezTo>
                <a:cubicBezTo>
                  <a:pt x="2044251" y="2676760"/>
                  <a:pt x="2010951" y="2651924"/>
                  <a:pt x="1969651" y="2638530"/>
                </a:cubicBezTo>
                <a:cubicBezTo>
                  <a:pt x="1928351" y="2625135"/>
                  <a:pt x="1868634" y="2618438"/>
                  <a:pt x="1790499" y="2618438"/>
                </a:cubicBezTo>
                <a:close/>
                <a:moveTo>
                  <a:pt x="705422" y="2618438"/>
                </a:moveTo>
                <a:lnTo>
                  <a:pt x="397914" y="3436620"/>
                </a:lnTo>
                <a:lnTo>
                  <a:pt x="656064" y="3436620"/>
                </a:lnTo>
                <a:lnTo>
                  <a:pt x="695943" y="3301559"/>
                </a:lnTo>
                <a:lnTo>
                  <a:pt x="982983" y="3301559"/>
                </a:lnTo>
                <a:lnTo>
                  <a:pt x="1023908" y="3436620"/>
                </a:lnTo>
                <a:lnTo>
                  <a:pt x="1288651" y="3436620"/>
                </a:lnTo>
                <a:lnTo>
                  <a:pt x="981196" y="2618438"/>
                </a:lnTo>
                <a:close/>
                <a:moveTo>
                  <a:pt x="6559882" y="2604485"/>
                </a:moveTo>
                <a:cubicBezTo>
                  <a:pt x="6428170" y="2604485"/>
                  <a:pt x="6326316" y="2640832"/>
                  <a:pt x="6254320" y="2713525"/>
                </a:cubicBezTo>
                <a:cubicBezTo>
                  <a:pt x="6182324" y="2786218"/>
                  <a:pt x="6146326" y="2890235"/>
                  <a:pt x="6146326" y="3025576"/>
                </a:cubicBezTo>
                <a:cubicBezTo>
                  <a:pt x="6146326" y="3127087"/>
                  <a:pt x="6166790" y="3210377"/>
                  <a:pt x="6207718" y="3275446"/>
                </a:cubicBezTo>
                <a:cubicBezTo>
                  <a:pt x="6248646" y="3340514"/>
                  <a:pt x="6297294" y="3385969"/>
                  <a:pt x="6353662" y="3411810"/>
                </a:cubicBezTo>
                <a:cubicBezTo>
                  <a:pt x="6410032" y="3437652"/>
                  <a:pt x="6482678" y="3450573"/>
                  <a:pt x="6571602" y="3450573"/>
                </a:cubicBezTo>
                <a:cubicBezTo>
                  <a:pt x="6644900" y="3450573"/>
                  <a:pt x="6705268" y="3439969"/>
                  <a:pt x="6752708" y="3418761"/>
                </a:cubicBezTo>
                <a:cubicBezTo>
                  <a:pt x="6800146" y="3397553"/>
                  <a:pt x="6839864" y="3366113"/>
                  <a:pt x="6871864" y="3324441"/>
                </a:cubicBezTo>
                <a:cubicBezTo>
                  <a:pt x="6903860" y="3282769"/>
                  <a:pt x="6927302" y="3230866"/>
                  <a:pt x="6942184" y="3168730"/>
                </a:cubicBezTo>
                <a:lnTo>
                  <a:pt x="6720616" y="3101757"/>
                </a:lnTo>
                <a:cubicBezTo>
                  <a:pt x="6709454" y="3153475"/>
                  <a:pt x="6691502" y="3192914"/>
                  <a:pt x="6666760" y="3220075"/>
                </a:cubicBezTo>
                <a:cubicBezTo>
                  <a:pt x="6642016" y="3247237"/>
                  <a:pt x="6605460" y="3260817"/>
                  <a:pt x="6557092" y="3260817"/>
                </a:cubicBezTo>
                <a:cubicBezTo>
                  <a:pt x="6507234" y="3260817"/>
                  <a:pt x="6468540" y="3244001"/>
                  <a:pt x="6441006" y="3210369"/>
                </a:cubicBezTo>
                <a:cubicBezTo>
                  <a:pt x="6413472" y="3176738"/>
                  <a:pt x="6399706" y="3114582"/>
                  <a:pt x="6399706" y="3023901"/>
                </a:cubicBezTo>
                <a:cubicBezTo>
                  <a:pt x="6399706" y="2950697"/>
                  <a:pt x="6411240" y="2896999"/>
                  <a:pt x="6434308" y="2862809"/>
                </a:cubicBezTo>
                <a:cubicBezTo>
                  <a:pt x="6464818" y="2816725"/>
                  <a:pt x="6508722" y="2793683"/>
                  <a:pt x="6566022" y="2793683"/>
                </a:cubicBezTo>
                <a:cubicBezTo>
                  <a:pt x="6591322" y="2793683"/>
                  <a:pt x="6614204" y="2798892"/>
                  <a:pt x="6634668" y="2809310"/>
                </a:cubicBezTo>
                <a:cubicBezTo>
                  <a:pt x="6655132" y="2819728"/>
                  <a:pt x="6672434" y="2834610"/>
                  <a:pt x="6686572" y="2853958"/>
                </a:cubicBezTo>
                <a:cubicBezTo>
                  <a:pt x="6695130" y="2865492"/>
                  <a:pt x="6703316" y="2883724"/>
                  <a:pt x="6711128" y="2908653"/>
                </a:cubicBezTo>
                <a:lnTo>
                  <a:pt x="6934372" y="2858981"/>
                </a:lnTo>
                <a:cubicBezTo>
                  <a:pt x="6905722" y="2772661"/>
                  <a:pt x="6861910" y="2708665"/>
                  <a:pt x="6802936" y="2666993"/>
                </a:cubicBezTo>
                <a:cubicBezTo>
                  <a:pt x="6743964" y="2625321"/>
                  <a:pt x="6662946" y="2604485"/>
                  <a:pt x="6559882" y="2604485"/>
                </a:cubicBezTo>
                <a:close/>
                <a:moveTo>
                  <a:pt x="2616532" y="2604485"/>
                </a:moveTo>
                <a:cubicBezTo>
                  <a:pt x="2484820" y="2604485"/>
                  <a:pt x="2382966" y="2640832"/>
                  <a:pt x="2310970" y="2713525"/>
                </a:cubicBezTo>
                <a:cubicBezTo>
                  <a:pt x="2238974" y="2786218"/>
                  <a:pt x="2202976" y="2890235"/>
                  <a:pt x="2202976" y="3025576"/>
                </a:cubicBezTo>
                <a:cubicBezTo>
                  <a:pt x="2202976" y="3127087"/>
                  <a:pt x="2223440" y="3210377"/>
                  <a:pt x="2264368" y="3275446"/>
                </a:cubicBezTo>
                <a:cubicBezTo>
                  <a:pt x="2305296" y="3340514"/>
                  <a:pt x="2353944" y="3385969"/>
                  <a:pt x="2410312" y="3411810"/>
                </a:cubicBezTo>
                <a:cubicBezTo>
                  <a:pt x="2466681" y="3437652"/>
                  <a:pt x="2539328" y="3450573"/>
                  <a:pt x="2628253" y="3450573"/>
                </a:cubicBezTo>
                <a:cubicBezTo>
                  <a:pt x="2701551" y="3450573"/>
                  <a:pt x="2761919" y="3439969"/>
                  <a:pt x="2809358" y="3418761"/>
                </a:cubicBezTo>
                <a:cubicBezTo>
                  <a:pt x="2856797" y="3397553"/>
                  <a:pt x="2896515" y="3366113"/>
                  <a:pt x="2928514" y="3324441"/>
                </a:cubicBezTo>
                <a:cubicBezTo>
                  <a:pt x="2960512" y="3282769"/>
                  <a:pt x="2983952" y="3230866"/>
                  <a:pt x="2998835" y="3168730"/>
                </a:cubicBezTo>
                <a:lnTo>
                  <a:pt x="2777267" y="3101757"/>
                </a:lnTo>
                <a:cubicBezTo>
                  <a:pt x="2766105" y="3153475"/>
                  <a:pt x="2748152" y="3192914"/>
                  <a:pt x="2723410" y="3220075"/>
                </a:cubicBezTo>
                <a:cubicBezTo>
                  <a:pt x="2698667" y="3247237"/>
                  <a:pt x="2662111" y="3260817"/>
                  <a:pt x="2613742" y="3260817"/>
                </a:cubicBezTo>
                <a:cubicBezTo>
                  <a:pt x="2563885" y="3260817"/>
                  <a:pt x="2525189" y="3244001"/>
                  <a:pt x="2497656" y="3210369"/>
                </a:cubicBezTo>
                <a:cubicBezTo>
                  <a:pt x="2470123" y="3176738"/>
                  <a:pt x="2456356" y="3114582"/>
                  <a:pt x="2456356" y="3023901"/>
                </a:cubicBezTo>
                <a:cubicBezTo>
                  <a:pt x="2456356" y="2950697"/>
                  <a:pt x="2467890" y="2896999"/>
                  <a:pt x="2490959" y="2862809"/>
                </a:cubicBezTo>
                <a:cubicBezTo>
                  <a:pt x="2521468" y="2816725"/>
                  <a:pt x="2565373" y="2793683"/>
                  <a:pt x="2622672" y="2793683"/>
                </a:cubicBezTo>
                <a:cubicBezTo>
                  <a:pt x="2647972" y="2793683"/>
                  <a:pt x="2670855" y="2798892"/>
                  <a:pt x="2691319" y="2809310"/>
                </a:cubicBezTo>
                <a:cubicBezTo>
                  <a:pt x="2711782" y="2819728"/>
                  <a:pt x="2729084" y="2834610"/>
                  <a:pt x="2743222" y="2853958"/>
                </a:cubicBezTo>
                <a:cubicBezTo>
                  <a:pt x="2751780" y="2865492"/>
                  <a:pt x="2759966" y="2883724"/>
                  <a:pt x="2767779" y="2908653"/>
                </a:cubicBezTo>
                <a:lnTo>
                  <a:pt x="2991021" y="2858981"/>
                </a:lnTo>
                <a:cubicBezTo>
                  <a:pt x="2962372" y="2772661"/>
                  <a:pt x="2918560" y="2708665"/>
                  <a:pt x="2859587" y="2666993"/>
                </a:cubicBezTo>
                <a:cubicBezTo>
                  <a:pt x="2800614" y="2625321"/>
                  <a:pt x="2719596" y="2604485"/>
                  <a:pt x="2616532" y="2604485"/>
                </a:cubicBezTo>
                <a:close/>
                <a:moveTo>
                  <a:pt x="4630066" y="1246838"/>
                </a:moveTo>
                <a:lnTo>
                  <a:pt x="4630066" y="2065021"/>
                </a:lnTo>
                <a:lnTo>
                  <a:pt x="4837122" y="2065021"/>
                </a:lnTo>
                <a:lnTo>
                  <a:pt x="4837122" y="1441058"/>
                </a:lnTo>
                <a:lnTo>
                  <a:pt x="4996374" y="2065021"/>
                </a:lnTo>
                <a:lnTo>
                  <a:pt x="5183784" y="2065021"/>
                </a:lnTo>
                <a:lnTo>
                  <a:pt x="5343324" y="1441058"/>
                </a:lnTo>
                <a:lnTo>
                  <a:pt x="5343324" y="2065021"/>
                </a:lnTo>
                <a:lnTo>
                  <a:pt x="5550381" y="2065021"/>
                </a:lnTo>
                <a:lnTo>
                  <a:pt x="5550381" y="1246838"/>
                </a:lnTo>
                <a:lnTo>
                  <a:pt x="5218090" y="1246838"/>
                </a:lnTo>
                <a:lnTo>
                  <a:pt x="5090782" y="1744668"/>
                </a:lnTo>
                <a:lnTo>
                  <a:pt x="4962556" y="1246838"/>
                </a:lnTo>
                <a:close/>
                <a:moveTo>
                  <a:pt x="3803623" y="1246838"/>
                </a:moveTo>
                <a:lnTo>
                  <a:pt x="3803623" y="2065021"/>
                </a:lnTo>
                <a:lnTo>
                  <a:pt x="4493441" y="2065021"/>
                </a:lnTo>
                <a:lnTo>
                  <a:pt x="4493441" y="1879729"/>
                </a:lnTo>
                <a:lnTo>
                  <a:pt x="4057003" y="1879729"/>
                </a:lnTo>
                <a:lnTo>
                  <a:pt x="4057003" y="1718437"/>
                </a:lnTo>
                <a:lnTo>
                  <a:pt x="4450467" y="1718437"/>
                </a:lnTo>
                <a:lnTo>
                  <a:pt x="4450467" y="1551563"/>
                </a:lnTo>
                <a:lnTo>
                  <a:pt x="4057003" y="1551563"/>
                </a:lnTo>
                <a:lnTo>
                  <a:pt x="4057003" y="1421525"/>
                </a:lnTo>
                <a:lnTo>
                  <a:pt x="4481163" y="1421525"/>
                </a:lnTo>
                <a:lnTo>
                  <a:pt x="4481163" y="1246838"/>
                </a:lnTo>
                <a:close/>
                <a:moveTo>
                  <a:pt x="2918021" y="1246838"/>
                </a:moveTo>
                <a:lnTo>
                  <a:pt x="2918021" y="1448872"/>
                </a:lnTo>
                <a:lnTo>
                  <a:pt x="3175866" y="1448872"/>
                </a:lnTo>
                <a:lnTo>
                  <a:pt x="3175866" y="2065021"/>
                </a:lnTo>
                <a:lnTo>
                  <a:pt x="3428688" y="2065021"/>
                </a:lnTo>
                <a:lnTo>
                  <a:pt x="3428688" y="1448872"/>
                </a:lnTo>
                <a:lnTo>
                  <a:pt x="3686532" y="1448872"/>
                </a:lnTo>
                <a:lnTo>
                  <a:pt x="3686532" y="1246838"/>
                </a:lnTo>
                <a:close/>
                <a:moveTo>
                  <a:pt x="1226031" y="1246838"/>
                </a:moveTo>
                <a:lnTo>
                  <a:pt x="1544710" y="1722343"/>
                </a:lnTo>
                <a:lnTo>
                  <a:pt x="1544710" y="2065021"/>
                </a:lnTo>
                <a:lnTo>
                  <a:pt x="1798089" y="2065021"/>
                </a:lnTo>
                <a:lnTo>
                  <a:pt x="1798089" y="1722343"/>
                </a:lnTo>
                <a:lnTo>
                  <a:pt x="2116210" y="1246838"/>
                </a:lnTo>
                <a:lnTo>
                  <a:pt x="1836886" y="1246838"/>
                </a:lnTo>
                <a:lnTo>
                  <a:pt x="1671713" y="1522847"/>
                </a:lnTo>
                <a:lnTo>
                  <a:pt x="1506854" y="1246838"/>
                </a:lnTo>
                <a:close/>
                <a:moveTo>
                  <a:pt x="2481136" y="1232885"/>
                </a:moveTo>
                <a:cubicBezTo>
                  <a:pt x="2395932" y="1232885"/>
                  <a:pt x="2328866" y="1243582"/>
                  <a:pt x="2279939" y="1264976"/>
                </a:cubicBezTo>
                <a:cubicBezTo>
                  <a:pt x="2231012" y="1286370"/>
                  <a:pt x="2194363" y="1315764"/>
                  <a:pt x="2169992" y="1353157"/>
                </a:cubicBezTo>
                <a:cubicBezTo>
                  <a:pt x="2145622" y="1390550"/>
                  <a:pt x="2133436" y="1430268"/>
                  <a:pt x="2133436" y="1472312"/>
                </a:cubicBezTo>
                <a:cubicBezTo>
                  <a:pt x="2133436" y="1536309"/>
                  <a:pt x="2157249" y="1588956"/>
                  <a:pt x="2204874" y="1630256"/>
                </a:cubicBezTo>
                <a:cubicBezTo>
                  <a:pt x="2252127" y="1671556"/>
                  <a:pt x="2331192" y="1704670"/>
                  <a:pt x="2442069" y="1729599"/>
                </a:cubicBezTo>
                <a:cubicBezTo>
                  <a:pt x="2509786" y="1744482"/>
                  <a:pt x="2552946" y="1760295"/>
                  <a:pt x="2571549" y="1777038"/>
                </a:cubicBezTo>
                <a:cubicBezTo>
                  <a:pt x="2590153" y="1793781"/>
                  <a:pt x="2599454" y="1812757"/>
                  <a:pt x="2599454" y="1833965"/>
                </a:cubicBezTo>
                <a:cubicBezTo>
                  <a:pt x="2599454" y="1856289"/>
                  <a:pt x="2589688" y="1875916"/>
                  <a:pt x="2570154" y="1892845"/>
                </a:cubicBezTo>
                <a:cubicBezTo>
                  <a:pt x="2550620" y="1909774"/>
                  <a:pt x="2522808" y="1918239"/>
                  <a:pt x="2486717" y="1918239"/>
                </a:cubicBezTo>
                <a:cubicBezTo>
                  <a:pt x="2438348" y="1918239"/>
                  <a:pt x="2401141" y="1901682"/>
                  <a:pt x="2375096" y="1868567"/>
                </a:cubicBezTo>
                <a:cubicBezTo>
                  <a:pt x="2359097" y="1848104"/>
                  <a:pt x="2348493" y="1818338"/>
                  <a:pt x="2343284" y="1779270"/>
                </a:cubicBezTo>
                <a:lnTo>
                  <a:pt x="2102741" y="1794339"/>
                </a:lnTo>
                <a:cubicBezTo>
                  <a:pt x="2109810" y="1876939"/>
                  <a:pt x="2140134" y="1945028"/>
                  <a:pt x="2193712" y="1998606"/>
                </a:cubicBezTo>
                <a:cubicBezTo>
                  <a:pt x="2247290" y="2052184"/>
                  <a:pt x="2343656" y="2078973"/>
                  <a:pt x="2482810" y="2078973"/>
                </a:cubicBezTo>
                <a:cubicBezTo>
                  <a:pt x="2562062" y="2078973"/>
                  <a:pt x="2627732" y="2067532"/>
                  <a:pt x="2679822" y="2044649"/>
                </a:cubicBezTo>
                <a:cubicBezTo>
                  <a:pt x="2731912" y="2021767"/>
                  <a:pt x="2772467" y="1988188"/>
                  <a:pt x="2801488" y="1943912"/>
                </a:cubicBezTo>
                <a:cubicBezTo>
                  <a:pt x="2830510" y="1899635"/>
                  <a:pt x="2845021" y="1851266"/>
                  <a:pt x="2845021" y="1798804"/>
                </a:cubicBezTo>
                <a:cubicBezTo>
                  <a:pt x="2845021" y="1754156"/>
                  <a:pt x="2834138" y="1713786"/>
                  <a:pt x="2812371" y="1677695"/>
                </a:cubicBezTo>
                <a:cubicBezTo>
                  <a:pt x="2790606" y="1641604"/>
                  <a:pt x="2755817" y="1611374"/>
                  <a:pt x="2708006" y="1587003"/>
                </a:cubicBezTo>
                <a:cubicBezTo>
                  <a:pt x="2660195" y="1562632"/>
                  <a:pt x="2581037" y="1538541"/>
                  <a:pt x="2470532" y="1514728"/>
                </a:cubicBezTo>
                <a:cubicBezTo>
                  <a:pt x="2425884" y="1505427"/>
                  <a:pt x="2397606" y="1495381"/>
                  <a:pt x="2385700" y="1484591"/>
                </a:cubicBezTo>
                <a:cubicBezTo>
                  <a:pt x="2373422" y="1474173"/>
                  <a:pt x="2367283" y="1462452"/>
                  <a:pt x="2367283" y="1449430"/>
                </a:cubicBezTo>
                <a:cubicBezTo>
                  <a:pt x="2367283" y="1431571"/>
                  <a:pt x="2374724" y="1416409"/>
                  <a:pt x="2389607" y="1403944"/>
                </a:cubicBezTo>
                <a:cubicBezTo>
                  <a:pt x="2404490" y="1391480"/>
                  <a:pt x="2426628" y="1385248"/>
                  <a:pt x="2456022" y="1385248"/>
                </a:cubicBezTo>
                <a:cubicBezTo>
                  <a:pt x="2491740" y="1385248"/>
                  <a:pt x="2519738" y="1393620"/>
                  <a:pt x="2540016" y="1410363"/>
                </a:cubicBezTo>
                <a:cubicBezTo>
                  <a:pt x="2560294" y="1427106"/>
                  <a:pt x="2573596" y="1453895"/>
                  <a:pt x="2579921" y="1490730"/>
                </a:cubicBezTo>
                <a:lnTo>
                  <a:pt x="2818232" y="1476777"/>
                </a:lnTo>
                <a:cubicBezTo>
                  <a:pt x="2807814" y="1391945"/>
                  <a:pt x="2775164" y="1330088"/>
                  <a:pt x="2720284" y="1291207"/>
                </a:cubicBezTo>
                <a:cubicBezTo>
                  <a:pt x="2665404" y="1252326"/>
                  <a:pt x="2585688" y="1232885"/>
                  <a:pt x="2481136" y="1232885"/>
                </a:cubicBezTo>
                <a:close/>
                <a:moveTo>
                  <a:pt x="814261" y="1232885"/>
                </a:moveTo>
                <a:cubicBezTo>
                  <a:pt x="729057" y="1232885"/>
                  <a:pt x="661991" y="1243582"/>
                  <a:pt x="613064" y="1264976"/>
                </a:cubicBezTo>
                <a:cubicBezTo>
                  <a:pt x="564137" y="1286370"/>
                  <a:pt x="527488" y="1315764"/>
                  <a:pt x="503117" y="1353157"/>
                </a:cubicBezTo>
                <a:cubicBezTo>
                  <a:pt x="478747" y="1390550"/>
                  <a:pt x="466561" y="1430268"/>
                  <a:pt x="466561" y="1472312"/>
                </a:cubicBezTo>
                <a:cubicBezTo>
                  <a:pt x="466561" y="1536309"/>
                  <a:pt x="490374" y="1588956"/>
                  <a:pt x="537999" y="1630256"/>
                </a:cubicBezTo>
                <a:cubicBezTo>
                  <a:pt x="585252" y="1671556"/>
                  <a:pt x="664317" y="1704670"/>
                  <a:pt x="775194" y="1729599"/>
                </a:cubicBezTo>
                <a:cubicBezTo>
                  <a:pt x="842910" y="1744482"/>
                  <a:pt x="886071" y="1760295"/>
                  <a:pt x="904674" y="1777038"/>
                </a:cubicBezTo>
                <a:cubicBezTo>
                  <a:pt x="923278" y="1793781"/>
                  <a:pt x="932579" y="1812757"/>
                  <a:pt x="932579" y="1833965"/>
                </a:cubicBezTo>
                <a:cubicBezTo>
                  <a:pt x="932579" y="1856289"/>
                  <a:pt x="922813" y="1875916"/>
                  <a:pt x="903279" y="1892845"/>
                </a:cubicBezTo>
                <a:cubicBezTo>
                  <a:pt x="883745" y="1909774"/>
                  <a:pt x="855933" y="1918239"/>
                  <a:pt x="819842" y="1918239"/>
                </a:cubicBezTo>
                <a:cubicBezTo>
                  <a:pt x="771473" y="1918239"/>
                  <a:pt x="734266" y="1901682"/>
                  <a:pt x="708221" y="1868567"/>
                </a:cubicBezTo>
                <a:cubicBezTo>
                  <a:pt x="692222" y="1848104"/>
                  <a:pt x="681618" y="1818338"/>
                  <a:pt x="676409" y="1779270"/>
                </a:cubicBezTo>
                <a:lnTo>
                  <a:pt x="435866" y="1794339"/>
                </a:lnTo>
                <a:cubicBezTo>
                  <a:pt x="442935" y="1876939"/>
                  <a:pt x="473259" y="1945028"/>
                  <a:pt x="526837" y="1998606"/>
                </a:cubicBezTo>
                <a:cubicBezTo>
                  <a:pt x="580415" y="2052184"/>
                  <a:pt x="676781" y="2078973"/>
                  <a:pt x="815935" y="2078973"/>
                </a:cubicBezTo>
                <a:cubicBezTo>
                  <a:pt x="895186" y="2078973"/>
                  <a:pt x="960857" y="2067532"/>
                  <a:pt x="1012947" y="2044649"/>
                </a:cubicBezTo>
                <a:cubicBezTo>
                  <a:pt x="1065036" y="2021767"/>
                  <a:pt x="1105592" y="1988188"/>
                  <a:pt x="1134614" y="1943912"/>
                </a:cubicBezTo>
                <a:cubicBezTo>
                  <a:pt x="1163635" y="1899635"/>
                  <a:pt x="1178146" y="1851266"/>
                  <a:pt x="1178146" y="1798804"/>
                </a:cubicBezTo>
                <a:cubicBezTo>
                  <a:pt x="1178146" y="1754156"/>
                  <a:pt x="1167263" y="1713786"/>
                  <a:pt x="1145497" y="1677695"/>
                </a:cubicBezTo>
                <a:cubicBezTo>
                  <a:pt x="1123731" y="1641604"/>
                  <a:pt x="1088942" y="1611374"/>
                  <a:pt x="1041131" y="1587003"/>
                </a:cubicBezTo>
                <a:cubicBezTo>
                  <a:pt x="993320" y="1562632"/>
                  <a:pt x="914162" y="1538541"/>
                  <a:pt x="803657" y="1514728"/>
                </a:cubicBezTo>
                <a:cubicBezTo>
                  <a:pt x="759009" y="1505427"/>
                  <a:pt x="730731" y="1495381"/>
                  <a:pt x="718825" y="1484591"/>
                </a:cubicBezTo>
                <a:cubicBezTo>
                  <a:pt x="706547" y="1474173"/>
                  <a:pt x="700408" y="1462452"/>
                  <a:pt x="700408" y="1449430"/>
                </a:cubicBezTo>
                <a:cubicBezTo>
                  <a:pt x="700408" y="1431571"/>
                  <a:pt x="707849" y="1416409"/>
                  <a:pt x="722732" y="1403944"/>
                </a:cubicBezTo>
                <a:cubicBezTo>
                  <a:pt x="737615" y="1391480"/>
                  <a:pt x="759753" y="1385248"/>
                  <a:pt x="789146" y="1385248"/>
                </a:cubicBezTo>
                <a:cubicBezTo>
                  <a:pt x="824865" y="1385248"/>
                  <a:pt x="852863" y="1393620"/>
                  <a:pt x="873141" y="1410363"/>
                </a:cubicBezTo>
                <a:cubicBezTo>
                  <a:pt x="893419" y="1427106"/>
                  <a:pt x="906720" y="1453895"/>
                  <a:pt x="913046" y="1490730"/>
                </a:cubicBezTo>
                <a:lnTo>
                  <a:pt x="1151357" y="1476777"/>
                </a:lnTo>
                <a:cubicBezTo>
                  <a:pt x="1140939" y="1391945"/>
                  <a:pt x="1108290" y="1330088"/>
                  <a:pt x="1053409" y="1291207"/>
                </a:cubicBezTo>
                <a:cubicBezTo>
                  <a:pt x="998529" y="1252326"/>
                  <a:pt x="918813" y="1232885"/>
                  <a:pt x="814261" y="1232885"/>
                </a:cubicBezTo>
                <a:close/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84BBE-4EB7-4ADC-AD5A-60B22D950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3E4FB-96CF-23CC-9C88-6357D351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5600" cy="1028700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419A0A-F12B-AFF8-E28E-398C3244E558}"/>
              </a:ext>
            </a:extLst>
          </p:cNvPr>
          <p:cNvSpPr/>
          <p:nvPr/>
        </p:nvSpPr>
        <p:spPr>
          <a:xfrm>
            <a:off x="-21772" y="-114300"/>
            <a:ext cx="18309771" cy="10287000"/>
          </a:xfrm>
          <a:custGeom>
            <a:avLst/>
            <a:gdLst/>
            <a:ahLst/>
            <a:cxnLst/>
            <a:rect l="l" t="t" r="r" b="b"/>
            <a:pathLst>
              <a:path w="16459200" h="10287000">
                <a:moveTo>
                  <a:pt x="4878813" y="5573718"/>
                </a:moveTo>
                <a:lnTo>
                  <a:pt x="4969139" y="5867839"/>
                </a:lnTo>
                <a:lnTo>
                  <a:pt x="4789455" y="5867839"/>
                </a:lnTo>
                <a:close/>
                <a:moveTo>
                  <a:pt x="2173713" y="5573718"/>
                </a:moveTo>
                <a:lnTo>
                  <a:pt x="2264039" y="5867839"/>
                </a:lnTo>
                <a:lnTo>
                  <a:pt x="2084355" y="5867839"/>
                </a:lnTo>
                <a:close/>
                <a:moveTo>
                  <a:pt x="736126" y="5546929"/>
                </a:moveTo>
                <a:lnTo>
                  <a:pt x="799192" y="5546929"/>
                </a:lnTo>
                <a:cubicBezTo>
                  <a:pt x="864677" y="5546929"/>
                  <a:pt x="911558" y="5562928"/>
                  <a:pt x="939835" y="5594926"/>
                </a:cubicBezTo>
                <a:cubicBezTo>
                  <a:pt x="968112" y="5626924"/>
                  <a:pt x="982251" y="5686269"/>
                  <a:pt x="982251" y="5772961"/>
                </a:cubicBezTo>
                <a:cubicBezTo>
                  <a:pt x="982251" y="5838446"/>
                  <a:pt x="975926" y="5885792"/>
                  <a:pt x="963275" y="5914999"/>
                </a:cubicBezTo>
                <a:cubicBezTo>
                  <a:pt x="950625" y="5944207"/>
                  <a:pt x="933138" y="5964670"/>
                  <a:pt x="910813" y="5976391"/>
                </a:cubicBezTo>
                <a:cubicBezTo>
                  <a:pt x="888489" y="5988111"/>
                  <a:pt x="850910" y="5993971"/>
                  <a:pt x="798076" y="5993971"/>
                </a:cubicBezTo>
                <a:lnTo>
                  <a:pt x="736126" y="5993971"/>
                </a:lnTo>
                <a:close/>
                <a:moveTo>
                  <a:pt x="3890018" y="5526837"/>
                </a:moveTo>
                <a:lnTo>
                  <a:pt x="4001080" y="5526837"/>
                </a:lnTo>
                <a:cubicBezTo>
                  <a:pt x="4047217" y="5526837"/>
                  <a:pt x="4078657" y="5533906"/>
                  <a:pt x="4095400" y="5548045"/>
                </a:cubicBezTo>
                <a:cubicBezTo>
                  <a:pt x="4112144" y="5562183"/>
                  <a:pt x="4120515" y="5582461"/>
                  <a:pt x="4120515" y="5608878"/>
                </a:cubicBezTo>
                <a:cubicBezTo>
                  <a:pt x="4120515" y="5626738"/>
                  <a:pt x="4115213" y="5642551"/>
                  <a:pt x="4104609" y="5656317"/>
                </a:cubicBezTo>
                <a:cubicBezTo>
                  <a:pt x="4094005" y="5670084"/>
                  <a:pt x="4080332" y="5678642"/>
                  <a:pt x="4063588" y="5681990"/>
                </a:cubicBezTo>
                <a:cubicBezTo>
                  <a:pt x="4030474" y="5689431"/>
                  <a:pt x="4008150" y="5693152"/>
                  <a:pt x="3996616" y="5693152"/>
                </a:cubicBezTo>
                <a:lnTo>
                  <a:pt x="3890018" y="5693152"/>
                </a:lnTo>
                <a:close/>
                <a:moveTo>
                  <a:pt x="5401590" y="5361638"/>
                </a:moveTo>
                <a:lnTo>
                  <a:pt x="5401590" y="6179820"/>
                </a:lnTo>
                <a:lnTo>
                  <a:pt x="5608647" y="6179820"/>
                </a:lnTo>
                <a:lnTo>
                  <a:pt x="5608647" y="5555858"/>
                </a:lnTo>
                <a:lnTo>
                  <a:pt x="5767899" y="6179820"/>
                </a:lnTo>
                <a:lnTo>
                  <a:pt x="5955309" y="6179820"/>
                </a:lnTo>
                <a:lnTo>
                  <a:pt x="6114849" y="5555858"/>
                </a:lnTo>
                <a:lnTo>
                  <a:pt x="6114849" y="6179820"/>
                </a:lnTo>
                <a:lnTo>
                  <a:pt x="6321906" y="6179820"/>
                </a:lnTo>
                <a:lnTo>
                  <a:pt x="6321906" y="5361638"/>
                </a:lnTo>
                <a:lnTo>
                  <a:pt x="5989615" y="5361638"/>
                </a:lnTo>
                <a:lnTo>
                  <a:pt x="5862306" y="5859468"/>
                </a:lnTo>
                <a:lnTo>
                  <a:pt x="5734082" y="5361638"/>
                </a:lnTo>
                <a:close/>
                <a:moveTo>
                  <a:pt x="3636080" y="5361638"/>
                </a:moveTo>
                <a:lnTo>
                  <a:pt x="3636080" y="6179820"/>
                </a:lnTo>
                <a:lnTo>
                  <a:pt x="3890018" y="6179820"/>
                </a:lnTo>
                <a:lnTo>
                  <a:pt x="3890018" y="5847747"/>
                </a:lnTo>
                <a:lnTo>
                  <a:pt x="3912342" y="5847747"/>
                </a:lnTo>
                <a:cubicBezTo>
                  <a:pt x="3935410" y="5847747"/>
                  <a:pt x="3956060" y="5854073"/>
                  <a:pt x="3974292" y="5866723"/>
                </a:cubicBezTo>
                <a:cubicBezTo>
                  <a:pt x="3987686" y="5876397"/>
                  <a:pt x="4002941" y="5897419"/>
                  <a:pt x="4020056" y="5929789"/>
                </a:cubicBezTo>
                <a:lnTo>
                  <a:pt x="4155196" y="6179820"/>
                </a:lnTo>
                <a:lnTo>
                  <a:pt x="4436514" y="6179820"/>
                </a:lnTo>
                <a:lnTo>
                  <a:pt x="4440868" y="6179820"/>
                </a:lnTo>
                <a:lnTo>
                  <a:pt x="4694664" y="6179820"/>
                </a:lnTo>
                <a:lnTo>
                  <a:pt x="4734542" y="6044759"/>
                </a:lnTo>
                <a:lnTo>
                  <a:pt x="5021584" y="6044759"/>
                </a:lnTo>
                <a:lnTo>
                  <a:pt x="5062508" y="6179820"/>
                </a:lnTo>
                <a:lnTo>
                  <a:pt x="5327250" y="6179820"/>
                </a:lnTo>
                <a:lnTo>
                  <a:pt x="5019796" y="5361638"/>
                </a:lnTo>
                <a:lnTo>
                  <a:pt x="4744022" y="5361638"/>
                </a:lnTo>
                <a:lnTo>
                  <a:pt x="4438348" y="6174941"/>
                </a:lnTo>
                <a:lnTo>
                  <a:pt x="4318433" y="5942739"/>
                </a:lnTo>
                <a:cubicBezTo>
                  <a:pt x="4312486" y="5930821"/>
                  <a:pt x="4300682" y="5913876"/>
                  <a:pt x="4283020" y="5891903"/>
                </a:cubicBezTo>
                <a:cubicBezTo>
                  <a:pt x="4265358" y="5869931"/>
                  <a:pt x="4251879" y="5855593"/>
                  <a:pt x="4242583" y="5848890"/>
                </a:cubicBezTo>
                <a:cubicBezTo>
                  <a:pt x="4228822" y="5838838"/>
                  <a:pt x="4206885" y="5828783"/>
                  <a:pt x="4176770" y="5818726"/>
                </a:cubicBezTo>
                <a:cubicBezTo>
                  <a:pt x="4214373" y="5810168"/>
                  <a:pt x="4243970" y="5799378"/>
                  <a:pt x="4265562" y="5786356"/>
                </a:cubicBezTo>
                <a:cubicBezTo>
                  <a:pt x="4299437" y="5765892"/>
                  <a:pt x="4326055" y="5739196"/>
                  <a:pt x="4345414" y="5706268"/>
                </a:cubicBezTo>
                <a:cubicBezTo>
                  <a:pt x="4364774" y="5673339"/>
                  <a:pt x="4374453" y="5634179"/>
                  <a:pt x="4374453" y="5588786"/>
                </a:cubicBezTo>
                <a:cubicBezTo>
                  <a:pt x="4374453" y="5536697"/>
                  <a:pt x="4361803" y="5492513"/>
                  <a:pt x="4336502" y="5456236"/>
                </a:cubicBezTo>
                <a:cubicBezTo>
                  <a:pt x="4311201" y="5419960"/>
                  <a:pt x="4277901" y="5395124"/>
                  <a:pt x="4236601" y="5381729"/>
                </a:cubicBezTo>
                <a:cubicBezTo>
                  <a:pt x="4195301" y="5368335"/>
                  <a:pt x="4135584" y="5361638"/>
                  <a:pt x="4057449" y="5361638"/>
                </a:cubicBezTo>
                <a:close/>
                <a:moveTo>
                  <a:pt x="2038922" y="5361638"/>
                </a:moveTo>
                <a:lnTo>
                  <a:pt x="1731414" y="6179820"/>
                </a:lnTo>
                <a:lnTo>
                  <a:pt x="1989564" y="6179820"/>
                </a:lnTo>
                <a:lnTo>
                  <a:pt x="2029443" y="6044759"/>
                </a:lnTo>
                <a:lnTo>
                  <a:pt x="2316484" y="6044759"/>
                </a:lnTo>
                <a:lnTo>
                  <a:pt x="2357408" y="6179820"/>
                </a:lnTo>
                <a:lnTo>
                  <a:pt x="2622151" y="6179820"/>
                </a:lnTo>
                <a:lnTo>
                  <a:pt x="2314696" y="5361638"/>
                </a:lnTo>
                <a:close/>
                <a:moveTo>
                  <a:pt x="1375827" y="5361638"/>
                </a:moveTo>
                <a:lnTo>
                  <a:pt x="1375827" y="6179820"/>
                </a:lnTo>
                <a:lnTo>
                  <a:pt x="1629207" y="6179820"/>
                </a:lnTo>
                <a:lnTo>
                  <a:pt x="1629207" y="5361638"/>
                </a:lnTo>
                <a:close/>
                <a:moveTo>
                  <a:pt x="483304" y="5361638"/>
                </a:moveTo>
                <a:lnTo>
                  <a:pt x="483304" y="6179820"/>
                </a:lnTo>
                <a:lnTo>
                  <a:pt x="858910" y="6179820"/>
                </a:lnTo>
                <a:cubicBezTo>
                  <a:pt x="903930" y="6179820"/>
                  <a:pt x="954160" y="6172379"/>
                  <a:pt x="1009598" y="6157496"/>
                </a:cubicBezTo>
                <a:cubicBezTo>
                  <a:pt x="1050154" y="6146706"/>
                  <a:pt x="1088105" y="6125033"/>
                  <a:pt x="1123452" y="6092477"/>
                </a:cubicBezTo>
                <a:cubicBezTo>
                  <a:pt x="1158798" y="6059920"/>
                  <a:pt x="1186424" y="6019551"/>
                  <a:pt x="1206330" y="5971368"/>
                </a:cubicBezTo>
                <a:cubicBezTo>
                  <a:pt x="1226236" y="5923185"/>
                  <a:pt x="1236189" y="5855375"/>
                  <a:pt x="1236189" y="5767938"/>
                </a:cubicBezTo>
                <a:cubicBezTo>
                  <a:pt x="1236189" y="5712128"/>
                  <a:pt x="1229492" y="5659294"/>
                  <a:pt x="1216097" y="5609436"/>
                </a:cubicBezTo>
                <a:cubicBezTo>
                  <a:pt x="1202702" y="5559579"/>
                  <a:pt x="1181122" y="5515861"/>
                  <a:pt x="1151357" y="5478282"/>
                </a:cubicBezTo>
                <a:cubicBezTo>
                  <a:pt x="1121591" y="5440702"/>
                  <a:pt x="1083919" y="5411867"/>
                  <a:pt x="1038340" y="5391775"/>
                </a:cubicBezTo>
                <a:cubicBezTo>
                  <a:pt x="992762" y="5371683"/>
                  <a:pt x="932952" y="5361638"/>
                  <a:pt x="858910" y="5361638"/>
                </a:cubicBezTo>
                <a:close/>
                <a:moveTo>
                  <a:pt x="3089880" y="5347685"/>
                </a:moveTo>
                <a:cubicBezTo>
                  <a:pt x="2996118" y="5347685"/>
                  <a:pt x="2921518" y="5360893"/>
                  <a:pt x="2866080" y="5387310"/>
                </a:cubicBezTo>
                <a:cubicBezTo>
                  <a:pt x="2795015" y="5421541"/>
                  <a:pt x="2741064" y="5471677"/>
                  <a:pt x="2704230" y="5537720"/>
                </a:cubicBezTo>
                <a:cubicBezTo>
                  <a:pt x="2667394" y="5603763"/>
                  <a:pt x="2648977" y="5681432"/>
                  <a:pt x="2648977" y="5770729"/>
                </a:cubicBezTo>
                <a:cubicBezTo>
                  <a:pt x="2648977" y="5855561"/>
                  <a:pt x="2665813" y="5930719"/>
                  <a:pt x="2699486" y="5996203"/>
                </a:cubicBezTo>
                <a:cubicBezTo>
                  <a:pt x="2733158" y="6061688"/>
                  <a:pt x="2780597" y="6110987"/>
                  <a:pt x="2841802" y="6144101"/>
                </a:cubicBezTo>
                <a:cubicBezTo>
                  <a:pt x="2903008" y="6177216"/>
                  <a:pt x="2982166" y="6193773"/>
                  <a:pt x="3079276" y="6193773"/>
                </a:cubicBezTo>
                <a:cubicBezTo>
                  <a:pt x="3158155" y="6193773"/>
                  <a:pt x="3226337" y="6184564"/>
                  <a:pt x="3283822" y="6166147"/>
                </a:cubicBezTo>
                <a:cubicBezTo>
                  <a:pt x="3341307" y="6147729"/>
                  <a:pt x="3407442" y="6113034"/>
                  <a:pt x="3482228" y="6062060"/>
                </a:cubicBezTo>
                <a:lnTo>
                  <a:pt x="3482228" y="5713244"/>
                </a:lnTo>
                <a:lnTo>
                  <a:pt x="3091554" y="5713244"/>
                </a:lnTo>
                <a:lnTo>
                  <a:pt x="3091554" y="5883466"/>
                </a:lnTo>
                <a:lnTo>
                  <a:pt x="3260660" y="5883466"/>
                </a:lnTo>
                <a:lnTo>
                  <a:pt x="3260660" y="5960485"/>
                </a:lnTo>
                <a:cubicBezTo>
                  <a:pt x="3227546" y="5980204"/>
                  <a:pt x="3198153" y="5994157"/>
                  <a:pt x="3172480" y="6002343"/>
                </a:cubicBezTo>
                <a:cubicBezTo>
                  <a:pt x="3146807" y="6010528"/>
                  <a:pt x="3119832" y="6014621"/>
                  <a:pt x="3091554" y="6014621"/>
                </a:cubicBezTo>
                <a:cubicBezTo>
                  <a:pt x="3032023" y="6014621"/>
                  <a:pt x="2985608" y="5995645"/>
                  <a:pt x="2952307" y="5957694"/>
                </a:cubicBezTo>
                <a:cubicBezTo>
                  <a:pt x="2919007" y="5919743"/>
                  <a:pt x="2902357" y="5856491"/>
                  <a:pt x="2902357" y="5767938"/>
                </a:cubicBezTo>
                <a:cubicBezTo>
                  <a:pt x="2902357" y="5684595"/>
                  <a:pt x="2918821" y="5623668"/>
                  <a:pt x="2951749" y="5585159"/>
                </a:cubicBezTo>
                <a:cubicBezTo>
                  <a:pt x="2984678" y="5546649"/>
                  <a:pt x="3028861" y="5527395"/>
                  <a:pt x="3084299" y="5527395"/>
                </a:cubicBezTo>
                <a:cubicBezTo>
                  <a:pt x="3121506" y="5527395"/>
                  <a:pt x="3152109" y="5535580"/>
                  <a:pt x="3176108" y="5551951"/>
                </a:cubicBezTo>
                <a:cubicBezTo>
                  <a:pt x="3200106" y="5568323"/>
                  <a:pt x="3217128" y="5591949"/>
                  <a:pt x="3227174" y="5622831"/>
                </a:cubicBezTo>
                <a:lnTo>
                  <a:pt x="3471066" y="5579299"/>
                </a:lnTo>
                <a:cubicBezTo>
                  <a:pt x="3456184" y="5526465"/>
                  <a:pt x="3433952" y="5482839"/>
                  <a:pt x="3404373" y="5448423"/>
                </a:cubicBezTo>
                <a:cubicBezTo>
                  <a:pt x="3374793" y="5414006"/>
                  <a:pt x="3337586" y="5388613"/>
                  <a:pt x="3292752" y="5372242"/>
                </a:cubicBezTo>
                <a:cubicBezTo>
                  <a:pt x="3247917" y="5355870"/>
                  <a:pt x="3180294" y="5347685"/>
                  <a:pt x="3089880" y="5347685"/>
                </a:cubicBezTo>
                <a:close/>
                <a:moveTo>
                  <a:pt x="2518418" y="4155237"/>
                </a:moveTo>
                <a:lnTo>
                  <a:pt x="2629480" y="4155237"/>
                </a:lnTo>
                <a:cubicBezTo>
                  <a:pt x="2675617" y="4155237"/>
                  <a:pt x="2707057" y="4162306"/>
                  <a:pt x="2723800" y="4176445"/>
                </a:cubicBezTo>
                <a:cubicBezTo>
                  <a:pt x="2740544" y="4190584"/>
                  <a:pt x="2748915" y="4210861"/>
                  <a:pt x="2748915" y="4237278"/>
                </a:cubicBezTo>
                <a:cubicBezTo>
                  <a:pt x="2748915" y="4255137"/>
                  <a:pt x="2743613" y="4270950"/>
                  <a:pt x="2733009" y="4284717"/>
                </a:cubicBezTo>
                <a:cubicBezTo>
                  <a:pt x="2722405" y="4298484"/>
                  <a:pt x="2708732" y="4307041"/>
                  <a:pt x="2691988" y="4310390"/>
                </a:cubicBezTo>
                <a:cubicBezTo>
                  <a:pt x="2658874" y="4317831"/>
                  <a:pt x="2636550" y="4321552"/>
                  <a:pt x="2625016" y="4321552"/>
                </a:cubicBezTo>
                <a:lnTo>
                  <a:pt x="2518418" y="4321552"/>
                </a:lnTo>
                <a:close/>
                <a:moveTo>
                  <a:pt x="3146398" y="3990038"/>
                </a:moveTo>
                <a:lnTo>
                  <a:pt x="3146398" y="4808220"/>
                </a:lnTo>
                <a:lnTo>
                  <a:pt x="3836216" y="4808220"/>
                </a:lnTo>
                <a:lnTo>
                  <a:pt x="3836216" y="4622929"/>
                </a:lnTo>
                <a:lnTo>
                  <a:pt x="3399778" y="4622929"/>
                </a:lnTo>
                <a:lnTo>
                  <a:pt x="3399778" y="4461637"/>
                </a:lnTo>
                <a:lnTo>
                  <a:pt x="3793242" y="4461637"/>
                </a:lnTo>
                <a:lnTo>
                  <a:pt x="3793242" y="4294763"/>
                </a:lnTo>
                <a:lnTo>
                  <a:pt x="3399778" y="4294763"/>
                </a:lnTo>
                <a:lnTo>
                  <a:pt x="3399778" y="4164724"/>
                </a:lnTo>
                <a:lnTo>
                  <a:pt x="3823938" y="4164724"/>
                </a:lnTo>
                <a:lnTo>
                  <a:pt x="3823938" y="3990038"/>
                </a:lnTo>
                <a:close/>
                <a:moveTo>
                  <a:pt x="2264480" y="3990038"/>
                </a:moveTo>
                <a:lnTo>
                  <a:pt x="2264480" y="4808220"/>
                </a:lnTo>
                <a:lnTo>
                  <a:pt x="2518418" y="4808220"/>
                </a:lnTo>
                <a:lnTo>
                  <a:pt x="2518418" y="4476147"/>
                </a:lnTo>
                <a:lnTo>
                  <a:pt x="2540742" y="4476147"/>
                </a:lnTo>
                <a:cubicBezTo>
                  <a:pt x="2563810" y="4476147"/>
                  <a:pt x="2584460" y="4482472"/>
                  <a:pt x="2602692" y="4495123"/>
                </a:cubicBezTo>
                <a:cubicBezTo>
                  <a:pt x="2616086" y="4504797"/>
                  <a:pt x="2631341" y="4525819"/>
                  <a:pt x="2648456" y="4558189"/>
                </a:cubicBezTo>
                <a:lnTo>
                  <a:pt x="2783596" y="4808220"/>
                </a:lnTo>
                <a:lnTo>
                  <a:pt x="3069268" y="4808220"/>
                </a:lnTo>
                <a:lnTo>
                  <a:pt x="2946833" y="4571139"/>
                </a:lnTo>
                <a:cubicBezTo>
                  <a:pt x="2940886" y="4559221"/>
                  <a:pt x="2929082" y="4542275"/>
                  <a:pt x="2911420" y="4520303"/>
                </a:cubicBezTo>
                <a:cubicBezTo>
                  <a:pt x="2893758" y="4498330"/>
                  <a:pt x="2880279" y="4483993"/>
                  <a:pt x="2870983" y="4477290"/>
                </a:cubicBezTo>
                <a:cubicBezTo>
                  <a:pt x="2857222" y="4467238"/>
                  <a:pt x="2835285" y="4457183"/>
                  <a:pt x="2805170" y="4447126"/>
                </a:cubicBezTo>
                <a:cubicBezTo>
                  <a:pt x="2842773" y="4438568"/>
                  <a:pt x="2872370" y="4427778"/>
                  <a:pt x="2893962" y="4414756"/>
                </a:cubicBezTo>
                <a:cubicBezTo>
                  <a:pt x="2927837" y="4394292"/>
                  <a:pt x="2954455" y="4367596"/>
                  <a:pt x="2973814" y="4334668"/>
                </a:cubicBezTo>
                <a:cubicBezTo>
                  <a:pt x="2993174" y="4301739"/>
                  <a:pt x="3002853" y="4262579"/>
                  <a:pt x="3002853" y="4217186"/>
                </a:cubicBezTo>
                <a:cubicBezTo>
                  <a:pt x="3002853" y="4165097"/>
                  <a:pt x="2990203" y="4120913"/>
                  <a:pt x="2964902" y="4084637"/>
                </a:cubicBezTo>
                <a:cubicBezTo>
                  <a:pt x="2939601" y="4048360"/>
                  <a:pt x="2906301" y="4023524"/>
                  <a:pt x="2865001" y="4010129"/>
                </a:cubicBezTo>
                <a:cubicBezTo>
                  <a:pt x="2823701" y="3996735"/>
                  <a:pt x="2763984" y="3990038"/>
                  <a:pt x="2685849" y="3990038"/>
                </a:cubicBezTo>
                <a:close/>
                <a:moveTo>
                  <a:pt x="1309189" y="3990038"/>
                </a:moveTo>
                <a:lnTo>
                  <a:pt x="1309189" y="4477499"/>
                </a:lnTo>
                <a:cubicBezTo>
                  <a:pt x="1309189" y="4517653"/>
                  <a:pt x="1317002" y="4563758"/>
                  <a:pt x="1332629" y="4615813"/>
                </a:cubicBezTo>
                <a:cubicBezTo>
                  <a:pt x="1342303" y="4648160"/>
                  <a:pt x="1360256" y="4679578"/>
                  <a:pt x="1386487" y="4710068"/>
                </a:cubicBezTo>
                <a:cubicBezTo>
                  <a:pt x="1412718" y="4740557"/>
                  <a:pt x="1441646" y="4764074"/>
                  <a:pt x="1473272" y="4780620"/>
                </a:cubicBezTo>
                <a:cubicBezTo>
                  <a:pt x="1504898" y="4797165"/>
                  <a:pt x="1544244" y="4808227"/>
                  <a:pt x="1591311" y="4813805"/>
                </a:cubicBezTo>
                <a:cubicBezTo>
                  <a:pt x="1638378" y="4819384"/>
                  <a:pt x="1681817" y="4822173"/>
                  <a:pt x="1721629" y="4822173"/>
                </a:cubicBezTo>
                <a:cubicBezTo>
                  <a:pt x="1790462" y="4822173"/>
                  <a:pt x="1849435" y="4813063"/>
                  <a:pt x="1898548" y="4794843"/>
                </a:cubicBezTo>
                <a:cubicBezTo>
                  <a:pt x="1933895" y="4781832"/>
                  <a:pt x="1967660" y="4759245"/>
                  <a:pt x="1999844" y="4727081"/>
                </a:cubicBezTo>
                <a:cubicBezTo>
                  <a:pt x="2032029" y="4694917"/>
                  <a:pt x="2055655" y="4657363"/>
                  <a:pt x="2070724" y="4614418"/>
                </a:cubicBezTo>
                <a:cubicBezTo>
                  <a:pt x="2085793" y="4571473"/>
                  <a:pt x="2093327" y="4525833"/>
                  <a:pt x="2093327" y="4477499"/>
                </a:cubicBezTo>
                <a:lnTo>
                  <a:pt x="2093327" y="3990038"/>
                </a:lnTo>
                <a:lnTo>
                  <a:pt x="1841064" y="3990038"/>
                </a:lnTo>
                <a:lnTo>
                  <a:pt x="1841064" y="4489106"/>
                </a:lnTo>
                <a:cubicBezTo>
                  <a:pt x="1841064" y="4534458"/>
                  <a:pt x="1828692" y="4569495"/>
                  <a:pt x="1803950" y="4594217"/>
                </a:cubicBezTo>
                <a:cubicBezTo>
                  <a:pt x="1779207" y="4618939"/>
                  <a:pt x="1745069" y="4631301"/>
                  <a:pt x="1701537" y="4631301"/>
                </a:cubicBezTo>
                <a:cubicBezTo>
                  <a:pt x="1657633" y="4631301"/>
                  <a:pt x="1623309" y="4618755"/>
                  <a:pt x="1598567" y="4593663"/>
                </a:cubicBezTo>
                <a:cubicBezTo>
                  <a:pt x="1573824" y="4568572"/>
                  <a:pt x="1561453" y="4533719"/>
                  <a:pt x="1561453" y="4489106"/>
                </a:cubicBezTo>
                <a:lnTo>
                  <a:pt x="1561453" y="3990038"/>
                </a:lnTo>
                <a:close/>
                <a:moveTo>
                  <a:pt x="422471" y="3990038"/>
                </a:moveTo>
                <a:lnTo>
                  <a:pt x="422471" y="4192072"/>
                </a:lnTo>
                <a:lnTo>
                  <a:pt x="680316" y="4192072"/>
                </a:lnTo>
                <a:lnTo>
                  <a:pt x="680316" y="4808220"/>
                </a:lnTo>
                <a:lnTo>
                  <a:pt x="933138" y="4808220"/>
                </a:lnTo>
                <a:lnTo>
                  <a:pt x="933138" y="4192072"/>
                </a:lnTo>
                <a:lnTo>
                  <a:pt x="1190982" y="4192072"/>
                </a:lnTo>
                <a:lnTo>
                  <a:pt x="1190982" y="3990038"/>
                </a:lnTo>
                <a:close/>
                <a:moveTo>
                  <a:pt x="840213" y="2830518"/>
                </a:moveTo>
                <a:lnTo>
                  <a:pt x="930539" y="3124639"/>
                </a:lnTo>
                <a:lnTo>
                  <a:pt x="750855" y="3124639"/>
                </a:lnTo>
                <a:close/>
                <a:moveTo>
                  <a:pt x="1623068" y="2783637"/>
                </a:moveTo>
                <a:lnTo>
                  <a:pt x="1734131" y="2783637"/>
                </a:lnTo>
                <a:cubicBezTo>
                  <a:pt x="1780267" y="2783637"/>
                  <a:pt x="1811707" y="2790706"/>
                  <a:pt x="1828450" y="2804845"/>
                </a:cubicBezTo>
                <a:cubicBezTo>
                  <a:pt x="1845194" y="2818984"/>
                  <a:pt x="1853565" y="2839261"/>
                  <a:pt x="1853565" y="2865678"/>
                </a:cubicBezTo>
                <a:cubicBezTo>
                  <a:pt x="1853565" y="2883538"/>
                  <a:pt x="1848263" y="2899351"/>
                  <a:pt x="1837659" y="2913117"/>
                </a:cubicBezTo>
                <a:cubicBezTo>
                  <a:pt x="1827055" y="2926884"/>
                  <a:pt x="1813382" y="2935442"/>
                  <a:pt x="1796638" y="2938790"/>
                </a:cubicBezTo>
                <a:cubicBezTo>
                  <a:pt x="1763524" y="2946232"/>
                  <a:pt x="1741200" y="2949952"/>
                  <a:pt x="1729666" y="2949952"/>
                </a:cubicBezTo>
                <a:lnTo>
                  <a:pt x="1623068" y="2949952"/>
                </a:lnTo>
                <a:close/>
                <a:moveTo>
                  <a:pt x="5346672" y="2618438"/>
                </a:moveTo>
                <a:lnTo>
                  <a:pt x="5346672" y="3436620"/>
                </a:lnTo>
                <a:lnTo>
                  <a:pt x="6036491" y="3436620"/>
                </a:lnTo>
                <a:lnTo>
                  <a:pt x="6036491" y="3251329"/>
                </a:lnTo>
                <a:lnTo>
                  <a:pt x="5600052" y="3251329"/>
                </a:lnTo>
                <a:lnTo>
                  <a:pt x="5600052" y="3090037"/>
                </a:lnTo>
                <a:lnTo>
                  <a:pt x="5993516" y="3090037"/>
                </a:lnTo>
                <a:lnTo>
                  <a:pt x="5993516" y="2923163"/>
                </a:lnTo>
                <a:lnTo>
                  <a:pt x="5600052" y="2923163"/>
                </a:lnTo>
                <a:lnTo>
                  <a:pt x="5600052" y="2793125"/>
                </a:lnTo>
                <a:lnTo>
                  <a:pt x="6024212" y="2793125"/>
                </a:lnTo>
                <a:lnTo>
                  <a:pt x="6024212" y="2618438"/>
                </a:lnTo>
                <a:close/>
                <a:moveTo>
                  <a:pt x="4461071" y="2618438"/>
                </a:moveTo>
                <a:lnTo>
                  <a:pt x="4461071" y="2820472"/>
                </a:lnTo>
                <a:lnTo>
                  <a:pt x="4718916" y="2820472"/>
                </a:lnTo>
                <a:lnTo>
                  <a:pt x="4718916" y="3436620"/>
                </a:lnTo>
                <a:lnTo>
                  <a:pt x="4971738" y="3436620"/>
                </a:lnTo>
                <a:lnTo>
                  <a:pt x="4971738" y="2820472"/>
                </a:lnTo>
                <a:lnTo>
                  <a:pt x="5229582" y="2820472"/>
                </a:lnTo>
                <a:lnTo>
                  <a:pt x="5229582" y="2618438"/>
                </a:lnTo>
                <a:close/>
                <a:moveTo>
                  <a:pt x="4080927" y="2618438"/>
                </a:moveTo>
                <a:lnTo>
                  <a:pt x="4080927" y="3436620"/>
                </a:lnTo>
                <a:lnTo>
                  <a:pt x="4334307" y="3436620"/>
                </a:lnTo>
                <a:lnTo>
                  <a:pt x="4334307" y="2618438"/>
                </a:lnTo>
                <a:close/>
                <a:moveTo>
                  <a:pt x="3119497" y="2618438"/>
                </a:moveTo>
                <a:lnTo>
                  <a:pt x="3119497" y="3436620"/>
                </a:lnTo>
                <a:lnTo>
                  <a:pt x="3372319" y="3436620"/>
                </a:lnTo>
                <a:lnTo>
                  <a:pt x="3372319" y="3105664"/>
                </a:lnTo>
                <a:lnTo>
                  <a:pt x="3648581" y="3105664"/>
                </a:lnTo>
                <a:lnTo>
                  <a:pt x="3648581" y="3436620"/>
                </a:lnTo>
                <a:lnTo>
                  <a:pt x="3902519" y="3436620"/>
                </a:lnTo>
                <a:lnTo>
                  <a:pt x="3902519" y="2618438"/>
                </a:lnTo>
                <a:lnTo>
                  <a:pt x="3648581" y="2618438"/>
                </a:lnTo>
                <a:lnTo>
                  <a:pt x="3648581" y="2904746"/>
                </a:lnTo>
                <a:lnTo>
                  <a:pt x="3372319" y="2904746"/>
                </a:lnTo>
                <a:lnTo>
                  <a:pt x="3372319" y="2618438"/>
                </a:lnTo>
                <a:close/>
                <a:moveTo>
                  <a:pt x="1369130" y="2618438"/>
                </a:moveTo>
                <a:lnTo>
                  <a:pt x="1369130" y="3436620"/>
                </a:lnTo>
                <a:lnTo>
                  <a:pt x="1623068" y="3436620"/>
                </a:lnTo>
                <a:lnTo>
                  <a:pt x="1623068" y="3104548"/>
                </a:lnTo>
                <a:lnTo>
                  <a:pt x="1645392" y="3104548"/>
                </a:lnTo>
                <a:cubicBezTo>
                  <a:pt x="1668460" y="3104548"/>
                  <a:pt x="1689110" y="3110873"/>
                  <a:pt x="1707342" y="3123523"/>
                </a:cubicBezTo>
                <a:cubicBezTo>
                  <a:pt x="1720736" y="3133197"/>
                  <a:pt x="1735991" y="3154219"/>
                  <a:pt x="1753106" y="3186589"/>
                </a:cubicBezTo>
                <a:lnTo>
                  <a:pt x="1888246" y="3436620"/>
                </a:lnTo>
                <a:lnTo>
                  <a:pt x="2173918" y="3436620"/>
                </a:lnTo>
                <a:lnTo>
                  <a:pt x="2051483" y="3199539"/>
                </a:lnTo>
                <a:cubicBezTo>
                  <a:pt x="2045536" y="3187621"/>
                  <a:pt x="2033732" y="3170676"/>
                  <a:pt x="2016070" y="3148703"/>
                </a:cubicBezTo>
                <a:cubicBezTo>
                  <a:pt x="1998408" y="3126731"/>
                  <a:pt x="1984929" y="3112393"/>
                  <a:pt x="1975633" y="3105690"/>
                </a:cubicBezTo>
                <a:cubicBezTo>
                  <a:pt x="1961872" y="3095638"/>
                  <a:pt x="1939935" y="3085584"/>
                  <a:pt x="1909820" y="3075526"/>
                </a:cubicBezTo>
                <a:cubicBezTo>
                  <a:pt x="1947423" y="3066968"/>
                  <a:pt x="1977020" y="3056179"/>
                  <a:pt x="1998612" y="3043156"/>
                </a:cubicBezTo>
                <a:cubicBezTo>
                  <a:pt x="2032487" y="3022692"/>
                  <a:pt x="2059105" y="2995996"/>
                  <a:pt x="2078464" y="2963068"/>
                </a:cubicBezTo>
                <a:cubicBezTo>
                  <a:pt x="2097824" y="2930140"/>
                  <a:pt x="2107503" y="2890979"/>
                  <a:pt x="2107503" y="2845587"/>
                </a:cubicBezTo>
                <a:cubicBezTo>
                  <a:pt x="2107503" y="2793497"/>
                  <a:pt x="2094853" y="2749313"/>
                  <a:pt x="2069552" y="2713037"/>
                </a:cubicBezTo>
                <a:cubicBezTo>
                  <a:pt x="2044251" y="2676760"/>
                  <a:pt x="2010951" y="2651924"/>
                  <a:pt x="1969651" y="2638530"/>
                </a:cubicBezTo>
                <a:cubicBezTo>
                  <a:pt x="1928351" y="2625135"/>
                  <a:pt x="1868634" y="2618438"/>
                  <a:pt x="1790499" y="2618438"/>
                </a:cubicBezTo>
                <a:close/>
                <a:moveTo>
                  <a:pt x="705422" y="2618438"/>
                </a:moveTo>
                <a:lnTo>
                  <a:pt x="397914" y="3436620"/>
                </a:lnTo>
                <a:lnTo>
                  <a:pt x="656064" y="3436620"/>
                </a:lnTo>
                <a:lnTo>
                  <a:pt x="695943" y="3301559"/>
                </a:lnTo>
                <a:lnTo>
                  <a:pt x="982983" y="3301559"/>
                </a:lnTo>
                <a:lnTo>
                  <a:pt x="1023908" y="3436620"/>
                </a:lnTo>
                <a:lnTo>
                  <a:pt x="1288651" y="3436620"/>
                </a:lnTo>
                <a:lnTo>
                  <a:pt x="981196" y="2618438"/>
                </a:lnTo>
                <a:close/>
                <a:moveTo>
                  <a:pt x="6559882" y="2604485"/>
                </a:moveTo>
                <a:cubicBezTo>
                  <a:pt x="6428170" y="2604485"/>
                  <a:pt x="6326316" y="2640832"/>
                  <a:pt x="6254320" y="2713525"/>
                </a:cubicBezTo>
                <a:cubicBezTo>
                  <a:pt x="6182324" y="2786218"/>
                  <a:pt x="6146326" y="2890235"/>
                  <a:pt x="6146326" y="3025576"/>
                </a:cubicBezTo>
                <a:cubicBezTo>
                  <a:pt x="6146326" y="3127087"/>
                  <a:pt x="6166790" y="3210377"/>
                  <a:pt x="6207718" y="3275446"/>
                </a:cubicBezTo>
                <a:cubicBezTo>
                  <a:pt x="6248646" y="3340514"/>
                  <a:pt x="6297294" y="3385969"/>
                  <a:pt x="6353662" y="3411810"/>
                </a:cubicBezTo>
                <a:cubicBezTo>
                  <a:pt x="6410032" y="3437652"/>
                  <a:pt x="6482678" y="3450573"/>
                  <a:pt x="6571602" y="3450573"/>
                </a:cubicBezTo>
                <a:cubicBezTo>
                  <a:pt x="6644900" y="3450573"/>
                  <a:pt x="6705268" y="3439969"/>
                  <a:pt x="6752708" y="3418761"/>
                </a:cubicBezTo>
                <a:cubicBezTo>
                  <a:pt x="6800146" y="3397553"/>
                  <a:pt x="6839864" y="3366113"/>
                  <a:pt x="6871864" y="3324441"/>
                </a:cubicBezTo>
                <a:cubicBezTo>
                  <a:pt x="6903860" y="3282769"/>
                  <a:pt x="6927302" y="3230866"/>
                  <a:pt x="6942184" y="3168730"/>
                </a:cubicBezTo>
                <a:lnTo>
                  <a:pt x="6720616" y="3101757"/>
                </a:lnTo>
                <a:cubicBezTo>
                  <a:pt x="6709454" y="3153475"/>
                  <a:pt x="6691502" y="3192914"/>
                  <a:pt x="6666760" y="3220075"/>
                </a:cubicBezTo>
                <a:cubicBezTo>
                  <a:pt x="6642016" y="3247237"/>
                  <a:pt x="6605460" y="3260817"/>
                  <a:pt x="6557092" y="3260817"/>
                </a:cubicBezTo>
                <a:cubicBezTo>
                  <a:pt x="6507234" y="3260817"/>
                  <a:pt x="6468540" y="3244001"/>
                  <a:pt x="6441006" y="3210369"/>
                </a:cubicBezTo>
                <a:cubicBezTo>
                  <a:pt x="6413472" y="3176738"/>
                  <a:pt x="6399706" y="3114582"/>
                  <a:pt x="6399706" y="3023901"/>
                </a:cubicBezTo>
                <a:cubicBezTo>
                  <a:pt x="6399706" y="2950697"/>
                  <a:pt x="6411240" y="2896999"/>
                  <a:pt x="6434308" y="2862809"/>
                </a:cubicBezTo>
                <a:cubicBezTo>
                  <a:pt x="6464818" y="2816725"/>
                  <a:pt x="6508722" y="2793683"/>
                  <a:pt x="6566022" y="2793683"/>
                </a:cubicBezTo>
                <a:cubicBezTo>
                  <a:pt x="6591322" y="2793683"/>
                  <a:pt x="6614204" y="2798892"/>
                  <a:pt x="6634668" y="2809310"/>
                </a:cubicBezTo>
                <a:cubicBezTo>
                  <a:pt x="6655132" y="2819728"/>
                  <a:pt x="6672434" y="2834610"/>
                  <a:pt x="6686572" y="2853958"/>
                </a:cubicBezTo>
                <a:cubicBezTo>
                  <a:pt x="6695130" y="2865492"/>
                  <a:pt x="6703316" y="2883724"/>
                  <a:pt x="6711128" y="2908653"/>
                </a:cubicBezTo>
                <a:lnTo>
                  <a:pt x="6934372" y="2858981"/>
                </a:lnTo>
                <a:cubicBezTo>
                  <a:pt x="6905722" y="2772661"/>
                  <a:pt x="6861910" y="2708665"/>
                  <a:pt x="6802936" y="2666993"/>
                </a:cubicBezTo>
                <a:cubicBezTo>
                  <a:pt x="6743964" y="2625321"/>
                  <a:pt x="6662946" y="2604485"/>
                  <a:pt x="6559882" y="2604485"/>
                </a:cubicBezTo>
                <a:close/>
                <a:moveTo>
                  <a:pt x="2616532" y="2604485"/>
                </a:moveTo>
                <a:cubicBezTo>
                  <a:pt x="2484820" y="2604485"/>
                  <a:pt x="2382966" y="2640832"/>
                  <a:pt x="2310970" y="2713525"/>
                </a:cubicBezTo>
                <a:cubicBezTo>
                  <a:pt x="2238974" y="2786218"/>
                  <a:pt x="2202976" y="2890235"/>
                  <a:pt x="2202976" y="3025576"/>
                </a:cubicBezTo>
                <a:cubicBezTo>
                  <a:pt x="2202976" y="3127087"/>
                  <a:pt x="2223440" y="3210377"/>
                  <a:pt x="2264368" y="3275446"/>
                </a:cubicBezTo>
                <a:cubicBezTo>
                  <a:pt x="2305296" y="3340514"/>
                  <a:pt x="2353944" y="3385969"/>
                  <a:pt x="2410312" y="3411810"/>
                </a:cubicBezTo>
                <a:cubicBezTo>
                  <a:pt x="2466681" y="3437652"/>
                  <a:pt x="2539328" y="3450573"/>
                  <a:pt x="2628253" y="3450573"/>
                </a:cubicBezTo>
                <a:cubicBezTo>
                  <a:pt x="2701551" y="3450573"/>
                  <a:pt x="2761919" y="3439969"/>
                  <a:pt x="2809358" y="3418761"/>
                </a:cubicBezTo>
                <a:cubicBezTo>
                  <a:pt x="2856797" y="3397553"/>
                  <a:pt x="2896515" y="3366113"/>
                  <a:pt x="2928514" y="3324441"/>
                </a:cubicBezTo>
                <a:cubicBezTo>
                  <a:pt x="2960512" y="3282769"/>
                  <a:pt x="2983952" y="3230866"/>
                  <a:pt x="2998835" y="3168730"/>
                </a:cubicBezTo>
                <a:lnTo>
                  <a:pt x="2777267" y="3101757"/>
                </a:lnTo>
                <a:cubicBezTo>
                  <a:pt x="2766105" y="3153475"/>
                  <a:pt x="2748152" y="3192914"/>
                  <a:pt x="2723410" y="3220075"/>
                </a:cubicBezTo>
                <a:cubicBezTo>
                  <a:pt x="2698667" y="3247237"/>
                  <a:pt x="2662111" y="3260817"/>
                  <a:pt x="2613742" y="3260817"/>
                </a:cubicBezTo>
                <a:cubicBezTo>
                  <a:pt x="2563885" y="3260817"/>
                  <a:pt x="2525189" y="3244001"/>
                  <a:pt x="2497656" y="3210369"/>
                </a:cubicBezTo>
                <a:cubicBezTo>
                  <a:pt x="2470123" y="3176738"/>
                  <a:pt x="2456356" y="3114582"/>
                  <a:pt x="2456356" y="3023901"/>
                </a:cubicBezTo>
                <a:cubicBezTo>
                  <a:pt x="2456356" y="2950697"/>
                  <a:pt x="2467890" y="2896999"/>
                  <a:pt x="2490959" y="2862809"/>
                </a:cubicBezTo>
                <a:cubicBezTo>
                  <a:pt x="2521468" y="2816725"/>
                  <a:pt x="2565373" y="2793683"/>
                  <a:pt x="2622672" y="2793683"/>
                </a:cubicBezTo>
                <a:cubicBezTo>
                  <a:pt x="2647972" y="2793683"/>
                  <a:pt x="2670855" y="2798892"/>
                  <a:pt x="2691319" y="2809310"/>
                </a:cubicBezTo>
                <a:cubicBezTo>
                  <a:pt x="2711782" y="2819728"/>
                  <a:pt x="2729084" y="2834610"/>
                  <a:pt x="2743222" y="2853958"/>
                </a:cubicBezTo>
                <a:cubicBezTo>
                  <a:pt x="2751780" y="2865492"/>
                  <a:pt x="2759966" y="2883724"/>
                  <a:pt x="2767779" y="2908653"/>
                </a:cubicBezTo>
                <a:lnTo>
                  <a:pt x="2991021" y="2858981"/>
                </a:lnTo>
                <a:cubicBezTo>
                  <a:pt x="2962372" y="2772661"/>
                  <a:pt x="2918560" y="2708665"/>
                  <a:pt x="2859587" y="2666993"/>
                </a:cubicBezTo>
                <a:cubicBezTo>
                  <a:pt x="2800614" y="2625321"/>
                  <a:pt x="2719596" y="2604485"/>
                  <a:pt x="2616532" y="2604485"/>
                </a:cubicBezTo>
                <a:close/>
                <a:moveTo>
                  <a:pt x="4630066" y="1246838"/>
                </a:moveTo>
                <a:lnTo>
                  <a:pt x="4630066" y="2065021"/>
                </a:lnTo>
                <a:lnTo>
                  <a:pt x="4837122" y="2065021"/>
                </a:lnTo>
                <a:lnTo>
                  <a:pt x="4837122" y="1441058"/>
                </a:lnTo>
                <a:lnTo>
                  <a:pt x="4996374" y="2065021"/>
                </a:lnTo>
                <a:lnTo>
                  <a:pt x="5183784" y="2065021"/>
                </a:lnTo>
                <a:lnTo>
                  <a:pt x="5343324" y="1441058"/>
                </a:lnTo>
                <a:lnTo>
                  <a:pt x="5343324" y="2065021"/>
                </a:lnTo>
                <a:lnTo>
                  <a:pt x="5550381" y="2065021"/>
                </a:lnTo>
                <a:lnTo>
                  <a:pt x="5550381" y="1246838"/>
                </a:lnTo>
                <a:lnTo>
                  <a:pt x="5218090" y="1246838"/>
                </a:lnTo>
                <a:lnTo>
                  <a:pt x="5090782" y="1744668"/>
                </a:lnTo>
                <a:lnTo>
                  <a:pt x="4962556" y="1246838"/>
                </a:lnTo>
                <a:close/>
                <a:moveTo>
                  <a:pt x="3803623" y="1246838"/>
                </a:moveTo>
                <a:lnTo>
                  <a:pt x="3803623" y="2065021"/>
                </a:lnTo>
                <a:lnTo>
                  <a:pt x="4493441" y="2065021"/>
                </a:lnTo>
                <a:lnTo>
                  <a:pt x="4493441" y="1879729"/>
                </a:lnTo>
                <a:lnTo>
                  <a:pt x="4057003" y="1879729"/>
                </a:lnTo>
                <a:lnTo>
                  <a:pt x="4057003" y="1718437"/>
                </a:lnTo>
                <a:lnTo>
                  <a:pt x="4450467" y="1718437"/>
                </a:lnTo>
                <a:lnTo>
                  <a:pt x="4450467" y="1551563"/>
                </a:lnTo>
                <a:lnTo>
                  <a:pt x="4057003" y="1551563"/>
                </a:lnTo>
                <a:lnTo>
                  <a:pt x="4057003" y="1421525"/>
                </a:lnTo>
                <a:lnTo>
                  <a:pt x="4481163" y="1421525"/>
                </a:lnTo>
                <a:lnTo>
                  <a:pt x="4481163" y="1246838"/>
                </a:lnTo>
                <a:close/>
                <a:moveTo>
                  <a:pt x="2918021" y="1246838"/>
                </a:moveTo>
                <a:lnTo>
                  <a:pt x="2918021" y="1448872"/>
                </a:lnTo>
                <a:lnTo>
                  <a:pt x="3175866" y="1448872"/>
                </a:lnTo>
                <a:lnTo>
                  <a:pt x="3175866" y="2065021"/>
                </a:lnTo>
                <a:lnTo>
                  <a:pt x="3428688" y="2065021"/>
                </a:lnTo>
                <a:lnTo>
                  <a:pt x="3428688" y="1448872"/>
                </a:lnTo>
                <a:lnTo>
                  <a:pt x="3686532" y="1448872"/>
                </a:lnTo>
                <a:lnTo>
                  <a:pt x="3686532" y="1246838"/>
                </a:lnTo>
                <a:close/>
                <a:moveTo>
                  <a:pt x="1226031" y="1246838"/>
                </a:moveTo>
                <a:lnTo>
                  <a:pt x="1544710" y="1722343"/>
                </a:lnTo>
                <a:lnTo>
                  <a:pt x="1544710" y="2065021"/>
                </a:lnTo>
                <a:lnTo>
                  <a:pt x="1798089" y="2065021"/>
                </a:lnTo>
                <a:lnTo>
                  <a:pt x="1798089" y="1722343"/>
                </a:lnTo>
                <a:lnTo>
                  <a:pt x="2116210" y="1246838"/>
                </a:lnTo>
                <a:lnTo>
                  <a:pt x="1836886" y="1246838"/>
                </a:lnTo>
                <a:lnTo>
                  <a:pt x="1671713" y="1522847"/>
                </a:lnTo>
                <a:lnTo>
                  <a:pt x="1506854" y="1246838"/>
                </a:lnTo>
                <a:close/>
                <a:moveTo>
                  <a:pt x="2481136" y="1232885"/>
                </a:moveTo>
                <a:cubicBezTo>
                  <a:pt x="2395932" y="1232885"/>
                  <a:pt x="2328866" y="1243582"/>
                  <a:pt x="2279939" y="1264976"/>
                </a:cubicBezTo>
                <a:cubicBezTo>
                  <a:pt x="2231012" y="1286370"/>
                  <a:pt x="2194363" y="1315764"/>
                  <a:pt x="2169992" y="1353157"/>
                </a:cubicBezTo>
                <a:cubicBezTo>
                  <a:pt x="2145622" y="1390550"/>
                  <a:pt x="2133436" y="1430268"/>
                  <a:pt x="2133436" y="1472312"/>
                </a:cubicBezTo>
                <a:cubicBezTo>
                  <a:pt x="2133436" y="1536309"/>
                  <a:pt x="2157249" y="1588956"/>
                  <a:pt x="2204874" y="1630256"/>
                </a:cubicBezTo>
                <a:cubicBezTo>
                  <a:pt x="2252127" y="1671556"/>
                  <a:pt x="2331192" y="1704670"/>
                  <a:pt x="2442069" y="1729599"/>
                </a:cubicBezTo>
                <a:cubicBezTo>
                  <a:pt x="2509786" y="1744482"/>
                  <a:pt x="2552946" y="1760295"/>
                  <a:pt x="2571549" y="1777038"/>
                </a:cubicBezTo>
                <a:cubicBezTo>
                  <a:pt x="2590153" y="1793781"/>
                  <a:pt x="2599454" y="1812757"/>
                  <a:pt x="2599454" y="1833965"/>
                </a:cubicBezTo>
                <a:cubicBezTo>
                  <a:pt x="2599454" y="1856289"/>
                  <a:pt x="2589688" y="1875916"/>
                  <a:pt x="2570154" y="1892845"/>
                </a:cubicBezTo>
                <a:cubicBezTo>
                  <a:pt x="2550620" y="1909774"/>
                  <a:pt x="2522808" y="1918239"/>
                  <a:pt x="2486717" y="1918239"/>
                </a:cubicBezTo>
                <a:cubicBezTo>
                  <a:pt x="2438348" y="1918239"/>
                  <a:pt x="2401141" y="1901682"/>
                  <a:pt x="2375096" y="1868567"/>
                </a:cubicBezTo>
                <a:cubicBezTo>
                  <a:pt x="2359097" y="1848104"/>
                  <a:pt x="2348493" y="1818338"/>
                  <a:pt x="2343284" y="1779270"/>
                </a:cubicBezTo>
                <a:lnTo>
                  <a:pt x="2102741" y="1794339"/>
                </a:lnTo>
                <a:cubicBezTo>
                  <a:pt x="2109810" y="1876939"/>
                  <a:pt x="2140134" y="1945028"/>
                  <a:pt x="2193712" y="1998606"/>
                </a:cubicBezTo>
                <a:cubicBezTo>
                  <a:pt x="2247290" y="2052184"/>
                  <a:pt x="2343656" y="2078973"/>
                  <a:pt x="2482810" y="2078973"/>
                </a:cubicBezTo>
                <a:cubicBezTo>
                  <a:pt x="2562062" y="2078973"/>
                  <a:pt x="2627732" y="2067532"/>
                  <a:pt x="2679822" y="2044649"/>
                </a:cubicBezTo>
                <a:cubicBezTo>
                  <a:pt x="2731912" y="2021767"/>
                  <a:pt x="2772467" y="1988188"/>
                  <a:pt x="2801488" y="1943912"/>
                </a:cubicBezTo>
                <a:cubicBezTo>
                  <a:pt x="2830510" y="1899635"/>
                  <a:pt x="2845021" y="1851266"/>
                  <a:pt x="2845021" y="1798804"/>
                </a:cubicBezTo>
                <a:cubicBezTo>
                  <a:pt x="2845021" y="1754156"/>
                  <a:pt x="2834138" y="1713786"/>
                  <a:pt x="2812371" y="1677695"/>
                </a:cubicBezTo>
                <a:cubicBezTo>
                  <a:pt x="2790606" y="1641604"/>
                  <a:pt x="2755817" y="1611374"/>
                  <a:pt x="2708006" y="1587003"/>
                </a:cubicBezTo>
                <a:cubicBezTo>
                  <a:pt x="2660195" y="1562632"/>
                  <a:pt x="2581037" y="1538541"/>
                  <a:pt x="2470532" y="1514728"/>
                </a:cubicBezTo>
                <a:cubicBezTo>
                  <a:pt x="2425884" y="1505427"/>
                  <a:pt x="2397606" y="1495381"/>
                  <a:pt x="2385700" y="1484591"/>
                </a:cubicBezTo>
                <a:cubicBezTo>
                  <a:pt x="2373422" y="1474173"/>
                  <a:pt x="2367283" y="1462452"/>
                  <a:pt x="2367283" y="1449430"/>
                </a:cubicBezTo>
                <a:cubicBezTo>
                  <a:pt x="2367283" y="1431571"/>
                  <a:pt x="2374724" y="1416409"/>
                  <a:pt x="2389607" y="1403944"/>
                </a:cubicBezTo>
                <a:cubicBezTo>
                  <a:pt x="2404490" y="1391480"/>
                  <a:pt x="2426628" y="1385248"/>
                  <a:pt x="2456022" y="1385248"/>
                </a:cubicBezTo>
                <a:cubicBezTo>
                  <a:pt x="2491740" y="1385248"/>
                  <a:pt x="2519738" y="1393620"/>
                  <a:pt x="2540016" y="1410363"/>
                </a:cubicBezTo>
                <a:cubicBezTo>
                  <a:pt x="2560294" y="1427106"/>
                  <a:pt x="2573596" y="1453895"/>
                  <a:pt x="2579921" y="1490730"/>
                </a:cubicBezTo>
                <a:lnTo>
                  <a:pt x="2818232" y="1476777"/>
                </a:lnTo>
                <a:cubicBezTo>
                  <a:pt x="2807814" y="1391945"/>
                  <a:pt x="2775164" y="1330088"/>
                  <a:pt x="2720284" y="1291207"/>
                </a:cubicBezTo>
                <a:cubicBezTo>
                  <a:pt x="2665404" y="1252326"/>
                  <a:pt x="2585688" y="1232885"/>
                  <a:pt x="2481136" y="1232885"/>
                </a:cubicBezTo>
                <a:close/>
                <a:moveTo>
                  <a:pt x="814261" y="1232885"/>
                </a:moveTo>
                <a:cubicBezTo>
                  <a:pt x="729057" y="1232885"/>
                  <a:pt x="661991" y="1243582"/>
                  <a:pt x="613064" y="1264976"/>
                </a:cubicBezTo>
                <a:cubicBezTo>
                  <a:pt x="564137" y="1286370"/>
                  <a:pt x="527488" y="1315764"/>
                  <a:pt x="503117" y="1353157"/>
                </a:cubicBezTo>
                <a:cubicBezTo>
                  <a:pt x="478747" y="1390550"/>
                  <a:pt x="466561" y="1430268"/>
                  <a:pt x="466561" y="1472312"/>
                </a:cubicBezTo>
                <a:cubicBezTo>
                  <a:pt x="466561" y="1536309"/>
                  <a:pt x="490374" y="1588956"/>
                  <a:pt x="537999" y="1630256"/>
                </a:cubicBezTo>
                <a:cubicBezTo>
                  <a:pt x="585252" y="1671556"/>
                  <a:pt x="664317" y="1704670"/>
                  <a:pt x="775194" y="1729599"/>
                </a:cubicBezTo>
                <a:cubicBezTo>
                  <a:pt x="842910" y="1744482"/>
                  <a:pt x="886071" y="1760295"/>
                  <a:pt x="904674" y="1777038"/>
                </a:cubicBezTo>
                <a:cubicBezTo>
                  <a:pt x="923278" y="1793781"/>
                  <a:pt x="932579" y="1812757"/>
                  <a:pt x="932579" y="1833965"/>
                </a:cubicBezTo>
                <a:cubicBezTo>
                  <a:pt x="932579" y="1856289"/>
                  <a:pt x="922813" y="1875916"/>
                  <a:pt x="903279" y="1892845"/>
                </a:cubicBezTo>
                <a:cubicBezTo>
                  <a:pt x="883745" y="1909774"/>
                  <a:pt x="855933" y="1918239"/>
                  <a:pt x="819842" y="1918239"/>
                </a:cubicBezTo>
                <a:cubicBezTo>
                  <a:pt x="771473" y="1918239"/>
                  <a:pt x="734266" y="1901682"/>
                  <a:pt x="708221" y="1868567"/>
                </a:cubicBezTo>
                <a:cubicBezTo>
                  <a:pt x="692222" y="1848104"/>
                  <a:pt x="681618" y="1818338"/>
                  <a:pt x="676409" y="1779270"/>
                </a:cubicBezTo>
                <a:lnTo>
                  <a:pt x="435866" y="1794339"/>
                </a:lnTo>
                <a:cubicBezTo>
                  <a:pt x="442935" y="1876939"/>
                  <a:pt x="473259" y="1945028"/>
                  <a:pt x="526837" y="1998606"/>
                </a:cubicBezTo>
                <a:cubicBezTo>
                  <a:pt x="580415" y="2052184"/>
                  <a:pt x="676781" y="2078973"/>
                  <a:pt x="815935" y="2078973"/>
                </a:cubicBezTo>
                <a:cubicBezTo>
                  <a:pt x="895186" y="2078973"/>
                  <a:pt x="960857" y="2067532"/>
                  <a:pt x="1012947" y="2044649"/>
                </a:cubicBezTo>
                <a:cubicBezTo>
                  <a:pt x="1065036" y="2021767"/>
                  <a:pt x="1105592" y="1988188"/>
                  <a:pt x="1134614" y="1943912"/>
                </a:cubicBezTo>
                <a:cubicBezTo>
                  <a:pt x="1163635" y="1899635"/>
                  <a:pt x="1178146" y="1851266"/>
                  <a:pt x="1178146" y="1798804"/>
                </a:cubicBezTo>
                <a:cubicBezTo>
                  <a:pt x="1178146" y="1754156"/>
                  <a:pt x="1167263" y="1713786"/>
                  <a:pt x="1145497" y="1677695"/>
                </a:cubicBezTo>
                <a:cubicBezTo>
                  <a:pt x="1123731" y="1641604"/>
                  <a:pt x="1088942" y="1611374"/>
                  <a:pt x="1041131" y="1587003"/>
                </a:cubicBezTo>
                <a:cubicBezTo>
                  <a:pt x="993320" y="1562632"/>
                  <a:pt x="914162" y="1538541"/>
                  <a:pt x="803657" y="1514728"/>
                </a:cubicBezTo>
                <a:cubicBezTo>
                  <a:pt x="759009" y="1505427"/>
                  <a:pt x="730731" y="1495381"/>
                  <a:pt x="718825" y="1484591"/>
                </a:cubicBezTo>
                <a:cubicBezTo>
                  <a:pt x="706547" y="1474173"/>
                  <a:pt x="700408" y="1462452"/>
                  <a:pt x="700408" y="1449430"/>
                </a:cubicBezTo>
                <a:cubicBezTo>
                  <a:pt x="700408" y="1431571"/>
                  <a:pt x="707849" y="1416409"/>
                  <a:pt x="722732" y="1403944"/>
                </a:cubicBezTo>
                <a:cubicBezTo>
                  <a:pt x="737615" y="1391480"/>
                  <a:pt x="759753" y="1385248"/>
                  <a:pt x="789146" y="1385248"/>
                </a:cubicBezTo>
                <a:cubicBezTo>
                  <a:pt x="824865" y="1385248"/>
                  <a:pt x="852863" y="1393620"/>
                  <a:pt x="873141" y="1410363"/>
                </a:cubicBezTo>
                <a:cubicBezTo>
                  <a:pt x="893419" y="1427106"/>
                  <a:pt x="906720" y="1453895"/>
                  <a:pt x="913046" y="1490730"/>
                </a:cubicBezTo>
                <a:lnTo>
                  <a:pt x="1151357" y="1476777"/>
                </a:lnTo>
                <a:cubicBezTo>
                  <a:pt x="1140939" y="1391945"/>
                  <a:pt x="1108290" y="1330088"/>
                  <a:pt x="1053409" y="1291207"/>
                </a:cubicBezTo>
                <a:cubicBezTo>
                  <a:pt x="998529" y="1252326"/>
                  <a:pt x="918813" y="1232885"/>
                  <a:pt x="814261" y="1232885"/>
                </a:cubicBezTo>
                <a:close/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BF982-BA4B-7ACD-CA78-2C1B2749375B}"/>
              </a:ext>
            </a:extLst>
          </p:cNvPr>
          <p:cNvSpPr txBox="1"/>
          <p:nvPr/>
        </p:nvSpPr>
        <p:spPr>
          <a:xfrm>
            <a:off x="8991600" y="571500"/>
            <a:ext cx="80772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1. MRI Images → Vision Transformer (</a:t>
            </a:r>
            <a:r>
              <a:rPr lang="en-IN" sz="3000" b="1" dirty="0" err="1">
                <a:solidFill>
                  <a:schemeClr val="bg1"/>
                </a:solidFill>
              </a:rPr>
              <a:t>ViT</a:t>
            </a:r>
            <a:r>
              <a:rPr lang="en-IN" sz="3000" b="1" dirty="0">
                <a:solidFill>
                  <a:schemeClr val="bg1"/>
                </a:solidFill>
              </a:rPr>
              <a:t>)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Extract feature embeddings from MRI brain images using a Vision Transformer model.</a:t>
            </a: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2. Microbiome Table → </a:t>
            </a:r>
            <a:r>
              <a:rPr lang="en-IN" sz="3000" b="1" dirty="0" err="1">
                <a:solidFill>
                  <a:schemeClr val="bg1"/>
                </a:solidFill>
              </a:rPr>
              <a:t>TabTransformer</a:t>
            </a:r>
            <a:r>
              <a:rPr lang="en-IN" sz="3000" b="1" dirty="0">
                <a:solidFill>
                  <a:schemeClr val="bg1"/>
                </a:solidFill>
              </a:rPr>
              <a:t>/MLP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Process gut microbiome abundance data with a </a:t>
            </a:r>
            <a:r>
              <a:rPr lang="en-IN" sz="3000" i="1" dirty="0" err="1">
                <a:solidFill>
                  <a:schemeClr val="bg1"/>
                </a:solidFill>
              </a:rPr>
              <a:t>TabTransformer</a:t>
            </a:r>
            <a:r>
              <a:rPr lang="en-IN" sz="3000" i="1" dirty="0">
                <a:solidFill>
                  <a:schemeClr val="bg1"/>
                </a:solidFill>
              </a:rPr>
              <a:t> or Multi-Layer Perceptron to generate tabular embeddings.</a:t>
            </a: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3. → Embedding Space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Both MRI and microbiome data are transformed into high-dimensional embedding vectors.</a:t>
            </a: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4. → CMCL Alignment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Cross-Modal Contrastive Learning (CMCL) aligns the embeddings from both modalities in a shared latent space, optimizing for class similarity.</a:t>
            </a:r>
            <a:endParaRPr lang="en-IN" sz="3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5. → Late Fusion Classifier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The aligned embeddings are fused and input to a classifier head for prediction.</a:t>
            </a:r>
            <a:endParaRPr lang="en-IN" sz="3000" dirty="0">
              <a:solidFill>
                <a:schemeClr val="bg1"/>
              </a:solidFill>
            </a:endParaRPr>
          </a:p>
          <a:p>
            <a:r>
              <a:rPr lang="en-IN" sz="3000" b="1" dirty="0">
                <a:solidFill>
                  <a:schemeClr val="bg1"/>
                </a:solidFill>
              </a:rPr>
              <a:t>6. → Output: ASD/Control Prediction</a:t>
            </a:r>
            <a:br>
              <a:rPr lang="en-IN" sz="3000" dirty="0">
                <a:solidFill>
                  <a:schemeClr val="bg1"/>
                </a:solidFill>
              </a:rPr>
            </a:br>
            <a:r>
              <a:rPr lang="en-IN" sz="3000" i="1" dirty="0">
                <a:solidFill>
                  <a:schemeClr val="bg1"/>
                </a:solidFill>
              </a:rPr>
              <a:t>The system outputs the predicted class: ASD or Control.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77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10447-35E3-932E-3594-982FC554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>
            <a:extLst>
              <a:ext uri="{FF2B5EF4-FFF2-40B4-BE49-F238E27FC236}">
                <a16:creationId xmlns:a16="http://schemas.microsoft.com/office/drawing/2014/main" id="{3A34D77A-23EA-7235-ECAB-B3900F8ADCCC}"/>
              </a:ext>
            </a:extLst>
          </p:cNvPr>
          <p:cNvSpPr txBox="1"/>
          <p:nvPr/>
        </p:nvSpPr>
        <p:spPr>
          <a:xfrm>
            <a:off x="2743200" y="206825"/>
            <a:ext cx="13106400" cy="225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92"/>
              </a:lnSpc>
            </a:pPr>
            <a:r>
              <a:rPr lang="en-IN" sz="9600" dirty="0">
                <a:latin typeface="TT Hoves Bold" panose="020B0604020202020204" charset="0"/>
              </a:rPr>
              <a:t>ER Diagram, DFD, Use Case Diagram</a:t>
            </a:r>
            <a:endParaRPr lang="en-US" sz="12072" b="1" spc="-591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8ECE7A79-C5D3-B7AC-F650-05AF60C91351}"/>
              </a:ext>
            </a:extLst>
          </p:cNvPr>
          <p:cNvSpPr txBox="1"/>
          <p:nvPr/>
        </p:nvSpPr>
        <p:spPr>
          <a:xfrm>
            <a:off x="5484590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AB84A57-1C88-32DA-4B97-8706A0CCCC82}"/>
              </a:ext>
            </a:extLst>
          </p:cNvPr>
          <p:cNvSpPr txBox="1"/>
          <p:nvPr/>
        </p:nvSpPr>
        <p:spPr>
          <a:xfrm>
            <a:off x="12330761" y="9464838"/>
            <a:ext cx="1406261" cy="4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AA3FA5-9E92-2B12-6DD3-36CBFFCEC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64110"/>
            <a:ext cx="17068800" cy="6743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5B1A60-7D94-976B-BAB8-86223844F4C6}"/>
              </a:ext>
            </a:extLst>
          </p:cNvPr>
          <p:cNvSpPr txBox="1"/>
          <p:nvPr/>
        </p:nvSpPr>
        <p:spPr>
          <a:xfrm>
            <a:off x="3246120" y="9286809"/>
            <a:ext cx="12573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ER DIAGRAM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925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2152650" y="110290"/>
            <a:ext cx="14058900" cy="225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92"/>
              </a:lnSpc>
            </a:pPr>
            <a:r>
              <a:rPr lang="en-IN" sz="9600" dirty="0">
                <a:latin typeface="TT Hoves Bold" panose="020B0604020202020204" charset="0"/>
              </a:rPr>
              <a:t>ER Diagram, DFD, Use Case Diagram</a:t>
            </a:r>
            <a:endParaRPr lang="en-US" sz="12072" b="1" spc="-591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484590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330761" y="9464838"/>
            <a:ext cx="1406261" cy="4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422C2C-8B76-22B2-B64D-4A8FF06C0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287364"/>
            <a:ext cx="10287000" cy="7275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D738FD-F8D6-8AED-33A9-4E78F3EE6A87}"/>
              </a:ext>
            </a:extLst>
          </p:cNvPr>
          <p:cNvSpPr txBox="1"/>
          <p:nvPr/>
        </p:nvSpPr>
        <p:spPr>
          <a:xfrm>
            <a:off x="4191000" y="956310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DFD DIAGRAM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6FFA62-7809-98F4-E8AF-37368557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>
            <a:extLst>
              <a:ext uri="{FF2B5EF4-FFF2-40B4-BE49-F238E27FC236}">
                <a16:creationId xmlns:a16="http://schemas.microsoft.com/office/drawing/2014/main" id="{64035AF7-F2EA-6AEE-10E7-9A579D3BD8F4}"/>
              </a:ext>
            </a:extLst>
          </p:cNvPr>
          <p:cNvSpPr txBox="1"/>
          <p:nvPr/>
        </p:nvSpPr>
        <p:spPr>
          <a:xfrm>
            <a:off x="2971800" y="373851"/>
            <a:ext cx="13106400" cy="2257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92"/>
              </a:lnSpc>
            </a:pPr>
            <a:r>
              <a:rPr lang="en-IN" sz="9600" dirty="0">
                <a:latin typeface="TT Hoves Bold" panose="020B0604020202020204" charset="0"/>
              </a:rPr>
              <a:t>ER Diagram, DFD, Use Case Diagram</a:t>
            </a:r>
            <a:endParaRPr lang="en-US" sz="12072" b="1" spc="-591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C5AFC6F-6B0C-2EA9-AD24-38634FE514D4}"/>
              </a:ext>
            </a:extLst>
          </p:cNvPr>
          <p:cNvSpPr txBox="1"/>
          <p:nvPr/>
        </p:nvSpPr>
        <p:spPr>
          <a:xfrm>
            <a:off x="5484590" y="9464838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29B06BE-6A64-F55D-E17D-4B886B097EF7}"/>
              </a:ext>
            </a:extLst>
          </p:cNvPr>
          <p:cNvSpPr txBox="1"/>
          <p:nvPr/>
        </p:nvSpPr>
        <p:spPr>
          <a:xfrm>
            <a:off x="12330761" y="9464838"/>
            <a:ext cx="1406261" cy="42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1DF66-BD36-A5DB-0A35-55E0D945B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2638756"/>
            <a:ext cx="18288000" cy="659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80CFD-2B1E-93EB-0892-EBBA8171D5AC}"/>
              </a:ext>
            </a:extLst>
          </p:cNvPr>
          <p:cNvSpPr txBox="1"/>
          <p:nvPr/>
        </p:nvSpPr>
        <p:spPr>
          <a:xfrm>
            <a:off x="3886200" y="9464838"/>
            <a:ext cx="1173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USE CASE DIAGRAM</a:t>
            </a:r>
            <a:endParaRPr lang="en-IN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75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24063" y="-34089"/>
            <a:ext cx="14549794" cy="1253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IN" sz="9600" dirty="0">
                <a:latin typeface="TT Hoves Bold" panose="020B0604020202020204" charset="0"/>
              </a:rPr>
              <a:t>Methodology Proposed</a:t>
            </a:r>
            <a:endParaRPr lang="en-US" sz="9999" b="1" spc="-469" dirty="0">
              <a:solidFill>
                <a:srgbClr val="000000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8F296-BBF2-E50D-DC46-AD70470ECAF7}"/>
              </a:ext>
            </a:extLst>
          </p:cNvPr>
          <p:cNvSpPr txBox="1"/>
          <p:nvPr/>
        </p:nvSpPr>
        <p:spPr>
          <a:xfrm>
            <a:off x="0" y="7810500"/>
            <a:ext cx="18315132" cy="2476500"/>
          </a:xfrm>
          <a:custGeom>
            <a:avLst/>
            <a:gdLst/>
            <a:ahLst/>
            <a:cxnLst/>
            <a:rect l="l" t="t" r="r" b="b"/>
            <a:pathLst>
              <a:path w="18315132" h="2476500">
                <a:moveTo>
                  <a:pt x="3315383" y="2327408"/>
                </a:moveTo>
                <a:lnTo>
                  <a:pt x="3351865" y="2327408"/>
                </a:lnTo>
                <a:cubicBezTo>
                  <a:pt x="3371092" y="2327408"/>
                  <a:pt x="3385923" y="2328805"/>
                  <a:pt x="3396358" y="2331599"/>
                </a:cubicBezTo>
                <a:cubicBezTo>
                  <a:pt x="3406792" y="2334392"/>
                  <a:pt x="3413941" y="2338295"/>
                  <a:pt x="3417803" y="2343307"/>
                </a:cubicBezTo>
                <a:cubicBezTo>
                  <a:pt x="3421665" y="2348319"/>
                  <a:pt x="3423596" y="2354276"/>
                  <a:pt x="3423596" y="2361178"/>
                </a:cubicBezTo>
                <a:cubicBezTo>
                  <a:pt x="3423596" y="2372846"/>
                  <a:pt x="3417885" y="2382624"/>
                  <a:pt x="3406464" y="2390511"/>
                </a:cubicBezTo>
                <a:cubicBezTo>
                  <a:pt x="3395043" y="2398399"/>
                  <a:pt x="3375365" y="2402343"/>
                  <a:pt x="3347429" y="2402343"/>
                </a:cubicBezTo>
                <a:cubicBezTo>
                  <a:pt x="3323436" y="2402343"/>
                  <a:pt x="3306263" y="2398604"/>
                  <a:pt x="3295910" y="2391128"/>
                </a:cubicBezTo>
                <a:cubicBezTo>
                  <a:pt x="3285558" y="2383650"/>
                  <a:pt x="3280381" y="2374982"/>
                  <a:pt x="3280381" y="2365122"/>
                </a:cubicBezTo>
                <a:cubicBezTo>
                  <a:pt x="3280381" y="2356248"/>
                  <a:pt x="3283421" y="2348442"/>
                  <a:pt x="3289501" y="2341705"/>
                </a:cubicBezTo>
                <a:cubicBezTo>
                  <a:pt x="3295582" y="2334967"/>
                  <a:pt x="3304210" y="2330202"/>
                  <a:pt x="3315383" y="2327408"/>
                </a:cubicBezTo>
                <a:close/>
                <a:moveTo>
                  <a:pt x="9463343" y="2222401"/>
                </a:moveTo>
                <a:lnTo>
                  <a:pt x="9463343" y="2271207"/>
                </a:lnTo>
                <a:cubicBezTo>
                  <a:pt x="9454469" y="2283039"/>
                  <a:pt x="9443458" y="2292816"/>
                  <a:pt x="9430312" y="2300540"/>
                </a:cubicBezTo>
                <a:cubicBezTo>
                  <a:pt x="9417165" y="2308264"/>
                  <a:pt x="9402375" y="2312126"/>
                  <a:pt x="9385943" y="2312126"/>
                </a:cubicBezTo>
                <a:cubicBezTo>
                  <a:pt x="9371153" y="2312126"/>
                  <a:pt x="9359937" y="2308551"/>
                  <a:pt x="9352296" y="2301403"/>
                </a:cubicBezTo>
                <a:cubicBezTo>
                  <a:pt x="9344655" y="2294254"/>
                  <a:pt x="9340834" y="2284682"/>
                  <a:pt x="9340834" y="2272686"/>
                </a:cubicBezTo>
                <a:cubicBezTo>
                  <a:pt x="9340834" y="2255102"/>
                  <a:pt x="9350324" y="2242449"/>
                  <a:pt x="9369304" y="2234726"/>
                </a:cubicBezTo>
                <a:cubicBezTo>
                  <a:pt x="9388285" y="2227002"/>
                  <a:pt x="9419630" y="2222894"/>
                  <a:pt x="9463343" y="2222401"/>
                </a:cubicBezTo>
                <a:close/>
                <a:moveTo>
                  <a:pt x="9034717" y="2222401"/>
                </a:moveTo>
                <a:lnTo>
                  <a:pt x="9034717" y="2271207"/>
                </a:lnTo>
                <a:cubicBezTo>
                  <a:pt x="9025843" y="2283039"/>
                  <a:pt x="9014833" y="2292816"/>
                  <a:pt x="9001686" y="2300540"/>
                </a:cubicBezTo>
                <a:cubicBezTo>
                  <a:pt x="8988540" y="2308264"/>
                  <a:pt x="8973751" y="2312126"/>
                  <a:pt x="8957317" y="2312126"/>
                </a:cubicBezTo>
                <a:cubicBezTo>
                  <a:pt x="8942527" y="2312126"/>
                  <a:pt x="8931311" y="2308551"/>
                  <a:pt x="8923670" y="2301403"/>
                </a:cubicBezTo>
                <a:cubicBezTo>
                  <a:pt x="8916028" y="2294254"/>
                  <a:pt x="8912208" y="2284682"/>
                  <a:pt x="8912208" y="2272686"/>
                </a:cubicBezTo>
                <a:cubicBezTo>
                  <a:pt x="8912208" y="2255102"/>
                  <a:pt x="8921698" y="2242449"/>
                  <a:pt x="8940678" y="2234726"/>
                </a:cubicBezTo>
                <a:cubicBezTo>
                  <a:pt x="8959658" y="2227002"/>
                  <a:pt x="8991005" y="2222894"/>
                  <a:pt x="9034717" y="2222401"/>
                </a:cubicBezTo>
                <a:close/>
                <a:moveTo>
                  <a:pt x="8482267" y="2222401"/>
                </a:moveTo>
                <a:lnTo>
                  <a:pt x="8482267" y="2271207"/>
                </a:lnTo>
                <a:cubicBezTo>
                  <a:pt x="8473394" y="2283039"/>
                  <a:pt x="8462383" y="2292816"/>
                  <a:pt x="8449236" y="2300540"/>
                </a:cubicBezTo>
                <a:cubicBezTo>
                  <a:pt x="8436090" y="2308264"/>
                  <a:pt x="8421300" y="2312126"/>
                  <a:pt x="8404867" y="2312126"/>
                </a:cubicBezTo>
                <a:cubicBezTo>
                  <a:pt x="8390078" y="2312126"/>
                  <a:pt x="8378862" y="2308551"/>
                  <a:pt x="8371221" y="2301403"/>
                </a:cubicBezTo>
                <a:cubicBezTo>
                  <a:pt x="8363580" y="2294254"/>
                  <a:pt x="8359759" y="2284682"/>
                  <a:pt x="8359759" y="2272686"/>
                </a:cubicBezTo>
                <a:cubicBezTo>
                  <a:pt x="8359759" y="2255102"/>
                  <a:pt x="8369249" y="2242449"/>
                  <a:pt x="8388230" y="2234726"/>
                </a:cubicBezTo>
                <a:cubicBezTo>
                  <a:pt x="8407209" y="2227002"/>
                  <a:pt x="8438556" y="2222894"/>
                  <a:pt x="8482267" y="2222401"/>
                </a:cubicBezTo>
                <a:close/>
                <a:moveTo>
                  <a:pt x="4500819" y="2222401"/>
                </a:moveTo>
                <a:lnTo>
                  <a:pt x="4500819" y="2271207"/>
                </a:lnTo>
                <a:cubicBezTo>
                  <a:pt x="4491944" y="2283039"/>
                  <a:pt x="4480934" y="2292816"/>
                  <a:pt x="4467787" y="2300540"/>
                </a:cubicBezTo>
                <a:cubicBezTo>
                  <a:pt x="4454641" y="2308264"/>
                  <a:pt x="4439851" y="2312126"/>
                  <a:pt x="4423418" y="2312126"/>
                </a:cubicBezTo>
                <a:cubicBezTo>
                  <a:pt x="4408629" y="2312126"/>
                  <a:pt x="4397413" y="2308551"/>
                  <a:pt x="4389771" y="2301403"/>
                </a:cubicBezTo>
                <a:cubicBezTo>
                  <a:pt x="4382130" y="2294254"/>
                  <a:pt x="4378310" y="2284682"/>
                  <a:pt x="4378310" y="2272686"/>
                </a:cubicBezTo>
                <a:cubicBezTo>
                  <a:pt x="4378310" y="2255102"/>
                  <a:pt x="4387799" y="2242449"/>
                  <a:pt x="4406780" y="2234726"/>
                </a:cubicBezTo>
                <a:cubicBezTo>
                  <a:pt x="4425760" y="2227002"/>
                  <a:pt x="4457106" y="2222894"/>
                  <a:pt x="4500819" y="2222401"/>
                </a:cubicBezTo>
                <a:close/>
                <a:moveTo>
                  <a:pt x="2719643" y="2222401"/>
                </a:moveTo>
                <a:lnTo>
                  <a:pt x="2719643" y="2271207"/>
                </a:lnTo>
                <a:cubicBezTo>
                  <a:pt x="2710769" y="2283039"/>
                  <a:pt x="2699759" y="2292816"/>
                  <a:pt x="2686613" y="2300540"/>
                </a:cubicBezTo>
                <a:cubicBezTo>
                  <a:pt x="2673466" y="2308264"/>
                  <a:pt x="2658676" y="2312126"/>
                  <a:pt x="2642243" y="2312126"/>
                </a:cubicBezTo>
                <a:cubicBezTo>
                  <a:pt x="2627453" y="2312126"/>
                  <a:pt x="2616238" y="2308551"/>
                  <a:pt x="2608596" y="2301403"/>
                </a:cubicBezTo>
                <a:cubicBezTo>
                  <a:pt x="2600955" y="2294254"/>
                  <a:pt x="2597134" y="2284682"/>
                  <a:pt x="2597134" y="2272686"/>
                </a:cubicBezTo>
                <a:cubicBezTo>
                  <a:pt x="2597134" y="2255102"/>
                  <a:pt x="2606625" y="2242449"/>
                  <a:pt x="2625605" y="2234726"/>
                </a:cubicBezTo>
                <a:cubicBezTo>
                  <a:pt x="2644585" y="2227002"/>
                  <a:pt x="2675931" y="2222894"/>
                  <a:pt x="2719643" y="2222401"/>
                </a:cubicBezTo>
                <a:close/>
                <a:moveTo>
                  <a:pt x="8693752" y="2128486"/>
                </a:moveTo>
                <a:cubicBezTo>
                  <a:pt x="8710350" y="2128486"/>
                  <a:pt x="8724112" y="2132881"/>
                  <a:pt x="8735041" y="2141673"/>
                </a:cubicBezTo>
                <a:cubicBezTo>
                  <a:pt x="8745968" y="2150465"/>
                  <a:pt x="8754801" y="2161598"/>
                  <a:pt x="8761539" y="2175073"/>
                </a:cubicBezTo>
                <a:lnTo>
                  <a:pt x="8761539" y="2267510"/>
                </a:lnTo>
                <a:cubicBezTo>
                  <a:pt x="8754308" y="2279177"/>
                  <a:pt x="8744859" y="2289160"/>
                  <a:pt x="8733192" y="2297459"/>
                </a:cubicBezTo>
                <a:cubicBezTo>
                  <a:pt x="8721523" y="2305758"/>
                  <a:pt x="8706899" y="2309907"/>
                  <a:pt x="8689316" y="2309907"/>
                </a:cubicBezTo>
                <a:cubicBezTo>
                  <a:pt x="8669103" y="2309907"/>
                  <a:pt x="8653779" y="2302101"/>
                  <a:pt x="8643344" y="2286490"/>
                </a:cubicBezTo>
                <a:cubicBezTo>
                  <a:pt x="8632908" y="2270878"/>
                  <a:pt x="8627691" y="2248200"/>
                  <a:pt x="8627691" y="2218457"/>
                </a:cubicBezTo>
                <a:cubicBezTo>
                  <a:pt x="8627691" y="2189699"/>
                  <a:pt x="8633238" y="2167514"/>
                  <a:pt x="8644330" y="2151903"/>
                </a:cubicBezTo>
                <a:cubicBezTo>
                  <a:pt x="8655422" y="2136291"/>
                  <a:pt x="8671896" y="2128486"/>
                  <a:pt x="8693752" y="2128486"/>
                </a:cubicBezTo>
                <a:close/>
                <a:moveTo>
                  <a:pt x="1730978" y="2128486"/>
                </a:moveTo>
                <a:cubicBezTo>
                  <a:pt x="1747575" y="2128486"/>
                  <a:pt x="1761338" y="2132881"/>
                  <a:pt x="1772266" y="2141673"/>
                </a:cubicBezTo>
                <a:cubicBezTo>
                  <a:pt x="1783194" y="2150465"/>
                  <a:pt x="1792027" y="2161598"/>
                  <a:pt x="1798765" y="2175073"/>
                </a:cubicBezTo>
                <a:lnTo>
                  <a:pt x="1798765" y="2267510"/>
                </a:lnTo>
                <a:cubicBezTo>
                  <a:pt x="1791534" y="2279177"/>
                  <a:pt x="1782085" y="2289160"/>
                  <a:pt x="1770417" y="2297459"/>
                </a:cubicBezTo>
                <a:cubicBezTo>
                  <a:pt x="1758750" y="2305758"/>
                  <a:pt x="1744124" y="2309907"/>
                  <a:pt x="1726541" y="2309907"/>
                </a:cubicBezTo>
                <a:cubicBezTo>
                  <a:pt x="1706328" y="2309907"/>
                  <a:pt x="1691004" y="2302101"/>
                  <a:pt x="1680569" y="2286490"/>
                </a:cubicBezTo>
                <a:cubicBezTo>
                  <a:pt x="1670134" y="2270878"/>
                  <a:pt x="1664917" y="2248200"/>
                  <a:pt x="1664917" y="2218457"/>
                </a:cubicBezTo>
                <a:cubicBezTo>
                  <a:pt x="1664917" y="2189699"/>
                  <a:pt x="1670463" y="2167514"/>
                  <a:pt x="1681555" y="2151903"/>
                </a:cubicBezTo>
                <a:cubicBezTo>
                  <a:pt x="1692648" y="2136291"/>
                  <a:pt x="1709122" y="2128486"/>
                  <a:pt x="1730978" y="2128486"/>
                </a:cubicBezTo>
                <a:close/>
                <a:moveTo>
                  <a:pt x="6658854" y="2127253"/>
                </a:moveTo>
                <a:cubicBezTo>
                  <a:pt x="6676601" y="2127253"/>
                  <a:pt x="6690734" y="2131238"/>
                  <a:pt x="6701252" y="2139208"/>
                </a:cubicBezTo>
                <a:cubicBezTo>
                  <a:pt x="6711769" y="2147178"/>
                  <a:pt x="6719328" y="2158147"/>
                  <a:pt x="6723929" y="2172115"/>
                </a:cubicBezTo>
                <a:cubicBezTo>
                  <a:pt x="6728530" y="2186084"/>
                  <a:pt x="6730830" y="2201942"/>
                  <a:pt x="6730830" y="2219689"/>
                </a:cubicBezTo>
                <a:cubicBezTo>
                  <a:pt x="6730830" y="2237108"/>
                  <a:pt x="6728530" y="2252678"/>
                  <a:pt x="6723929" y="2266400"/>
                </a:cubicBezTo>
                <a:cubicBezTo>
                  <a:pt x="6719328" y="2280122"/>
                  <a:pt x="6711768" y="2290886"/>
                  <a:pt x="6701252" y="2298691"/>
                </a:cubicBezTo>
                <a:cubicBezTo>
                  <a:pt x="6690734" y="2306497"/>
                  <a:pt x="6676601" y="2310400"/>
                  <a:pt x="6658854" y="2310400"/>
                </a:cubicBezTo>
                <a:cubicBezTo>
                  <a:pt x="6641599" y="2310400"/>
                  <a:pt x="6627919" y="2306497"/>
                  <a:pt x="6617812" y="2298691"/>
                </a:cubicBezTo>
                <a:cubicBezTo>
                  <a:pt x="6607705" y="2290886"/>
                  <a:pt x="6600434" y="2280122"/>
                  <a:pt x="6595997" y="2266400"/>
                </a:cubicBezTo>
                <a:cubicBezTo>
                  <a:pt x="6591560" y="2252678"/>
                  <a:pt x="6589341" y="2237108"/>
                  <a:pt x="6589341" y="2219689"/>
                </a:cubicBezTo>
                <a:cubicBezTo>
                  <a:pt x="6589341" y="2201942"/>
                  <a:pt x="6591560" y="2186084"/>
                  <a:pt x="6595997" y="2172115"/>
                </a:cubicBezTo>
                <a:cubicBezTo>
                  <a:pt x="6600434" y="2158147"/>
                  <a:pt x="6607705" y="2147178"/>
                  <a:pt x="6617812" y="2139208"/>
                </a:cubicBezTo>
                <a:cubicBezTo>
                  <a:pt x="6627919" y="2131238"/>
                  <a:pt x="6641599" y="2127253"/>
                  <a:pt x="6658854" y="2127253"/>
                </a:cubicBezTo>
                <a:close/>
                <a:moveTo>
                  <a:pt x="5258679" y="2127253"/>
                </a:moveTo>
                <a:cubicBezTo>
                  <a:pt x="5276427" y="2127253"/>
                  <a:pt x="5290559" y="2131238"/>
                  <a:pt x="5301077" y="2139208"/>
                </a:cubicBezTo>
                <a:cubicBezTo>
                  <a:pt x="5311594" y="2147178"/>
                  <a:pt x="5319153" y="2158147"/>
                  <a:pt x="5323754" y="2172115"/>
                </a:cubicBezTo>
                <a:cubicBezTo>
                  <a:pt x="5328355" y="2186084"/>
                  <a:pt x="5330656" y="2201942"/>
                  <a:pt x="5330656" y="2219689"/>
                </a:cubicBezTo>
                <a:cubicBezTo>
                  <a:pt x="5330656" y="2237108"/>
                  <a:pt x="5328355" y="2252678"/>
                  <a:pt x="5323754" y="2266400"/>
                </a:cubicBezTo>
                <a:cubicBezTo>
                  <a:pt x="5319153" y="2280122"/>
                  <a:pt x="5311594" y="2290886"/>
                  <a:pt x="5301077" y="2298691"/>
                </a:cubicBezTo>
                <a:cubicBezTo>
                  <a:pt x="5290559" y="2306497"/>
                  <a:pt x="5276427" y="2310400"/>
                  <a:pt x="5258679" y="2310400"/>
                </a:cubicBezTo>
                <a:cubicBezTo>
                  <a:pt x="5241425" y="2310400"/>
                  <a:pt x="5227743" y="2306497"/>
                  <a:pt x="5217638" y="2298691"/>
                </a:cubicBezTo>
                <a:cubicBezTo>
                  <a:pt x="5207531" y="2290886"/>
                  <a:pt x="5200259" y="2280122"/>
                  <a:pt x="5195823" y="2266400"/>
                </a:cubicBezTo>
                <a:cubicBezTo>
                  <a:pt x="5191386" y="2252678"/>
                  <a:pt x="5189167" y="2237108"/>
                  <a:pt x="5189167" y="2219689"/>
                </a:cubicBezTo>
                <a:cubicBezTo>
                  <a:pt x="5189167" y="2201942"/>
                  <a:pt x="5191386" y="2186084"/>
                  <a:pt x="5195823" y="2172115"/>
                </a:cubicBezTo>
                <a:cubicBezTo>
                  <a:pt x="5200259" y="2158147"/>
                  <a:pt x="5207531" y="2147178"/>
                  <a:pt x="5217638" y="2139208"/>
                </a:cubicBezTo>
                <a:cubicBezTo>
                  <a:pt x="5227743" y="2131238"/>
                  <a:pt x="5241425" y="2127253"/>
                  <a:pt x="5258679" y="2127253"/>
                </a:cubicBezTo>
                <a:close/>
                <a:moveTo>
                  <a:pt x="3610854" y="2127253"/>
                </a:moveTo>
                <a:cubicBezTo>
                  <a:pt x="3628602" y="2127253"/>
                  <a:pt x="3642734" y="2131238"/>
                  <a:pt x="3653251" y="2139208"/>
                </a:cubicBezTo>
                <a:cubicBezTo>
                  <a:pt x="3663768" y="2147178"/>
                  <a:pt x="3671328" y="2158147"/>
                  <a:pt x="3675929" y="2172115"/>
                </a:cubicBezTo>
                <a:cubicBezTo>
                  <a:pt x="3680530" y="2186084"/>
                  <a:pt x="3682831" y="2201942"/>
                  <a:pt x="3682831" y="2219689"/>
                </a:cubicBezTo>
                <a:cubicBezTo>
                  <a:pt x="3682831" y="2237108"/>
                  <a:pt x="3680530" y="2252678"/>
                  <a:pt x="3675929" y="2266400"/>
                </a:cubicBezTo>
                <a:cubicBezTo>
                  <a:pt x="3671328" y="2280122"/>
                  <a:pt x="3663768" y="2290886"/>
                  <a:pt x="3653251" y="2298691"/>
                </a:cubicBezTo>
                <a:cubicBezTo>
                  <a:pt x="3642734" y="2306497"/>
                  <a:pt x="3628602" y="2310400"/>
                  <a:pt x="3610854" y="2310400"/>
                </a:cubicBezTo>
                <a:cubicBezTo>
                  <a:pt x="3593599" y="2310400"/>
                  <a:pt x="3579919" y="2306497"/>
                  <a:pt x="3569812" y="2298691"/>
                </a:cubicBezTo>
                <a:cubicBezTo>
                  <a:pt x="3559706" y="2290886"/>
                  <a:pt x="3552434" y="2280122"/>
                  <a:pt x="3547997" y="2266400"/>
                </a:cubicBezTo>
                <a:cubicBezTo>
                  <a:pt x="3543560" y="2252678"/>
                  <a:pt x="3541342" y="2237108"/>
                  <a:pt x="3541342" y="2219689"/>
                </a:cubicBezTo>
                <a:cubicBezTo>
                  <a:pt x="3541342" y="2201942"/>
                  <a:pt x="3543560" y="2186084"/>
                  <a:pt x="3547997" y="2172115"/>
                </a:cubicBezTo>
                <a:cubicBezTo>
                  <a:pt x="3552434" y="2158147"/>
                  <a:pt x="3559706" y="2147178"/>
                  <a:pt x="3569812" y="2139208"/>
                </a:cubicBezTo>
                <a:cubicBezTo>
                  <a:pt x="3579919" y="2131238"/>
                  <a:pt x="3593599" y="2127253"/>
                  <a:pt x="3610854" y="2127253"/>
                </a:cubicBezTo>
                <a:close/>
                <a:moveTo>
                  <a:pt x="1458204" y="2127253"/>
                </a:moveTo>
                <a:cubicBezTo>
                  <a:pt x="1475952" y="2127253"/>
                  <a:pt x="1490084" y="2131238"/>
                  <a:pt x="1500601" y="2139208"/>
                </a:cubicBezTo>
                <a:cubicBezTo>
                  <a:pt x="1511118" y="2147178"/>
                  <a:pt x="1518678" y="2158147"/>
                  <a:pt x="1523279" y="2172115"/>
                </a:cubicBezTo>
                <a:cubicBezTo>
                  <a:pt x="1527880" y="2186084"/>
                  <a:pt x="1530181" y="2201942"/>
                  <a:pt x="1530181" y="2219689"/>
                </a:cubicBezTo>
                <a:cubicBezTo>
                  <a:pt x="1530181" y="2237108"/>
                  <a:pt x="1527880" y="2252678"/>
                  <a:pt x="1523279" y="2266400"/>
                </a:cubicBezTo>
                <a:cubicBezTo>
                  <a:pt x="1518678" y="2280122"/>
                  <a:pt x="1511118" y="2290886"/>
                  <a:pt x="1500601" y="2298691"/>
                </a:cubicBezTo>
                <a:cubicBezTo>
                  <a:pt x="1490084" y="2306497"/>
                  <a:pt x="1475952" y="2310400"/>
                  <a:pt x="1458204" y="2310400"/>
                </a:cubicBezTo>
                <a:cubicBezTo>
                  <a:pt x="1440949" y="2310400"/>
                  <a:pt x="1427268" y="2306497"/>
                  <a:pt x="1417162" y="2298691"/>
                </a:cubicBezTo>
                <a:cubicBezTo>
                  <a:pt x="1407056" y="2290886"/>
                  <a:pt x="1399784" y="2280122"/>
                  <a:pt x="1395347" y="2266400"/>
                </a:cubicBezTo>
                <a:cubicBezTo>
                  <a:pt x="1390910" y="2252678"/>
                  <a:pt x="1388692" y="2237108"/>
                  <a:pt x="1388692" y="2219689"/>
                </a:cubicBezTo>
                <a:cubicBezTo>
                  <a:pt x="1388692" y="2201942"/>
                  <a:pt x="1390910" y="2186084"/>
                  <a:pt x="1395347" y="2172115"/>
                </a:cubicBezTo>
                <a:cubicBezTo>
                  <a:pt x="1399784" y="2158147"/>
                  <a:pt x="1407056" y="2147178"/>
                  <a:pt x="1417162" y="2139208"/>
                </a:cubicBezTo>
                <a:cubicBezTo>
                  <a:pt x="1427268" y="2131238"/>
                  <a:pt x="1440949" y="2127253"/>
                  <a:pt x="1458204" y="2127253"/>
                </a:cubicBezTo>
                <a:close/>
                <a:moveTo>
                  <a:pt x="7998427" y="2126514"/>
                </a:moveTo>
                <a:cubicBezTo>
                  <a:pt x="8018312" y="2126514"/>
                  <a:pt x="8033841" y="2132430"/>
                  <a:pt x="8045015" y="2144261"/>
                </a:cubicBezTo>
                <a:cubicBezTo>
                  <a:pt x="8056191" y="2156093"/>
                  <a:pt x="8062024" y="2173184"/>
                  <a:pt x="8062517" y="2195532"/>
                </a:cubicBezTo>
                <a:lnTo>
                  <a:pt x="7931381" y="2195532"/>
                </a:lnTo>
                <a:cubicBezTo>
                  <a:pt x="7933189" y="2173019"/>
                  <a:pt x="7939803" y="2155888"/>
                  <a:pt x="7951224" y="2144138"/>
                </a:cubicBezTo>
                <a:cubicBezTo>
                  <a:pt x="7962645" y="2132388"/>
                  <a:pt x="7978379" y="2126514"/>
                  <a:pt x="7998427" y="2126514"/>
                </a:cubicBezTo>
                <a:close/>
                <a:moveTo>
                  <a:pt x="3093053" y="2126514"/>
                </a:moveTo>
                <a:cubicBezTo>
                  <a:pt x="3112937" y="2126514"/>
                  <a:pt x="3128466" y="2132430"/>
                  <a:pt x="3139641" y="2144261"/>
                </a:cubicBezTo>
                <a:cubicBezTo>
                  <a:pt x="3150815" y="2156093"/>
                  <a:pt x="3156649" y="2173184"/>
                  <a:pt x="3157142" y="2195532"/>
                </a:cubicBezTo>
                <a:lnTo>
                  <a:pt x="3026006" y="2195532"/>
                </a:lnTo>
                <a:cubicBezTo>
                  <a:pt x="3027813" y="2173019"/>
                  <a:pt x="3034428" y="2155888"/>
                  <a:pt x="3045849" y="2144138"/>
                </a:cubicBezTo>
                <a:cubicBezTo>
                  <a:pt x="3057270" y="2132388"/>
                  <a:pt x="3073005" y="2126514"/>
                  <a:pt x="3093053" y="2126514"/>
                </a:cubicBezTo>
                <a:close/>
                <a:moveTo>
                  <a:pt x="2016728" y="2126514"/>
                </a:moveTo>
                <a:cubicBezTo>
                  <a:pt x="2036612" y="2126514"/>
                  <a:pt x="2052141" y="2132430"/>
                  <a:pt x="2063316" y="2144261"/>
                </a:cubicBezTo>
                <a:cubicBezTo>
                  <a:pt x="2074490" y="2156093"/>
                  <a:pt x="2080324" y="2173184"/>
                  <a:pt x="2080817" y="2195532"/>
                </a:cubicBezTo>
                <a:lnTo>
                  <a:pt x="1949681" y="2195532"/>
                </a:lnTo>
                <a:cubicBezTo>
                  <a:pt x="1951488" y="2173019"/>
                  <a:pt x="1958103" y="2155888"/>
                  <a:pt x="1969524" y="2144138"/>
                </a:cubicBezTo>
                <a:cubicBezTo>
                  <a:pt x="1980945" y="2132388"/>
                  <a:pt x="1996680" y="2126514"/>
                  <a:pt x="2016728" y="2126514"/>
                </a:cubicBezTo>
                <a:close/>
                <a:moveTo>
                  <a:pt x="3346689" y="2125034"/>
                </a:moveTo>
                <a:cubicBezTo>
                  <a:pt x="3362629" y="2125034"/>
                  <a:pt x="3375447" y="2129512"/>
                  <a:pt x="3385142" y="2138468"/>
                </a:cubicBezTo>
                <a:cubicBezTo>
                  <a:pt x="3394837" y="2147424"/>
                  <a:pt x="3399685" y="2161188"/>
                  <a:pt x="3399685" y="2179757"/>
                </a:cubicBezTo>
                <a:cubicBezTo>
                  <a:pt x="3399685" y="2197504"/>
                  <a:pt x="3394550" y="2210898"/>
                  <a:pt x="3384280" y="2219936"/>
                </a:cubicBezTo>
                <a:cubicBezTo>
                  <a:pt x="3374009" y="2228974"/>
                  <a:pt x="3360985" y="2233493"/>
                  <a:pt x="3345210" y="2233493"/>
                </a:cubicBezTo>
                <a:cubicBezTo>
                  <a:pt x="3331241" y="2233493"/>
                  <a:pt x="3318958" y="2229015"/>
                  <a:pt x="3308359" y="2220059"/>
                </a:cubicBezTo>
                <a:cubicBezTo>
                  <a:pt x="3297759" y="2211103"/>
                  <a:pt x="3292459" y="2197586"/>
                  <a:pt x="3292459" y="2179510"/>
                </a:cubicBezTo>
                <a:cubicBezTo>
                  <a:pt x="3292459" y="2161598"/>
                  <a:pt x="3297594" y="2148041"/>
                  <a:pt x="3307865" y="2138838"/>
                </a:cubicBezTo>
                <a:cubicBezTo>
                  <a:pt x="3318137" y="2129636"/>
                  <a:pt x="3331077" y="2125034"/>
                  <a:pt x="3346689" y="2125034"/>
                </a:cubicBezTo>
                <a:close/>
                <a:moveTo>
                  <a:pt x="409273" y="2099892"/>
                </a:moveTo>
                <a:cubicBezTo>
                  <a:pt x="392182" y="2099892"/>
                  <a:pt x="377516" y="2105972"/>
                  <a:pt x="365273" y="2118132"/>
                </a:cubicBezTo>
                <a:cubicBezTo>
                  <a:pt x="353030" y="2130293"/>
                  <a:pt x="346909" y="2145001"/>
                  <a:pt x="346909" y="2162256"/>
                </a:cubicBezTo>
                <a:cubicBezTo>
                  <a:pt x="346909" y="2179510"/>
                  <a:pt x="353030" y="2194259"/>
                  <a:pt x="365273" y="2206502"/>
                </a:cubicBezTo>
                <a:cubicBezTo>
                  <a:pt x="377516" y="2218744"/>
                  <a:pt x="392182" y="2224866"/>
                  <a:pt x="409273" y="2224866"/>
                </a:cubicBezTo>
                <a:cubicBezTo>
                  <a:pt x="426527" y="2224866"/>
                  <a:pt x="441276" y="2218744"/>
                  <a:pt x="453519" y="2206502"/>
                </a:cubicBezTo>
                <a:cubicBezTo>
                  <a:pt x="465761" y="2194259"/>
                  <a:pt x="471883" y="2179510"/>
                  <a:pt x="471883" y="2162256"/>
                </a:cubicBezTo>
                <a:cubicBezTo>
                  <a:pt x="471883" y="2145001"/>
                  <a:pt x="465761" y="2130293"/>
                  <a:pt x="453519" y="2118132"/>
                </a:cubicBezTo>
                <a:cubicBezTo>
                  <a:pt x="441276" y="2105972"/>
                  <a:pt x="426527" y="2099892"/>
                  <a:pt x="409273" y="2099892"/>
                </a:cubicBezTo>
                <a:close/>
                <a:moveTo>
                  <a:pt x="6834262" y="2099152"/>
                </a:moveTo>
                <a:lnTo>
                  <a:pt x="6834262" y="2255924"/>
                </a:lnTo>
                <a:cubicBezTo>
                  <a:pt x="6834262" y="2283039"/>
                  <a:pt x="6840424" y="2304320"/>
                  <a:pt x="6852748" y="2319767"/>
                </a:cubicBezTo>
                <a:cubicBezTo>
                  <a:pt x="6865074" y="2335214"/>
                  <a:pt x="6885122" y="2342938"/>
                  <a:pt x="6912894" y="2342938"/>
                </a:cubicBezTo>
                <a:cubicBezTo>
                  <a:pt x="6934093" y="2342938"/>
                  <a:pt x="6951718" y="2338542"/>
                  <a:pt x="6965768" y="2329750"/>
                </a:cubicBezTo>
                <a:cubicBezTo>
                  <a:pt x="6979818" y="2320958"/>
                  <a:pt x="6990705" y="2311797"/>
                  <a:pt x="6998428" y="2302266"/>
                </a:cubicBezTo>
                <a:lnTo>
                  <a:pt x="6999661" y="2339240"/>
                </a:lnTo>
                <a:lnTo>
                  <a:pt x="7039346" y="2339240"/>
                </a:lnTo>
                <a:lnTo>
                  <a:pt x="7039346" y="2099152"/>
                </a:lnTo>
                <a:lnTo>
                  <a:pt x="6997935" y="2099152"/>
                </a:lnTo>
                <a:lnTo>
                  <a:pt x="6997935" y="2269235"/>
                </a:lnTo>
                <a:cubicBezTo>
                  <a:pt x="6990541" y="2279095"/>
                  <a:pt x="6980762" y="2287763"/>
                  <a:pt x="6968603" y="2295240"/>
                </a:cubicBezTo>
                <a:cubicBezTo>
                  <a:pt x="6956441" y="2302718"/>
                  <a:pt x="6941322" y="2306456"/>
                  <a:pt x="6923247" y="2306456"/>
                </a:cubicBezTo>
                <a:cubicBezTo>
                  <a:pt x="6910265" y="2306456"/>
                  <a:pt x="6900322" y="2304073"/>
                  <a:pt x="6893421" y="2299308"/>
                </a:cubicBezTo>
                <a:cubicBezTo>
                  <a:pt x="6886519" y="2294542"/>
                  <a:pt x="6881835" y="2287886"/>
                  <a:pt x="6879371" y="2279341"/>
                </a:cubicBezTo>
                <a:cubicBezTo>
                  <a:pt x="6876906" y="2270796"/>
                  <a:pt x="6875673" y="2261100"/>
                  <a:pt x="6875673" y="2250255"/>
                </a:cubicBezTo>
                <a:lnTo>
                  <a:pt x="6875673" y="2099152"/>
                </a:lnTo>
                <a:close/>
                <a:moveTo>
                  <a:pt x="6272287" y="2099152"/>
                </a:moveTo>
                <a:lnTo>
                  <a:pt x="6272287" y="2255924"/>
                </a:lnTo>
                <a:cubicBezTo>
                  <a:pt x="6272287" y="2283039"/>
                  <a:pt x="6278449" y="2304320"/>
                  <a:pt x="6290774" y="2319767"/>
                </a:cubicBezTo>
                <a:cubicBezTo>
                  <a:pt x="6303098" y="2335214"/>
                  <a:pt x="6323147" y="2342938"/>
                  <a:pt x="6350919" y="2342938"/>
                </a:cubicBezTo>
                <a:cubicBezTo>
                  <a:pt x="6372117" y="2342938"/>
                  <a:pt x="6389742" y="2338542"/>
                  <a:pt x="6403792" y="2329750"/>
                </a:cubicBezTo>
                <a:cubicBezTo>
                  <a:pt x="6417843" y="2320958"/>
                  <a:pt x="6428730" y="2311797"/>
                  <a:pt x="6436453" y="2302266"/>
                </a:cubicBezTo>
                <a:lnTo>
                  <a:pt x="6437686" y="2339240"/>
                </a:lnTo>
                <a:lnTo>
                  <a:pt x="6477372" y="2339240"/>
                </a:lnTo>
                <a:lnTo>
                  <a:pt x="6477372" y="2099152"/>
                </a:lnTo>
                <a:lnTo>
                  <a:pt x="6435960" y="2099152"/>
                </a:lnTo>
                <a:lnTo>
                  <a:pt x="6435960" y="2269235"/>
                </a:lnTo>
                <a:cubicBezTo>
                  <a:pt x="6428565" y="2279095"/>
                  <a:pt x="6418788" y="2287763"/>
                  <a:pt x="6406627" y="2295240"/>
                </a:cubicBezTo>
                <a:cubicBezTo>
                  <a:pt x="6394467" y="2302718"/>
                  <a:pt x="6379348" y="2306456"/>
                  <a:pt x="6361271" y="2306456"/>
                </a:cubicBezTo>
                <a:cubicBezTo>
                  <a:pt x="6348289" y="2306456"/>
                  <a:pt x="6338348" y="2304073"/>
                  <a:pt x="6331446" y="2299308"/>
                </a:cubicBezTo>
                <a:cubicBezTo>
                  <a:pt x="6324543" y="2294542"/>
                  <a:pt x="6319860" y="2287886"/>
                  <a:pt x="6317395" y="2279341"/>
                </a:cubicBezTo>
                <a:cubicBezTo>
                  <a:pt x="6314930" y="2270796"/>
                  <a:pt x="6313697" y="2261100"/>
                  <a:pt x="6313697" y="2250255"/>
                </a:cubicBezTo>
                <a:lnTo>
                  <a:pt x="6313697" y="2099152"/>
                </a:lnTo>
                <a:close/>
                <a:moveTo>
                  <a:pt x="5874702" y="2099152"/>
                </a:moveTo>
                <a:lnTo>
                  <a:pt x="5874702" y="2339240"/>
                </a:lnTo>
                <a:lnTo>
                  <a:pt x="5915866" y="2339240"/>
                </a:lnTo>
                <a:lnTo>
                  <a:pt x="5915866" y="2099152"/>
                </a:lnTo>
                <a:close/>
                <a:moveTo>
                  <a:pt x="3960177" y="2099152"/>
                </a:moveTo>
                <a:lnTo>
                  <a:pt x="3960177" y="2339240"/>
                </a:lnTo>
                <a:lnTo>
                  <a:pt x="4001342" y="2339240"/>
                </a:lnTo>
                <a:lnTo>
                  <a:pt x="4001342" y="2099152"/>
                </a:lnTo>
                <a:close/>
                <a:moveTo>
                  <a:pt x="3903841" y="2096194"/>
                </a:moveTo>
                <a:cubicBezTo>
                  <a:pt x="3884614" y="2096194"/>
                  <a:pt x="3869003" y="2100385"/>
                  <a:pt x="3857006" y="2108766"/>
                </a:cubicBezTo>
                <a:cubicBezTo>
                  <a:pt x="3845010" y="2117146"/>
                  <a:pt x="3835644" y="2127582"/>
                  <a:pt x="3828906" y="2140071"/>
                </a:cubicBezTo>
                <a:lnTo>
                  <a:pt x="3827427" y="2099152"/>
                </a:lnTo>
                <a:lnTo>
                  <a:pt x="3788727" y="2099152"/>
                </a:lnTo>
                <a:lnTo>
                  <a:pt x="3788727" y="2339240"/>
                </a:lnTo>
                <a:lnTo>
                  <a:pt x="3829892" y="2339240"/>
                </a:lnTo>
                <a:lnTo>
                  <a:pt x="3829892" y="2170636"/>
                </a:lnTo>
                <a:cubicBezTo>
                  <a:pt x="3835151" y="2163406"/>
                  <a:pt x="3841148" y="2157038"/>
                  <a:pt x="3847886" y="2151533"/>
                </a:cubicBezTo>
                <a:cubicBezTo>
                  <a:pt x="3854624" y="2146028"/>
                  <a:pt x="3862512" y="2141714"/>
                  <a:pt x="3871550" y="2138592"/>
                </a:cubicBezTo>
                <a:cubicBezTo>
                  <a:pt x="3880588" y="2135470"/>
                  <a:pt x="3891105" y="2133908"/>
                  <a:pt x="3903101" y="2133908"/>
                </a:cubicBezTo>
                <a:lnTo>
                  <a:pt x="3908770" y="2133908"/>
                </a:lnTo>
                <a:lnTo>
                  <a:pt x="3908770" y="2096194"/>
                </a:lnTo>
                <a:close/>
                <a:moveTo>
                  <a:pt x="7597904" y="2095702"/>
                </a:moveTo>
                <a:cubicBezTo>
                  <a:pt x="7577527" y="2095702"/>
                  <a:pt x="7560518" y="2100015"/>
                  <a:pt x="7546878" y="2108642"/>
                </a:cubicBezTo>
                <a:cubicBezTo>
                  <a:pt x="7533240" y="2117270"/>
                  <a:pt x="7522886" y="2126431"/>
                  <a:pt x="7515820" y="2136127"/>
                </a:cubicBezTo>
                <a:lnTo>
                  <a:pt x="7514341" y="2099152"/>
                </a:lnTo>
                <a:lnTo>
                  <a:pt x="7474901" y="2099152"/>
                </a:lnTo>
                <a:lnTo>
                  <a:pt x="7474901" y="2339240"/>
                </a:lnTo>
                <a:lnTo>
                  <a:pt x="7516067" y="2339240"/>
                </a:lnTo>
                <a:lnTo>
                  <a:pt x="7516067" y="2169158"/>
                </a:lnTo>
                <a:cubicBezTo>
                  <a:pt x="7523133" y="2159462"/>
                  <a:pt x="7532500" y="2150547"/>
                  <a:pt x="7544167" y="2142412"/>
                </a:cubicBezTo>
                <a:cubicBezTo>
                  <a:pt x="7555835" y="2134278"/>
                  <a:pt x="7570132" y="2130211"/>
                  <a:pt x="7587058" y="2130211"/>
                </a:cubicBezTo>
                <a:cubicBezTo>
                  <a:pt x="7599054" y="2130211"/>
                  <a:pt x="7608256" y="2132799"/>
                  <a:pt x="7614666" y="2137976"/>
                </a:cubicBezTo>
                <a:cubicBezTo>
                  <a:pt x="7621073" y="2143152"/>
                  <a:pt x="7625470" y="2150259"/>
                  <a:pt x="7627852" y="2159298"/>
                </a:cubicBezTo>
                <a:cubicBezTo>
                  <a:pt x="7630236" y="2168336"/>
                  <a:pt x="7631427" y="2178689"/>
                  <a:pt x="7631427" y="2190356"/>
                </a:cubicBezTo>
                <a:lnTo>
                  <a:pt x="7631427" y="2339240"/>
                </a:lnTo>
                <a:lnTo>
                  <a:pt x="7672839" y="2339240"/>
                </a:lnTo>
                <a:lnTo>
                  <a:pt x="7672839" y="2184440"/>
                </a:lnTo>
                <a:lnTo>
                  <a:pt x="7671937" y="2168133"/>
                </a:lnTo>
                <a:lnTo>
                  <a:pt x="7700199" y="2142166"/>
                </a:lnTo>
                <a:cubicBezTo>
                  <a:pt x="7711867" y="2134196"/>
                  <a:pt x="7726246" y="2130211"/>
                  <a:pt x="7743336" y="2130211"/>
                </a:cubicBezTo>
                <a:cubicBezTo>
                  <a:pt x="7755168" y="2130211"/>
                  <a:pt x="7764289" y="2132799"/>
                  <a:pt x="7770698" y="2137976"/>
                </a:cubicBezTo>
                <a:cubicBezTo>
                  <a:pt x="7777106" y="2143152"/>
                  <a:pt x="7781502" y="2150259"/>
                  <a:pt x="7783885" y="2159298"/>
                </a:cubicBezTo>
                <a:cubicBezTo>
                  <a:pt x="7786268" y="2168336"/>
                  <a:pt x="7787459" y="2178689"/>
                  <a:pt x="7787459" y="2190356"/>
                </a:cubicBezTo>
                <a:lnTo>
                  <a:pt x="7787459" y="2339240"/>
                </a:lnTo>
                <a:lnTo>
                  <a:pt x="7828624" y="2339240"/>
                </a:lnTo>
                <a:lnTo>
                  <a:pt x="7828624" y="2184440"/>
                </a:lnTo>
                <a:cubicBezTo>
                  <a:pt x="7828624" y="2156504"/>
                  <a:pt x="7822791" y="2134730"/>
                  <a:pt x="7811123" y="2119118"/>
                </a:cubicBezTo>
                <a:cubicBezTo>
                  <a:pt x="7799455" y="2103507"/>
                  <a:pt x="7780311" y="2095702"/>
                  <a:pt x="7753689" y="2095702"/>
                </a:cubicBezTo>
                <a:cubicBezTo>
                  <a:pt x="7733312" y="2095702"/>
                  <a:pt x="7715852" y="2100220"/>
                  <a:pt x="7701308" y="2109259"/>
                </a:cubicBezTo>
                <a:lnTo>
                  <a:pt x="7665336" y="2138480"/>
                </a:lnTo>
                <a:lnTo>
                  <a:pt x="7662993" y="2131982"/>
                </a:lnTo>
                <a:cubicBezTo>
                  <a:pt x="7660806" y="2127310"/>
                  <a:pt x="7658253" y="2123022"/>
                  <a:pt x="7655337" y="2119118"/>
                </a:cubicBezTo>
                <a:cubicBezTo>
                  <a:pt x="7643670" y="2103507"/>
                  <a:pt x="7624524" y="2095702"/>
                  <a:pt x="7597904" y="2095702"/>
                </a:cubicBezTo>
                <a:close/>
                <a:moveTo>
                  <a:pt x="6124240" y="2095702"/>
                </a:moveTo>
                <a:cubicBezTo>
                  <a:pt x="6102713" y="2095702"/>
                  <a:pt x="6085046" y="2100015"/>
                  <a:pt x="6071243" y="2108642"/>
                </a:cubicBezTo>
                <a:cubicBezTo>
                  <a:pt x="6057440" y="2117270"/>
                  <a:pt x="6046840" y="2126431"/>
                  <a:pt x="6039445" y="2136127"/>
                </a:cubicBezTo>
                <a:lnTo>
                  <a:pt x="6037966" y="2099152"/>
                </a:lnTo>
                <a:lnTo>
                  <a:pt x="5998526" y="2099152"/>
                </a:lnTo>
                <a:lnTo>
                  <a:pt x="5998526" y="2339240"/>
                </a:lnTo>
                <a:lnTo>
                  <a:pt x="6039691" y="2339240"/>
                </a:lnTo>
                <a:lnTo>
                  <a:pt x="6039691" y="2169158"/>
                </a:lnTo>
                <a:cubicBezTo>
                  <a:pt x="6047086" y="2159462"/>
                  <a:pt x="6056864" y="2150547"/>
                  <a:pt x="6069025" y="2142412"/>
                </a:cubicBezTo>
                <a:cubicBezTo>
                  <a:pt x="6081185" y="2134278"/>
                  <a:pt x="6096222" y="2130211"/>
                  <a:pt x="6114133" y="2130211"/>
                </a:cubicBezTo>
                <a:cubicBezTo>
                  <a:pt x="6126129" y="2130211"/>
                  <a:pt x="6135291" y="2132799"/>
                  <a:pt x="6141618" y="2137976"/>
                </a:cubicBezTo>
                <a:cubicBezTo>
                  <a:pt x="6147944" y="2143152"/>
                  <a:pt x="6152341" y="2150259"/>
                  <a:pt x="6154806" y="2159298"/>
                </a:cubicBezTo>
                <a:cubicBezTo>
                  <a:pt x="6157270" y="2168336"/>
                  <a:pt x="6158503" y="2178689"/>
                  <a:pt x="6158503" y="2190356"/>
                </a:cubicBezTo>
                <a:lnTo>
                  <a:pt x="6158503" y="2339240"/>
                </a:lnTo>
                <a:lnTo>
                  <a:pt x="6199667" y="2339240"/>
                </a:lnTo>
                <a:lnTo>
                  <a:pt x="6199667" y="2184440"/>
                </a:lnTo>
                <a:cubicBezTo>
                  <a:pt x="6199667" y="2156340"/>
                  <a:pt x="6193670" y="2134524"/>
                  <a:pt x="6181673" y="2118995"/>
                </a:cubicBezTo>
                <a:cubicBezTo>
                  <a:pt x="6169677" y="2103466"/>
                  <a:pt x="6150533" y="2095702"/>
                  <a:pt x="6124240" y="2095702"/>
                </a:cubicBezTo>
                <a:close/>
                <a:moveTo>
                  <a:pt x="5562265" y="2095702"/>
                </a:moveTo>
                <a:cubicBezTo>
                  <a:pt x="5540738" y="2095702"/>
                  <a:pt x="5523072" y="2100015"/>
                  <a:pt x="5509267" y="2108642"/>
                </a:cubicBezTo>
                <a:cubicBezTo>
                  <a:pt x="5495464" y="2117270"/>
                  <a:pt x="5484865" y="2126431"/>
                  <a:pt x="5477470" y="2136127"/>
                </a:cubicBezTo>
                <a:lnTo>
                  <a:pt x="5475990" y="2099152"/>
                </a:lnTo>
                <a:lnTo>
                  <a:pt x="5436552" y="2099152"/>
                </a:lnTo>
                <a:lnTo>
                  <a:pt x="5436552" y="2339240"/>
                </a:lnTo>
                <a:lnTo>
                  <a:pt x="5477716" y="2339240"/>
                </a:lnTo>
                <a:lnTo>
                  <a:pt x="5477716" y="2169158"/>
                </a:lnTo>
                <a:cubicBezTo>
                  <a:pt x="5485112" y="2159462"/>
                  <a:pt x="5494889" y="2150547"/>
                  <a:pt x="5507049" y="2142412"/>
                </a:cubicBezTo>
                <a:cubicBezTo>
                  <a:pt x="5519210" y="2134278"/>
                  <a:pt x="5534246" y="2130211"/>
                  <a:pt x="5552159" y="2130211"/>
                </a:cubicBezTo>
                <a:cubicBezTo>
                  <a:pt x="5564155" y="2130211"/>
                  <a:pt x="5573316" y="2132799"/>
                  <a:pt x="5579643" y="2137976"/>
                </a:cubicBezTo>
                <a:cubicBezTo>
                  <a:pt x="5585970" y="2143152"/>
                  <a:pt x="5590365" y="2150259"/>
                  <a:pt x="5592830" y="2159298"/>
                </a:cubicBezTo>
                <a:cubicBezTo>
                  <a:pt x="5595295" y="2168336"/>
                  <a:pt x="5596528" y="2178689"/>
                  <a:pt x="5596528" y="2190356"/>
                </a:cubicBezTo>
                <a:lnTo>
                  <a:pt x="5596528" y="2339240"/>
                </a:lnTo>
                <a:lnTo>
                  <a:pt x="5637693" y="2339240"/>
                </a:lnTo>
                <a:lnTo>
                  <a:pt x="5637693" y="2184440"/>
                </a:lnTo>
                <a:cubicBezTo>
                  <a:pt x="5637693" y="2156340"/>
                  <a:pt x="5631695" y="2134524"/>
                  <a:pt x="5619698" y="2118995"/>
                </a:cubicBezTo>
                <a:cubicBezTo>
                  <a:pt x="5607702" y="2103466"/>
                  <a:pt x="5588558" y="2095702"/>
                  <a:pt x="5562265" y="2095702"/>
                </a:cubicBezTo>
                <a:close/>
                <a:moveTo>
                  <a:pt x="942640" y="2095702"/>
                </a:moveTo>
                <a:cubicBezTo>
                  <a:pt x="921113" y="2095702"/>
                  <a:pt x="903447" y="2100015"/>
                  <a:pt x="889643" y="2108642"/>
                </a:cubicBezTo>
                <a:cubicBezTo>
                  <a:pt x="875839" y="2117270"/>
                  <a:pt x="865240" y="2126431"/>
                  <a:pt x="857845" y="2136127"/>
                </a:cubicBezTo>
                <a:lnTo>
                  <a:pt x="856366" y="2099152"/>
                </a:lnTo>
                <a:lnTo>
                  <a:pt x="816927" y="2099152"/>
                </a:lnTo>
                <a:lnTo>
                  <a:pt x="816927" y="2339240"/>
                </a:lnTo>
                <a:lnTo>
                  <a:pt x="858092" y="2339240"/>
                </a:lnTo>
                <a:lnTo>
                  <a:pt x="858092" y="2169158"/>
                </a:lnTo>
                <a:cubicBezTo>
                  <a:pt x="865486" y="2159462"/>
                  <a:pt x="875264" y="2150547"/>
                  <a:pt x="887425" y="2142412"/>
                </a:cubicBezTo>
                <a:cubicBezTo>
                  <a:pt x="899585" y="2134278"/>
                  <a:pt x="914622" y="2130211"/>
                  <a:pt x="932534" y="2130211"/>
                </a:cubicBezTo>
                <a:cubicBezTo>
                  <a:pt x="944530" y="2130211"/>
                  <a:pt x="953691" y="2132799"/>
                  <a:pt x="960018" y="2137976"/>
                </a:cubicBezTo>
                <a:cubicBezTo>
                  <a:pt x="966344" y="2143152"/>
                  <a:pt x="970741" y="2150259"/>
                  <a:pt x="973206" y="2159298"/>
                </a:cubicBezTo>
                <a:cubicBezTo>
                  <a:pt x="975670" y="2168336"/>
                  <a:pt x="976903" y="2178689"/>
                  <a:pt x="976903" y="2190356"/>
                </a:cubicBezTo>
                <a:lnTo>
                  <a:pt x="976903" y="2339240"/>
                </a:lnTo>
                <a:lnTo>
                  <a:pt x="1018068" y="2339240"/>
                </a:lnTo>
                <a:lnTo>
                  <a:pt x="1018068" y="2184440"/>
                </a:lnTo>
                <a:cubicBezTo>
                  <a:pt x="1018068" y="2156340"/>
                  <a:pt x="1012070" y="2134524"/>
                  <a:pt x="1000074" y="2118995"/>
                </a:cubicBezTo>
                <a:cubicBezTo>
                  <a:pt x="988078" y="2103466"/>
                  <a:pt x="968933" y="2095702"/>
                  <a:pt x="942640" y="2095702"/>
                </a:cubicBezTo>
                <a:close/>
                <a:moveTo>
                  <a:pt x="9409606" y="2094962"/>
                </a:moveTo>
                <a:cubicBezTo>
                  <a:pt x="9390380" y="2094962"/>
                  <a:pt x="9373330" y="2097756"/>
                  <a:pt x="9358458" y="2103343"/>
                </a:cubicBezTo>
                <a:cubicBezTo>
                  <a:pt x="9343585" y="2108930"/>
                  <a:pt x="9331919" y="2117804"/>
                  <a:pt x="9323456" y="2129964"/>
                </a:cubicBezTo>
                <a:cubicBezTo>
                  <a:pt x="9314992" y="2142125"/>
                  <a:pt x="9310761" y="2158065"/>
                  <a:pt x="9310761" y="2177785"/>
                </a:cubicBezTo>
                <a:lnTo>
                  <a:pt x="9350694" y="2177785"/>
                </a:lnTo>
                <a:cubicBezTo>
                  <a:pt x="9350694" y="2159708"/>
                  <a:pt x="9356363" y="2146480"/>
                  <a:pt x="9367702" y="2138099"/>
                </a:cubicBezTo>
                <a:cubicBezTo>
                  <a:pt x="9379041" y="2129718"/>
                  <a:pt x="9393008" y="2125528"/>
                  <a:pt x="9409606" y="2125528"/>
                </a:cubicBezTo>
                <a:cubicBezTo>
                  <a:pt x="9425218" y="2125528"/>
                  <a:pt x="9438117" y="2129348"/>
                  <a:pt x="9448306" y="2136990"/>
                </a:cubicBezTo>
                <a:cubicBezTo>
                  <a:pt x="9458495" y="2144631"/>
                  <a:pt x="9463589" y="2158722"/>
                  <a:pt x="9463589" y="2179264"/>
                </a:cubicBezTo>
                <a:lnTo>
                  <a:pt x="9463589" y="2196026"/>
                </a:lnTo>
                <a:cubicBezTo>
                  <a:pt x="9430559" y="2196354"/>
                  <a:pt x="9401719" y="2198532"/>
                  <a:pt x="9377069" y="2202558"/>
                </a:cubicBezTo>
                <a:cubicBezTo>
                  <a:pt x="9352419" y="2206584"/>
                  <a:pt x="9333356" y="2214184"/>
                  <a:pt x="9319882" y="2225358"/>
                </a:cubicBezTo>
                <a:cubicBezTo>
                  <a:pt x="9306406" y="2236533"/>
                  <a:pt x="9299669" y="2252884"/>
                  <a:pt x="9299669" y="2274412"/>
                </a:cubicBezTo>
                <a:cubicBezTo>
                  <a:pt x="9299669" y="2289530"/>
                  <a:pt x="9303079" y="2302224"/>
                  <a:pt x="9309899" y="2312495"/>
                </a:cubicBezTo>
                <a:cubicBezTo>
                  <a:pt x="9316717" y="2322766"/>
                  <a:pt x="9325838" y="2330530"/>
                  <a:pt x="9337260" y="2335789"/>
                </a:cubicBezTo>
                <a:cubicBezTo>
                  <a:pt x="9348681" y="2341048"/>
                  <a:pt x="9361293" y="2343677"/>
                  <a:pt x="9375097" y="2343677"/>
                </a:cubicBezTo>
                <a:cubicBezTo>
                  <a:pt x="9394487" y="2343677"/>
                  <a:pt x="9411455" y="2339938"/>
                  <a:pt x="9425998" y="2332461"/>
                </a:cubicBezTo>
                <a:cubicBezTo>
                  <a:pt x="9440542" y="2324984"/>
                  <a:pt x="9453318" y="2315083"/>
                  <a:pt x="9464329" y="2302758"/>
                </a:cubicBezTo>
                <a:lnTo>
                  <a:pt x="9466054" y="2339240"/>
                </a:lnTo>
                <a:lnTo>
                  <a:pt x="9504508" y="2339240"/>
                </a:lnTo>
                <a:lnTo>
                  <a:pt x="9504508" y="2178771"/>
                </a:lnTo>
                <a:cubicBezTo>
                  <a:pt x="9504508" y="2161516"/>
                  <a:pt x="9501878" y="2147424"/>
                  <a:pt x="9496620" y="2136496"/>
                </a:cubicBezTo>
                <a:cubicBezTo>
                  <a:pt x="9491360" y="2125568"/>
                  <a:pt x="9484254" y="2117064"/>
                  <a:pt x="9475298" y="2110984"/>
                </a:cubicBezTo>
                <a:cubicBezTo>
                  <a:pt x="9466341" y="2104904"/>
                  <a:pt x="9456234" y="2100714"/>
                  <a:pt x="9444979" y="2098413"/>
                </a:cubicBezTo>
                <a:cubicBezTo>
                  <a:pt x="9433722" y="2096112"/>
                  <a:pt x="9421931" y="2094962"/>
                  <a:pt x="9409606" y="2094962"/>
                </a:cubicBezTo>
                <a:close/>
                <a:moveTo>
                  <a:pt x="8980980" y="2094962"/>
                </a:moveTo>
                <a:cubicBezTo>
                  <a:pt x="8961754" y="2094962"/>
                  <a:pt x="8944705" y="2097756"/>
                  <a:pt x="8929832" y="2103343"/>
                </a:cubicBezTo>
                <a:cubicBezTo>
                  <a:pt x="8914961" y="2108930"/>
                  <a:pt x="8903294" y="2117804"/>
                  <a:pt x="8894830" y="2129964"/>
                </a:cubicBezTo>
                <a:cubicBezTo>
                  <a:pt x="8886367" y="2142125"/>
                  <a:pt x="8882135" y="2158065"/>
                  <a:pt x="8882135" y="2177785"/>
                </a:cubicBezTo>
                <a:lnTo>
                  <a:pt x="8922068" y="2177785"/>
                </a:lnTo>
                <a:cubicBezTo>
                  <a:pt x="8922068" y="2159708"/>
                  <a:pt x="8927737" y="2146480"/>
                  <a:pt x="8939076" y="2138099"/>
                </a:cubicBezTo>
                <a:cubicBezTo>
                  <a:pt x="8950415" y="2129718"/>
                  <a:pt x="8964384" y="2125528"/>
                  <a:pt x="8980980" y="2125528"/>
                </a:cubicBezTo>
                <a:cubicBezTo>
                  <a:pt x="8996593" y="2125528"/>
                  <a:pt x="9009493" y="2129348"/>
                  <a:pt x="9019680" y="2136990"/>
                </a:cubicBezTo>
                <a:cubicBezTo>
                  <a:pt x="9029870" y="2144631"/>
                  <a:pt x="9034963" y="2158722"/>
                  <a:pt x="9034963" y="2179264"/>
                </a:cubicBezTo>
                <a:lnTo>
                  <a:pt x="9034963" y="2196026"/>
                </a:lnTo>
                <a:cubicBezTo>
                  <a:pt x="9001933" y="2196354"/>
                  <a:pt x="8973092" y="2198532"/>
                  <a:pt x="8948443" y="2202558"/>
                </a:cubicBezTo>
                <a:cubicBezTo>
                  <a:pt x="8923793" y="2206584"/>
                  <a:pt x="8904731" y="2214184"/>
                  <a:pt x="8891256" y="2225358"/>
                </a:cubicBezTo>
                <a:cubicBezTo>
                  <a:pt x="8877781" y="2236533"/>
                  <a:pt x="8871043" y="2252884"/>
                  <a:pt x="8871043" y="2274412"/>
                </a:cubicBezTo>
                <a:cubicBezTo>
                  <a:pt x="8871043" y="2289530"/>
                  <a:pt x="8874454" y="2302224"/>
                  <a:pt x="8881272" y="2312495"/>
                </a:cubicBezTo>
                <a:cubicBezTo>
                  <a:pt x="8888093" y="2322766"/>
                  <a:pt x="8897213" y="2330530"/>
                  <a:pt x="8908634" y="2335789"/>
                </a:cubicBezTo>
                <a:cubicBezTo>
                  <a:pt x="8920056" y="2341048"/>
                  <a:pt x="8932667" y="2343677"/>
                  <a:pt x="8946471" y="2343677"/>
                </a:cubicBezTo>
                <a:cubicBezTo>
                  <a:pt x="8965863" y="2343677"/>
                  <a:pt x="8982829" y="2339938"/>
                  <a:pt x="8997372" y="2332461"/>
                </a:cubicBezTo>
                <a:cubicBezTo>
                  <a:pt x="9011916" y="2324984"/>
                  <a:pt x="9024693" y="2315083"/>
                  <a:pt x="9035703" y="2302758"/>
                </a:cubicBezTo>
                <a:lnTo>
                  <a:pt x="9037428" y="2339240"/>
                </a:lnTo>
                <a:lnTo>
                  <a:pt x="9075881" y="2339240"/>
                </a:lnTo>
                <a:lnTo>
                  <a:pt x="9075881" y="2178771"/>
                </a:lnTo>
                <a:cubicBezTo>
                  <a:pt x="9075881" y="2161516"/>
                  <a:pt x="9073253" y="2147424"/>
                  <a:pt x="9067994" y="2136496"/>
                </a:cubicBezTo>
                <a:cubicBezTo>
                  <a:pt x="9062736" y="2125568"/>
                  <a:pt x="9055629" y="2117064"/>
                  <a:pt x="9046672" y="2110984"/>
                </a:cubicBezTo>
                <a:cubicBezTo>
                  <a:pt x="9037716" y="2104904"/>
                  <a:pt x="9027610" y="2100714"/>
                  <a:pt x="9016353" y="2098413"/>
                </a:cubicBezTo>
                <a:cubicBezTo>
                  <a:pt x="9005097" y="2096112"/>
                  <a:pt x="8993305" y="2094962"/>
                  <a:pt x="8980980" y="2094962"/>
                </a:cubicBezTo>
                <a:close/>
                <a:moveTo>
                  <a:pt x="8428531" y="2094962"/>
                </a:moveTo>
                <a:cubicBezTo>
                  <a:pt x="8409304" y="2094962"/>
                  <a:pt x="8392254" y="2097756"/>
                  <a:pt x="8377384" y="2103343"/>
                </a:cubicBezTo>
                <a:cubicBezTo>
                  <a:pt x="8362512" y="2108930"/>
                  <a:pt x="8350843" y="2117804"/>
                  <a:pt x="8342381" y="2129964"/>
                </a:cubicBezTo>
                <a:cubicBezTo>
                  <a:pt x="8333918" y="2142125"/>
                  <a:pt x="8329687" y="2158065"/>
                  <a:pt x="8329687" y="2177785"/>
                </a:cubicBezTo>
                <a:lnTo>
                  <a:pt x="8369619" y="2177785"/>
                </a:lnTo>
                <a:cubicBezTo>
                  <a:pt x="8369619" y="2159708"/>
                  <a:pt x="8375289" y="2146480"/>
                  <a:pt x="8386627" y="2138099"/>
                </a:cubicBezTo>
                <a:cubicBezTo>
                  <a:pt x="8397966" y="2129718"/>
                  <a:pt x="8411934" y="2125528"/>
                  <a:pt x="8428531" y="2125528"/>
                </a:cubicBezTo>
                <a:cubicBezTo>
                  <a:pt x="8444142" y="2125528"/>
                  <a:pt x="8457042" y="2129348"/>
                  <a:pt x="8467231" y="2136990"/>
                </a:cubicBezTo>
                <a:cubicBezTo>
                  <a:pt x="8477419" y="2144631"/>
                  <a:pt x="8482514" y="2158722"/>
                  <a:pt x="8482514" y="2179264"/>
                </a:cubicBezTo>
                <a:lnTo>
                  <a:pt x="8482514" y="2196026"/>
                </a:lnTo>
                <a:cubicBezTo>
                  <a:pt x="8449483" y="2196354"/>
                  <a:pt x="8420643" y="2198532"/>
                  <a:pt x="8395994" y="2202558"/>
                </a:cubicBezTo>
                <a:cubicBezTo>
                  <a:pt x="8371344" y="2206584"/>
                  <a:pt x="8352283" y="2214184"/>
                  <a:pt x="8338806" y="2225358"/>
                </a:cubicBezTo>
                <a:cubicBezTo>
                  <a:pt x="8325332" y="2236533"/>
                  <a:pt x="8318594" y="2252884"/>
                  <a:pt x="8318594" y="2274412"/>
                </a:cubicBezTo>
                <a:cubicBezTo>
                  <a:pt x="8318594" y="2289530"/>
                  <a:pt x="8322004" y="2302224"/>
                  <a:pt x="8328824" y="2312495"/>
                </a:cubicBezTo>
                <a:cubicBezTo>
                  <a:pt x="8335643" y="2322766"/>
                  <a:pt x="8344765" y="2330530"/>
                  <a:pt x="8356184" y="2335789"/>
                </a:cubicBezTo>
                <a:cubicBezTo>
                  <a:pt x="8367606" y="2341048"/>
                  <a:pt x="8380218" y="2343677"/>
                  <a:pt x="8394022" y="2343677"/>
                </a:cubicBezTo>
                <a:cubicBezTo>
                  <a:pt x="8413412" y="2343677"/>
                  <a:pt x="8430380" y="2339938"/>
                  <a:pt x="8444923" y="2332461"/>
                </a:cubicBezTo>
                <a:cubicBezTo>
                  <a:pt x="8459466" y="2324984"/>
                  <a:pt x="8472242" y="2315083"/>
                  <a:pt x="8483253" y="2302758"/>
                </a:cubicBezTo>
                <a:lnTo>
                  <a:pt x="8484978" y="2339240"/>
                </a:lnTo>
                <a:lnTo>
                  <a:pt x="8523432" y="2339240"/>
                </a:lnTo>
                <a:lnTo>
                  <a:pt x="8523432" y="2178771"/>
                </a:lnTo>
                <a:cubicBezTo>
                  <a:pt x="8523432" y="2161516"/>
                  <a:pt x="8520802" y="2147424"/>
                  <a:pt x="8515544" y="2136496"/>
                </a:cubicBezTo>
                <a:cubicBezTo>
                  <a:pt x="8510286" y="2125568"/>
                  <a:pt x="8503178" y="2117064"/>
                  <a:pt x="8494222" y="2110984"/>
                </a:cubicBezTo>
                <a:cubicBezTo>
                  <a:pt x="8485266" y="2104904"/>
                  <a:pt x="8475160" y="2100714"/>
                  <a:pt x="8463903" y="2098413"/>
                </a:cubicBezTo>
                <a:cubicBezTo>
                  <a:pt x="8452646" y="2096112"/>
                  <a:pt x="8440856" y="2094962"/>
                  <a:pt x="8428531" y="2094962"/>
                </a:cubicBezTo>
                <a:close/>
                <a:moveTo>
                  <a:pt x="7998427" y="2094962"/>
                </a:moveTo>
                <a:cubicBezTo>
                  <a:pt x="7973778" y="2094962"/>
                  <a:pt x="7953442" y="2100220"/>
                  <a:pt x="7937420" y="2110738"/>
                </a:cubicBezTo>
                <a:cubicBezTo>
                  <a:pt x="7921398" y="2121255"/>
                  <a:pt x="7909484" y="2135839"/>
                  <a:pt x="7901678" y="2154491"/>
                </a:cubicBezTo>
                <a:cubicBezTo>
                  <a:pt x="7893872" y="2173142"/>
                  <a:pt x="7889970" y="2194711"/>
                  <a:pt x="7889970" y="2219196"/>
                </a:cubicBezTo>
                <a:cubicBezTo>
                  <a:pt x="7889970" y="2242696"/>
                  <a:pt x="7893996" y="2263853"/>
                  <a:pt x="7902047" y="2282669"/>
                </a:cubicBezTo>
                <a:cubicBezTo>
                  <a:pt x="7910100" y="2301485"/>
                  <a:pt x="7922467" y="2316357"/>
                  <a:pt x="7939145" y="2327285"/>
                </a:cubicBezTo>
                <a:cubicBezTo>
                  <a:pt x="7955825" y="2338213"/>
                  <a:pt x="7977229" y="2343677"/>
                  <a:pt x="8003358" y="2343677"/>
                </a:cubicBezTo>
                <a:cubicBezTo>
                  <a:pt x="8023570" y="2343677"/>
                  <a:pt x="8041072" y="2340349"/>
                  <a:pt x="8055861" y="2333694"/>
                </a:cubicBezTo>
                <a:cubicBezTo>
                  <a:pt x="8070652" y="2327038"/>
                  <a:pt x="8082154" y="2317589"/>
                  <a:pt x="8090370" y="2305347"/>
                </a:cubicBezTo>
                <a:cubicBezTo>
                  <a:pt x="8098588" y="2293104"/>
                  <a:pt x="8102943" y="2278520"/>
                  <a:pt x="8103435" y="2261594"/>
                </a:cubicBezTo>
                <a:lnTo>
                  <a:pt x="8062763" y="2261594"/>
                </a:lnTo>
                <a:cubicBezTo>
                  <a:pt x="8062270" y="2277862"/>
                  <a:pt x="8056847" y="2290310"/>
                  <a:pt x="8046494" y="2298938"/>
                </a:cubicBezTo>
                <a:cubicBezTo>
                  <a:pt x="8036142" y="2307565"/>
                  <a:pt x="8021762" y="2311879"/>
                  <a:pt x="8003358" y="2311879"/>
                </a:cubicBezTo>
                <a:cubicBezTo>
                  <a:pt x="7986103" y="2311879"/>
                  <a:pt x="7972216" y="2307935"/>
                  <a:pt x="7961699" y="2300047"/>
                </a:cubicBezTo>
                <a:cubicBezTo>
                  <a:pt x="7951183" y="2292159"/>
                  <a:pt x="7943499" y="2281683"/>
                  <a:pt x="7938652" y="2268619"/>
                </a:cubicBezTo>
                <a:cubicBezTo>
                  <a:pt x="7933805" y="2255554"/>
                  <a:pt x="7931298" y="2241216"/>
                  <a:pt x="7931134" y="2225605"/>
                </a:cubicBezTo>
                <a:lnTo>
                  <a:pt x="8102202" y="2225605"/>
                </a:lnTo>
                <a:cubicBezTo>
                  <a:pt x="8102532" y="2224126"/>
                  <a:pt x="8102779" y="2221702"/>
                  <a:pt x="8102943" y="2218334"/>
                </a:cubicBezTo>
                <a:cubicBezTo>
                  <a:pt x="8103106" y="2214964"/>
                  <a:pt x="8103188" y="2212048"/>
                  <a:pt x="8103188" y="2209583"/>
                </a:cubicBezTo>
                <a:cubicBezTo>
                  <a:pt x="8103188" y="2172608"/>
                  <a:pt x="8093904" y="2144261"/>
                  <a:pt x="8075335" y="2124542"/>
                </a:cubicBezTo>
                <a:cubicBezTo>
                  <a:pt x="8056765" y="2104822"/>
                  <a:pt x="8031129" y="2094962"/>
                  <a:pt x="7998427" y="2094962"/>
                </a:cubicBezTo>
                <a:close/>
                <a:moveTo>
                  <a:pt x="7204806" y="2094962"/>
                </a:moveTo>
                <a:cubicBezTo>
                  <a:pt x="7191989" y="2094962"/>
                  <a:pt x="7180074" y="2096318"/>
                  <a:pt x="7169065" y="2099029"/>
                </a:cubicBezTo>
                <a:cubicBezTo>
                  <a:pt x="7158055" y="2101740"/>
                  <a:pt x="7148482" y="2105808"/>
                  <a:pt x="7140348" y="2111231"/>
                </a:cubicBezTo>
                <a:cubicBezTo>
                  <a:pt x="7132214" y="2116654"/>
                  <a:pt x="7125887" y="2123432"/>
                  <a:pt x="7121368" y="2131567"/>
                </a:cubicBezTo>
                <a:cubicBezTo>
                  <a:pt x="7116848" y="2139701"/>
                  <a:pt x="7114589" y="2149109"/>
                  <a:pt x="7114589" y="2159790"/>
                </a:cubicBezTo>
                <a:cubicBezTo>
                  <a:pt x="7114589" y="2173430"/>
                  <a:pt x="7117793" y="2184728"/>
                  <a:pt x="7124202" y="2193684"/>
                </a:cubicBezTo>
                <a:cubicBezTo>
                  <a:pt x="7130610" y="2202640"/>
                  <a:pt x="7140224" y="2210035"/>
                  <a:pt x="7153042" y="2215868"/>
                </a:cubicBezTo>
                <a:cubicBezTo>
                  <a:pt x="7165859" y="2221702"/>
                  <a:pt x="7181636" y="2226838"/>
                  <a:pt x="7200370" y="2231274"/>
                </a:cubicBezTo>
                <a:cubicBezTo>
                  <a:pt x="7223376" y="2236698"/>
                  <a:pt x="7239439" y="2242284"/>
                  <a:pt x="7248560" y="2248036"/>
                </a:cubicBezTo>
                <a:cubicBezTo>
                  <a:pt x="7257680" y="2253788"/>
                  <a:pt x="7262240" y="2262580"/>
                  <a:pt x="7262240" y="2274412"/>
                </a:cubicBezTo>
                <a:cubicBezTo>
                  <a:pt x="7262240" y="2288215"/>
                  <a:pt x="7257187" y="2298116"/>
                  <a:pt x="7247080" y="2304114"/>
                </a:cubicBezTo>
                <a:cubicBezTo>
                  <a:pt x="7236975" y="2310112"/>
                  <a:pt x="7224116" y="2313112"/>
                  <a:pt x="7208504" y="2313112"/>
                </a:cubicBezTo>
                <a:cubicBezTo>
                  <a:pt x="7191085" y="2313112"/>
                  <a:pt x="7176582" y="2309291"/>
                  <a:pt x="7164997" y="2301649"/>
                </a:cubicBezTo>
                <a:cubicBezTo>
                  <a:pt x="7153412" y="2294008"/>
                  <a:pt x="7147619" y="2280820"/>
                  <a:pt x="7147619" y="2262086"/>
                </a:cubicBezTo>
                <a:lnTo>
                  <a:pt x="7107933" y="2262086"/>
                </a:lnTo>
                <a:cubicBezTo>
                  <a:pt x="7107933" y="2276876"/>
                  <a:pt x="7110522" y="2289489"/>
                  <a:pt x="7115698" y="2299924"/>
                </a:cubicBezTo>
                <a:cubicBezTo>
                  <a:pt x="7120874" y="2310359"/>
                  <a:pt x="7128063" y="2318781"/>
                  <a:pt x="7137267" y="2325190"/>
                </a:cubicBezTo>
                <a:cubicBezTo>
                  <a:pt x="7146470" y="2331599"/>
                  <a:pt x="7157110" y="2336282"/>
                  <a:pt x="7169187" y="2339240"/>
                </a:cubicBezTo>
                <a:cubicBezTo>
                  <a:pt x="7181266" y="2342198"/>
                  <a:pt x="7194044" y="2343677"/>
                  <a:pt x="7207518" y="2343677"/>
                </a:cubicBezTo>
                <a:cubicBezTo>
                  <a:pt x="7220992" y="2343677"/>
                  <a:pt x="7233523" y="2342280"/>
                  <a:pt x="7245109" y="2339486"/>
                </a:cubicBezTo>
                <a:cubicBezTo>
                  <a:pt x="7256694" y="2336693"/>
                  <a:pt x="7266800" y="2332379"/>
                  <a:pt x="7275428" y="2326546"/>
                </a:cubicBezTo>
                <a:cubicBezTo>
                  <a:pt x="7284055" y="2320712"/>
                  <a:pt x="7290793" y="2313235"/>
                  <a:pt x="7295640" y="2304114"/>
                </a:cubicBezTo>
                <a:cubicBezTo>
                  <a:pt x="7300488" y="2294994"/>
                  <a:pt x="7302912" y="2284189"/>
                  <a:pt x="7302912" y="2271700"/>
                </a:cubicBezTo>
                <a:cubicBezTo>
                  <a:pt x="7302912" y="2257239"/>
                  <a:pt x="7299831" y="2245366"/>
                  <a:pt x="7293668" y="2236081"/>
                </a:cubicBezTo>
                <a:cubicBezTo>
                  <a:pt x="7287506" y="2226796"/>
                  <a:pt x="7278345" y="2219196"/>
                  <a:pt x="7266184" y="2213280"/>
                </a:cubicBezTo>
                <a:cubicBezTo>
                  <a:pt x="7254024" y="2207364"/>
                  <a:pt x="7238987" y="2202270"/>
                  <a:pt x="7221075" y="2197998"/>
                </a:cubicBezTo>
                <a:cubicBezTo>
                  <a:pt x="7204643" y="2194054"/>
                  <a:pt x="7191579" y="2190315"/>
                  <a:pt x="7181882" y="2186782"/>
                </a:cubicBezTo>
                <a:cubicBezTo>
                  <a:pt x="7172187" y="2183249"/>
                  <a:pt x="7165284" y="2179264"/>
                  <a:pt x="7161177" y="2174827"/>
                </a:cubicBezTo>
                <a:cubicBezTo>
                  <a:pt x="7157069" y="2170390"/>
                  <a:pt x="7155015" y="2164967"/>
                  <a:pt x="7155015" y="2158558"/>
                </a:cubicBezTo>
                <a:cubicBezTo>
                  <a:pt x="7155015" y="2147384"/>
                  <a:pt x="7159615" y="2139167"/>
                  <a:pt x="7168818" y="2133908"/>
                </a:cubicBezTo>
                <a:cubicBezTo>
                  <a:pt x="7178020" y="2128650"/>
                  <a:pt x="7190016" y="2126020"/>
                  <a:pt x="7204806" y="2126020"/>
                </a:cubicBezTo>
                <a:cubicBezTo>
                  <a:pt x="7219433" y="2126020"/>
                  <a:pt x="7231838" y="2129554"/>
                  <a:pt x="7242028" y="2136620"/>
                </a:cubicBezTo>
                <a:cubicBezTo>
                  <a:pt x="7252217" y="2143686"/>
                  <a:pt x="7257311" y="2155764"/>
                  <a:pt x="7257311" y="2172855"/>
                </a:cubicBezTo>
                <a:lnTo>
                  <a:pt x="7297243" y="2172855"/>
                </a:lnTo>
                <a:cubicBezTo>
                  <a:pt x="7297243" y="2159051"/>
                  <a:pt x="7294777" y="2147219"/>
                  <a:pt x="7289848" y="2137359"/>
                </a:cubicBezTo>
                <a:cubicBezTo>
                  <a:pt x="7284918" y="2127500"/>
                  <a:pt x="7278222" y="2119447"/>
                  <a:pt x="7269758" y="2113203"/>
                </a:cubicBezTo>
                <a:cubicBezTo>
                  <a:pt x="7261295" y="2106958"/>
                  <a:pt x="7251517" y="2102357"/>
                  <a:pt x="7240425" y="2099399"/>
                </a:cubicBezTo>
                <a:cubicBezTo>
                  <a:pt x="7229333" y="2096441"/>
                  <a:pt x="7217460" y="2094962"/>
                  <a:pt x="7204806" y="2094962"/>
                </a:cubicBezTo>
                <a:close/>
                <a:moveTo>
                  <a:pt x="4991240" y="2094962"/>
                </a:moveTo>
                <a:cubicBezTo>
                  <a:pt x="4969055" y="2094962"/>
                  <a:pt x="4949622" y="2099604"/>
                  <a:pt x="4932943" y="2108889"/>
                </a:cubicBezTo>
                <a:cubicBezTo>
                  <a:pt x="4916263" y="2118174"/>
                  <a:pt x="4903281" y="2132060"/>
                  <a:pt x="4893997" y="2150547"/>
                </a:cubicBezTo>
                <a:cubicBezTo>
                  <a:pt x="4884711" y="2169034"/>
                  <a:pt x="4880069" y="2192082"/>
                  <a:pt x="4880069" y="2219689"/>
                </a:cubicBezTo>
                <a:cubicBezTo>
                  <a:pt x="4880069" y="2247297"/>
                  <a:pt x="4884794" y="2270262"/>
                  <a:pt x="4894243" y="2288585"/>
                </a:cubicBezTo>
                <a:cubicBezTo>
                  <a:pt x="4903693" y="2306908"/>
                  <a:pt x="4916797" y="2320630"/>
                  <a:pt x="4933559" y="2329750"/>
                </a:cubicBezTo>
                <a:cubicBezTo>
                  <a:pt x="4950321" y="2338870"/>
                  <a:pt x="4969548" y="2343430"/>
                  <a:pt x="4991240" y="2343430"/>
                </a:cubicBezTo>
                <a:cubicBezTo>
                  <a:pt x="5010137" y="2343430"/>
                  <a:pt x="5027187" y="2340226"/>
                  <a:pt x="5042387" y="2333817"/>
                </a:cubicBezTo>
                <a:cubicBezTo>
                  <a:pt x="5057588" y="2327408"/>
                  <a:pt x="5069666" y="2317754"/>
                  <a:pt x="5078623" y="2304854"/>
                </a:cubicBezTo>
                <a:cubicBezTo>
                  <a:pt x="5087579" y="2291954"/>
                  <a:pt x="5092303" y="2275808"/>
                  <a:pt x="5092796" y="2256417"/>
                </a:cubicBezTo>
                <a:lnTo>
                  <a:pt x="5052124" y="2256417"/>
                </a:lnTo>
                <a:cubicBezTo>
                  <a:pt x="5051631" y="2274000"/>
                  <a:pt x="5045879" y="2287352"/>
                  <a:pt x="5034869" y="2296473"/>
                </a:cubicBezTo>
                <a:cubicBezTo>
                  <a:pt x="5023860" y="2305593"/>
                  <a:pt x="5009563" y="2310154"/>
                  <a:pt x="4991979" y="2310154"/>
                </a:cubicBezTo>
                <a:cubicBezTo>
                  <a:pt x="4976533" y="2310154"/>
                  <a:pt x="4963632" y="2306579"/>
                  <a:pt x="4953279" y="2299431"/>
                </a:cubicBezTo>
                <a:cubicBezTo>
                  <a:pt x="4942926" y="2292282"/>
                  <a:pt x="4935203" y="2282012"/>
                  <a:pt x="4930109" y="2268619"/>
                </a:cubicBezTo>
                <a:cubicBezTo>
                  <a:pt x="4925014" y="2255226"/>
                  <a:pt x="4922468" y="2238916"/>
                  <a:pt x="4922468" y="2219689"/>
                </a:cubicBezTo>
                <a:cubicBezTo>
                  <a:pt x="4922468" y="2190767"/>
                  <a:pt x="4928218" y="2168295"/>
                  <a:pt x="4939722" y="2152272"/>
                </a:cubicBezTo>
                <a:cubicBezTo>
                  <a:pt x="4951225" y="2136250"/>
                  <a:pt x="4968644" y="2128239"/>
                  <a:pt x="4991979" y="2128239"/>
                </a:cubicBezTo>
                <a:cubicBezTo>
                  <a:pt x="5009563" y="2128239"/>
                  <a:pt x="5023448" y="2132676"/>
                  <a:pt x="5033637" y="2141550"/>
                </a:cubicBezTo>
                <a:cubicBezTo>
                  <a:pt x="5043825" y="2150424"/>
                  <a:pt x="5049413" y="2162584"/>
                  <a:pt x="5050399" y="2178031"/>
                </a:cubicBezTo>
                <a:lnTo>
                  <a:pt x="5091071" y="2178031"/>
                </a:lnTo>
                <a:cubicBezTo>
                  <a:pt x="5090578" y="2159298"/>
                  <a:pt x="5085894" y="2143809"/>
                  <a:pt x="5077020" y="2131567"/>
                </a:cubicBezTo>
                <a:cubicBezTo>
                  <a:pt x="5068146" y="2119324"/>
                  <a:pt x="5056274" y="2110162"/>
                  <a:pt x="5041401" y="2104082"/>
                </a:cubicBezTo>
                <a:cubicBezTo>
                  <a:pt x="5026530" y="2098002"/>
                  <a:pt x="5009810" y="2094962"/>
                  <a:pt x="4991240" y="2094962"/>
                </a:cubicBezTo>
                <a:close/>
                <a:moveTo>
                  <a:pt x="4447082" y="2094962"/>
                </a:moveTo>
                <a:cubicBezTo>
                  <a:pt x="4427855" y="2094962"/>
                  <a:pt x="4410806" y="2097756"/>
                  <a:pt x="4395934" y="2103343"/>
                </a:cubicBezTo>
                <a:cubicBezTo>
                  <a:pt x="4381062" y="2108930"/>
                  <a:pt x="4369394" y="2117804"/>
                  <a:pt x="4360932" y="2129964"/>
                </a:cubicBezTo>
                <a:cubicBezTo>
                  <a:pt x="4352469" y="2142125"/>
                  <a:pt x="4348237" y="2158065"/>
                  <a:pt x="4348237" y="2177785"/>
                </a:cubicBezTo>
                <a:lnTo>
                  <a:pt x="4388169" y="2177785"/>
                </a:lnTo>
                <a:cubicBezTo>
                  <a:pt x="4388169" y="2159708"/>
                  <a:pt x="4393839" y="2146480"/>
                  <a:pt x="4405178" y="2138099"/>
                </a:cubicBezTo>
                <a:cubicBezTo>
                  <a:pt x="4416517" y="2129718"/>
                  <a:pt x="4430484" y="2125528"/>
                  <a:pt x="4447082" y="2125528"/>
                </a:cubicBezTo>
                <a:cubicBezTo>
                  <a:pt x="4462693" y="2125528"/>
                  <a:pt x="4475593" y="2129348"/>
                  <a:pt x="4485781" y="2136990"/>
                </a:cubicBezTo>
                <a:cubicBezTo>
                  <a:pt x="4495970" y="2144631"/>
                  <a:pt x="4501064" y="2158722"/>
                  <a:pt x="4501064" y="2179264"/>
                </a:cubicBezTo>
                <a:lnTo>
                  <a:pt x="4501064" y="2196026"/>
                </a:lnTo>
                <a:cubicBezTo>
                  <a:pt x="4468034" y="2196354"/>
                  <a:pt x="4439195" y="2198532"/>
                  <a:pt x="4414545" y="2202558"/>
                </a:cubicBezTo>
                <a:cubicBezTo>
                  <a:pt x="4389895" y="2206584"/>
                  <a:pt x="4370832" y="2214184"/>
                  <a:pt x="4357358" y="2225358"/>
                </a:cubicBezTo>
                <a:cubicBezTo>
                  <a:pt x="4343882" y="2236533"/>
                  <a:pt x="4337144" y="2252884"/>
                  <a:pt x="4337144" y="2274412"/>
                </a:cubicBezTo>
                <a:cubicBezTo>
                  <a:pt x="4337144" y="2289530"/>
                  <a:pt x="4340555" y="2302224"/>
                  <a:pt x="4347374" y="2312495"/>
                </a:cubicBezTo>
                <a:cubicBezTo>
                  <a:pt x="4354194" y="2322766"/>
                  <a:pt x="4363314" y="2330530"/>
                  <a:pt x="4374735" y="2335789"/>
                </a:cubicBezTo>
                <a:cubicBezTo>
                  <a:pt x="4386157" y="2341048"/>
                  <a:pt x="4398768" y="2343677"/>
                  <a:pt x="4412573" y="2343677"/>
                </a:cubicBezTo>
                <a:cubicBezTo>
                  <a:pt x="4431964" y="2343677"/>
                  <a:pt x="4448931" y="2339938"/>
                  <a:pt x="4463474" y="2332461"/>
                </a:cubicBezTo>
                <a:cubicBezTo>
                  <a:pt x="4478017" y="2324984"/>
                  <a:pt x="4490795" y="2315083"/>
                  <a:pt x="4501805" y="2302758"/>
                </a:cubicBezTo>
                <a:lnTo>
                  <a:pt x="4503529" y="2339240"/>
                </a:lnTo>
                <a:lnTo>
                  <a:pt x="4541983" y="2339240"/>
                </a:lnTo>
                <a:lnTo>
                  <a:pt x="4541983" y="2178771"/>
                </a:lnTo>
                <a:cubicBezTo>
                  <a:pt x="4541983" y="2161516"/>
                  <a:pt x="4539354" y="2147424"/>
                  <a:pt x="4534096" y="2136496"/>
                </a:cubicBezTo>
                <a:cubicBezTo>
                  <a:pt x="4528837" y="2125568"/>
                  <a:pt x="4521729" y="2117064"/>
                  <a:pt x="4512773" y="2110984"/>
                </a:cubicBezTo>
                <a:cubicBezTo>
                  <a:pt x="4503817" y="2104904"/>
                  <a:pt x="4493710" y="2100714"/>
                  <a:pt x="4482455" y="2098413"/>
                </a:cubicBezTo>
                <a:cubicBezTo>
                  <a:pt x="4471198" y="2096112"/>
                  <a:pt x="4459407" y="2094962"/>
                  <a:pt x="4447082" y="2094962"/>
                </a:cubicBezTo>
                <a:close/>
                <a:moveTo>
                  <a:pt x="4181615" y="2094962"/>
                </a:moveTo>
                <a:cubicBezTo>
                  <a:pt x="4159430" y="2094962"/>
                  <a:pt x="4139998" y="2099604"/>
                  <a:pt x="4123318" y="2108889"/>
                </a:cubicBezTo>
                <a:cubicBezTo>
                  <a:pt x="4106638" y="2118174"/>
                  <a:pt x="4093656" y="2132060"/>
                  <a:pt x="4084371" y="2150547"/>
                </a:cubicBezTo>
                <a:cubicBezTo>
                  <a:pt x="4075086" y="2169034"/>
                  <a:pt x="4070444" y="2192082"/>
                  <a:pt x="4070444" y="2219689"/>
                </a:cubicBezTo>
                <a:cubicBezTo>
                  <a:pt x="4070444" y="2247297"/>
                  <a:pt x="4075169" y="2270262"/>
                  <a:pt x="4084618" y="2288585"/>
                </a:cubicBezTo>
                <a:cubicBezTo>
                  <a:pt x="4094067" y="2306908"/>
                  <a:pt x="4107172" y="2320630"/>
                  <a:pt x="4123934" y="2329750"/>
                </a:cubicBezTo>
                <a:cubicBezTo>
                  <a:pt x="4140696" y="2338870"/>
                  <a:pt x="4159923" y="2343430"/>
                  <a:pt x="4181615" y="2343430"/>
                </a:cubicBezTo>
                <a:cubicBezTo>
                  <a:pt x="4200512" y="2343430"/>
                  <a:pt x="4217562" y="2340226"/>
                  <a:pt x="4232762" y="2333817"/>
                </a:cubicBezTo>
                <a:cubicBezTo>
                  <a:pt x="4247963" y="2327408"/>
                  <a:pt x="4260042" y="2317754"/>
                  <a:pt x="4268998" y="2304854"/>
                </a:cubicBezTo>
                <a:cubicBezTo>
                  <a:pt x="4277953" y="2291954"/>
                  <a:pt x="4282678" y="2275808"/>
                  <a:pt x="4283172" y="2256417"/>
                </a:cubicBezTo>
                <a:lnTo>
                  <a:pt x="4242499" y="2256417"/>
                </a:lnTo>
                <a:cubicBezTo>
                  <a:pt x="4242006" y="2274000"/>
                  <a:pt x="4236254" y="2287352"/>
                  <a:pt x="4225244" y="2296473"/>
                </a:cubicBezTo>
                <a:cubicBezTo>
                  <a:pt x="4214234" y="2305593"/>
                  <a:pt x="4199937" y="2310154"/>
                  <a:pt x="4182354" y="2310154"/>
                </a:cubicBezTo>
                <a:cubicBezTo>
                  <a:pt x="4166906" y="2310154"/>
                  <a:pt x="4154007" y="2306579"/>
                  <a:pt x="4143654" y="2299431"/>
                </a:cubicBezTo>
                <a:cubicBezTo>
                  <a:pt x="4133301" y="2292282"/>
                  <a:pt x="4125578" y="2282012"/>
                  <a:pt x="4120483" y="2268619"/>
                </a:cubicBezTo>
                <a:cubicBezTo>
                  <a:pt x="4115389" y="2255226"/>
                  <a:pt x="4112842" y="2238916"/>
                  <a:pt x="4112842" y="2219689"/>
                </a:cubicBezTo>
                <a:cubicBezTo>
                  <a:pt x="4112842" y="2190767"/>
                  <a:pt x="4118594" y="2168295"/>
                  <a:pt x="4130096" y="2152272"/>
                </a:cubicBezTo>
                <a:cubicBezTo>
                  <a:pt x="4141600" y="2136250"/>
                  <a:pt x="4159019" y="2128239"/>
                  <a:pt x="4182354" y="2128239"/>
                </a:cubicBezTo>
                <a:cubicBezTo>
                  <a:pt x="4199937" y="2128239"/>
                  <a:pt x="4213824" y="2132676"/>
                  <a:pt x="4224011" y="2141550"/>
                </a:cubicBezTo>
                <a:cubicBezTo>
                  <a:pt x="4234200" y="2150424"/>
                  <a:pt x="4239788" y="2162584"/>
                  <a:pt x="4240774" y="2178031"/>
                </a:cubicBezTo>
                <a:lnTo>
                  <a:pt x="4281446" y="2178031"/>
                </a:lnTo>
                <a:cubicBezTo>
                  <a:pt x="4280953" y="2159298"/>
                  <a:pt x="4276269" y="2143809"/>
                  <a:pt x="4267395" y="2131567"/>
                </a:cubicBezTo>
                <a:cubicBezTo>
                  <a:pt x="4258521" y="2119324"/>
                  <a:pt x="4246648" y="2110162"/>
                  <a:pt x="4231776" y="2104082"/>
                </a:cubicBezTo>
                <a:cubicBezTo>
                  <a:pt x="4216905" y="2098002"/>
                  <a:pt x="4200184" y="2094962"/>
                  <a:pt x="4181615" y="2094962"/>
                </a:cubicBezTo>
                <a:close/>
                <a:moveTo>
                  <a:pt x="3093053" y="2094962"/>
                </a:moveTo>
                <a:cubicBezTo>
                  <a:pt x="3068403" y="2094962"/>
                  <a:pt x="3048067" y="2100220"/>
                  <a:pt x="3032045" y="2110738"/>
                </a:cubicBezTo>
                <a:cubicBezTo>
                  <a:pt x="3016023" y="2121255"/>
                  <a:pt x="3004109" y="2135839"/>
                  <a:pt x="2996303" y="2154491"/>
                </a:cubicBezTo>
                <a:cubicBezTo>
                  <a:pt x="2988497" y="2173142"/>
                  <a:pt x="2984594" y="2194711"/>
                  <a:pt x="2984594" y="2219196"/>
                </a:cubicBezTo>
                <a:cubicBezTo>
                  <a:pt x="2984594" y="2242696"/>
                  <a:pt x="2988621" y="2263853"/>
                  <a:pt x="2996673" y="2282669"/>
                </a:cubicBezTo>
                <a:cubicBezTo>
                  <a:pt x="3004725" y="2301485"/>
                  <a:pt x="3017091" y="2316357"/>
                  <a:pt x="3033771" y="2327285"/>
                </a:cubicBezTo>
                <a:cubicBezTo>
                  <a:pt x="3050450" y="2338213"/>
                  <a:pt x="3071854" y="2343677"/>
                  <a:pt x="3097983" y="2343677"/>
                </a:cubicBezTo>
                <a:cubicBezTo>
                  <a:pt x="3118196" y="2343677"/>
                  <a:pt x="3135697" y="2340349"/>
                  <a:pt x="3150487" y="2333694"/>
                </a:cubicBezTo>
                <a:cubicBezTo>
                  <a:pt x="3165277" y="2327038"/>
                  <a:pt x="3176780" y="2317589"/>
                  <a:pt x="3184996" y="2305347"/>
                </a:cubicBezTo>
                <a:cubicBezTo>
                  <a:pt x="3193213" y="2293104"/>
                  <a:pt x="3197567" y="2278520"/>
                  <a:pt x="3198061" y="2261594"/>
                </a:cubicBezTo>
                <a:lnTo>
                  <a:pt x="3157388" y="2261594"/>
                </a:lnTo>
                <a:cubicBezTo>
                  <a:pt x="3156895" y="2277862"/>
                  <a:pt x="3151473" y="2290310"/>
                  <a:pt x="3141120" y="2298938"/>
                </a:cubicBezTo>
                <a:cubicBezTo>
                  <a:pt x="3130767" y="2307565"/>
                  <a:pt x="3116388" y="2311879"/>
                  <a:pt x="3097983" y="2311879"/>
                </a:cubicBezTo>
                <a:cubicBezTo>
                  <a:pt x="3080728" y="2311879"/>
                  <a:pt x="3066842" y="2307935"/>
                  <a:pt x="3056325" y="2300047"/>
                </a:cubicBezTo>
                <a:cubicBezTo>
                  <a:pt x="3045808" y="2292159"/>
                  <a:pt x="3038125" y="2281683"/>
                  <a:pt x="3033277" y="2268619"/>
                </a:cubicBezTo>
                <a:cubicBezTo>
                  <a:pt x="3028430" y="2255554"/>
                  <a:pt x="3025924" y="2241216"/>
                  <a:pt x="3025759" y="2225605"/>
                </a:cubicBezTo>
                <a:lnTo>
                  <a:pt x="3196828" y="2225605"/>
                </a:lnTo>
                <a:cubicBezTo>
                  <a:pt x="3197157" y="2224126"/>
                  <a:pt x="3197403" y="2221702"/>
                  <a:pt x="3197567" y="2218334"/>
                </a:cubicBezTo>
                <a:cubicBezTo>
                  <a:pt x="3197732" y="2214964"/>
                  <a:pt x="3197814" y="2212048"/>
                  <a:pt x="3197814" y="2209583"/>
                </a:cubicBezTo>
                <a:cubicBezTo>
                  <a:pt x="3197814" y="2172608"/>
                  <a:pt x="3188529" y="2144261"/>
                  <a:pt x="3169960" y="2124542"/>
                </a:cubicBezTo>
                <a:cubicBezTo>
                  <a:pt x="3151391" y="2104822"/>
                  <a:pt x="3125755" y="2094962"/>
                  <a:pt x="3093053" y="2094962"/>
                </a:cubicBezTo>
                <a:close/>
                <a:moveTo>
                  <a:pt x="2665907" y="2094962"/>
                </a:moveTo>
                <a:cubicBezTo>
                  <a:pt x="2646680" y="2094962"/>
                  <a:pt x="2629631" y="2097756"/>
                  <a:pt x="2614759" y="2103343"/>
                </a:cubicBezTo>
                <a:cubicBezTo>
                  <a:pt x="2599887" y="2108930"/>
                  <a:pt x="2588219" y="2117804"/>
                  <a:pt x="2579757" y="2129964"/>
                </a:cubicBezTo>
                <a:cubicBezTo>
                  <a:pt x="2571293" y="2142125"/>
                  <a:pt x="2567062" y="2158065"/>
                  <a:pt x="2567062" y="2177785"/>
                </a:cubicBezTo>
                <a:lnTo>
                  <a:pt x="2606994" y="2177785"/>
                </a:lnTo>
                <a:cubicBezTo>
                  <a:pt x="2606994" y="2159708"/>
                  <a:pt x="2612664" y="2146480"/>
                  <a:pt x="2624003" y="2138099"/>
                </a:cubicBezTo>
                <a:cubicBezTo>
                  <a:pt x="2635341" y="2129718"/>
                  <a:pt x="2649310" y="2125528"/>
                  <a:pt x="2665907" y="2125528"/>
                </a:cubicBezTo>
                <a:cubicBezTo>
                  <a:pt x="2681518" y="2125528"/>
                  <a:pt x="2694418" y="2129348"/>
                  <a:pt x="2704607" y="2136990"/>
                </a:cubicBezTo>
                <a:cubicBezTo>
                  <a:pt x="2714795" y="2144631"/>
                  <a:pt x="2719890" y="2158722"/>
                  <a:pt x="2719890" y="2179264"/>
                </a:cubicBezTo>
                <a:lnTo>
                  <a:pt x="2719890" y="2196026"/>
                </a:lnTo>
                <a:cubicBezTo>
                  <a:pt x="2686859" y="2196354"/>
                  <a:pt x="2658019" y="2198532"/>
                  <a:pt x="2633369" y="2202558"/>
                </a:cubicBezTo>
                <a:cubicBezTo>
                  <a:pt x="2608720" y="2206584"/>
                  <a:pt x="2589657" y="2214184"/>
                  <a:pt x="2576182" y="2225358"/>
                </a:cubicBezTo>
                <a:cubicBezTo>
                  <a:pt x="2562707" y="2236533"/>
                  <a:pt x="2555970" y="2252884"/>
                  <a:pt x="2555970" y="2274412"/>
                </a:cubicBezTo>
                <a:cubicBezTo>
                  <a:pt x="2555970" y="2289530"/>
                  <a:pt x="2559379" y="2302224"/>
                  <a:pt x="2566199" y="2312495"/>
                </a:cubicBezTo>
                <a:cubicBezTo>
                  <a:pt x="2573019" y="2322766"/>
                  <a:pt x="2582139" y="2330530"/>
                  <a:pt x="2593560" y="2335789"/>
                </a:cubicBezTo>
                <a:cubicBezTo>
                  <a:pt x="2604981" y="2341048"/>
                  <a:pt x="2617594" y="2343677"/>
                  <a:pt x="2631398" y="2343677"/>
                </a:cubicBezTo>
                <a:cubicBezTo>
                  <a:pt x="2650789" y="2343677"/>
                  <a:pt x="2667756" y="2339938"/>
                  <a:pt x="2682299" y="2332461"/>
                </a:cubicBezTo>
                <a:cubicBezTo>
                  <a:pt x="2696842" y="2324984"/>
                  <a:pt x="2709619" y="2315083"/>
                  <a:pt x="2720629" y="2302758"/>
                </a:cubicBezTo>
                <a:lnTo>
                  <a:pt x="2722355" y="2339240"/>
                </a:lnTo>
                <a:lnTo>
                  <a:pt x="2760808" y="2339240"/>
                </a:lnTo>
                <a:lnTo>
                  <a:pt x="2760808" y="2178771"/>
                </a:lnTo>
                <a:cubicBezTo>
                  <a:pt x="2760808" y="2161516"/>
                  <a:pt x="2758179" y="2147424"/>
                  <a:pt x="2752920" y="2136496"/>
                </a:cubicBezTo>
                <a:cubicBezTo>
                  <a:pt x="2747662" y="2125568"/>
                  <a:pt x="2740554" y="2117064"/>
                  <a:pt x="2731598" y="2110984"/>
                </a:cubicBezTo>
                <a:cubicBezTo>
                  <a:pt x="2722642" y="2104904"/>
                  <a:pt x="2712536" y="2100714"/>
                  <a:pt x="2701279" y="2098413"/>
                </a:cubicBezTo>
                <a:cubicBezTo>
                  <a:pt x="2690022" y="2096112"/>
                  <a:pt x="2678232" y="2094962"/>
                  <a:pt x="2665907" y="2094962"/>
                </a:cubicBezTo>
                <a:close/>
                <a:moveTo>
                  <a:pt x="2400440" y="2094962"/>
                </a:moveTo>
                <a:cubicBezTo>
                  <a:pt x="2378255" y="2094962"/>
                  <a:pt x="2358823" y="2099604"/>
                  <a:pt x="2342143" y="2108889"/>
                </a:cubicBezTo>
                <a:cubicBezTo>
                  <a:pt x="2325464" y="2118174"/>
                  <a:pt x="2312481" y="2132060"/>
                  <a:pt x="2303197" y="2150547"/>
                </a:cubicBezTo>
                <a:cubicBezTo>
                  <a:pt x="2293912" y="2169034"/>
                  <a:pt x="2289270" y="2192082"/>
                  <a:pt x="2289270" y="2219689"/>
                </a:cubicBezTo>
                <a:cubicBezTo>
                  <a:pt x="2289270" y="2247297"/>
                  <a:pt x="2293994" y="2270262"/>
                  <a:pt x="2303443" y="2288585"/>
                </a:cubicBezTo>
                <a:cubicBezTo>
                  <a:pt x="2312892" y="2306908"/>
                  <a:pt x="2325997" y="2320630"/>
                  <a:pt x="2342759" y="2329750"/>
                </a:cubicBezTo>
                <a:cubicBezTo>
                  <a:pt x="2359521" y="2338870"/>
                  <a:pt x="2378748" y="2343430"/>
                  <a:pt x="2400440" y="2343430"/>
                </a:cubicBezTo>
                <a:cubicBezTo>
                  <a:pt x="2419338" y="2343430"/>
                  <a:pt x="2436387" y="2340226"/>
                  <a:pt x="2451587" y="2333817"/>
                </a:cubicBezTo>
                <a:cubicBezTo>
                  <a:pt x="2466788" y="2327408"/>
                  <a:pt x="2478867" y="2317754"/>
                  <a:pt x="2487822" y="2304854"/>
                </a:cubicBezTo>
                <a:cubicBezTo>
                  <a:pt x="2496779" y="2291954"/>
                  <a:pt x="2501503" y="2275808"/>
                  <a:pt x="2501996" y="2256417"/>
                </a:cubicBezTo>
                <a:lnTo>
                  <a:pt x="2461324" y="2256417"/>
                </a:lnTo>
                <a:cubicBezTo>
                  <a:pt x="2460831" y="2274000"/>
                  <a:pt x="2455079" y="2287352"/>
                  <a:pt x="2444069" y="2296473"/>
                </a:cubicBezTo>
                <a:cubicBezTo>
                  <a:pt x="2433059" y="2305593"/>
                  <a:pt x="2418762" y="2310154"/>
                  <a:pt x="2401179" y="2310154"/>
                </a:cubicBezTo>
                <a:cubicBezTo>
                  <a:pt x="2385732" y="2310154"/>
                  <a:pt x="2372832" y="2306579"/>
                  <a:pt x="2362479" y="2299431"/>
                </a:cubicBezTo>
                <a:cubicBezTo>
                  <a:pt x="2352126" y="2292282"/>
                  <a:pt x="2344402" y="2282012"/>
                  <a:pt x="2339308" y="2268619"/>
                </a:cubicBezTo>
                <a:cubicBezTo>
                  <a:pt x="2334214" y="2255226"/>
                  <a:pt x="2331667" y="2238916"/>
                  <a:pt x="2331667" y="2219689"/>
                </a:cubicBezTo>
                <a:cubicBezTo>
                  <a:pt x="2331667" y="2190767"/>
                  <a:pt x="2337419" y="2168295"/>
                  <a:pt x="2348922" y="2152272"/>
                </a:cubicBezTo>
                <a:cubicBezTo>
                  <a:pt x="2360425" y="2136250"/>
                  <a:pt x="2377844" y="2128239"/>
                  <a:pt x="2401179" y="2128239"/>
                </a:cubicBezTo>
                <a:cubicBezTo>
                  <a:pt x="2418762" y="2128239"/>
                  <a:pt x="2432648" y="2132676"/>
                  <a:pt x="2442837" y="2141550"/>
                </a:cubicBezTo>
                <a:cubicBezTo>
                  <a:pt x="2453025" y="2150424"/>
                  <a:pt x="2458613" y="2162584"/>
                  <a:pt x="2459599" y="2178031"/>
                </a:cubicBezTo>
                <a:lnTo>
                  <a:pt x="2500271" y="2178031"/>
                </a:lnTo>
                <a:cubicBezTo>
                  <a:pt x="2499778" y="2159298"/>
                  <a:pt x="2495094" y="2143809"/>
                  <a:pt x="2486220" y="2131567"/>
                </a:cubicBezTo>
                <a:cubicBezTo>
                  <a:pt x="2477346" y="2119324"/>
                  <a:pt x="2465474" y="2110162"/>
                  <a:pt x="2450602" y="2104082"/>
                </a:cubicBezTo>
                <a:cubicBezTo>
                  <a:pt x="2435729" y="2098002"/>
                  <a:pt x="2419009" y="2094962"/>
                  <a:pt x="2400440" y="2094962"/>
                </a:cubicBezTo>
                <a:close/>
                <a:moveTo>
                  <a:pt x="2016728" y="2094962"/>
                </a:moveTo>
                <a:cubicBezTo>
                  <a:pt x="1992078" y="2094962"/>
                  <a:pt x="1971742" y="2100220"/>
                  <a:pt x="1955720" y="2110738"/>
                </a:cubicBezTo>
                <a:cubicBezTo>
                  <a:pt x="1939698" y="2121255"/>
                  <a:pt x="1927784" y="2135839"/>
                  <a:pt x="1919978" y="2154491"/>
                </a:cubicBezTo>
                <a:cubicBezTo>
                  <a:pt x="1912172" y="2173142"/>
                  <a:pt x="1908269" y="2194711"/>
                  <a:pt x="1908269" y="2219196"/>
                </a:cubicBezTo>
                <a:cubicBezTo>
                  <a:pt x="1908269" y="2242696"/>
                  <a:pt x="1912295" y="2263853"/>
                  <a:pt x="1920348" y="2282669"/>
                </a:cubicBezTo>
                <a:cubicBezTo>
                  <a:pt x="1928400" y="2301485"/>
                  <a:pt x="1940766" y="2316357"/>
                  <a:pt x="1957445" y="2327285"/>
                </a:cubicBezTo>
                <a:cubicBezTo>
                  <a:pt x="1974125" y="2338213"/>
                  <a:pt x="1995529" y="2343677"/>
                  <a:pt x="2021658" y="2343677"/>
                </a:cubicBezTo>
                <a:cubicBezTo>
                  <a:pt x="2041871" y="2343677"/>
                  <a:pt x="2059372" y="2340349"/>
                  <a:pt x="2074162" y="2333694"/>
                </a:cubicBezTo>
                <a:cubicBezTo>
                  <a:pt x="2088952" y="2327038"/>
                  <a:pt x="2100455" y="2317589"/>
                  <a:pt x="2108671" y="2305347"/>
                </a:cubicBezTo>
                <a:cubicBezTo>
                  <a:pt x="2116888" y="2293104"/>
                  <a:pt x="2121243" y="2278520"/>
                  <a:pt x="2121736" y="2261594"/>
                </a:cubicBezTo>
                <a:lnTo>
                  <a:pt x="2081064" y="2261594"/>
                </a:lnTo>
                <a:cubicBezTo>
                  <a:pt x="2080570" y="2277862"/>
                  <a:pt x="2075148" y="2290310"/>
                  <a:pt x="2064794" y="2298938"/>
                </a:cubicBezTo>
                <a:cubicBezTo>
                  <a:pt x="2054442" y="2307565"/>
                  <a:pt x="2040063" y="2311879"/>
                  <a:pt x="2021658" y="2311879"/>
                </a:cubicBezTo>
                <a:cubicBezTo>
                  <a:pt x="2004403" y="2311879"/>
                  <a:pt x="1990517" y="2307935"/>
                  <a:pt x="1980000" y="2300047"/>
                </a:cubicBezTo>
                <a:cubicBezTo>
                  <a:pt x="1969483" y="2292159"/>
                  <a:pt x="1961800" y="2281683"/>
                  <a:pt x="1956952" y="2268619"/>
                </a:cubicBezTo>
                <a:cubicBezTo>
                  <a:pt x="1952105" y="2255554"/>
                  <a:pt x="1949599" y="2241216"/>
                  <a:pt x="1949434" y="2225605"/>
                </a:cubicBezTo>
                <a:lnTo>
                  <a:pt x="2120503" y="2225605"/>
                </a:lnTo>
                <a:cubicBezTo>
                  <a:pt x="2120832" y="2224126"/>
                  <a:pt x="2121078" y="2221702"/>
                  <a:pt x="2121243" y="2218334"/>
                </a:cubicBezTo>
                <a:cubicBezTo>
                  <a:pt x="2121407" y="2214964"/>
                  <a:pt x="2121489" y="2212048"/>
                  <a:pt x="2121489" y="2209583"/>
                </a:cubicBezTo>
                <a:cubicBezTo>
                  <a:pt x="2121489" y="2172608"/>
                  <a:pt x="2112204" y="2144261"/>
                  <a:pt x="2093635" y="2124542"/>
                </a:cubicBezTo>
                <a:cubicBezTo>
                  <a:pt x="2075065" y="2104822"/>
                  <a:pt x="2049430" y="2094962"/>
                  <a:pt x="2016728" y="2094962"/>
                </a:cubicBezTo>
                <a:close/>
                <a:moveTo>
                  <a:pt x="1190764" y="2094962"/>
                </a:moveTo>
                <a:cubicBezTo>
                  <a:pt x="1168580" y="2094962"/>
                  <a:pt x="1149147" y="2099604"/>
                  <a:pt x="1132468" y="2108889"/>
                </a:cubicBezTo>
                <a:cubicBezTo>
                  <a:pt x="1115788" y="2118174"/>
                  <a:pt x="1102806" y="2132060"/>
                  <a:pt x="1093521" y="2150547"/>
                </a:cubicBezTo>
                <a:cubicBezTo>
                  <a:pt x="1084237" y="2169034"/>
                  <a:pt x="1079594" y="2192082"/>
                  <a:pt x="1079594" y="2219689"/>
                </a:cubicBezTo>
                <a:cubicBezTo>
                  <a:pt x="1079594" y="2247297"/>
                  <a:pt x="1084319" y="2270262"/>
                  <a:pt x="1093768" y="2288585"/>
                </a:cubicBezTo>
                <a:cubicBezTo>
                  <a:pt x="1103217" y="2306908"/>
                  <a:pt x="1116322" y="2320630"/>
                  <a:pt x="1133084" y="2329750"/>
                </a:cubicBezTo>
                <a:cubicBezTo>
                  <a:pt x="1149846" y="2338870"/>
                  <a:pt x="1169072" y="2343430"/>
                  <a:pt x="1190764" y="2343430"/>
                </a:cubicBezTo>
                <a:cubicBezTo>
                  <a:pt x="1209663" y="2343430"/>
                  <a:pt x="1226712" y="2340226"/>
                  <a:pt x="1241912" y="2333817"/>
                </a:cubicBezTo>
                <a:cubicBezTo>
                  <a:pt x="1257113" y="2327408"/>
                  <a:pt x="1269191" y="2317754"/>
                  <a:pt x="1278147" y="2304854"/>
                </a:cubicBezTo>
                <a:cubicBezTo>
                  <a:pt x="1287103" y="2291954"/>
                  <a:pt x="1291828" y="2275808"/>
                  <a:pt x="1292321" y="2256417"/>
                </a:cubicBezTo>
                <a:lnTo>
                  <a:pt x="1251649" y="2256417"/>
                </a:lnTo>
                <a:cubicBezTo>
                  <a:pt x="1251156" y="2274000"/>
                  <a:pt x="1245405" y="2287352"/>
                  <a:pt x="1234394" y="2296473"/>
                </a:cubicBezTo>
                <a:cubicBezTo>
                  <a:pt x="1223384" y="2305593"/>
                  <a:pt x="1209087" y="2310154"/>
                  <a:pt x="1191504" y="2310154"/>
                </a:cubicBezTo>
                <a:cubicBezTo>
                  <a:pt x="1176056" y="2310154"/>
                  <a:pt x="1163157" y="2306579"/>
                  <a:pt x="1152804" y="2299431"/>
                </a:cubicBezTo>
                <a:cubicBezTo>
                  <a:pt x="1142451" y="2292282"/>
                  <a:pt x="1134727" y="2282012"/>
                  <a:pt x="1129633" y="2268619"/>
                </a:cubicBezTo>
                <a:cubicBezTo>
                  <a:pt x="1124539" y="2255226"/>
                  <a:pt x="1121992" y="2238916"/>
                  <a:pt x="1121992" y="2219689"/>
                </a:cubicBezTo>
                <a:cubicBezTo>
                  <a:pt x="1121992" y="2190767"/>
                  <a:pt x="1127744" y="2168295"/>
                  <a:pt x="1139246" y="2152272"/>
                </a:cubicBezTo>
                <a:cubicBezTo>
                  <a:pt x="1150750" y="2136250"/>
                  <a:pt x="1168169" y="2128239"/>
                  <a:pt x="1191504" y="2128239"/>
                </a:cubicBezTo>
                <a:cubicBezTo>
                  <a:pt x="1209087" y="2128239"/>
                  <a:pt x="1222973" y="2132676"/>
                  <a:pt x="1233162" y="2141550"/>
                </a:cubicBezTo>
                <a:cubicBezTo>
                  <a:pt x="1243350" y="2150424"/>
                  <a:pt x="1248937" y="2162584"/>
                  <a:pt x="1249923" y="2178031"/>
                </a:cubicBezTo>
                <a:lnTo>
                  <a:pt x="1290595" y="2178031"/>
                </a:lnTo>
                <a:cubicBezTo>
                  <a:pt x="1290103" y="2159298"/>
                  <a:pt x="1285419" y="2143809"/>
                  <a:pt x="1276545" y="2131567"/>
                </a:cubicBezTo>
                <a:cubicBezTo>
                  <a:pt x="1267671" y="2119324"/>
                  <a:pt x="1255798" y="2110162"/>
                  <a:pt x="1240927" y="2104082"/>
                </a:cubicBezTo>
                <a:cubicBezTo>
                  <a:pt x="1226055" y="2098002"/>
                  <a:pt x="1209334" y="2094962"/>
                  <a:pt x="1190764" y="2094962"/>
                </a:cubicBezTo>
                <a:close/>
                <a:moveTo>
                  <a:pt x="6658854" y="2094469"/>
                </a:moveTo>
                <a:cubicBezTo>
                  <a:pt x="6635354" y="2094469"/>
                  <a:pt x="6615224" y="2099481"/>
                  <a:pt x="6598462" y="2109505"/>
                </a:cubicBezTo>
                <a:cubicBezTo>
                  <a:pt x="6581700" y="2119530"/>
                  <a:pt x="6568923" y="2133867"/>
                  <a:pt x="6560131" y="2152519"/>
                </a:cubicBezTo>
                <a:cubicBezTo>
                  <a:pt x="6551339" y="2171170"/>
                  <a:pt x="6546945" y="2193560"/>
                  <a:pt x="6546945" y="2219689"/>
                </a:cubicBezTo>
                <a:cubicBezTo>
                  <a:pt x="6546945" y="2245160"/>
                  <a:pt x="6551339" y="2267140"/>
                  <a:pt x="6560131" y="2285627"/>
                </a:cubicBezTo>
                <a:cubicBezTo>
                  <a:pt x="6568923" y="2304114"/>
                  <a:pt x="6581700" y="2318329"/>
                  <a:pt x="6598462" y="2328271"/>
                </a:cubicBezTo>
                <a:cubicBezTo>
                  <a:pt x="6615224" y="2338213"/>
                  <a:pt x="6635354" y="2343184"/>
                  <a:pt x="6658854" y="2343184"/>
                </a:cubicBezTo>
                <a:cubicBezTo>
                  <a:pt x="6682846" y="2343184"/>
                  <a:pt x="6703346" y="2338213"/>
                  <a:pt x="6720355" y="2328271"/>
                </a:cubicBezTo>
                <a:cubicBezTo>
                  <a:pt x="6737362" y="2318329"/>
                  <a:pt x="6750427" y="2304114"/>
                  <a:pt x="6759548" y="2285627"/>
                </a:cubicBezTo>
                <a:cubicBezTo>
                  <a:pt x="6768667" y="2267140"/>
                  <a:pt x="6773228" y="2245160"/>
                  <a:pt x="6773228" y="2219689"/>
                </a:cubicBezTo>
                <a:cubicBezTo>
                  <a:pt x="6773228" y="2193560"/>
                  <a:pt x="6768667" y="2171170"/>
                  <a:pt x="6759548" y="2152519"/>
                </a:cubicBezTo>
                <a:cubicBezTo>
                  <a:pt x="6750427" y="2133867"/>
                  <a:pt x="6737362" y="2119530"/>
                  <a:pt x="6720355" y="2109505"/>
                </a:cubicBezTo>
                <a:cubicBezTo>
                  <a:pt x="6703346" y="2099481"/>
                  <a:pt x="6682846" y="2094469"/>
                  <a:pt x="6658854" y="2094469"/>
                </a:cubicBezTo>
                <a:close/>
                <a:moveTo>
                  <a:pt x="5258679" y="2094469"/>
                </a:moveTo>
                <a:cubicBezTo>
                  <a:pt x="5235179" y="2094469"/>
                  <a:pt x="5215049" y="2099481"/>
                  <a:pt x="5198288" y="2109505"/>
                </a:cubicBezTo>
                <a:cubicBezTo>
                  <a:pt x="5181526" y="2119530"/>
                  <a:pt x="5168749" y="2133867"/>
                  <a:pt x="5159957" y="2152519"/>
                </a:cubicBezTo>
                <a:cubicBezTo>
                  <a:pt x="5151165" y="2171170"/>
                  <a:pt x="5146770" y="2193560"/>
                  <a:pt x="5146770" y="2219689"/>
                </a:cubicBezTo>
                <a:cubicBezTo>
                  <a:pt x="5146770" y="2245160"/>
                  <a:pt x="5151165" y="2267140"/>
                  <a:pt x="5159957" y="2285627"/>
                </a:cubicBezTo>
                <a:cubicBezTo>
                  <a:pt x="5168749" y="2304114"/>
                  <a:pt x="5181526" y="2318329"/>
                  <a:pt x="5198288" y="2328271"/>
                </a:cubicBezTo>
                <a:cubicBezTo>
                  <a:pt x="5215049" y="2338213"/>
                  <a:pt x="5235179" y="2343184"/>
                  <a:pt x="5258679" y="2343184"/>
                </a:cubicBezTo>
                <a:cubicBezTo>
                  <a:pt x="5282670" y="2343184"/>
                  <a:pt x="5303172" y="2338213"/>
                  <a:pt x="5320180" y="2328271"/>
                </a:cubicBezTo>
                <a:cubicBezTo>
                  <a:pt x="5337189" y="2318329"/>
                  <a:pt x="5350253" y="2304114"/>
                  <a:pt x="5359373" y="2285627"/>
                </a:cubicBezTo>
                <a:cubicBezTo>
                  <a:pt x="5368493" y="2267140"/>
                  <a:pt x="5373054" y="2245160"/>
                  <a:pt x="5373054" y="2219689"/>
                </a:cubicBezTo>
                <a:cubicBezTo>
                  <a:pt x="5373054" y="2193560"/>
                  <a:pt x="5368493" y="2171170"/>
                  <a:pt x="5359373" y="2152519"/>
                </a:cubicBezTo>
                <a:cubicBezTo>
                  <a:pt x="5350253" y="2133867"/>
                  <a:pt x="5337189" y="2119530"/>
                  <a:pt x="5320180" y="2109505"/>
                </a:cubicBezTo>
                <a:cubicBezTo>
                  <a:pt x="5303172" y="2099481"/>
                  <a:pt x="5282670" y="2094469"/>
                  <a:pt x="5258679" y="2094469"/>
                </a:cubicBezTo>
                <a:close/>
                <a:moveTo>
                  <a:pt x="3610854" y="2094469"/>
                </a:moveTo>
                <a:cubicBezTo>
                  <a:pt x="3587354" y="2094469"/>
                  <a:pt x="3567224" y="2099481"/>
                  <a:pt x="3550462" y="2109505"/>
                </a:cubicBezTo>
                <a:cubicBezTo>
                  <a:pt x="3533701" y="2119530"/>
                  <a:pt x="3520924" y="2133867"/>
                  <a:pt x="3512132" y="2152519"/>
                </a:cubicBezTo>
                <a:cubicBezTo>
                  <a:pt x="3503341" y="2171170"/>
                  <a:pt x="3498944" y="2193560"/>
                  <a:pt x="3498944" y="2219689"/>
                </a:cubicBezTo>
                <a:cubicBezTo>
                  <a:pt x="3498944" y="2245160"/>
                  <a:pt x="3503341" y="2267140"/>
                  <a:pt x="3512132" y="2285627"/>
                </a:cubicBezTo>
                <a:cubicBezTo>
                  <a:pt x="3520924" y="2304114"/>
                  <a:pt x="3533701" y="2318329"/>
                  <a:pt x="3550462" y="2328271"/>
                </a:cubicBezTo>
                <a:cubicBezTo>
                  <a:pt x="3567224" y="2338213"/>
                  <a:pt x="3587354" y="2343184"/>
                  <a:pt x="3610854" y="2343184"/>
                </a:cubicBezTo>
                <a:cubicBezTo>
                  <a:pt x="3634846" y="2343184"/>
                  <a:pt x="3655347" y="2338213"/>
                  <a:pt x="3672355" y="2328271"/>
                </a:cubicBezTo>
                <a:cubicBezTo>
                  <a:pt x="3689363" y="2318329"/>
                  <a:pt x="3702428" y="2304114"/>
                  <a:pt x="3711548" y="2285627"/>
                </a:cubicBezTo>
                <a:cubicBezTo>
                  <a:pt x="3720668" y="2267140"/>
                  <a:pt x="3725228" y="2245160"/>
                  <a:pt x="3725228" y="2219689"/>
                </a:cubicBezTo>
                <a:cubicBezTo>
                  <a:pt x="3725228" y="2193560"/>
                  <a:pt x="3720668" y="2171170"/>
                  <a:pt x="3711548" y="2152519"/>
                </a:cubicBezTo>
                <a:cubicBezTo>
                  <a:pt x="3702428" y="2133867"/>
                  <a:pt x="3689363" y="2119530"/>
                  <a:pt x="3672355" y="2109505"/>
                </a:cubicBezTo>
                <a:cubicBezTo>
                  <a:pt x="3655347" y="2099481"/>
                  <a:pt x="3634846" y="2094469"/>
                  <a:pt x="3610854" y="2094469"/>
                </a:cubicBezTo>
                <a:close/>
                <a:moveTo>
                  <a:pt x="1458204" y="2094469"/>
                </a:moveTo>
                <a:cubicBezTo>
                  <a:pt x="1434705" y="2094469"/>
                  <a:pt x="1414574" y="2099481"/>
                  <a:pt x="1397812" y="2109505"/>
                </a:cubicBezTo>
                <a:cubicBezTo>
                  <a:pt x="1381050" y="2119530"/>
                  <a:pt x="1368274" y="2133867"/>
                  <a:pt x="1359482" y="2152519"/>
                </a:cubicBezTo>
                <a:cubicBezTo>
                  <a:pt x="1350690" y="2171170"/>
                  <a:pt x="1346294" y="2193560"/>
                  <a:pt x="1346294" y="2219689"/>
                </a:cubicBezTo>
                <a:cubicBezTo>
                  <a:pt x="1346294" y="2245160"/>
                  <a:pt x="1350690" y="2267140"/>
                  <a:pt x="1359482" y="2285627"/>
                </a:cubicBezTo>
                <a:cubicBezTo>
                  <a:pt x="1368274" y="2304114"/>
                  <a:pt x="1381050" y="2318329"/>
                  <a:pt x="1397812" y="2328271"/>
                </a:cubicBezTo>
                <a:cubicBezTo>
                  <a:pt x="1414574" y="2338213"/>
                  <a:pt x="1434705" y="2343184"/>
                  <a:pt x="1458204" y="2343184"/>
                </a:cubicBezTo>
                <a:cubicBezTo>
                  <a:pt x="1482196" y="2343184"/>
                  <a:pt x="1502696" y="2338213"/>
                  <a:pt x="1519705" y="2328271"/>
                </a:cubicBezTo>
                <a:cubicBezTo>
                  <a:pt x="1536713" y="2318329"/>
                  <a:pt x="1549777" y="2304114"/>
                  <a:pt x="1558898" y="2285627"/>
                </a:cubicBezTo>
                <a:cubicBezTo>
                  <a:pt x="1568018" y="2267140"/>
                  <a:pt x="1572578" y="2245160"/>
                  <a:pt x="1572578" y="2219689"/>
                </a:cubicBezTo>
                <a:cubicBezTo>
                  <a:pt x="1572578" y="2193560"/>
                  <a:pt x="1568018" y="2171170"/>
                  <a:pt x="1558898" y="2152519"/>
                </a:cubicBezTo>
                <a:cubicBezTo>
                  <a:pt x="1549777" y="2133867"/>
                  <a:pt x="1536713" y="2119530"/>
                  <a:pt x="1519705" y="2109505"/>
                </a:cubicBezTo>
                <a:cubicBezTo>
                  <a:pt x="1502696" y="2099481"/>
                  <a:pt x="1482196" y="2094469"/>
                  <a:pt x="1458204" y="2094469"/>
                </a:cubicBezTo>
                <a:close/>
                <a:moveTo>
                  <a:pt x="3463281" y="2067354"/>
                </a:moveTo>
                <a:cubicBezTo>
                  <a:pt x="3445205" y="2067847"/>
                  <a:pt x="3430456" y="2070887"/>
                  <a:pt x="3419035" y="2076475"/>
                </a:cubicBezTo>
                <a:cubicBezTo>
                  <a:pt x="3410470" y="2080665"/>
                  <a:pt x="3403129" y="2087629"/>
                  <a:pt x="3397012" y="2097365"/>
                </a:cubicBezTo>
                <a:lnTo>
                  <a:pt x="3392272" y="2106220"/>
                </a:lnTo>
                <a:lnTo>
                  <a:pt x="3374912" y="2099954"/>
                </a:lnTo>
                <a:cubicBezTo>
                  <a:pt x="3366367" y="2098105"/>
                  <a:pt x="3356959" y="2097180"/>
                  <a:pt x="3346689" y="2097180"/>
                </a:cubicBezTo>
                <a:cubicBezTo>
                  <a:pt x="3326640" y="2097180"/>
                  <a:pt x="3309673" y="2100878"/>
                  <a:pt x="3295787" y="2108273"/>
                </a:cubicBezTo>
                <a:cubicBezTo>
                  <a:pt x="3281901" y="2115668"/>
                  <a:pt x="3271384" y="2125610"/>
                  <a:pt x="3264235" y="2138099"/>
                </a:cubicBezTo>
                <a:cubicBezTo>
                  <a:pt x="3257087" y="2150588"/>
                  <a:pt x="3253513" y="2164474"/>
                  <a:pt x="3253513" y="2179757"/>
                </a:cubicBezTo>
                <a:cubicBezTo>
                  <a:pt x="3253513" y="2194218"/>
                  <a:pt x="3257046" y="2207652"/>
                  <a:pt x="3264112" y="2220059"/>
                </a:cubicBezTo>
                <a:cubicBezTo>
                  <a:pt x="3267646" y="2226262"/>
                  <a:pt x="3272010" y="2231870"/>
                  <a:pt x="3277207" y="2236882"/>
                </a:cubicBezTo>
                <a:lnTo>
                  <a:pt x="3287426" y="2244368"/>
                </a:lnTo>
                <a:lnTo>
                  <a:pt x="3275605" y="2249238"/>
                </a:lnTo>
                <a:cubicBezTo>
                  <a:pt x="3270285" y="2252175"/>
                  <a:pt x="3266002" y="2255431"/>
                  <a:pt x="3262757" y="2259006"/>
                </a:cubicBezTo>
                <a:cubicBezTo>
                  <a:pt x="3256266" y="2266154"/>
                  <a:pt x="3253020" y="2273754"/>
                  <a:pt x="3253020" y="2281806"/>
                </a:cubicBezTo>
                <a:cubicBezTo>
                  <a:pt x="3253020" y="2287394"/>
                  <a:pt x="3254910" y="2293186"/>
                  <a:pt x="3258690" y="2299184"/>
                </a:cubicBezTo>
                <a:cubicBezTo>
                  <a:pt x="3262469" y="2305182"/>
                  <a:pt x="3268837" y="2310605"/>
                  <a:pt x="3277793" y="2315453"/>
                </a:cubicBezTo>
                <a:lnTo>
                  <a:pt x="3281904" y="2317020"/>
                </a:lnTo>
                <a:lnTo>
                  <a:pt x="3260045" y="2330366"/>
                </a:lnTo>
                <a:cubicBezTo>
                  <a:pt x="3248131" y="2341212"/>
                  <a:pt x="3242174" y="2353619"/>
                  <a:pt x="3242174" y="2367587"/>
                </a:cubicBezTo>
                <a:cubicBezTo>
                  <a:pt x="3242174" y="2379090"/>
                  <a:pt x="3245625" y="2389772"/>
                  <a:pt x="3252527" y="2399632"/>
                </a:cubicBezTo>
                <a:cubicBezTo>
                  <a:pt x="3259429" y="2409492"/>
                  <a:pt x="3270645" y="2417380"/>
                  <a:pt x="3286174" y="2423295"/>
                </a:cubicBezTo>
                <a:cubicBezTo>
                  <a:pt x="3301703" y="2429211"/>
                  <a:pt x="3322450" y="2432169"/>
                  <a:pt x="3348414" y="2432169"/>
                </a:cubicBezTo>
                <a:cubicBezTo>
                  <a:pt x="3386374" y="2432169"/>
                  <a:pt x="3415009" y="2425226"/>
                  <a:pt x="3434318" y="2411340"/>
                </a:cubicBezTo>
                <a:cubicBezTo>
                  <a:pt x="3453627" y="2397454"/>
                  <a:pt x="3463281" y="2379666"/>
                  <a:pt x="3463281" y="2357974"/>
                </a:cubicBezTo>
                <a:cubicBezTo>
                  <a:pt x="3463281" y="2336118"/>
                  <a:pt x="3454819" y="2319972"/>
                  <a:pt x="3437892" y="2309537"/>
                </a:cubicBezTo>
                <a:cubicBezTo>
                  <a:pt x="3420966" y="2299102"/>
                  <a:pt x="3392784" y="2293885"/>
                  <a:pt x="3353344" y="2293885"/>
                </a:cubicBezTo>
                <a:lnTo>
                  <a:pt x="3337322" y="2293885"/>
                </a:lnTo>
                <a:cubicBezTo>
                  <a:pt x="3324339" y="2293885"/>
                  <a:pt x="3314193" y="2293104"/>
                  <a:pt x="3306880" y="2291543"/>
                </a:cubicBezTo>
                <a:cubicBezTo>
                  <a:pt x="3299567" y="2289982"/>
                  <a:pt x="3294390" y="2287928"/>
                  <a:pt x="3291350" y="2285380"/>
                </a:cubicBezTo>
                <a:cubicBezTo>
                  <a:pt x="3288310" y="2282833"/>
                  <a:pt x="3286790" y="2279916"/>
                  <a:pt x="3286790" y="2276630"/>
                </a:cubicBezTo>
                <a:cubicBezTo>
                  <a:pt x="3286790" y="2271864"/>
                  <a:pt x="3289337" y="2267550"/>
                  <a:pt x="3294432" y="2263689"/>
                </a:cubicBezTo>
                <a:lnTo>
                  <a:pt x="3311060" y="2256068"/>
                </a:lnTo>
                <a:lnTo>
                  <a:pt x="3318126" y="2258728"/>
                </a:lnTo>
                <a:cubicBezTo>
                  <a:pt x="3326486" y="2260638"/>
                  <a:pt x="3335596" y="2261594"/>
                  <a:pt x="3345456" y="2261594"/>
                </a:cubicBezTo>
                <a:cubicBezTo>
                  <a:pt x="3366327" y="2261594"/>
                  <a:pt x="3383663" y="2257855"/>
                  <a:pt x="3397467" y="2250378"/>
                </a:cubicBezTo>
                <a:cubicBezTo>
                  <a:pt x="3411271" y="2242901"/>
                  <a:pt x="3421582" y="2232959"/>
                  <a:pt x="3428403" y="2220552"/>
                </a:cubicBezTo>
                <a:cubicBezTo>
                  <a:pt x="3435222" y="2208145"/>
                  <a:pt x="3438632" y="2194546"/>
                  <a:pt x="3438632" y="2179757"/>
                </a:cubicBezTo>
                <a:cubicBezTo>
                  <a:pt x="3438632" y="2164474"/>
                  <a:pt x="3435263" y="2150588"/>
                  <a:pt x="3428526" y="2138099"/>
                </a:cubicBezTo>
                <a:cubicBezTo>
                  <a:pt x="3425157" y="2131854"/>
                  <a:pt x="3420925" y="2126246"/>
                  <a:pt x="3415831" y="2121276"/>
                </a:cubicBezTo>
                <a:lnTo>
                  <a:pt x="3412377" y="2118762"/>
                </a:lnTo>
                <a:lnTo>
                  <a:pt x="3418512" y="2111939"/>
                </a:lnTo>
                <a:cubicBezTo>
                  <a:pt x="3422435" y="2108961"/>
                  <a:pt x="3426800" y="2106876"/>
                  <a:pt x="3431607" y="2105684"/>
                </a:cubicBezTo>
                <a:cubicBezTo>
                  <a:pt x="3441220" y="2103302"/>
                  <a:pt x="3451778" y="2102110"/>
                  <a:pt x="3463281" y="2102110"/>
                </a:cubicBezTo>
                <a:close/>
                <a:moveTo>
                  <a:pt x="9159682" y="2044184"/>
                </a:moveTo>
                <a:lnTo>
                  <a:pt x="9159682" y="2099152"/>
                </a:lnTo>
                <a:lnTo>
                  <a:pt x="9119503" y="2099152"/>
                </a:lnTo>
                <a:lnTo>
                  <a:pt x="9119503" y="2132430"/>
                </a:lnTo>
                <a:lnTo>
                  <a:pt x="9159682" y="2132430"/>
                </a:lnTo>
                <a:lnTo>
                  <a:pt x="9159682" y="2261594"/>
                </a:lnTo>
                <a:cubicBezTo>
                  <a:pt x="9159682" y="2277862"/>
                  <a:pt x="9161612" y="2291790"/>
                  <a:pt x="9165475" y="2303375"/>
                </a:cubicBezTo>
                <a:cubicBezTo>
                  <a:pt x="9169336" y="2314960"/>
                  <a:pt x="9176444" y="2323834"/>
                  <a:pt x="9186797" y="2329996"/>
                </a:cubicBezTo>
                <a:cubicBezTo>
                  <a:pt x="9197150" y="2336159"/>
                  <a:pt x="9212021" y="2339240"/>
                  <a:pt x="9231413" y="2339240"/>
                </a:cubicBezTo>
                <a:lnTo>
                  <a:pt x="9260253" y="2339240"/>
                </a:lnTo>
                <a:lnTo>
                  <a:pt x="9260253" y="2305963"/>
                </a:lnTo>
                <a:lnTo>
                  <a:pt x="9234124" y="2305963"/>
                </a:lnTo>
                <a:cubicBezTo>
                  <a:pt x="9219498" y="2305963"/>
                  <a:pt x="9210254" y="2301978"/>
                  <a:pt x="9206393" y="2294008"/>
                </a:cubicBezTo>
                <a:cubicBezTo>
                  <a:pt x="9202531" y="2286038"/>
                  <a:pt x="9200601" y="2274576"/>
                  <a:pt x="9200601" y="2259622"/>
                </a:cubicBezTo>
                <a:lnTo>
                  <a:pt x="9200601" y="2132430"/>
                </a:lnTo>
                <a:lnTo>
                  <a:pt x="9259760" y="2132430"/>
                </a:lnTo>
                <a:lnTo>
                  <a:pt x="9259760" y="2099152"/>
                </a:lnTo>
                <a:lnTo>
                  <a:pt x="9200601" y="2099152"/>
                </a:lnTo>
                <a:lnTo>
                  <a:pt x="9200601" y="2044184"/>
                </a:lnTo>
                <a:close/>
                <a:moveTo>
                  <a:pt x="8178608" y="2044184"/>
                </a:moveTo>
                <a:lnTo>
                  <a:pt x="8178608" y="2099152"/>
                </a:lnTo>
                <a:lnTo>
                  <a:pt x="8138428" y="2099152"/>
                </a:lnTo>
                <a:lnTo>
                  <a:pt x="8138428" y="2132430"/>
                </a:lnTo>
                <a:lnTo>
                  <a:pt x="8178608" y="2132430"/>
                </a:lnTo>
                <a:lnTo>
                  <a:pt x="8178608" y="2261594"/>
                </a:lnTo>
                <a:cubicBezTo>
                  <a:pt x="8178608" y="2277862"/>
                  <a:pt x="8180538" y="2291790"/>
                  <a:pt x="8184401" y="2303375"/>
                </a:cubicBezTo>
                <a:cubicBezTo>
                  <a:pt x="8188262" y="2314960"/>
                  <a:pt x="8195370" y="2323834"/>
                  <a:pt x="8205722" y="2329996"/>
                </a:cubicBezTo>
                <a:cubicBezTo>
                  <a:pt x="8216074" y="2336159"/>
                  <a:pt x="8230947" y="2339240"/>
                  <a:pt x="8250338" y="2339240"/>
                </a:cubicBezTo>
                <a:lnTo>
                  <a:pt x="8279178" y="2339240"/>
                </a:lnTo>
                <a:lnTo>
                  <a:pt x="8279178" y="2305963"/>
                </a:lnTo>
                <a:lnTo>
                  <a:pt x="8253049" y="2305963"/>
                </a:lnTo>
                <a:cubicBezTo>
                  <a:pt x="8238424" y="2305963"/>
                  <a:pt x="8229180" y="2301978"/>
                  <a:pt x="8225318" y="2294008"/>
                </a:cubicBezTo>
                <a:cubicBezTo>
                  <a:pt x="8221456" y="2286038"/>
                  <a:pt x="8219526" y="2274576"/>
                  <a:pt x="8219526" y="2259622"/>
                </a:cubicBezTo>
                <a:lnTo>
                  <a:pt x="8219526" y="2132430"/>
                </a:lnTo>
                <a:lnTo>
                  <a:pt x="8278685" y="2132430"/>
                </a:lnTo>
                <a:lnTo>
                  <a:pt x="8278685" y="2099152"/>
                </a:lnTo>
                <a:lnTo>
                  <a:pt x="8219526" y="2099152"/>
                </a:lnTo>
                <a:lnTo>
                  <a:pt x="8219526" y="2044184"/>
                </a:lnTo>
                <a:close/>
                <a:moveTo>
                  <a:pt x="5721158" y="2044184"/>
                </a:moveTo>
                <a:lnTo>
                  <a:pt x="5721158" y="2099152"/>
                </a:lnTo>
                <a:lnTo>
                  <a:pt x="5680978" y="2099152"/>
                </a:lnTo>
                <a:lnTo>
                  <a:pt x="5680978" y="2132430"/>
                </a:lnTo>
                <a:lnTo>
                  <a:pt x="5721158" y="2132430"/>
                </a:lnTo>
                <a:lnTo>
                  <a:pt x="5721158" y="2261594"/>
                </a:lnTo>
                <a:cubicBezTo>
                  <a:pt x="5721158" y="2277862"/>
                  <a:pt x="5723088" y="2291790"/>
                  <a:pt x="5726951" y="2303375"/>
                </a:cubicBezTo>
                <a:cubicBezTo>
                  <a:pt x="5730811" y="2314960"/>
                  <a:pt x="5737920" y="2323834"/>
                  <a:pt x="5748272" y="2329996"/>
                </a:cubicBezTo>
                <a:cubicBezTo>
                  <a:pt x="5758624" y="2336159"/>
                  <a:pt x="5773498" y="2339240"/>
                  <a:pt x="5792888" y="2339240"/>
                </a:cubicBezTo>
                <a:lnTo>
                  <a:pt x="5821728" y="2339240"/>
                </a:lnTo>
                <a:lnTo>
                  <a:pt x="5821728" y="2305963"/>
                </a:lnTo>
                <a:lnTo>
                  <a:pt x="5795599" y="2305963"/>
                </a:lnTo>
                <a:cubicBezTo>
                  <a:pt x="5780973" y="2305963"/>
                  <a:pt x="5771730" y="2301978"/>
                  <a:pt x="5767869" y="2294008"/>
                </a:cubicBezTo>
                <a:cubicBezTo>
                  <a:pt x="5764007" y="2286038"/>
                  <a:pt x="5762075" y="2274576"/>
                  <a:pt x="5762075" y="2259622"/>
                </a:cubicBezTo>
                <a:lnTo>
                  <a:pt x="5762075" y="2132430"/>
                </a:lnTo>
                <a:lnTo>
                  <a:pt x="5821234" y="2132430"/>
                </a:lnTo>
                <a:lnTo>
                  <a:pt x="5821234" y="2099152"/>
                </a:lnTo>
                <a:lnTo>
                  <a:pt x="5762075" y="2099152"/>
                </a:lnTo>
                <a:lnTo>
                  <a:pt x="5762075" y="2044184"/>
                </a:lnTo>
                <a:close/>
                <a:moveTo>
                  <a:pt x="2844608" y="2044184"/>
                </a:moveTo>
                <a:lnTo>
                  <a:pt x="2844608" y="2099152"/>
                </a:lnTo>
                <a:lnTo>
                  <a:pt x="2804429" y="2099152"/>
                </a:lnTo>
                <a:lnTo>
                  <a:pt x="2804429" y="2132430"/>
                </a:lnTo>
                <a:lnTo>
                  <a:pt x="2844608" y="2132430"/>
                </a:lnTo>
                <a:lnTo>
                  <a:pt x="2844608" y="2261594"/>
                </a:lnTo>
                <a:cubicBezTo>
                  <a:pt x="2844608" y="2277862"/>
                  <a:pt x="2846539" y="2291790"/>
                  <a:pt x="2850400" y="2303375"/>
                </a:cubicBezTo>
                <a:cubicBezTo>
                  <a:pt x="2854262" y="2314960"/>
                  <a:pt x="2861369" y="2323834"/>
                  <a:pt x="2871722" y="2329996"/>
                </a:cubicBezTo>
                <a:cubicBezTo>
                  <a:pt x="2882075" y="2336159"/>
                  <a:pt x="2896947" y="2339240"/>
                  <a:pt x="2916338" y="2339240"/>
                </a:cubicBezTo>
                <a:lnTo>
                  <a:pt x="2945178" y="2339240"/>
                </a:lnTo>
                <a:lnTo>
                  <a:pt x="2945178" y="2305963"/>
                </a:lnTo>
                <a:lnTo>
                  <a:pt x="2919049" y="2305963"/>
                </a:lnTo>
                <a:cubicBezTo>
                  <a:pt x="2904424" y="2305963"/>
                  <a:pt x="2895181" y="2301978"/>
                  <a:pt x="2891319" y="2294008"/>
                </a:cubicBezTo>
                <a:cubicBezTo>
                  <a:pt x="2887457" y="2286038"/>
                  <a:pt x="2885526" y="2274576"/>
                  <a:pt x="2885526" y="2259622"/>
                </a:cubicBezTo>
                <a:lnTo>
                  <a:pt x="2885526" y="2132430"/>
                </a:lnTo>
                <a:lnTo>
                  <a:pt x="2944685" y="2132430"/>
                </a:lnTo>
                <a:lnTo>
                  <a:pt x="2944685" y="2099152"/>
                </a:lnTo>
                <a:lnTo>
                  <a:pt x="2885526" y="2099152"/>
                </a:lnTo>
                <a:lnTo>
                  <a:pt x="2885526" y="2044184"/>
                </a:lnTo>
                <a:close/>
                <a:moveTo>
                  <a:pt x="8761539" y="2007456"/>
                </a:moveTo>
                <a:lnTo>
                  <a:pt x="8761539" y="2136620"/>
                </a:lnTo>
                <a:cubicBezTo>
                  <a:pt x="8753815" y="2123802"/>
                  <a:pt x="8743627" y="2113654"/>
                  <a:pt x="8730973" y="2106178"/>
                </a:cubicBezTo>
                <a:cubicBezTo>
                  <a:pt x="8718319" y="2098700"/>
                  <a:pt x="8703448" y="2094962"/>
                  <a:pt x="8686358" y="2094962"/>
                </a:cubicBezTo>
                <a:cubicBezTo>
                  <a:pt x="8665815" y="2094962"/>
                  <a:pt x="8647986" y="2099604"/>
                  <a:pt x="8632868" y="2108889"/>
                </a:cubicBezTo>
                <a:cubicBezTo>
                  <a:pt x="8617748" y="2118174"/>
                  <a:pt x="8606040" y="2131936"/>
                  <a:pt x="8597742" y="2150177"/>
                </a:cubicBezTo>
                <a:cubicBezTo>
                  <a:pt x="8589443" y="2168418"/>
                  <a:pt x="8585294" y="2191178"/>
                  <a:pt x="8585294" y="2218457"/>
                </a:cubicBezTo>
                <a:cubicBezTo>
                  <a:pt x="8585294" y="2245900"/>
                  <a:pt x="8589196" y="2268947"/>
                  <a:pt x="8597002" y="2287599"/>
                </a:cubicBezTo>
                <a:cubicBezTo>
                  <a:pt x="8604808" y="2306250"/>
                  <a:pt x="8615860" y="2320260"/>
                  <a:pt x="8630156" y="2329627"/>
                </a:cubicBezTo>
                <a:cubicBezTo>
                  <a:pt x="8644453" y="2338994"/>
                  <a:pt x="8661378" y="2343677"/>
                  <a:pt x="8680935" y="2343677"/>
                </a:cubicBezTo>
                <a:cubicBezTo>
                  <a:pt x="8699175" y="2343677"/>
                  <a:pt x="8715033" y="2340020"/>
                  <a:pt x="8728509" y="2332708"/>
                </a:cubicBezTo>
                <a:cubicBezTo>
                  <a:pt x="8741983" y="2325395"/>
                  <a:pt x="8752994" y="2315905"/>
                  <a:pt x="8761539" y="2304238"/>
                </a:cubicBezTo>
                <a:lnTo>
                  <a:pt x="8763758" y="2339240"/>
                </a:lnTo>
                <a:lnTo>
                  <a:pt x="8802704" y="2339240"/>
                </a:lnTo>
                <a:lnTo>
                  <a:pt x="8802704" y="2007456"/>
                </a:lnTo>
                <a:close/>
                <a:moveTo>
                  <a:pt x="4837518" y="2007456"/>
                </a:moveTo>
                <a:lnTo>
                  <a:pt x="4716736" y="2339240"/>
                </a:lnTo>
                <a:lnTo>
                  <a:pt x="4755929" y="2339240"/>
                </a:lnTo>
                <a:lnTo>
                  <a:pt x="4876712" y="2007456"/>
                </a:lnTo>
                <a:close/>
                <a:moveTo>
                  <a:pt x="4614691" y="2007456"/>
                </a:moveTo>
                <a:lnTo>
                  <a:pt x="4614691" y="2261594"/>
                </a:lnTo>
                <a:cubicBezTo>
                  <a:pt x="4614691" y="2277862"/>
                  <a:pt x="4616581" y="2291790"/>
                  <a:pt x="4620360" y="2303375"/>
                </a:cubicBezTo>
                <a:cubicBezTo>
                  <a:pt x="4624140" y="2314960"/>
                  <a:pt x="4631206" y="2323834"/>
                  <a:pt x="4641558" y="2329996"/>
                </a:cubicBezTo>
                <a:cubicBezTo>
                  <a:pt x="4651912" y="2336159"/>
                  <a:pt x="4666865" y="2339240"/>
                  <a:pt x="4686421" y="2339240"/>
                </a:cubicBezTo>
                <a:lnTo>
                  <a:pt x="4700225" y="2339240"/>
                </a:lnTo>
                <a:lnTo>
                  <a:pt x="4700225" y="2305716"/>
                </a:lnTo>
                <a:lnTo>
                  <a:pt x="4689132" y="2305716"/>
                </a:lnTo>
                <a:cubicBezTo>
                  <a:pt x="4674507" y="2305716"/>
                  <a:pt x="4665263" y="2301772"/>
                  <a:pt x="4661401" y="2293885"/>
                </a:cubicBezTo>
                <a:cubicBezTo>
                  <a:pt x="4657540" y="2285997"/>
                  <a:pt x="4655610" y="2274576"/>
                  <a:pt x="4655610" y="2259622"/>
                </a:cubicBezTo>
                <a:lnTo>
                  <a:pt x="4655610" y="2007456"/>
                </a:lnTo>
                <a:close/>
                <a:moveTo>
                  <a:pt x="1798765" y="2007456"/>
                </a:moveTo>
                <a:lnTo>
                  <a:pt x="1798765" y="2136620"/>
                </a:lnTo>
                <a:cubicBezTo>
                  <a:pt x="1791041" y="2123802"/>
                  <a:pt x="1780852" y="2113654"/>
                  <a:pt x="1768199" y="2106178"/>
                </a:cubicBezTo>
                <a:cubicBezTo>
                  <a:pt x="1755545" y="2098700"/>
                  <a:pt x="1740673" y="2094962"/>
                  <a:pt x="1723583" y="2094962"/>
                </a:cubicBezTo>
                <a:cubicBezTo>
                  <a:pt x="1703042" y="2094962"/>
                  <a:pt x="1685212" y="2099604"/>
                  <a:pt x="1670093" y="2108889"/>
                </a:cubicBezTo>
                <a:cubicBezTo>
                  <a:pt x="1654975" y="2118174"/>
                  <a:pt x="1643266" y="2131936"/>
                  <a:pt x="1634968" y="2150177"/>
                </a:cubicBezTo>
                <a:cubicBezTo>
                  <a:pt x="1626669" y="2168418"/>
                  <a:pt x="1622519" y="2191178"/>
                  <a:pt x="1622519" y="2218457"/>
                </a:cubicBezTo>
                <a:cubicBezTo>
                  <a:pt x="1622519" y="2245900"/>
                  <a:pt x="1626422" y="2268947"/>
                  <a:pt x="1634228" y="2287599"/>
                </a:cubicBezTo>
                <a:cubicBezTo>
                  <a:pt x="1642034" y="2306250"/>
                  <a:pt x="1653085" y="2320260"/>
                  <a:pt x="1667382" y="2329627"/>
                </a:cubicBezTo>
                <a:cubicBezTo>
                  <a:pt x="1681679" y="2338994"/>
                  <a:pt x="1698605" y="2343677"/>
                  <a:pt x="1718160" y="2343677"/>
                </a:cubicBezTo>
                <a:cubicBezTo>
                  <a:pt x="1736401" y="2343677"/>
                  <a:pt x="1752259" y="2340020"/>
                  <a:pt x="1765734" y="2332708"/>
                </a:cubicBezTo>
                <a:cubicBezTo>
                  <a:pt x="1779209" y="2325395"/>
                  <a:pt x="1790219" y="2315905"/>
                  <a:pt x="1798765" y="2304238"/>
                </a:cubicBezTo>
                <a:lnTo>
                  <a:pt x="1800983" y="2339240"/>
                </a:lnTo>
                <a:lnTo>
                  <a:pt x="1839929" y="2339240"/>
                </a:lnTo>
                <a:lnTo>
                  <a:pt x="1839929" y="2007456"/>
                </a:lnTo>
                <a:close/>
                <a:moveTo>
                  <a:pt x="544399" y="2007456"/>
                </a:moveTo>
                <a:lnTo>
                  <a:pt x="544399" y="2339240"/>
                </a:lnTo>
                <a:lnTo>
                  <a:pt x="756140" y="2339240"/>
                </a:lnTo>
                <a:lnTo>
                  <a:pt x="756140" y="2302266"/>
                </a:lnTo>
                <a:lnTo>
                  <a:pt x="588768" y="2302266"/>
                </a:lnTo>
                <a:lnTo>
                  <a:pt x="588768" y="2186659"/>
                </a:lnTo>
                <a:lnTo>
                  <a:pt x="742829" y="2186659"/>
                </a:lnTo>
                <a:lnTo>
                  <a:pt x="742829" y="2150177"/>
                </a:lnTo>
                <a:lnTo>
                  <a:pt x="588768" y="2150177"/>
                </a:lnTo>
                <a:lnTo>
                  <a:pt x="588768" y="2044430"/>
                </a:lnTo>
                <a:lnTo>
                  <a:pt x="756140" y="2044430"/>
                </a:lnTo>
                <a:lnTo>
                  <a:pt x="756140" y="2007456"/>
                </a:lnTo>
                <a:close/>
                <a:moveTo>
                  <a:pt x="5895161" y="2006223"/>
                </a:moveTo>
                <a:cubicBezTo>
                  <a:pt x="5887438" y="2006223"/>
                  <a:pt x="5881234" y="2008483"/>
                  <a:pt x="5876551" y="2013002"/>
                </a:cubicBezTo>
                <a:cubicBezTo>
                  <a:pt x="5871867" y="2017521"/>
                  <a:pt x="5869525" y="2023231"/>
                  <a:pt x="5869525" y="2030133"/>
                </a:cubicBezTo>
                <a:cubicBezTo>
                  <a:pt x="5869525" y="2037035"/>
                  <a:pt x="5871867" y="2042746"/>
                  <a:pt x="5876551" y="2047265"/>
                </a:cubicBezTo>
                <a:cubicBezTo>
                  <a:pt x="5881234" y="2051784"/>
                  <a:pt x="5887438" y="2054044"/>
                  <a:pt x="5895161" y="2054044"/>
                </a:cubicBezTo>
                <a:cubicBezTo>
                  <a:pt x="5902885" y="2054044"/>
                  <a:pt x="5909130" y="2051784"/>
                  <a:pt x="5913894" y="2047265"/>
                </a:cubicBezTo>
                <a:cubicBezTo>
                  <a:pt x="5918660" y="2042746"/>
                  <a:pt x="5921043" y="2037035"/>
                  <a:pt x="5921043" y="2030133"/>
                </a:cubicBezTo>
                <a:cubicBezTo>
                  <a:pt x="5921043" y="2023231"/>
                  <a:pt x="5918660" y="2017521"/>
                  <a:pt x="5913894" y="2013002"/>
                </a:cubicBezTo>
                <a:cubicBezTo>
                  <a:pt x="5909130" y="2008483"/>
                  <a:pt x="5902885" y="2006223"/>
                  <a:pt x="5895161" y="2006223"/>
                </a:cubicBezTo>
                <a:close/>
                <a:moveTo>
                  <a:pt x="3980636" y="2006223"/>
                </a:moveTo>
                <a:cubicBezTo>
                  <a:pt x="3972912" y="2006223"/>
                  <a:pt x="3966709" y="2008483"/>
                  <a:pt x="3962025" y="2013002"/>
                </a:cubicBezTo>
                <a:cubicBezTo>
                  <a:pt x="3957342" y="2017521"/>
                  <a:pt x="3955000" y="2023231"/>
                  <a:pt x="3955000" y="2030133"/>
                </a:cubicBezTo>
                <a:cubicBezTo>
                  <a:pt x="3955000" y="2037035"/>
                  <a:pt x="3957342" y="2042746"/>
                  <a:pt x="3962025" y="2047265"/>
                </a:cubicBezTo>
                <a:cubicBezTo>
                  <a:pt x="3966709" y="2051784"/>
                  <a:pt x="3972912" y="2054044"/>
                  <a:pt x="3980636" y="2054044"/>
                </a:cubicBezTo>
                <a:cubicBezTo>
                  <a:pt x="3988359" y="2054044"/>
                  <a:pt x="3994604" y="2051784"/>
                  <a:pt x="3999370" y="2047265"/>
                </a:cubicBezTo>
                <a:cubicBezTo>
                  <a:pt x="4004135" y="2042746"/>
                  <a:pt x="4006518" y="2037035"/>
                  <a:pt x="4006518" y="2030133"/>
                </a:cubicBezTo>
                <a:cubicBezTo>
                  <a:pt x="4006518" y="2023231"/>
                  <a:pt x="4004135" y="2017521"/>
                  <a:pt x="3999370" y="2013002"/>
                </a:cubicBezTo>
                <a:cubicBezTo>
                  <a:pt x="3994604" y="2008483"/>
                  <a:pt x="3988359" y="2006223"/>
                  <a:pt x="3980636" y="2006223"/>
                </a:cubicBezTo>
                <a:close/>
                <a:moveTo>
                  <a:pt x="17117106" y="1717808"/>
                </a:moveTo>
                <a:lnTo>
                  <a:pt x="17153588" y="1717808"/>
                </a:lnTo>
                <a:cubicBezTo>
                  <a:pt x="17172814" y="1717808"/>
                  <a:pt x="17187648" y="1719205"/>
                  <a:pt x="17198080" y="1721999"/>
                </a:cubicBezTo>
                <a:cubicBezTo>
                  <a:pt x="17208518" y="1724792"/>
                  <a:pt x="17215666" y="1728695"/>
                  <a:pt x="17219526" y="1733707"/>
                </a:cubicBezTo>
                <a:cubicBezTo>
                  <a:pt x="17223390" y="1738719"/>
                  <a:pt x="17225318" y="1744676"/>
                  <a:pt x="17225318" y="1751578"/>
                </a:cubicBezTo>
                <a:cubicBezTo>
                  <a:pt x="17225318" y="1763246"/>
                  <a:pt x="17219610" y="1773023"/>
                  <a:pt x="17208186" y="1780911"/>
                </a:cubicBezTo>
                <a:cubicBezTo>
                  <a:pt x="17196768" y="1788799"/>
                  <a:pt x="17177088" y="1792743"/>
                  <a:pt x="17149150" y="1792743"/>
                </a:cubicBezTo>
                <a:cubicBezTo>
                  <a:pt x="17125160" y="1792743"/>
                  <a:pt x="17107986" y="1789005"/>
                  <a:pt x="17097634" y="1781528"/>
                </a:cubicBezTo>
                <a:cubicBezTo>
                  <a:pt x="17087280" y="1774050"/>
                  <a:pt x="17082104" y="1765382"/>
                  <a:pt x="17082104" y="1755522"/>
                </a:cubicBezTo>
                <a:cubicBezTo>
                  <a:pt x="17082104" y="1746648"/>
                  <a:pt x="17085146" y="1738842"/>
                  <a:pt x="17091224" y="1732105"/>
                </a:cubicBezTo>
                <a:cubicBezTo>
                  <a:pt x="17097306" y="1725367"/>
                  <a:pt x="17105934" y="1720602"/>
                  <a:pt x="17117106" y="1717808"/>
                </a:cubicBezTo>
                <a:close/>
                <a:moveTo>
                  <a:pt x="13775135" y="1669988"/>
                </a:moveTo>
                <a:cubicBezTo>
                  <a:pt x="13765932" y="1669988"/>
                  <a:pt x="13758292" y="1672905"/>
                  <a:pt x="13752211" y="1678738"/>
                </a:cubicBezTo>
                <a:cubicBezTo>
                  <a:pt x="13746131" y="1684572"/>
                  <a:pt x="13743090" y="1692008"/>
                  <a:pt x="13743090" y="1701046"/>
                </a:cubicBezTo>
                <a:cubicBezTo>
                  <a:pt x="13743090" y="1709756"/>
                  <a:pt x="13746131" y="1717110"/>
                  <a:pt x="13752211" y="1723108"/>
                </a:cubicBezTo>
                <a:cubicBezTo>
                  <a:pt x="13755251" y="1726107"/>
                  <a:pt x="13758681" y="1728356"/>
                  <a:pt x="13762502" y="1729856"/>
                </a:cubicBezTo>
                <a:lnTo>
                  <a:pt x="13771864" y="1731523"/>
                </a:lnTo>
                <a:lnTo>
                  <a:pt x="13768048" y="1744368"/>
                </a:lnTo>
                <a:cubicBezTo>
                  <a:pt x="13765870" y="1748928"/>
                  <a:pt x="13762975" y="1753139"/>
                  <a:pt x="13759359" y="1757001"/>
                </a:cubicBezTo>
                <a:cubicBezTo>
                  <a:pt x="13752128" y="1764725"/>
                  <a:pt x="13743748" y="1770723"/>
                  <a:pt x="13734216" y="1774995"/>
                </a:cubicBezTo>
                <a:lnTo>
                  <a:pt x="13744569" y="1798166"/>
                </a:lnTo>
                <a:cubicBezTo>
                  <a:pt x="13756237" y="1793072"/>
                  <a:pt x="13766713" y="1786581"/>
                  <a:pt x="13775998" y="1778693"/>
                </a:cubicBezTo>
                <a:cubicBezTo>
                  <a:pt x="13785282" y="1770805"/>
                  <a:pt x="13792678" y="1761150"/>
                  <a:pt x="13798182" y="1749730"/>
                </a:cubicBezTo>
                <a:cubicBezTo>
                  <a:pt x="13803688" y="1738308"/>
                  <a:pt x="13806440" y="1724792"/>
                  <a:pt x="13806440" y="1709181"/>
                </a:cubicBezTo>
                <a:cubicBezTo>
                  <a:pt x="13806440" y="1695870"/>
                  <a:pt x="13803482" y="1686010"/>
                  <a:pt x="13797566" y="1679601"/>
                </a:cubicBezTo>
                <a:cubicBezTo>
                  <a:pt x="13791650" y="1673192"/>
                  <a:pt x="13784174" y="1669988"/>
                  <a:pt x="13775135" y="1669988"/>
                </a:cubicBezTo>
                <a:close/>
                <a:moveTo>
                  <a:pt x="6526612" y="1669988"/>
                </a:moveTo>
                <a:cubicBezTo>
                  <a:pt x="6517409" y="1669988"/>
                  <a:pt x="6509767" y="1672905"/>
                  <a:pt x="6503687" y="1678738"/>
                </a:cubicBezTo>
                <a:cubicBezTo>
                  <a:pt x="6497607" y="1684572"/>
                  <a:pt x="6494566" y="1692008"/>
                  <a:pt x="6494566" y="1701046"/>
                </a:cubicBezTo>
                <a:cubicBezTo>
                  <a:pt x="6494566" y="1709756"/>
                  <a:pt x="6497607" y="1717110"/>
                  <a:pt x="6503687" y="1723108"/>
                </a:cubicBezTo>
                <a:cubicBezTo>
                  <a:pt x="6506727" y="1726107"/>
                  <a:pt x="6510157" y="1728356"/>
                  <a:pt x="6513978" y="1729856"/>
                </a:cubicBezTo>
                <a:lnTo>
                  <a:pt x="6523341" y="1731523"/>
                </a:lnTo>
                <a:lnTo>
                  <a:pt x="6519524" y="1744368"/>
                </a:lnTo>
                <a:cubicBezTo>
                  <a:pt x="6517347" y="1748928"/>
                  <a:pt x="6514451" y="1753139"/>
                  <a:pt x="6510836" y="1757001"/>
                </a:cubicBezTo>
                <a:cubicBezTo>
                  <a:pt x="6503604" y="1764725"/>
                  <a:pt x="6495223" y="1770723"/>
                  <a:pt x="6485693" y="1774995"/>
                </a:cubicBezTo>
                <a:lnTo>
                  <a:pt x="6496045" y="1798166"/>
                </a:lnTo>
                <a:cubicBezTo>
                  <a:pt x="6507714" y="1793072"/>
                  <a:pt x="6518190" y="1786581"/>
                  <a:pt x="6527473" y="1778693"/>
                </a:cubicBezTo>
                <a:cubicBezTo>
                  <a:pt x="6536759" y="1770805"/>
                  <a:pt x="6544153" y="1761150"/>
                  <a:pt x="6549659" y="1749730"/>
                </a:cubicBezTo>
                <a:cubicBezTo>
                  <a:pt x="6555165" y="1738308"/>
                  <a:pt x="6557916" y="1724792"/>
                  <a:pt x="6557916" y="1709181"/>
                </a:cubicBezTo>
                <a:cubicBezTo>
                  <a:pt x="6557916" y="1695870"/>
                  <a:pt x="6554959" y="1686010"/>
                  <a:pt x="6549043" y="1679601"/>
                </a:cubicBezTo>
                <a:cubicBezTo>
                  <a:pt x="6543127" y="1673192"/>
                  <a:pt x="6535649" y="1669988"/>
                  <a:pt x="6526612" y="1669988"/>
                </a:cubicBezTo>
                <a:close/>
                <a:moveTo>
                  <a:pt x="3183337" y="1669988"/>
                </a:moveTo>
                <a:cubicBezTo>
                  <a:pt x="3174134" y="1669988"/>
                  <a:pt x="3166493" y="1672905"/>
                  <a:pt x="3160412" y="1678738"/>
                </a:cubicBezTo>
                <a:cubicBezTo>
                  <a:pt x="3154332" y="1684572"/>
                  <a:pt x="3151292" y="1692008"/>
                  <a:pt x="3151292" y="1701046"/>
                </a:cubicBezTo>
                <a:cubicBezTo>
                  <a:pt x="3151292" y="1709756"/>
                  <a:pt x="3154332" y="1717110"/>
                  <a:pt x="3160412" y="1723108"/>
                </a:cubicBezTo>
                <a:cubicBezTo>
                  <a:pt x="3166493" y="1729106"/>
                  <a:pt x="3174134" y="1732105"/>
                  <a:pt x="3183337" y="1732105"/>
                </a:cubicBezTo>
                <a:cubicBezTo>
                  <a:pt x="3192375" y="1732105"/>
                  <a:pt x="3199852" y="1729106"/>
                  <a:pt x="3205768" y="1723108"/>
                </a:cubicBezTo>
                <a:cubicBezTo>
                  <a:pt x="3211684" y="1717110"/>
                  <a:pt x="3214642" y="1709756"/>
                  <a:pt x="3214642" y="1701046"/>
                </a:cubicBezTo>
                <a:cubicBezTo>
                  <a:pt x="3214642" y="1692008"/>
                  <a:pt x="3211684" y="1684572"/>
                  <a:pt x="3205768" y="1678738"/>
                </a:cubicBezTo>
                <a:cubicBezTo>
                  <a:pt x="3199852" y="1672905"/>
                  <a:pt x="3192375" y="1669988"/>
                  <a:pt x="3183337" y="1669988"/>
                </a:cubicBezTo>
                <a:close/>
                <a:moveTo>
                  <a:pt x="18273968" y="1612801"/>
                </a:moveTo>
                <a:lnTo>
                  <a:pt x="18273968" y="1661607"/>
                </a:lnTo>
                <a:cubicBezTo>
                  <a:pt x="18265094" y="1673439"/>
                  <a:pt x="18254084" y="1683216"/>
                  <a:pt x="18240936" y="1690940"/>
                </a:cubicBezTo>
                <a:cubicBezTo>
                  <a:pt x="18227790" y="1698664"/>
                  <a:pt x="18213000" y="1702525"/>
                  <a:pt x="18196568" y="1702525"/>
                </a:cubicBezTo>
                <a:cubicBezTo>
                  <a:pt x="18181778" y="1702525"/>
                  <a:pt x="18170562" y="1698951"/>
                  <a:pt x="18162920" y="1691803"/>
                </a:cubicBezTo>
                <a:cubicBezTo>
                  <a:pt x="18155280" y="1684654"/>
                  <a:pt x="18151458" y="1675082"/>
                  <a:pt x="18151458" y="1663086"/>
                </a:cubicBezTo>
                <a:cubicBezTo>
                  <a:pt x="18151458" y="1645502"/>
                  <a:pt x="18160948" y="1632849"/>
                  <a:pt x="18179928" y="1625126"/>
                </a:cubicBezTo>
                <a:cubicBezTo>
                  <a:pt x="18198908" y="1617402"/>
                  <a:pt x="18230254" y="1613294"/>
                  <a:pt x="18273968" y="1612801"/>
                </a:cubicBezTo>
                <a:close/>
                <a:moveTo>
                  <a:pt x="17845342" y="1612801"/>
                </a:moveTo>
                <a:lnTo>
                  <a:pt x="17845342" y="1661607"/>
                </a:lnTo>
                <a:cubicBezTo>
                  <a:pt x="17836468" y="1673439"/>
                  <a:pt x="17825458" y="1683216"/>
                  <a:pt x="17812312" y="1690940"/>
                </a:cubicBezTo>
                <a:cubicBezTo>
                  <a:pt x="17799164" y="1698664"/>
                  <a:pt x="17784374" y="1702525"/>
                  <a:pt x="17767942" y="1702525"/>
                </a:cubicBezTo>
                <a:cubicBezTo>
                  <a:pt x="17753152" y="1702525"/>
                  <a:pt x="17741936" y="1698951"/>
                  <a:pt x="17734296" y="1691803"/>
                </a:cubicBezTo>
                <a:cubicBezTo>
                  <a:pt x="17726654" y="1684654"/>
                  <a:pt x="17722834" y="1675082"/>
                  <a:pt x="17722834" y="1663086"/>
                </a:cubicBezTo>
                <a:cubicBezTo>
                  <a:pt x="17722834" y="1645502"/>
                  <a:pt x="17732324" y="1632849"/>
                  <a:pt x="17751304" y="1625126"/>
                </a:cubicBezTo>
                <a:cubicBezTo>
                  <a:pt x="17770284" y="1617402"/>
                  <a:pt x="17801630" y="1613294"/>
                  <a:pt x="17845342" y="1612801"/>
                </a:cubicBezTo>
                <a:close/>
                <a:moveTo>
                  <a:pt x="14425867" y="1612801"/>
                </a:moveTo>
                <a:lnTo>
                  <a:pt x="14425867" y="1661607"/>
                </a:lnTo>
                <a:cubicBezTo>
                  <a:pt x="14416993" y="1673439"/>
                  <a:pt x="14405983" y="1683216"/>
                  <a:pt x="14392837" y="1690940"/>
                </a:cubicBezTo>
                <a:cubicBezTo>
                  <a:pt x="14379690" y="1698664"/>
                  <a:pt x="14364900" y="1702525"/>
                  <a:pt x="14348467" y="1702525"/>
                </a:cubicBezTo>
                <a:cubicBezTo>
                  <a:pt x="14333677" y="1702525"/>
                  <a:pt x="14322462" y="1698951"/>
                  <a:pt x="14314820" y="1691803"/>
                </a:cubicBezTo>
                <a:cubicBezTo>
                  <a:pt x="14307179" y="1684654"/>
                  <a:pt x="14303358" y="1675082"/>
                  <a:pt x="14303358" y="1663086"/>
                </a:cubicBezTo>
                <a:cubicBezTo>
                  <a:pt x="14303358" y="1645502"/>
                  <a:pt x="14312848" y="1632849"/>
                  <a:pt x="14331829" y="1625126"/>
                </a:cubicBezTo>
                <a:cubicBezTo>
                  <a:pt x="14350809" y="1617402"/>
                  <a:pt x="14382155" y="1613294"/>
                  <a:pt x="14425867" y="1612801"/>
                </a:cubicBezTo>
                <a:close/>
                <a:moveTo>
                  <a:pt x="12835192" y="1612801"/>
                </a:moveTo>
                <a:lnTo>
                  <a:pt x="12835192" y="1661607"/>
                </a:lnTo>
                <a:cubicBezTo>
                  <a:pt x="12826318" y="1673439"/>
                  <a:pt x="12815308" y="1683216"/>
                  <a:pt x="12802162" y="1690940"/>
                </a:cubicBezTo>
                <a:cubicBezTo>
                  <a:pt x="12789015" y="1698664"/>
                  <a:pt x="12774225" y="1702525"/>
                  <a:pt x="12757792" y="1702525"/>
                </a:cubicBezTo>
                <a:cubicBezTo>
                  <a:pt x="12743002" y="1702525"/>
                  <a:pt x="12731787" y="1698951"/>
                  <a:pt x="12724145" y="1691803"/>
                </a:cubicBezTo>
                <a:cubicBezTo>
                  <a:pt x="12716504" y="1684654"/>
                  <a:pt x="12712683" y="1675082"/>
                  <a:pt x="12712683" y="1663086"/>
                </a:cubicBezTo>
                <a:cubicBezTo>
                  <a:pt x="12712683" y="1645502"/>
                  <a:pt x="12722173" y="1632849"/>
                  <a:pt x="12741154" y="1625126"/>
                </a:cubicBezTo>
                <a:cubicBezTo>
                  <a:pt x="12760134" y="1617402"/>
                  <a:pt x="12791480" y="1613294"/>
                  <a:pt x="12835192" y="1612801"/>
                </a:cubicBezTo>
                <a:close/>
                <a:moveTo>
                  <a:pt x="11435017" y="1612801"/>
                </a:moveTo>
                <a:lnTo>
                  <a:pt x="11435017" y="1661607"/>
                </a:lnTo>
                <a:cubicBezTo>
                  <a:pt x="11426143" y="1673439"/>
                  <a:pt x="11415133" y="1683216"/>
                  <a:pt x="11401987" y="1690940"/>
                </a:cubicBezTo>
                <a:cubicBezTo>
                  <a:pt x="11388840" y="1698664"/>
                  <a:pt x="11374050" y="1702525"/>
                  <a:pt x="11357617" y="1702525"/>
                </a:cubicBezTo>
                <a:cubicBezTo>
                  <a:pt x="11342827" y="1702525"/>
                  <a:pt x="11331612" y="1698951"/>
                  <a:pt x="11323970" y="1691803"/>
                </a:cubicBezTo>
                <a:cubicBezTo>
                  <a:pt x="11316329" y="1684654"/>
                  <a:pt x="11312508" y="1675082"/>
                  <a:pt x="11312508" y="1663086"/>
                </a:cubicBezTo>
                <a:cubicBezTo>
                  <a:pt x="11312508" y="1645502"/>
                  <a:pt x="11321998" y="1632849"/>
                  <a:pt x="11340979" y="1625126"/>
                </a:cubicBezTo>
                <a:cubicBezTo>
                  <a:pt x="11359959" y="1617402"/>
                  <a:pt x="11391305" y="1613294"/>
                  <a:pt x="11435017" y="1612801"/>
                </a:cubicBezTo>
                <a:close/>
                <a:moveTo>
                  <a:pt x="10282492" y="1612801"/>
                </a:moveTo>
                <a:lnTo>
                  <a:pt x="10282492" y="1661607"/>
                </a:lnTo>
                <a:cubicBezTo>
                  <a:pt x="10273618" y="1673439"/>
                  <a:pt x="10262607" y="1683216"/>
                  <a:pt x="10249462" y="1690940"/>
                </a:cubicBezTo>
                <a:cubicBezTo>
                  <a:pt x="10236316" y="1698664"/>
                  <a:pt x="10221526" y="1702525"/>
                  <a:pt x="10205092" y="1702525"/>
                </a:cubicBezTo>
                <a:cubicBezTo>
                  <a:pt x="10190302" y="1702525"/>
                  <a:pt x="10179087" y="1698951"/>
                  <a:pt x="10171445" y="1691803"/>
                </a:cubicBezTo>
                <a:cubicBezTo>
                  <a:pt x="10163804" y="1684654"/>
                  <a:pt x="10159983" y="1675082"/>
                  <a:pt x="10159983" y="1663086"/>
                </a:cubicBezTo>
                <a:cubicBezTo>
                  <a:pt x="10159983" y="1645502"/>
                  <a:pt x="10169473" y="1632849"/>
                  <a:pt x="10188454" y="1625126"/>
                </a:cubicBezTo>
                <a:cubicBezTo>
                  <a:pt x="10207434" y="1617402"/>
                  <a:pt x="10238781" y="1613294"/>
                  <a:pt x="10282492" y="1612801"/>
                </a:cubicBezTo>
                <a:close/>
                <a:moveTo>
                  <a:pt x="8053643" y="1612801"/>
                </a:moveTo>
                <a:lnTo>
                  <a:pt x="8053643" y="1661607"/>
                </a:lnTo>
                <a:cubicBezTo>
                  <a:pt x="8044770" y="1673439"/>
                  <a:pt x="8033760" y="1683216"/>
                  <a:pt x="8020613" y="1690940"/>
                </a:cubicBezTo>
                <a:cubicBezTo>
                  <a:pt x="8007466" y="1698664"/>
                  <a:pt x="7992677" y="1702525"/>
                  <a:pt x="7976244" y="1702525"/>
                </a:cubicBezTo>
                <a:cubicBezTo>
                  <a:pt x="7961454" y="1702525"/>
                  <a:pt x="7950239" y="1698951"/>
                  <a:pt x="7942597" y="1691803"/>
                </a:cubicBezTo>
                <a:cubicBezTo>
                  <a:pt x="7934955" y="1684654"/>
                  <a:pt x="7931135" y="1675082"/>
                  <a:pt x="7931135" y="1663086"/>
                </a:cubicBezTo>
                <a:cubicBezTo>
                  <a:pt x="7931135" y="1645502"/>
                  <a:pt x="7940625" y="1632849"/>
                  <a:pt x="7959605" y="1625126"/>
                </a:cubicBezTo>
                <a:cubicBezTo>
                  <a:pt x="7978586" y="1617402"/>
                  <a:pt x="8009931" y="1613294"/>
                  <a:pt x="8053643" y="1612801"/>
                </a:cubicBezTo>
                <a:close/>
                <a:moveTo>
                  <a:pt x="6377243" y="1612801"/>
                </a:moveTo>
                <a:lnTo>
                  <a:pt x="6377243" y="1661607"/>
                </a:lnTo>
                <a:cubicBezTo>
                  <a:pt x="6368370" y="1673439"/>
                  <a:pt x="6357360" y="1683216"/>
                  <a:pt x="6344213" y="1690940"/>
                </a:cubicBezTo>
                <a:cubicBezTo>
                  <a:pt x="6331067" y="1698664"/>
                  <a:pt x="6316277" y="1702525"/>
                  <a:pt x="6299843" y="1702525"/>
                </a:cubicBezTo>
                <a:cubicBezTo>
                  <a:pt x="6285053" y="1702525"/>
                  <a:pt x="6273839" y="1698951"/>
                  <a:pt x="6266197" y="1691803"/>
                </a:cubicBezTo>
                <a:cubicBezTo>
                  <a:pt x="6258556" y="1684654"/>
                  <a:pt x="6254735" y="1675082"/>
                  <a:pt x="6254735" y="1663086"/>
                </a:cubicBezTo>
                <a:cubicBezTo>
                  <a:pt x="6254735" y="1645502"/>
                  <a:pt x="6264226" y="1632849"/>
                  <a:pt x="6283205" y="1625126"/>
                </a:cubicBezTo>
                <a:cubicBezTo>
                  <a:pt x="6302185" y="1617402"/>
                  <a:pt x="6333533" y="1613294"/>
                  <a:pt x="6377243" y="1612801"/>
                </a:cubicBezTo>
                <a:close/>
                <a:moveTo>
                  <a:pt x="5891469" y="1612801"/>
                </a:moveTo>
                <a:lnTo>
                  <a:pt x="5891469" y="1661607"/>
                </a:lnTo>
                <a:cubicBezTo>
                  <a:pt x="5882595" y="1673439"/>
                  <a:pt x="5871585" y="1683216"/>
                  <a:pt x="5858438" y="1690940"/>
                </a:cubicBezTo>
                <a:cubicBezTo>
                  <a:pt x="5845292" y="1698664"/>
                  <a:pt x="5830501" y="1702525"/>
                  <a:pt x="5814068" y="1702525"/>
                </a:cubicBezTo>
                <a:cubicBezTo>
                  <a:pt x="5799279" y="1702525"/>
                  <a:pt x="5788064" y="1698951"/>
                  <a:pt x="5780422" y="1691803"/>
                </a:cubicBezTo>
                <a:cubicBezTo>
                  <a:pt x="5772781" y="1684654"/>
                  <a:pt x="5768960" y="1675082"/>
                  <a:pt x="5768960" y="1663086"/>
                </a:cubicBezTo>
                <a:cubicBezTo>
                  <a:pt x="5768960" y="1645502"/>
                  <a:pt x="5778450" y="1632849"/>
                  <a:pt x="5797430" y="1625126"/>
                </a:cubicBezTo>
                <a:cubicBezTo>
                  <a:pt x="5816410" y="1617402"/>
                  <a:pt x="5847757" y="1613294"/>
                  <a:pt x="5891469" y="1612801"/>
                </a:cubicBezTo>
                <a:close/>
                <a:moveTo>
                  <a:pt x="4929444" y="1612801"/>
                </a:moveTo>
                <a:lnTo>
                  <a:pt x="4929444" y="1661607"/>
                </a:lnTo>
                <a:cubicBezTo>
                  <a:pt x="4920571" y="1673439"/>
                  <a:pt x="4909561" y="1683216"/>
                  <a:pt x="4896414" y="1690940"/>
                </a:cubicBezTo>
                <a:cubicBezTo>
                  <a:pt x="4883267" y="1698664"/>
                  <a:pt x="4868478" y="1702525"/>
                  <a:pt x="4852044" y="1702525"/>
                </a:cubicBezTo>
                <a:cubicBezTo>
                  <a:pt x="4837255" y="1702525"/>
                  <a:pt x="4826039" y="1698951"/>
                  <a:pt x="4818398" y="1691803"/>
                </a:cubicBezTo>
                <a:cubicBezTo>
                  <a:pt x="4810756" y="1684654"/>
                  <a:pt x="4806936" y="1675082"/>
                  <a:pt x="4806936" y="1663086"/>
                </a:cubicBezTo>
                <a:cubicBezTo>
                  <a:pt x="4806936" y="1645502"/>
                  <a:pt x="4816426" y="1632849"/>
                  <a:pt x="4835406" y="1625126"/>
                </a:cubicBezTo>
                <a:cubicBezTo>
                  <a:pt x="4854387" y="1617402"/>
                  <a:pt x="4885732" y="1613294"/>
                  <a:pt x="4929444" y="1612801"/>
                </a:cubicBezTo>
                <a:close/>
                <a:moveTo>
                  <a:pt x="17504376" y="1518886"/>
                </a:moveTo>
                <a:cubicBezTo>
                  <a:pt x="17520974" y="1518886"/>
                  <a:pt x="17534738" y="1523281"/>
                  <a:pt x="17545664" y="1532073"/>
                </a:cubicBezTo>
                <a:cubicBezTo>
                  <a:pt x="17556592" y="1540865"/>
                  <a:pt x="17565426" y="1551998"/>
                  <a:pt x="17572162" y="1565473"/>
                </a:cubicBezTo>
                <a:lnTo>
                  <a:pt x="17572162" y="1657910"/>
                </a:lnTo>
                <a:cubicBezTo>
                  <a:pt x="17564934" y="1669577"/>
                  <a:pt x="17555484" y="1679560"/>
                  <a:pt x="17543816" y="1687859"/>
                </a:cubicBezTo>
                <a:cubicBezTo>
                  <a:pt x="17532150" y="1696158"/>
                  <a:pt x="17517522" y="1700307"/>
                  <a:pt x="17499938" y="1700307"/>
                </a:cubicBezTo>
                <a:cubicBezTo>
                  <a:pt x="17479726" y="1700307"/>
                  <a:pt x="17464402" y="1692501"/>
                  <a:pt x="17453968" y="1676890"/>
                </a:cubicBezTo>
                <a:cubicBezTo>
                  <a:pt x="17443534" y="1661278"/>
                  <a:pt x="17438314" y="1638600"/>
                  <a:pt x="17438314" y="1608857"/>
                </a:cubicBezTo>
                <a:cubicBezTo>
                  <a:pt x="17438314" y="1580099"/>
                  <a:pt x="17443860" y="1557914"/>
                  <a:pt x="17454954" y="1542303"/>
                </a:cubicBezTo>
                <a:cubicBezTo>
                  <a:pt x="17466046" y="1526691"/>
                  <a:pt x="17482520" y="1518886"/>
                  <a:pt x="17504376" y="1518886"/>
                </a:cubicBezTo>
                <a:close/>
                <a:moveTo>
                  <a:pt x="14913577" y="1518886"/>
                </a:moveTo>
                <a:cubicBezTo>
                  <a:pt x="14930175" y="1518886"/>
                  <a:pt x="14943937" y="1523281"/>
                  <a:pt x="14954865" y="1532073"/>
                </a:cubicBezTo>
                <a:cubicBezTo>
                  <a:pt x="14965793" y="1540865"/>
                  <a:pt x="14974626" y="1551998"/>
                  <a:pt x="14981363" y="1565473"/>
                </a:cubicBezTo>
                <a:lnTo>
                  <a:pt x="14981363" y="1657910"/>
                </a:lnTo>
                <a:cubicBezTo>
                  <a:pt x="14974133" y="1669577"/>
                  <a:pt x="14964684" y="1679560"/>
                  <a:pt x="14953016" y="1687859"/>
                </a:cubicBezTo>
                <a:cubicBezTo>
                  <a:pt x="14941348" y="1696158"/>
                  <a:pt x="14926724" y="1700307"/>
                  <a:pt x="14909140" y="1700307"/>
                </a:cubicBezTo>
                <a:cubicBezTo>
                  <a:pt x="14888927" y="1700307"/>
                  <a:pt x="14873604" y="1692501"/>
                  <a:pt x="14863168" y="1676890"/>
                </a:cubicBezTo>
                <a:cubicBezTo>
                  <a:pt x="14852733" y="1661278"/>
                  <a:pt x="14847516" y="1638600"/>
                  <a:pt x="14847516" y="1608857"/>
                </a:cubicBezTo>
                <a:cubicBezTo>
                  <a:pt x="14847516" y="1580099"/>
                  <a:pt x="14853062" y="1557914"/>
                  <a:pt x="14864154" y="1542303"/>
                </a:cubicBezTo>
                <a:cubicBezTo>
                  <a:pt x="14875247" y="1526691"/>
                  <a:pt x="14891721" y="1518886"/>
                  <a:pt x="14913577" y="1518886"/>
                </a:cubicBezTo>
                <a:close/>
                <a:moveTo>
                  <a:pt x="12494227" y="1518886"/>
                </a:moveTo>
                <a:cubicBezTo>
                  <a:pt x="12510824" y="1518886"/>
                  <a:pt x="12524588" y="1523281"/>
                  <a:pt x="12535515" y="1532073"/>
                </a:cubicBezTo>
                <a:cubicBezTo>
                  <a:pt x="12546442" y="1540865"/>
                  <a:pt x="12555277" y="1551998"/>
                  <a:pt x="12562013" y="1565473"/>
                </a:cubicBezTo>
                <a:lnTo>
                  <a:pt x="12562013" y="1657910"/>
                </a:lnTo>
                <a:cubicBezTo>
                  <a:pt x="12554784" y="1669577"/>
                  <a:pt x="12545333" y="1679560"/>
                  <a:pt x="12533666" y="1687859"/>
                </a:cubicBezTo>
                <a:cubicBezTo>
                  <a:pt x="12522000" y="1696158"/>
                  <a:pt x="12507373" y="1700307"/>
                  <a:pt x="12489790" y="1700307"/>
                </a:cubicBezTo>
                <a:cubicBezTo>
                  <a:pt x="12469577" y="1700307"/>
                  <a:pt x="12454253" y="1692501"/>
                  <a:pt x="12443818" y="1676890"/>
                </a:cubicBezTo>
                <a:cubicBezTo>
                  <a:pt x="12433384" y="1661278"/>
                  <a:pt x="12428166" y="1638600"/>
                  <a:pt x="12428166" y="1608857"/>
                </a:cubicBezTo>
                <a:cubicBezTo>
                  <a:pt x="12428166" y="1580099"/>
                  <a:pt x="12433712" y="1557914"/>
                  <a:pt x="12444804" y="1542303"/>
                </a:cubicBezTo>
                <a:cubicBezTo>
                  <a:pt x="12455897" y="1526691"/>
                  <a:pt x="12472370" y="1518886"/>
                  <a:pt x="12494227" y="1518886"/>
                </a:cubicBezTo>
                <a:close/>
                <a:moveTo>
                  <a:pt x="11664743" y="1518392"/>
                </a:moveTo>
                <a:cubicBezTo>
                  <a:pt x="11685119" y="1518392"/>
                  <a:pt x="11700525" y="1526280"/>
                  <a:pt x="11710961" y="1542056"/>
                </a:cubicBezTo>
                <a:cubicBezTo>
                  <a:pt x="11721396" y="1557832"/>
                  <a:pt x="11726613" y="1580510"/>
                  <a:pt x="11726613" y="1610089"/>
                </a:cubicBezTo>
                <a:cubicBezTo>
                  <a:pt x="11726613" y="1638847"/>
                  <a:pt x="11721026" y="1661073"/>
                  <a:pt x="11709852" y="1676766"/>
                </a:cubicBezTo>
                <a:cubicBezTo>
                  <a:pt x="11698677" y="1692460"/>
                  <a:pt x="11682244" y="1700307"/>
                  <a:pt x="11660552" y="1700307"/>
                </a:cubicBezTo>
                <a:cubicBezTo>
                  <a:pt x="11644119" y="1700307"/>
                  <a:pt x="11630316" y="1696322"/>
                  <a:pt x="11619141" y="1688352"/>
                </a:cubicBezTo>
                <a:cubicBezTo>
                  <a:pt x="11607966" y="1680382"/>
                  <a:pt x="11599175" y="1670316"/>
                  <a:pt x="11592766" y="1658156"/>
                </a:cubicBezTo>
                <a:lnTo>
                  <a:pt x="11592766" y="1565720"/>
                </a:lnTo>
                <a:cubicBezTo>
                  <a:pt x="11599668" y="1552573"/>
                  <a:pt x="11609075" y="1541399"/>
                  <a:pt x="11620990" y="1532196"/>
                </a:cubicBezTo>
                <a:cubicBezTo>
                  <a:pt x="11632904" y="1522994"/>
                  <a:pt x="11647488" y="1518392"/>
                  <a:pt x="11664743" y="1518392"/>
                </a:cubicBezTo>
                <a:close/>
                <a:moveTo>
                  <a:pt x="1882569" y="1518392"/>
                </a:moveTo>
                <a:cubicBezTo>
                  <a:pt x="1902947" y="1518392"/>
                  <a:pt x="1918353" y="1526280"/>
                  <a:pt x="1928787" y="1542056"/>
                </a:cubicBezTo>
                <a:cubicBezTo>
                  <a:pt x="1939222" y="1557832"/>
                  <a:pt x="1944440" y="1580510"/>
                  <a:pt x="1944440" y="1610089"/>
                </a:cubicBezTo>
                <a:cubicBezTo>
                  <a:pt x="1944440" y="1638847"/>
                  <a:pt x="1938852" y="1661073"/>
                  <a:pt x="1927678" y="1676766"/>
                </a:cubicBezTo>
                <a:cubicBezTo>
                  <a:pt x="1916504" y="1692460"/>
                  <a:pt x="1900070" y="1700307"/>
                  <a:pt x="1878379" y="1700307"/>
                </a:cubicBezTo>
                <a:cubicBezTo>
                  <a:pt x="1861946" y="1700307"/>
                  <a:pt x="1848142" y="1696322"/>
                  <a:pt x="1836968" y="1688352"/>
                </a:cubicBezTo>
                <a:cubicBezTo>
                  <a:pt x="1825793" y="1680382"/>
                  <a:pt x="1817001" y="1670316"/>
                  <a:pt x="1810592" y="1658156"/>
                </a:cubicBezTo>
                <a:lnTo>
                  <a:pt x="1810592" y="1565720"/>
                </a:lnTo>
                <a:cubicBezTo>
                  <a:pt x="1817494" y="1552573"/>
                  <a:pt x="1826902" y="1541399"/>
                  <a:pt x="1838816" y="1532196"/>
                </a:cubicBezTo>
                <a:cubicBezTo>
                  <a:pt x="1850730" y="1522994"/>
                  <a:pt x="1865314" y="1518392"/>
                  <a:pt x="1882569" y="1518392"/>
                </a:cubicBezTo>
                <a:close/>
                <a:moveTo>
                  <a:pt x="9287753" y="1517653"/>
                </a:moveTo>
                <a:cubicBezTo>
                  <a:pt x="9305501" y="1517653"/>
                  <a:pt x="9319633" y="1521638"/>
                  <a:pt x="9330151" y="1529608"/>
                </a:cubicBezTo>
                <a:cubicBezTo>
                  <a:pt x="9340668" y="1537578"/>
                  <a:pt x="9348227" y="1548547"/>
                  <a:pt x="9352829" y="1562515"/>
                </a:cubicBezTo>
                <a:cubicBezTo>
                  <a:pt x="9357429" y="1576484"/>
                  <a:pt x="9359730" y="1592341"/>
                  <a:pt x="9359730" y="1610089"/>
                </a:cubicBezTo>
                <a:cubicBezTo>
                  <a:pt x="9359730" y="1627508"/>
                  <a:pt x="9357429" y="1643079"/>
                  <a:pt x="9352829" y="1656800"/>
                </a:cubicBezTo>
                <a:cubicBezTo>
                  <a:pt x="9348227" y="1670522"/>
                  <a:pt x="9340668" y="1681286"/>
                  <a:pt x="9330151" y="1689091"/>
                </a:cubicBezTo>
                <a:cubicBezTo>
                  <a:pt x="9319633" y="1696897"/>
                  <a:pt x="9305501" y="1700800"/>
                  <a:pt x="9287753" y="1700800"/>
                </a:cubicBezTo>
                <a:cubicBezTo>
                  <a:pt x="9270499" y="1700800"/>
                  <a:pt x="9256818" y="1696897"/>
                  <a:pt x="9246712" y="1689091"/>
                </a:cubicBezTo>
                <a:cubicBezTo>
                  <a:pt x="9236605" y="1681286"/>
                  <a:pt x="9229334" y="1670522"/>
                  <a:pt x="9224897" y="1656800"/>
                </a:cubicBezTo>
                <a:cubicBezTo>
                  <a:pt x="9220460" y="1643079"/>
                  <a:pt x="9218241" y="1627508"/>
                  <a:pt x="9218241" y="1610089"/>
                </a:cubicBezTo>
                <a:cubicBezTo>
                  <a:pt x="9218241" y="1592341"/>
                  <a:pt x="9220460" y="1576484"/>
                  <a:pt x="9224897" y="1562515"/>
                </a:cubicBezTo>
                <a:cubicBezTo>
                  <a:pt x="9229334" y="1548547"/>
                  <a:pt x="9236605" y="1537578"/>
                  <a:pt x="9246712" y="1529608"/>
                </a:cubicBezTo>
                <a:cubicBezTo>
                  <a:pt x="9256818" y="1521638"/>
                  <a:pt x="9270499" y="1517653"/>
                  <a:pt x="9287753" y="1517653"/>
                </a:cubicBezTo>
                <a:close/>
                <a:moveTo>
                  <a:pt x="7125579" y="1517653"/>
                </a:moveTo>
                <a:cubicBezTo>
                  <a:pt x="7143326" y="1517653"/>
                  <a:pt x="7157459" y="1521638"/>
                  <a:pt x="7167977" y="1529608"/>
                </a:cubicBezTo>
                <a:cubicBezTo>
                  <a:pt x="7178494" y="1537578"/>
                  <a:pt x="7186053" y="1548547"/>
                  <a:pt x="7190654" y="1562515"/>
                </a:cubicBezTo>
                <a:cubicBezTo>
                  <a:pt x="7195256" y="1576484"/>
                  <a:pt x="7197557" y="1592341"/>
                  <a:pt x="7197557" y="1610089"/>
                </a:cubicBezTo>
                <a:cubicBezTo>
                  <a:pt x="7197557" y="1627508"/>
                  <a:pt x="7195256" y="1643079"/>
                  <a:pt x="7190654" y="1656800"/>
                </a:cubicBezTo>
                <a:cubicBezTo>
                  <a:pt x="7186053" y="1670522"/>
                  <a:pt x="7178494" y="1681286"/>
                  <a:pt x="7167977" y="1689091"/>
                </a:cubicBezTo>
                <a:cubicBezTo>
                  <a:pt x="7157459" y="1696897"/>
                  <a:pt x="7143326" y="1700800"/>
                  <a:pt x="7125579" y="1700800"/>
                </a:cubicBezTo>
                <a:cubicBezTo>
                  <a:pt x="7108324" y="1700800"/>
                  <a:pt x="7094644" y="1696897"/>
                  <a:pt x="7084538" y="1689091"/>
                </a:cubicBezTo>
                <a:cubicBezTo>
                  <a:pt x="7074432" y="1681286"/>
                  <a:pt x="7067159" y="1670522"/>
                  <a:pt x="7062723" y="1656800"/>
                </a:cubicBezTo>
                <a:cubicBezTo>
                  <a:pt x="7058286" y="1643079"/>
                  <a:pt x="7056068" y="1627508"/>
                  <a:pt x="7056068" y="1610089"/>
                </a:cubicBezTo>
                <a:cubicBezTo>
                  <a:pt x="7056068" y="1592341"/>
                  <a:pt x="7058286" y="1576484"/>
                  <a:pt x="7062723" y="1562515"/>
                </a:cubicBezTo>
                <a:cubicBezTo>
                  <a:pt x="7067159" y="1548547"/>
                  <a:pt x="7074432" y="1537578"/>
                  <a:pt x="7084538" y="1529608"/>
                </a:cubicBezTo>
                <a:cubicBezTo>
                  <a:pt x="7094644" y="1521638"/>
                  <a:pt x="7108324" y="1517653"/>
                  <a:pt x="7125579" y="1517653"/>
                </a:cubicBezTo>
                <a:close/>
                <a:moveTo>
                  <a:pt x="2277355" y="1517653"/>
                </a:moveTo>
                <a:cubicBezTo>
                  <a:pt x="2295103" y="1517653"/>
                  <a:pt x="2309235" y="1521638"/>
                  <a:pt x="2319753" y="1529608"/>
                </a:cubicBezTo>
                <a:cubicBezTo>
                  <a:pt x="2330269" y="1537578"/>
                  <a:pt x="2337828" y="1548547"/>
                  <a:pt x="2342430" y="1562515"/>
                </a:cubicBezTo>
                <a:cubicBezTo>
                  <a:pt x="2347031" y="1576484"/>
                  <a:pt x="2349332" y="1592341"/>
                  <a:pt x="2349332" y="1610089"/>
                </a:cubicBezTo>
                <a:cubicBezTo>
                  <a:pt x="2349332" y="1627508"/>
                  <a:pt x="2347031" y="1643079"/>
                  <a:pt x="2342430" y="1656800"/>
                </a:cubicBezTo>
                <a:cubicBezTo>
                  <a:pt x="2337828" y="1670522"/>
                  <a:pt x="2330269" y="1681286"/>
                  <a:pt x="2319753" y="1689091"/>
                </a:cubicBezTo>
                <a:cubicBezTo>
                  <a:pt x="2309235" y="1696897"/>
                  <a:pt x="2295103" y="1700800"/>
                  <a:pt x="2277355" y="1700800"/>
                </a:cubicBezTo>
                <a:cubicBezTo>
                  <a:pt x="2260100" y="1700800"/>
                  <a:pt x="2246420" y="1696897"/>
                  <a:pt x="2236313" y="1689091"/>
                </a:cubicBezTo>
                <a:cubicBezTo>
                  <a:pt x="2226207" y="1681286"/>
                  <a:pt x="2218935" y="1670522"/>
                  <a:pt x="2214498" y="1656800"/>
                </a:cubicBezTo>
                <a:cubicBezTo>
                  <a:pt x="2210061" y="1643079"/>
                  <a:pt x="2207842" y="1627508"/>
                  <a:pt x="2207842" y="1610089"/>
                </a:cubicBezTo>
                <a:cubicBezTo>
                  <a:pt x="2207842" y="1592341"/>
                  <a:pt x="2210061" y="1576484"/>
                  <a:pt x="2214498" y="1562515"/>
                </a:cubicBezTo>
                <a:cubicBezTo>
                  <a:pt x="2218935" y="1548547"/>
                  <a:pt x="2226207" y="1537578"/>
                  <a:pt x="2236313" y="1529608"/>
                </a:cubicBezTo>
                <a:cubicBezTo>
                  <a:pt x="2246420" y="1521638"/>
                  <a:pt x="2260100" y="1517653"/>
                  <a:pt x="2277355" y="1517653"/>
                </a:cubicBezTo>
                <a:close/>
                <a:moveTo>
                  <a:pt x="1591554" y="1517653"/>
                </a:moveTo>
                <a:cubicBezTo>
                  <a:pt x="1609302" y="1517653"/>
                  <a:pt x="1623435" y="1521638"/>
                  <a:pt x="1633952" y="1529608"/>
                </a:cubicBezTo>
                <a:cubicBezTo>
                  <a:pt x="1644469" y="1537578"/>
                  <a:pt x="1652028" y="1548547"/>
                  <a:pt x="1656629" y="1562515"/>
                </a:cubicBezTo>
                <a:cubicBezTo>
                  <a:pt x="1661231" y="1576484"/>
                  <a:pt x="1663532" y="1592341"/>
                  <a:pt x="1663532" y="1610089"/>
                </a:cubicBezTo>
                <a:cubicBezTo>
                  <a:pt x="1663532" y="1627508"/>
                  <a:pt x="1661231" y="1643079"/>
                  <a:pt x="1656629" y="1656800"/>
                </a:cubicBezTo>
                <a:cubicBezTo>
                  <a:pt x="1652028" y="1670522"/>
                  <a:pt x="1644469" y="1681286"/>
                  <a:pt x="1633952" y="1689091"/>
                </a:cubicBezTo>
                <a:cubicBezTo>
                  <a:pt x="1623435" y="1696897"/>
                  <a:pt x="1609302" y="1700800"/>
                  <a:pt x="1591554" y="1700800"/>
                </a:cubicBezTo>
                <a:cubicBezTo>
                  <a:pt x="1574300" y="1700800"/>
                  <a:pt x="1560619" y="1696897"/>
                  <a:pt x="1550513" y="1689091"/>
                </a:cubicBezTo>
                <a:cubicBezTo>
                  <a:pt x="1540406" y="1681286"/>
                  <a:pt x="1533135" y="1670522"/>
                  <a:pt x="1528698" y="1656800"/>
                </a:cubicBezTo>
                <a:cubicBezTo>
                  <a:pt x="1524261" y="1643079"/>
                  <a:pt x="1522042" y="1627508"/>
                  <a:pt x="1522042" y="1610089"/>
                </a:cubicBezTo>
                <a:cubicBezTo>
                  <a:pt x="1522042" y="1592341"/>
                  <a:pt x="1524261" y="1576484"/>
                  <a:pt x="1528698" y="1562515"/>
                </a:cubicBezTo>
                <a:cubicBezTo>
                  <a:pt x="1533135" y="1548547"/>
                  <a:pt x="1540406" y="1537578"/>
                  <a:pt x="1550513" y="1529608"/>
                </a:cubicBezTo>
                <a:cubicBezTo>
                  <a:pt x="1560619" y="1521638"/>
                  <a:pt x="1574300" y="1517653"/>
                  <a:pt x="1591554" y="1517653"/>
                </a:cubicBezTo>
                <a:close/>
                <a:moveTo>
                  <a:pt x="15332677" y="1516914"/>
                </a:moveTo>
                <a:cubicBezTo>
                  <a:pt x="15352561" y="1516914"/>
                  <a:pt x="15368090" y="1522829"/>
                  <a:pt x="15379265" y="1534661"/>
                </a:cubicBezTo>
                <a:cubicBezTo>
                  <a:pt x="15390440" y="1546493"/>
                  <a:pt x="15396273" y="1563584"/>
                  <a:pt x="15396766" y="1585932"/>
                </a:cubicBezTo>
                <a:lnTo>
                  <a:pt x="15265630" y="1585932"/>
                </a:lnTo>
                <a:cubicBezTo>
                  <a:pt x="15267438" y="1563419"/>
                  <a:pt x="15274051" y="1546288"/>
                  <a:pt x="15285473" y="1534538"/>
                </a:cubicBezTo>
                <a:cubicBezTo>
                  <a:pt x="15296894" y="1522788"/>
                  <a:pt x="15312628" y="1516914"/>
                  <a:pt x="15332677" y="1516914"/>
                </a:cubicBezTo>
                <a:close/>
                <a:moveTo>
                  <a:pt x="13589602" y="1516914"/>
                </a:moveTo>
                <a:cubicBezTo>
                  <a:pt x="13609487" y="1516914"/>
                  <a:pt x="13625016" y="1522829"/>
                  <a:pt x="13636190" y="1534661"/>
                </a:cubicBezTo>
                <a:cubicBezTo>
                  <a:pt x="13647363" y="1546493"/>
                  <a:pt x="13653198" y="1563584"/>
                  <a:pt x="13653691" y="1585932"/>
                </a:cubicBezTo>
                <a:lnTo>
                  <a:pt x="13522555" y="1585932"/>
                </a:lnTo>
                <a:cubicBezTo>
                  <a:pt x="13524362" y="1563419"/>
                  <a:pt x="13530978" y="1546288"/>
                  <a:pt x="13542398" y="1534538"/>
                </a:cubicBezTo>
                <a:cubicBezTo>
                  <a:pt x="13553818" y="1522788"/>
                  <a:pt x="13569554" y="1516914"/>
                  <a:pt x="13589602" y="1516914"/>
                </a:cubicBezTo>
                <a:close/>
                <a:moveTo>
                  <a:pt x="10998802" y="1516914"/>
                </a:moveTo>
                <a:cubicBezTo>
                  <a:pt x="11018686" y="1516914"/>
                  <a:pt x="11034215" y="1522829"/>
                  <a:pt x="11045390" y="1534661"/>
                </a:cubicBezTo>
                <a:cubicBezTo>
                  <a:pt x="11056565" y="1546493"/>
                  <a:pt x="11062398" y="1563584"/>
                  <a:pt x="11062891" y="1585932"/>
                </a:cubicBezTo>
                <a:lnTo>
                  <a:pt x="10931755" y="1585932"/>
                </a:lnTo>
                <a:cubicBezTo>
                  <a:pt x="10933563" y="1563419"/>
                  <a:pt x="10940176" y="1546288"/>
                  <a:pt x="10951598" y="1534538"/>
                </a:cubicBezTo>
                <a:cubicBezTo>
                  <a:pt x="10963019" y="1522788"/>
                  <a:pt x="10978753" y="1516914"/>
                  <a:pt x="10998802" y="1516914"/>
                </a:cubicBezTo>
                <a:close/>
                <a:moveTo>
                  <a:pt x="9827226" y="1516914"/>
                </a:moveTo>
                <a:cubicBezTo>
                  <a:pt x="9847111" y="1516914"/>
                  <a:pt x="9862640" y="1522829"/>
                  <a:pt x="9873814" y="1534661"/>
                </a:cubicBezTo>
                <a:cubicBezTo>
                  <a:pt x="9884990" y="1546493"/>
                  <a:pt x="9890822" y="1563584"/>
                  <a:pt x="9891315" y="1585932"/>
                </a:cubicBezTo>
                <a:lnTo>
                  <a:pt x="9760179" y="1585932"/>
                </a:lnTo>
                <a:cubicBezTo>
                  <a:pt x="9761988" y="1563419"/>
                  <a:pt x="9768601" y="1546288"/>
                  <a:pt x="9780022" y="1534538"/>
                </a:cubicBezTo>
                <a:cubicBezTo>
                  <a:pt x="9791444" y="1522788"/>
                  <a:pt x="9807178" y="1516914"/>
                  <a:pt x="9827226" y="1516914"/>
                </a:cubicBezTo>
                <a:close/>
                <a:moveTo>
                  <a:pt x="8731851" y="1516914"/>
                </a:moveTo>
                <a:cubicBezTo>
                  <a:pt x="8751736" y="1516914"/>
                  <a:pt x="8767265" y="1522829"/>
                  <a:pt x="8778439" y="1534661"/>
                </a:cubicBezTo>
                <a:cubicBezTo>
                  <a:pt x="8789615" y="1546493"/>
                  <a:pt x="8795448" y="1563584"/>
                  <a:pt x="8795940" y="1585932"/>
                </a:cubicBezTo>
                <a:lnTo>
                  <a:pt x="8664805" y="1585932"/>
                </a:lnTo>
                <a:cubicBezTo>
                  <a:pt x="8666613" y="1563419"/>
                  <a:pt x="8673227" y="1546288"/>
                  <a:pt x="8684647" y="1534538"/>
                </a:cubicBezTo>
                <a:cubicBezTo>
                  <a:pt x="8696070" y="1522788"/>
                  <a:pt x="8711804" y="1516914"/>
                  <a:pt x="8731851" y="1516914"/>
                </a:cubicBezTo>
                <a:close/>
                <a:moveTo>
                  <a:pt x="5302854" y="1516914"/>
                </a:moveTo>
                <a:cubicBezTo>
                  <a:pt x="5322737" y="1516914"/>
                  <a:pt x="5338267" y="1522829"/>
                  <a:pt x="5349442" y="1534661"/>
                </a:cubicBezTo>
                <a:cubicBezTo>
                  <a:pt x="5360615" y="1546493"/>
                  <a:pt x="5366450" y="1563584"/>
                  <a:pt x="5366943" y="1585932"/>
                </a:cubicBezTo>
                <a:lnTo>
                  <a:pt x="5235807" y="1585932"/>
                </a:lnTo>
                <a:cubicBezTo>
                  <a:pt x="5237615" y="1563419"/>
                  <a:pt x="5244228" y="1546288"/>
                  <a:pt x="5255651" y="1534538"/>
                </a:cubicBezTo>
                <a:cubicBezTo>
                  <a:pt x="5267071" y="1522788"/>
                  <a:pt x="5282805" y="1516914"/>
                  <a:pt x="5302854" y="1516914"/>
                </a:cubicBezTo>
                <a:close/>
                <a:moveTo>
                  <a:pt x="4178904" y="1516914"/>
                </a:moveTo>
                <a:cubicBezTo>
                  <a:pt x="4198788" y="1516914"/>
                  <a:pt x="4214318" y="1522829"/>
                  <a:pt x="4225491" y="1534661"/>
                </a:cubicBezTo>
                <a:cubicBezTo>
                  <a:pt x="4236665" y="1546493"/>
                  <a:pt x="4242500" y="1563584"/>
                  <a:pt x="4242993" y="1585932"/>
                </a:cubicBezTo>
                <a:lnTo>
                  <a:pt x="4111857" y="1585932"/>
                </a:lnTo>
                <a:cubicBezTo>
                  <a:pt x="4113664" y="1563419"/>
                  <a:pt x="4120279" y="1546288"/>
                  <a:pt x="4131700" y="1534538"/>
                </a:cubicBezTo>
                <a:cubicBezTo>
                  <a:pt x="4143120" y="1522788"/>
                  <a:pt x="4158855" y="1516914"/>
                  <a:pt x="4178904" y="1516914"/>
                </a:cubicBezTo>
                <a:close/>
                <a:moveTo>
                  <a:pt x="2978754" y="1516914"/>
                </a:moveTo>
                <a:cubicBezTo>
                  <a:pt x="2998638" y="1516914"/>
                  <a:pt x="3014167" y="1522829"/>
                  <a:pt x="3025342" y="1534661"/>
                </a:cubicBezTo>
                <a:cubicBezTo>
                  <a:pt x="3036516" y="1546493"/>
                  <a:pt x="3042350" y="1563584"/>
                  <a:pt x="3042843" y="1585932"/>
                </a:cubicBezTo>
                <a:lnTo>
                  <a:pt x="2911706" y="1585932"/>
                </a:lnTo>
                <a:cubicBezTo>
                  <a:pt x="2913514" y="1563419"/>
                  <a:pt x="2920129" y="1546288"/>
                  <a:pt x="2931550" y="1534538"/>
                </a:cubicBezTo>
                <a:cubicBezTo>
                  <a:pt x="2942971" y="1522788"/>
                  <a:pt x="2958705" y="1516914"/>
                  <a:pt x="2978754" y="1516914"/>
                </a:cubicBezTo>
                <a:close/>
                <a:moveTo>
                  <a:pt x="17148412" y="1515434"/>
                </a:moveTo>
                <a:cubicBezTo>
                  <a:pt x="17164354" y="1515434"/>
                  <a:pt x="17177172" y="1519913"/>
                  <a:pt x="17186864" y="1528869"/>
                </a:cubicBezTo>
                <a:cubicBezTo>
                  <a:pt x="17196562" y="1537824"/>
                  <a:pt x="17201408" y="1551587"/>
                  <a:pt x="17201408" y="1570157"/>
                </a:cubicBezTo>
                <a:cubicBezTo>
                  <a:pt x="17201408" y="1587904"/>
                  <a:pt x="17196274" y="1601297"/>
                  <a:pt x="17186002" y="1610336"/>
                </a:cubicBezTo>
                <a:cubicBezTo>
                  <a:pt x="17175734" y="1619374"/>
                  <a:pt x="17162708" y="1623893"/>
                  <a:pt x="17146932" y="1623893"/>
                </a:cubicBezTo>
                <a:cubicBezTo>
                  <a:pt x="17132966" y="1623893"/>
                  <a:pt x="17120680" y="1619415"/>
                  <a:pt x="17110082" y="1610459"/>
                </a:cubicBezTo>
                <a:cubicBezTo>
                  <a:pt x="17099482" y="1601503"/>
                  <a:pt x="17094182" y="1587987"/>
                  <a:pt x="17094182" y="1569910"/>
                </a:cubicBezTo>
                <a:cubicBezTo>
                  <a:pt x="17094182" y="1551998"/>
                  <a:pt x="17099320" y="1538441"/>
                  <a:pt x="17109588" y="1529238"/>
                </a:cubicBezTo>
                <a:cubicBezTo>
                  <a:pt x="17119860" y="1520036"/>
                  <a:pt x="17132802" y="1515434"/>
                  <a:pt x="17148412" y="1515434"/>
                </a:cubicBezTo>
                <a:close/>
                <a:moveTo>
                  <a:pt x="18288000" y="1503870"/>
                </a:moveTo>
                <a:lnTo>
                  <a:pt x="18307244" y="1526897"/>
                </a:lnTo>
                <a:cubicBezTo>
                  <a:pt x="18312504" y="1537824"/>
                  <a:pt x="18315132" y="1551916"/>
                  <a:pt x="18315132" y="1569171"/>
                </a:cubicBezTo>
                <a:lnTo>
                  <a:pt x="18315132" y="1729640"/>
                </a:lnTo>
                <a:lnTo>
                  <a:pt x="18288000" y="1729640"/>
                </a:lnTo>
                <a:close/>
                <a:moveTo>
                  <a:pt x="409273" y="1490292"/>
                </a:moveTo>
                <a:cubicBezTo>
                  <a:pt x="392183" y="1490292"/>
                  <a:pt x="377516" y="1496372"/>
                  <a:pt x="365273" y="1508533"/>
                </a:cubicBezTo>
                <a:cubicBezTo>
                  <a:pt x="353031" y="1520693"/>
                  <a:pt x="346909" y="1535401"/>
                  <a:pt x="346909" y="1552656"/>
                </a:cubicBezTo>
                <a:cubicBezTo>
                  <a:pt x="346909" y="1569910"/>
                  <a:pt x="353031" y="1584659"/>
                  <a:pt x="365273" y="1596902"/>
                </a:cubicBezTo>
                <a:cubicBezTo>
                  <a:pt x="377516" y="1609144"/>
                  <a:pt x="392183" y="1615266"/>
                  <a:pt x="409273" y="1615266"/>
                </a:cubicBezTo>
                <a:cubicBezTo>
                  <a:pt x="426528" y="1615266"/>
                  <a:pt x="441277" y="1609144"/>
                  <a:pt x="453519" y="1596902"/>
                </a:cubicBezTo>
                <a:cubicBezTo>
                  <a:pt x="465762" y="1584659"/>
                  <a:pt x="471883" y="1569910"/>
                  <a:pt x="471883" y="1552656"/>
                </a:cubicBezTo>
                <a:cubicBezTo>
                  <a:pt x="471883" y="1535401"/>
                  <a:pt x="465762" y="1520693"/>
                  <a:pt x="453519" y="1508533"/>
                </a:cubicBezTo>
                <a:cubicBezTo>
                  <a:pt x="441277" y="1496372"/>
                  <a:pt x="426528" y="1490292"/>
                  <a:pt x="409273" y="1490292"/>
                </a:cubicBezTo>
                <a:close/>
                <a:moveTo>
                  <a:pt x="16666527" y="1489552"/>
                </a:moveTo>
                <a:lnTo>
                  <a:pt x="16666527" y="1729640"/>
                </a:lnTo>
                <a:lnTo>
                  <a:pt x="16707692" y="1729640"/>
                </a:lnTo>
                <a:lnTo>
                  <a:pt x="16707692" y="1489552"/>
                </a:lnTo>
                <a:close/>
                <a:moveTo>
                  <a:pt x="16047401" y="1489552"/>
                </a:moveTo>
                <a:lnTo>
                  <a:pt x="16047401" y="1729640"/>
                </a:lnTo>
                <a:lnTo>
                  <a:pt x="16088566" y="1729640"/>
                </a:lnTo>
                <a:lnTo>
                  <a:pt x="16088566" y="1489552"/>
                </a:lnTo>
                <a:close/>
                <a:moveTo>
                  <a:pt x="11834886" y="1489552"/>
                </a:moveTo>
                <a:lnTo>
                  <a:pt x="11834886" y="1646324"/>
                </a:lnTo>
                <a:cubicBezTo>
                  <a:pt x="11834886" y="1673439"/>
                  <a:pt x="11841048" y="1694720"/>
                  <a:pt x="11853373" y="1710167"/>
                </a:cubicBezTo>
                <a:cubicBezTo>
                  <a:pt x="11865698" y="1725614"/>
                  <a:pt x="11885747" y="1733338"/>
                  <a:pt x="11913518" y="1733338"/>
                </a:cubicBezTo>
                <a:cubicBezTo>
                  <a:pt x="11934717" y="1733338"/>
                  <a:pt x="11952341" y="1728942"/>
                  <a:pt x="11966392" y="1720150"/>
                </a:cubicBezTo>
                <a:cubicBezTo>
                  <a:pt x="11980442" y="1711358"/>
                  <a:pt x="11991329" y="1702197"/>
                  <a:pt x="11999052" y="1692666"/>
                </a:cubicBezTo>
                <a:lnTo>
                  <a:pt x="12000285" y="1729640"/>
                </a:lnTo>
                <a:lnTo>
                  <a:pt x="12039971" y="1729640"/>
                </a:lnTo>
                <a:lnTo>
                  <a:pt x="12039971" y="1489552"/>
                </a:lnTo>
                <a:lnTo>
                  <a:pt x="11998559" y="1489552"/>
                </a:lnTo>
                <a:lnTo>
                  <a:pt x="11998559" y="1659635"/>
                </a:lnTo>
                <a:cubicBezTo>
                  <a:pt x="11991165" y="1669495"/>
                  <a:pt x="11981387" y="1678163"/>
                  <a:pt x="11969226" y="1685640"/>
                </a:cubicBezTo>
                <a:cubicBezTo>
                  <a:pt x="11957066" y="1693117"/>
                  <a:pt x="11941948" y="1696856"/>
                  <a:pt x="11923871" y="1696856"/>
                </a:cubicBezTo>
                <a:cubicBezTo>
                  <a:pt x="11910889" y="1696856"/>
                  <a:pt x="11900947" y="1694473"/>
                  <a:pt x="11894045" y="1689708"/>
                </a:cubicBezTo>
                <a:cubicBezTo>
                  <a:pt x="11887143" y="1684942"/>
                  <a:pt x="11882460" y="1678286"/>
                  <a:pt x="11879995" y="1669741"/>
                </a:cubicBezTo>
                <a:cubicBezTo>
                  <a:pt x="11877530" y="1661196"/>
                  <a:pt x="11876297" y="1651501"/>
                  <a:pt x="11876297" y="1640655"/>
                </a:cubicBezTo>
                <a:lnTo>
                  <a:pt x="11876297" y="1489552"/>
                </a:lnTo>
                <a:close/>
                <a:moveTo>
                  <a:pt x="10645140" y="1489552"/>
                </a:moveTo>
                <a:lnTo>
                  <a:pt x="10737329" y="1729640"/>
                </a:lnTo>
                <a:lnTo>
                  <a:pt x="10782685" y="1729640"/>
                </a:lnTo>
                <a:lnTo>
                  <a:pt x="10873396" y="1489552"/>
                </a:lnTo>
                <a:lnTo>
                  <a:pt x="10831491" y="1489552"/>
                </a:lnTo>
                <a:lnTo>
                  <a:pt x="10759761" y="1689215"/>
                </a:lnTo>
                <a:lnTo>
                  <a:pt x="10688770" y="1489552"/>
                </a:lnTo>
                <a:close/>
                <a:moveTo>
                  <a:pt x="10561001" y="1489552"/>
                </a:moveTo>
                <a:lnTo>
                  <a:pt x="10561001" y="1729640"/>
                </a:lnTo>
                <a:lnTo>
                  <a:pt x="10602166" y="1729640"/>
                </a:lnTo>
                <a:lnTo>
                  <a:pt x="10602166" y="1489552"/>
                </a:lnTo>
                <a:close/>
                <a:moveTo>
                  <a:pt x="8414830" y="1489552"/>
                </a:moveTo>
                <a:lnTo>
                  <a:pt x="8414830" y="1522829"/>
                </a:lnTo>
                <a:lnTo>
                  <a:pt x="8535859" y="1522829"/>
                </a:lnTo>
                <a:lnTo>
                  <a:pt x="8404477" y="1698088"/>
                </a:lnTo>
                <a:lnTo>
                  <a:pt x="8404477" y="1729640"/>
                </a:lnTo>
                <a:lnTo>
                  <a:pt x="8592060" y="1729640"/>
                </a:lnTo>
                <a:lnTo>
                  <a:pt x="8592060" y="1696363"/>
                </a:lnTo>
                <a:lnTo>
                  <a:pt x="8452297" y="1696363"/>
                </a:lnTo>
                <a:lnTo>
                  <a:pt x="8584912" y="1518886"/>
                </a:lnTo>
                <a:lnTo>
                  <a:pt x="8584912" y="1489552"/>
                </a:lnTo>
                <a:close/>
                <a:moveTo>
                  <a:pt x="8303576" y="1489552"/>
                </a:moveTo>
                <a:lnTo>
                  <a:pt x="8303576" y="1729640"/>
                </a:lnTo>
                <a:lnTo>
                  <a:pt x="8344742" y="1729640"/>
                </a:lnTo>
                <a:lnTo>
                  <a:pt x="8344742" y="1489552"/>
                </a:lnTo>
                <a:close/>
                <a:moveTo>
                  <a:pt x="5978473" y="1489552"/>
                </a:moveTo>
                <a:lnTo>
                  <a:pt x="6055502" y="1604162"/>
                </a:lnTo>
                <a:lnTo>
                  <a:pt x="5970585" y="1729640"/>
                </a:lnTo>
                <a:lnTo>
                  <a:pt x="6014214" y="1729640"/>
                </a:lnTo>
                <a:lnTo>
                  <a:pt x="6079789" y="1629061"/>
                </a:lnTo>
                <a:lnTo>
                  <a:pt x="6145598" y="1729640"/>
                </a:lnTo>
                <a:lnTo>
                  <a:pt x="6189473" y="1729640"/>
                </a:lnTo>
                <a:lnTo>
                  <a:pt x="6103901" y="1603521"/>
                </a:lnTo>
                <a:lnTo>
                  <a:pt x="6181587" y="1489552"/>
                </a:lnTo>
                <a:lnTo>
                  <a:pt x="6137463" y="1489552"/>
                </a:lnTo>
                <a:lnTo>
                  <a:pt x="6079913" y="1580054"/>
                </a:lnTo>
                <a:lnTo>
                  <a:pt x="6022595" y="1489552"/>
                </a:lnTo>
                <a:close/>
                <a:moveTo>
                  <a:pt x="3664902" y="1489552"/>
                </a:moveTo>
                <a:lnTo>
                  <a:pt x="3664902" y="1729640"/>
                </a:lnTo>
                <a:lnTo>
                  <a:pt x="3706067" y="1729640"/>
                </a:lnTo>
                <a:lnTo>
                  <a:pt x="3706067" y="1489552"/>
                </a:lnTo>
                <a:close/>
                <a:moveTo>
                  <a:pt x="3183337" y="1489552"/>
                </a:moveTo>
                <a:cubicBezTo>
                  <a:pt x="3174134" y="1489552"/>
                  <a:pt x="3166493" y="1492469"/>
                  <a:pt x="3160412" y="1498303"/>
                </a:cubicBezTo>
                <a:cubicBezTo>
                  <a:pt x="3154332" y="1504137"/>
                  <a:pt x="3151292" y="1511573"/>
                  <a:pt x="3151292" y="1520611"/>
                </a:cubicBezTo>
                <a:cubicBezTo>
                  <a:pt x="3151292" y="1529320"/>
                  <a:pt x="3154332" y="1536674"/>
                  <a:pt x="3160412" y="1542672"/>
                </a:cubicBezTo>
                <a:cubicBezTo>
                  <a:pt x="3166493" y="1548670"/>
                  <a:pt x="3174134" y="1551670"/>
                  <a:pt x="3183337" y="1551670"/>
                </a:cubicBezTo>
                <a:cubicBezTo>
                  <a:pt x="3192375" y="1551670"/>
                  <a:pt x="3199852" y="1548670"/>
                  <a:pt x="3205768" y="1542672"/>
                </a:cubicBezTo>
                <a:cubicBezTo>
                  <a:pt x="3211684" y="1536674"/>
                  <a:pt x="3214642" y="1529320"/>
                  <a:pt x="3214642" y="1520611"/>
                </a:cubicBezTo>
                <a:cubicBezTo>
                  <a:pt x="3214642" y="1511573"/>
                  <a:pt x="3211684" y="1504137"/>
                  <a:pt x="3205768" y="1498303"/>
                </a:cubicBezTo>
                <a:cubicBezTo>
                  <a:pt x="3199852" y="1492469"/>
                  <a:pt x="3192375" y="1489552"/>
                  <a:pt x="3183337" y="1489552"/>
                </a:cubicBezTo>
                <a:close/>
                <a:moveTo>
                  <a:pt x="2055178" y="1489552"/>
                </a:moveTo>
                <a:lnTo>
                  <a:pt x="2055178" y="1729640"/>
                </a:lnTo>
                <a:lnTo>
                  <a:pt x="2096342" y="1729640"/>
                </a:lnTo>
                <a:lnTo>
                  <a:pt x="2096342" y="1489552"/>
                </a:lnTo>
                <a:close/>
                <a:moveTo>
                  <a:pt x="940752" y="1489552"/>
                </a:moveTo>
                <a:lnTo>
                  <a:pt x="940752" y="1729640"/>
                </a:lnTo>
                <a:lnTo>
                  <a:pt x="981917" y="1729640"/>
                </a:lnTo>
                <a:lnTo>
                  <a:pt x="981917" y="1489552"/>
                </a:lnTo>
                <a:close/>
                <a:moveTo>
                  <a:pt x="9685515" y="1486594"/>
                </a:moveTo>
                <a:cubicBezTo>
                  <a:pt x="9666288" y="1486594"/>
                  <a:pt x="9650676" y="1490785"/>
                  <a:pt x="9638681" y="1499166"/>
                </a:cubicBezTo>
                <a:cubicBezTo>
                  <a:pt x="9626684" y="1507547"/>
                  <a:pt x="9617317" y="1517982"/>
                  <a:pt x="9610580" y="1530471"/>
                </a:cubicBezTo>
                <a:lnTo>
                  <a:pt x="9609101" y="1489552"/>
                </a:lnTo>
                <a:lnTo>
                  <a:pt x="9570401" y="1489552"/>
                </a:lnTo>
                <a:lnTo>
                  <a:pt x="9570401" y="1729640"/>
                </a:lnTo>
                <a:lnTo>
                  <a:pt x="9611566" y="1729640"/>
                </a:lnTo>
                <a:lnTo>
                  <a:pt x="9611566" y="1561036"/>
                </a:lnTo>
                <a:cubicBezTo>
                  <a:pt x="9616824" y="1553806"/>
                  <a:pt x="9622822" y="1547438"/>
                  <a:pt x="9629560" y="1541933"/>
                </a:cubicBezTo>
                <a:cubicBezTo>
                  <a:pt x="9636297" y="1536428"/>
                  <a:pt x="9644185" y="1532114"/>
                  <a:pt x="9653224" y="1528992"/>
                </a:cubicBezTo>
                <a:cubicBezTo>
                  <a:pt x="9662261" y="1525870"/>
                  <a:pt x="9672779" y="1524308"/>
                  <a:pt x="9684776" y="1524308"/>
                </a:cubicBezTo>
                <a:lnTo>
                  <a:pt x="9690445" y="1524308"/>
                </a:lnTo>
                <a:lnTo>
                  <a:pt x="9690445" y="1486594"/>
                </a:lnTo>
                <a:close/>
                <a:moveTo>
                  <a:pt x="7418566" y="1486594"/>
                </a:moveTo>
                <a:cubicBezTo>
                  <a:pt x="7399340" y="1486594"/>
                  <a:pt x="7383728" y="1490785"/>
                  <a:pt x="7371732" y="1499166"/>
                </a:cubicBezTo>
                <a:cubicBezTo>
                  <a:pt x="7359735" y="1507547"/>
                  <a:pt x="7350368" y="1517982"/>
                  <a:pt x="7343631" y="1530471"/>
                </a:cubicBezTo>
                <a:lnTo>
                  <a:pt x="7342153" y="1489552"/>
                </a:lnTo>
                <a:lnTo>
                  <a:pt x="7303452" y="1489552"/>
                </a:lnTo>
                <a:lnTo>
                  <a:pt x="7303452" y="1729640"/>
                </a:lnTo>
                <a:lnTo>
                  <a:pt x="7344617" y="1729640"/>
                </a:lnTo>
                <a:lnTo>
                  <a:pt x="7344617" y="1561036"/>
                </a:lnTo>
                <a:cubicBezTo>
                  <a:pt x="7349876" y="1553806"/>
                  <a:pt x="7355874" y="1547438"/>
                  <a:pt x="7362611" y="1541933"/>
                </a:cubicBezTo>
                <a:cubicBezTo>
                  <a:pt x="7369349" y="1536428"/>
                  <a:pt x="7377237" y="1532114"/>
                  <a:pt x="7386275" y="1528992"/>
                </a:cubicBezTo>
                <a:cubicBezTo>
                  <a:pt x="7395314" y="1525870"/>
                  <a:pt x="7405831" y="1524308"/>
                  <a:pt x="7417827" y="1524308"/>
                </a:cubicBezTo>
                <a:lnTo>
                  <a:pt x="7423496" y="1524308"/>
                </a:lnTo>
                <a:lnTo>
                  <a:pt x="7423496" y="1486594"/>
                </a:lnTo>
                <a:close/>
                <a:moveTo>
                  <a:pt x="5161141" y="1486594"/>
                </a:moveTo>
                <a:cubicBezTo>
                  <a:pt x="5141915" y="1486594"/>
                  <a:pt x="5126303" y="1490785"/>
                  <a:pt x="5114308" y="1499166"/>
                </a:cubicBezTo>
                <a:cubicBezTo>
                  <a:pt x="5102312" y="1507547"/>
                  <a:pt x="5092944" y="1517982"/>
                  <a:pt x="5086207" y="1530471"/>
                </a:cubicBezTo>
                <a:lnTo>
                  <a:pt x="5084728" y="1489552"/>
                </a:lnTo>
                <a:lnTo>
                  <a:pt x="5046028" y="1489552"/>
                </a:lnTo>
                <a:lnTo>
                  <a:pt x="5046028" y="1729640"/>
                </a:lnTo>
                <a:lnTo>
                  <a:pt x="5087192" y="1729640"/>
                </a:lnTo>
                <a:lnTo>
                  <a:pt x="5087192" y="1561036"/>
                </a:lnTo>
                <a:cubicBezTo>
                  <a:pt x="5092452" y="1553806"/>
                  <a:pt x="5098449" y="1547438"/>
                  <a:pt x="5105187" y="1541933"/>
                </a:cubicBezTo>
                <a:cubicBezTo>
                  <a:pt x="5111924" y="1536428"/>
                  <a:pt x="5119812" y="1532114"/>
                  <a:pt x="5128850" y="1528992"/>
                </a:cubicBezTo>
                <a:cubicBezTo>
                  <a:pt x="5137889" y="1525870"/>
                  <a:pt x="5148406" y="1524308"/>
                  <a:pt x="5160402" y="1524308"/>
                </a:cubicBezTo>
                <a:lnTo>
                  <a:pt x="5166071" y="1524308"/>
                </a:lnTo>
                <a:lnTo>
                  <a:pt x="5166071" y="1486594"/>
                </a:lnTo>
                <a:close/>
                <a:moveTo>
                  <a:pt x="4742041" y="1486594"/>
                </a:moveTo>
                <a:cubicBezTo>
                  <a:pt x="4722815" y="1486594"/>
                  <a:pt x="4707204" y="1490785"/>
                  <a:pt x="4695208" y="1499166"/>
                </a:cubicBezTo>
                <a:cubicBezTo>
                  <a:pt x="4683212" y="1507547"/>
                  <a:pt x="4673845" y="1517982"/>
                  <a:pt x="4667106" y="1530471"/>
                </a:cubicBezTo>
                <a:lnTo>
                  <a:pt x="4665628" y="1489552"/>
                </a:lnTo>
                <a:lnTo>
                  <a:pt x="4626928" y="1489552"/>
                </a:lnTo>
                <a:lnTo>
                  <a:pt x="4626928" y="1729640"/>
                </a:lnTo>
                <a:lnTo>
                  <a:pt x="4668093" y="1729640"/>
                </a:lnTo>
                <a:lnTo>
                  <a:pt x="4668093" y="1561036"/>
                </a:lnTo>
                <a:cubicBezTo>
                  <a:pt x="4673352" y="1553806"/>
                  <a:pt x="4679350" y="1547438"/>
                  <a:pt x="4686087" y="1541933"/>
                </a:cubicBezTo>
                <a:cubicBezTo>
                  <a:pt x="4692825" y="1536428"/>
                  <a:pt x="4700713" y="1532114"/>
                  <a:pt x="4709750" y="1528992"/>
                </a:cubicBezTo>
                <a:cubicBezTo>
                  <a:pt x="4718789" y="1525870"/>
                  <a:pt x="4729306" y="1524308"/>
                  <a:pt x="4741302" y="1524308"/>
                </a:cubicBezTo>
                <a:lnTo>
                  <a:pt x="4746971" y="1524308"/>
                </a:lnTo>
                <a:lnTo>
                  <a:pt x="4746971" y="1486594"/>
                </a:lnTo>
                <a:close/>
                <a:moveTo>
                  <a:pt x="4465816" y="1486594"/>
                </a:moveTo>
                <a:cubicBezTo>
                  <a:pt x="4446589" y="1486594"/>
                  <a:pt x="4430978" y="1490785"/>
                  <a:pt x="4418983" y="1499166"/>
                </a:cubicBezTo>
                <a:cubicBezTo>
                  <a:pt x="4406987" y="1507547"/>
                  <a:pt x="4397618" y="1517982"/>
                  <a:pt x="4390882" y="1530471"/>
                </a:cubicBezTo>
                <a:lnTo>
                  <a:pt x="4389403" y="1489552"/>
                </a:lnTo>
                <a:lnTo>
                  <a:pt x="4350703" y="1489552"/>
                </a:lnTo>
                <a:lnTo>
                  <a:pt x="4350703" y="1729640"/>
                </a:lnTo>
                <a:lnTo>
                  <a:pt x="4391868" y="1729640"/>
                </a:lnTo>
                <a:lnTo>
                  <a:pt x="4391868" y="1561036"/>
                </a:lnTo>
                <a:cubicBezTo>
                  <a:pt x="4397127" y="1553806"/>
                  <a:pt x="4403124" y="1547438"/>
                  <a:pt x="4409861" y="1541933"/>
                </a:cubicBezTo>
                <a:cubicBezTo>
                  <a:pt x="4416599" y="1536428"/>
                  <a:pt x="4424487" y="1532114"/>
                  <a:pt x="4433526" y="1528992"/>
                </a:cubicBezTo>
                <a:cubicBezTo>
                  <a:pt x="4442564" y="1525870"/>
                  <a:pt x="4453081" y="1524308"/>
                  <a:pt x="4465077" y="1524308"/>
                </a:cubicBezTo>
                <a:lnTo>
                  <a:pt x="4470747" y="1524308"/>
                </a:lnTo>
                <a:lnTo>
                  <a:pt x="4470747" y="1486594"/>
                </a:lnTo>
                <a:close/>
                <a:moveTo>
                  <a:pt x="1446391" y="1486594"/>
                </a:moveTo>
                <a:cubicBezTo>
                  <a:pt x="1427165" y="1486594"/>
                  <a:pt x="1411553" y="1490785"/>
                  <a:pt x="1399557" y="1499166"/>
                </a:cubicBezTo>
                <a:cubicBezTo>
                  <a:pt x="1387561" y="1507547"/>
                  <a:pt x="1378194" y="1517982"/>
                  <a:pt x="1371456" y="1530471"/>
                </a:cubicBezTo>
                <a:lnTo>
                  <a:pt x="1369977" y="1489552"/>
                </a:lnTo>
                <a:lnTo>
                  <a:pt x="1331277" y="1489552"/>
                </a:lnTo>
                <a:lnTo>
                  <a:pt x="1331277" y="1729640"/>
                </a:lnTo>
                <a:lnTo>
                  <a:pt x="1372442" y="1729640"/>
                </a:lnTo>
                <a:lnTo>
                  <a:pt x="1372442" y="1561036"/>
                </a:lnTo>
                <a:cubicBezTo>
                  <a:pt x="1377701" y="1553806"/>
                  <a:pt x="1383699" y="1547438"/>
                  <a:pt x="1390436" y="1541933"/>
                </a:cubicBezTo>
                <a:cubicBezTo>
                  <a:pt x="1397174" y="1536428"/>
                  <a:pt x="1405062" y="1532114"/>
                  <a:pt x="1414100" y="1528992"/>
                </a:cubicBezTo>
                <a:cubicBezTo>
                  <a:pt x="1423139" y="1525870"/>
                  <a:pt x="1433656" y="1524308"/>
                  <a:pt x="1445652" y="1524308"/>
                </a:cubicBezTo>
                <a:lnTo>
                  <a:pt x="1451321" y="1524308"/>
                </a:lnTo>
                <a:lnTo>
                  <a:pt x="1451321" y="1486594"/>
                </a:lnTo>
                <a:close/>
                <a:moveTo>
                  <a:pt x="16916064" y="1486101"/>
                </a:moveTo>
                <a:cubicBezTo>
                  <a:pt x="16894536" y="1486101"/>
                  <a:pt x="16876872" y="1490415"/>
                  <a:pt x="16863068" y="1499042"/>
                </a:cubicBezTo>
                <a:cubicBezTo>
                  <a:pt x="16849264" y="1507670"/>
                  <a:pt x="16838664" y="1516831"/>
                  <a:pt x="16831268" y="1526527"/>
                </a:cubicBezTo>
                <a:lnTo>
                  <a:pt x="16829790" y="1489552"/>
                </a:lnTo>
                <a:lnTo>
                  <a:pt x="16790352" y="1489552"/>
                </a:lnTo>
                <a:lnTo>
                  <a:pt x="16790352" y="1729640"/>
                </a:lnTo>
                <a:lnTo>
                  <a:pt x="16831516" y="1729640"/>
                </a:lnTo>
                <a:lnTo>
                  <a:pt x="16831516" y="1559557"/>
                </a:lnTo>
                <a:cubicBezTo>
                  <a:pt x="16838912" y="1549862"/>
                  <a:pt x="16848688" y="1540947"/>
                  <a:pt x="16860848" y="1532812"/>
                </a:cubicBezTo>
                <a:cubicBezTo>
                  <a:pt x="16873010" y="1524678"/>
                  <a:pt x="16888046" y="1520611"/>
                  <a:pt x="16905958" y="1520611"/>
                </a:cubicBezTo>
                <a:cubicBezTo>
                  <a:pt x="16917952" y="1520611"/>
                  <a:pt x="16927116" y="1523199"/>
                  <a:pt x="16933442" y="1528376"/>
                </a:cubicBezTo>
                <a:cubicBezTo>
                  <a:pt x="16939768" y="1533552"/>
                  <a:pt x="16944164" y="1540659"/>
                  <a:pt x="16946630" y="1549698"/>
                </a:cubicBezTo>
                <a:cubicBezTo>
                  <a:pt x="16949096" y="1558736"/>
                  <a:pt x="16950328" y="1569089"/>
                  <a:pt x="16950328" y="1580756"/>
                </a:cubicBezTo>
                <a:lnTo>
                  <a:pt x="16950328" y="1729640"/>
                </a:lnTo>
                <a:lnTo>
                  <a:pt x="16991492" y="1729640"/>
                </a:lnTo>
                <a:lnTo>
                  <a:pt x="16991492" y="1574840"/>
                </a:lnTo>
                <a:cubicBezTo>
                  <a:pt x="16991492" y="1546740"/>
                  <a:pt x="16985492" y="1524925"/>
                  <a:pt x="16973498" y="1509395"/>
                </a:cubicBezTo>
                <a:cubicBezTo>
                  <a:pt x="16961502" y="1493866"/>
                  <a:pt x="16942356" y="1486101"/>
                  <a:pt x="16916064" y="1486101"/>
                </a:cubicBezTo>
                <a:close/>
                <a:moveTo>
                  <a:pt x="15741778" y="1486101"/>
                </a:moveTo>
                <a:cubicBezTo>
                  <a:pt x="15721401" y="1486101"/>
                  <a:pt x="15704393" y="1490415"/>
                  <a:pt x="15690753" y="1499042"/>
                </a:cubicBezTo>
                <a:cubicBezTo>
                  <a:pt x="15677113" y="1507670"/>
                  <a:pt x="15666760" y="1516831"/>
                  <a:pt x="15659694" y="1526527"/>
                </a:cubicBezTo>
                <a:lnTo>
                  <a:pt x="15658215" y="1489552"/>
                </a:lnTo>
                <a:lnTo>
                  <a:pt x="15618776" y="1489552"/>
                </a:lnTo>
                <a:lnTo>
                  <a:pt x="15618776" y="1729640"/>
                </a:lnTo>
                <a:lnTo>
                  <a:pt x="15659941" y="1729640"/>
                </a:lnTo>
                <a:lnTo>
                  <a:pt x="15659941" y="1559557"/>
                </a:lnTo>
                <a:cubicBezTo>
                  <a:pt x="15667006" y="1549862"/>
                  <a:pt x="15676373" y="1540947"/>
                  <a:pt x="15688041" y="1532812"/>
                </a:cubicBezTo>
                <a:cubicBezTo>
                  <a:pt x="15699709" y="1524678"/>
                  <a:pt x="15714006" y="1520611"/>
                  <a:pt x="15730932" y="1520611"/>
                </a:cubicBezTo>
                <a:cubicBezTo>
                  <a:pt x="15742927" y="1520611"/>
                  <a:pt x="15752130" y="1523199"/>
                  <a:pt x="15758539" y="1528376"/>
                </a:cubicBezTo>
                <a:cubicBezTo>
                  <a:pt x="15764948" y="1533552"/>
                  <a:pt x="15769344" y="1540659"/>
                  <a:pt x="15771727" y="1549698"/>
                </a:cubicBezTo>
                <a:cubicBezTo>
                  <a:pt x="15774109" y="1558736"/>
                  <a:pt x="15775301" y="1569089"/>
                  <a:pt x="15775301" y="1580756"/>
                </a:cubicBezTo>
                <a:lnTo>
                  <a:pt x="15775301" y="1729640"/>
                </a:lnTo>
                <a:lnTo>
                  <a:pt x="15816712" y="1729640"/>
                </a:lnTo>
                <a:lnTo>
                  <a:pt x="15816712" y="1574840"/>
                </a:lnTo>
                <a:lnTo>
                  <a:pt x="15815811" y="1558533"/>
                </a:lnTo>
                <a:lnTo>
                  <a:pt x="15844074" y="1532566"/>
                </a:lnTo>
                <a:cubicBezTo>
                  <a:pt x="15855741" y="1524596"/>
                  <a:pt x="15870120" y="1520611"/>
                  <a:pt x="15887210" y="1520611"/>
                </a:cubicBezTo>
                <a:cubicBezTo>
                  <a:pt x="15899042" y="1520611"/>
                  <a:pt x="15908163" y="1523199"/>
                  <a:pt x="15914572" y="1528376"/>
                </a:cubicBezTo>
                <a:cubicBezTo>
                  <a:pt x="15920981" y="1533552"/>
                  <a:pt x="15925377" y="1540659"/>
                  <a:pt x="15927759" y="1549698"/>
                </a:cubicBezTo>
                <a:cubicBezTo>
                  <a:pt x="15930142" y="1558736"/>
                  <a:pt x="15931333" y="1569089"/>
                  <a:pt x="15931333" y="1580756"/>
                </a:cubicBezTo>
                <a:lnTo>
                  <a:pt x="15931333" y="1729640"/>
                </a:lnTo>
                <a:lnTo>
                  <a:pt x="15972498" y="1729640"/>
                </a:lnTo>
                <a:lnTo>
                  <a:pt x="15972498" y="1574840"/>
                </a:lnTo>
                <a:cubicBezTo>
                  <a:pt x="15972498" y="1546904"/>
                  <a:pt x="15966665" y="1525130"/>
                  <a:pt x="15954997" y="1509519"/>
                </a:cubicBezTo>
                <a:cubicBezTo>
                  <a:pt x="15943329" y="1493907"/>
                  <a:pt x="15924185" y="1486101"/>
                  <a:pt x="15897563" y="1486101"/>
                </a:cubicBezTo>
                <a:cubicBezTo>
                  <a:pt x="15877187" y="1486101"/>
                  <a:pt x="15859726" y="1490620"/>
                  <a:pt x="15845183" y="1499659"/>
                </a:cubicBezTo>
                <a:lnTo>
                  <a:pt x="15809209" y="1528880"/>
                </a:lnTo>
                <a:lnTo>
                  <a:pt x="15806868" y="1522383"/>
                </a:lnTo>
                <a:cubicBezTo>
                  <a:pt x="15804681" y="1517710"/>
                  <a:pt x="15802128" y="1513421"/>
                  <a:pt x="15799211" y="1509519"/>
                </a:cubicBezTo>
                <a:cubicBezTo>
                  <a:pt x="15787543" y="1493907"/>
                  <a:pt x="15768399" y="1486101"/>
                  <a:pt x="15741778" y="1486101"/>
                </a:cubicBezTo>
                <a:close/>
                <a:moveTo>
                  <a:pt x="14668164" y="1486101"/>
                </a:moveTo>
                <a:cubicBezTo>
                  <a:pt x="14646636" y="1486101"/>
                  <a:pt x="14628971" y="1490415"/>
                  <a:pt x="14615167" y="1499042"/>
                </a:cubicBezTo>
                <a:cubicBezTo>
                  <a:pt x="14601363" y="1507670"/>
                  <a:pt x="14590764" y="1516831"/>
                  <a:pt x="14583369" y="1526527"/>
                </a:cubicBezTo>
                <a:lnTo>
                  <a:pt x="14581890" y="1489552"/>
                </a:lnTo>
                <a:lnTo>
                  <a:pt x="14542451" y="1489552"/>
                </a:lnTo>
                <a:lnTo>
                  <a:pt x="14542451" y="1729640"/>
                </a:lnTo>
                <a:lnTo>
                  <a:pt x="14583616" y="1729640"/>
                </a:lnTo>
                <a:lnTo>
                  <a:pt x="14583616" y="1559557"/>
                </a:lnTo>
                <a:cubicBezTo>
                  <a:pt x="14591011" y="1549862"/>
                  <a:pt x="14600789" y="1540947"/>
                  <a:pt x="14612949" y="1532812"/>
                </a:cubicBezTo>
                <a:cubicBezTo>
                  <a:pt x="14625110" y="1524678"/>
                  <a:pt x="14640146" y="1520611"/>
                  <a:pt x="14658058" y="1520611"/>
                </a:cubicBezTo>
                <a:cubicBezTo>
                  <a:pt x="14670053" y="1520611"/>
                  <a:pt x="14679216" y="1523199"/>
                  <a:pt x="14685542" y="1528376"/>
                </a:cubicBezTo>
                <a:cubicBezTo>
                  <a:pt x="14691868" y="1533552"/>
                  <a:pt x="14696265" y="1540659"/>
                  <a:pt x="14698730" y="1549698"/>
                </a:cubicBezTo>
                <a:cubicBezTo>
                  <a:pt x="14701195" y="1558736"/>
                  <a:pt x="14702427" y="1569089"/>
                  <a:pt x="14702427" y="1580756"/>
                </a:cubicBezTo>
                <a:lnTo>
                  <a:pt x="14702427" y="1729640"/>
                </a:lnTo>
                <a:lnTo>
                  <a:pt x="14743592" y="1729640"/>
                </a:lnTo>
                <a:lnTo>
                  <a:pt x="14743592" y="1574840"/>
                </a:lnTo>
                <a:cubicBezTo>
                  <a:pt x="14743592" y="1546740"/>
                  <a:pt x="14737595" y="1524925"/>
                  <a:pt x="14725598" y="1509395"/>
                </a:cubicBezTo>
                <a:cubicBezTo>
                  <a:pt x="14713602" y="1493866"/>
                  <a:pt x="14694458" y="1486101"/>
                  <a:pt x="14668164" y="1486101"/>
                </a:cubicBezTo>
                <a:close/>
                <a:moveTo>
                  <a:pt x="13077489" y="1486101"/>
                </a:moveTo>
                <a:cubicBezTo>
                  <a:pt x="13055962" y="1486101"/>
                  <a:pt x="13038296" y="1490415"/>
                  <a:pt x="13024492" y="1499042"/>
                </a:cubicBezTo>
                <a:cubicBezTo>
                  <a:pt x="13010688" y="1507670"/>
                  <a:pt x="13000089" y="1516831"/>
                  <a:pt x="12992694" y="1526527"/>
                </a:cubicBezTo>
                <a:lnTo>
                  <a:pt x="12991215" y="1489552"/>
                </a:lnTo>
                <a:lnTo>
                  <a:pt x="12951776" y="1489552"/>
                </a:lnTo>
                <a:lnTo>
                  <a:pt x="12951776" y="1729640"/>
                </a:lnTo>
                <a:lnTo>
                  <a:pt x="12992941" y="1729640"/>
                </a:lnTo>
                <a:lnTo>
                  <a:pt x="12992941" y="1559557"/>
                </a:lnTo>
                <a:cubicBezTo>
                  <a:pt x="13000336" y="1549862"/>
                  <a:pt x="13010114" y="1540947"/>
                  <a:pt x="13022274" y="1532812"/>
                </a:cubicBezTo>
                <a:cubicBezTo>
                  <a:pt x="13034433" y="1524678"/>
                  <a:pt x="13049470" y="1520611"/>
                  <a:pt x="13067383" y="1520611"/>
                </a:cubicBezTo>
                <a:cubicBezTo>
                  <a:pt x="13079380" y="1520611"/>
                  <a:pt x="13088539" y="1523199"/>
                  <a:pt x="13094867" y="1528376"/>
                </a:cubicBezTo>
                <a:cubicBezTo>
                  <a:pt x="13101195" y="1533552"/>
                  <a:pt x="13105590" y="1540659"/>
                  <a:pt x="13108055" y="1549698"/>
                </a:cubicBezTo>
                <a:cubicBezTo>
                  <a:pt x="13110520" y="1558736"/>
                  <a:pt x="13111752" y="1569089"/>
                  <a:pt x="13111752" y="1580756"/>
                </a:cubicBezTo>
                <a:lnTo>
                  <a:pt x="13111752" y="1729640"/>
                </a:lnTo>
                <a:lnTo>
                  <a:pt x="13152917" y="1729640"/>
                </a:lnTo>
                <a:lnTo>
                  <a:pt x="13152917" y="1574840"/>
                </a:lnTo>
                <a:cubicBezTo>
                  <a:pt x="13152917" y="1546740"/>
                  <a:pt x="13146920" y="1524925"/>
                  <a:pt x="13134923" y="1509395"/>
                </a:cubicBezTo>
                <a:cubicBezTo>
                  <a:pt x="13122926" y="1493866"/>
                  <a:pt x="13103783" y="1486101"/>
                  <a:pt x="13077489" y="1486101"/>
                </a:cubicBezTo>
                <a:close/>
                <a:moveTo>
                  <a:pt x="12248814" y="1486101"/>
                </a:moveTo>
                <a:cubicBezTo>
                  <a:pt x="12227286" y="1486101"/>
                  <a:pt x="12209621" y="1490415"/>
                  <a:pt x="12195817" y="1499042"/>
                </a:cubicBezTo>
                <a:cubicBezTo>
                  <a:pt x="12182013" y="1507670"/>
                  <a:pt x="12171414" y="1516831"/>
                  <a:pt x="12164019" y="1526527"/>
                </a:cubicBezTo>
                <a:lnTo>
                  <a:pt x="12162540" y="1489552"/>
                </a:lnTo>
                <a:lnTo>
                  <a:pt x="12123101" y="1489552"/>
                </a:lnTo>
                <a:lnTo>
                  <a:pt x="12123101" y="1729640"/>
                </a:lnTo>
                <a:lnTo>
                  <a:pt x="12164266" y="1729640"/>
                </a:lnTo>
                <a:lnTo>
                  <a:pt x="12164266" y="1559557"/>
                </a:lnTo>
                <a:cubicBezTo>
                  <a:pt x="12171661" y="1549862"/>
                  <a:pt x="12181438" y="1540947"/>
                  <a:pt x="12193599" y="1532812"/>
                </a:cubicBezTo>
                <a:cubicBezTo>
                  <a:pt x="12205760" y="1524678"/>
                  <a:pt x="12220796" y="1520611"/>
                  <a:pt x="12238708" y="1520611"/>
                </a:cubicBezTo>
                <a:cubicBezTo>
                  <a:pt x="12250703" y="1520611"/>
                  <a:pt x="12259866" y="1523199"/>
                  <a:pt x="12266192" y="1528376"/>
                </a:cubicBezTo>
                <a:cubicBezTo>
                  <a:pt x="12272518" y="1533552"/>
                  <a:pt x="12276915" y="1540659"/>
                  <a:pt x="12279380" y="1549698"/>
                </a:cubicBezTo>
                <a:cubicBezTo>
                  <a:pt x="12281845" y="1558736"/>
                  <a:pt x="12283077" y="1569089"/>
                  <a:pt x="12283077" y="1580756"/>
                </a:cubicBezTo>
                <a:lnTo>
                  <a:pt x="12283077" y="1729640"/>
                </a:lnTo>
                <a:lnTo>
                  <a:pt x="12324242" y="1729640"/>
                </a:lnTo>
                <a:lnTo>
                  <a:pt x="12324242" y="1574840"/>
                </a:lnTo>
                <a:cubicBezTo>
                  <a:pt x="12324242" y="1546740"/>
                  <a:pt x="12318243" y="1524925"/>
                  <a:pt x="12306248" y="1509395"/>
                </a:cubicBezTo>
                <a:cubicBezTo>
                  <a:pt x="12294252" y="1493866"/>
                  <a:pt x="12275107" y="1486101"/>
                  <a:pt x="12248814" y="1486101"/>
                </a:cubicBezTo>
                <a:close/>
                <a:moveTo>
                  <a:pt x="7597904" y="1486101"/>
                </a:moveTo>
                <a:cubicBezTo>
                  <a:pt x="7577527" y="1486101"/>
                  <a:pt x="7560519" y="1490415"/>
                  <a:pt x="7546880" y="1499042"/>
                </a:cubicBezTo>
                <a:cubicBezTo>
                  <a:pt x="7533240" y="1507670"/>
                  <a:pt x="7522888" y="1516831"/>
                  <a:pt x="7515820" y="1526527"/>
                </a:cubicBezTo>
                <a:lnTo>
                  <a:pt x="7514343" y="1489552"/>
                </a:lnTo>
                <a:lnTo>
                  <a:pt x="7474902" y="1489552"/>
                </a:lnTo>
                <a:lnTo>
                  <a:pt x="7474902" y="1729640"/>
                </a:lnTo>
                <a:lnTo>
                  <a:pt x="7516068" y="1729640"/>
                </a:lnTo>
                <a:lnTo>
                  <a:pt x="7516068" y="1559557"/>
                </a:lnTo>
                <a:cubicBezTo>
                  <a:pt x="7523133" y="1549862"/>
                  <a:pt x="7532500" y="1540947"/>
                  <a:pt x="7544168" y="1532812"/>
                </a:cubicBezTo>
                <a:cubicBezTo>
                  <a:pt x="7555835" y="1524678"/>
                  <a:pt x="7570132" y="1520611"/>
                  <a:pt x="7587058" y="1520611"/>
                </a:cubicBezTo>
                <a:cubicBezTo>
                  <a:pt x="7599054" y="1520611"/>
                  <a:pt x="7608257" y="1523199"/>
                  <a:pt x="7614666" y="1528376"/>
                </a:cubicBezTo>
                <a:cubicBezTo>
                  <a:pt x="7621075" y="1533552"/>
                  <a:pt x="7625471" y="1540659"/>
                  <a:pt x="7627854" y="1549698"/>
                </a:cubicBezTo>
                <a:cubicBezTo>
                  <a:pt x="7630237" y="1558736"/>
                  <a:pt x="7631427" y="1569089"/>
                  <a:pt x="7631427" y="1580756"/>
                </a:cubicBezTo>
                <a:lnTo>
                  <a:pt x="7631427" y="1729640"/>
                </a:lnTo>
                <a:lnTo>
                  <a:pt x="7672839" y="1729640"/>
                </a:lnTo>
                <a:lnTo>
                  <a:pt x="7672839" y="1574840"/>
                </a:lnTo>
                <a:lnTo>
                  <a:pt x="7671937" y="1558534"/>
                </a:lnTo>
                <a:lnTo>
                  <a:pt x="7700200" y="1532566"/>
                </a:lnTo>
                <a:cubicBezTo>
                  <a:pt x="7711868" y="1524596"/>
                  <a:pt x="7726248" y="1520611"/>
                  <a:pt x="7743338" y="1520611"/>
                </a:cubicBezTo>
                <a:cubicBezTo>
                  <a:pt x="7755169" y="1520611"/>
                  <a:pt x="7764289" y="1523199"/>
                  <a:pt x="7770698" y="1528376"/>
                </a:cubicBezTo>
                <a:cubicBezTo>
                  <a:pt x="7777107" y="1533552"/>
                  <a:pt x="7781503" y="1540659"/>
                  <a:pt x="7783887" y="1549698"/>
                </a:cubicBezTo>
                <a:cubicBezTo>
                  <a:pt x="7786270" y="1558736"/>
                  <a:pt x="7787461" y="1569089"/>
                  <a:pt x="7787461" y="1580756"/>
                </a:cubicBezTo>
                <a:lnTo>
                  <a:pt x="7787461" y="1729640"/>
                </a:lnTo>
                <a:lnTo>
                  <a:pt x="7828625" y="1729640"/>
                </a:lnTo>
                <a:lnTo>
                  <a:pt x="7828625" y="1574840"/>
                </a:lnTo>
                <a:cubicBezTo>
                  <a:pt x="7828625" y="1546904"/>
                  <a:pt x="7822791" y="1525130"/>
                  <a:pt x="7811124" y="1509519"/>
                </a:cubicBezTo>
                <a:cubicBezTo>
                  <a:pt x="7799457" y="1493907"/>
                  <a:pt x="7780311" y="1486101"/>
                  <a:pt x="7753690" y="1486101"/>
                </a:cubicBezTo>
                <a:cubicBezTo>
                  <a:pt x="7733313" y="1486101"/>
                  <a:pt x="7715853" y="1490620"/>
                  <a:pt x="7701310" y="1499659"/>
                </a:cubicBezTo>
                <a:lnTo>
                  <a:pt x="7665336" y="1528879"/>
                </a:lnTo>
                <a:lnTo>
                  <a:pt x="7662995" y="1522383"/>
                </a:lnTo>
                <a:cubicBezTo>
                  <a:pt x="7660807" y="1517710"/>
                  <a:pt x="7658255" y="1513421"/>
                  <a:pt x="7655338" y="1509519"/>
                </a:cubicBezTo>
                <a:cubicBezTo>
                  <a:pt x="7643671" y="1493907"/>
                  <a:pt x="7624525" y="1486101"/>
                  <a:pt x="7597904" y="1486101"/>
                </a:cubicBezTo>
                <a:close/>
                <a:moveTo>
                  <a:pt x="6876715" y="1486101"/>
                </a:moveTo>
                <a:cubicBezTo>
                  <a:pt x="6855189" y="1486101"/>
                  <a:pt x="6837522" y="1490415"/>
                  <a:pt x="6823719" y="1499042"/>
                </a:cubicBezTo>
                <a:cubicBezTo>
                  <a:pt x="6809915" y="1507670"/>
                  <a:pt x="6799316" y="1516831"/>
                  <a:pt x="6791921" y="1526527"/>
                </a:cubicBezTo>
                <a:lnTo>
                  <a:pt x="6790443" y="1489552"/>
                </a:lnTo>
                <a:lnTo>
                  <a:pt x="6751003" y="1489552"/>
                </a:lnTo>
                <a:lnTo>
                  <a:pt x="6751003" y="1729640"/>
                </a:lnTo>
                <a:lnTo>
                  <a:pt x="6792167" y="1729640"/>
                </a:lnTo>
                <a:lnTo>
                  <a:pt x="6792167" y="1559557"/>
                </a:lnTo>
                <a:cubicBezTo>
                  <a:pt x="6799562" y="1549862"/>
                  <a:pt x="6809339" y="1540947"/>
                  <a:pt x="6821500" y="1532812"/>
                </a:cubicBezTo>
                <a:cubicBezTo>
                  <a:pt x="6833661" y="1524678"/>
                  <a:pt x="6848698" y="1520611"/>
                  <a:pt x="6866608" y="1520611"/>
                </a:cubicBezTo>
                <a:cubicBezTo>
                  <a:pt x="6878606" y="1520611"/>
                  <a:pt x="6887767" y="1523199"/>
                  <a:pt x="6894094" y="1528376"/>
                </a:cubicBezTo>
                <a:cubicBezTo>
                  <a:pt x="6900420" y="1533552"/>
                  <a:pt x="6904817" y="1540659"/>
                  <a:pt x="6907281" y="1549698"/>
                </a:cubicBezTo>
                <a:cubicBezTo>
                  <a:pt x="6909746" y="1558736"/>
                  <a:pt x="6910978" y="1569089"/>
                  <a:pt x="6910978" y="1580756"/>
                </a:cubicBezTo>
                <a:lnTo>
                  <a:pt x="6910978" y="1729640"/>
                </a:lnTo>
                <a:lnTo>
                  <a:pt x="6952143" y="1729640"/>
                </a:lnTo>
                <a:lnTo>
                  <a:pt x="6952143" y="1574840"/>
                </a:lnTo>
                <a:cubicBezTo>
                  <a:pt x="6952143" y="1546740"/>
                  <a:pt x="6946145" y="1524925"/>
                  <a:pt x="6934149" y="1509395"/>
                </a:cubicBezTo>
                <a:cubicBezTo>
                  <a:pt x="6922154" y="1493866"/>
                  <a:pt x="6903008" y="1486101"/>
                  <a:pt x="6876715" y="1486101"/>
                </a:cubicBezTo>
                <a:close/>
                <a:moveTo>
                  <a:pt x="2578230" y="1486101"/>
                </a:moveTo>
                <a:cubicBezTo>
                  <a:pt x="2557852" y="1486101"/>
                  <a:pt x="2540844" y="1490415"/>
                  <a:pt x="2527204" y="1499042"/>
                </a:cubicBezTo>
                <a:cubicBezTo>
                  <a:pt x="2513565" y="1507670"/>
                  <a:pt x="2503212" y="1516831"/>
                  <a:pt x="2496146" y="1526527"/>
                </a:cubicBezTo>
                <a:lnTo>
                  <a:pt x="2494667" y="1489552"/>
                </a:lnTo>
                <a:lnTo>
                  <a:pt x="2455227" y="1489552"/>
                </a:lnTo>
                <a:lnTo>
                  <a:pt x="2455227" y="1729640"/>
                </a:lnTo>
                <a:lnTo>
                  <a:pt x="2496392" y="1729640"/>
                </a:lnTo>
                <a:lnTo>
                  <a:pt x="2496392" y="1559557"/>
                </a:lnTo>
                <a:cubicBezTo>
                  <a:pt x="2503459" y="1549862"/>
                  <a:pt x="2512826" y="1540947"/>
                  <a:pt x="2524493" y="1532812"/>
                </a:cubicBezTo>
                <a:cubicBezTo>
                  <a:pt x="2536160" y="1524678"/>
                  <a:pt x="2550457" y="1520611"/>
                  <a:pt x="2567384" y="1520611"/>
                </a:cubicBezTo>
                <a:cubicBezTo>
                  <a:pt x="2579380" y="1520611"/>
                  <a:pt x="2588583" y="1523199"/>
                  <a:pt x="2594992" y="1528376"/>
                </a:cubicBezTo>
                <a:cubicBezTo>
                  <a:pt x="2601400" y="1533552"/>
                  <a:pt x="2605796" y="1540659"/>
                  <a:pt x="2608178" y="1549698"/>
                </a:cubicBezTo>
                <a:cubicBezTo>
                  <a:pt x="2610561" y="1558736"/>
                  <a:pt x="2611753" y="1569089"/>
                  <a:pt x="2611753" y="1580756"/>
                </a:cubicBezTo>
                <a:lnTo>
                  <a:pt x="2611753" y="1729640"/>
                </a:lnTo>
                <a:lnTo>
                  <a:pt x="2653164" y="1729640"/>
                </a:lnTo>
                <a:lnTo>
                  <a:pt x="2653164" y="1574840"/>
                </a:lnTo>
                <a:lnTo>
                  <a:pt x="2652263" y="1558534"/>
                </a:lnTo>
                <a:lnTo>
                  <a:pt x="2680525" y="1532566"/>
                </a:lnTo>
                <a:cubicBezTo>
                  <a:pt x="2692193" y="1524596"/>
                  <a:pt x="2706572" y="1520611"/>
                  <a:pt x="2723662" y="1520611"/>
                </a:cubicBezTo>
                <a:cubicBezTo>
                  <a:pt x="2735494" y="1520611"/>
                  <a:pt x="2744614" y="1523199"/>
                  <a:pt x="2751023" y="1528376"/>
                </a:cubicBezTo>
                <a:cubicBezTo>
                  <a:pt x="2757432" y="1533552"/>
                  <a:pt x="2761828" y="1540659"/>
                  <a:pt x="2764211" y="1549698"/>
                </a:cubicBezTo>
                <a:cubicBezTo>
                  <a:pt x="2766594" y="1558736"/>
                  <a:pt x="2767786" y="1569089"/>
                  <a:pt x="2767786" y="1580756"/>
                </a:cubicBezTo>
                <a:lnTo>
                  <a:pt x="2767786" y="1729640"/>
                </a:lnTo>
                <a:lnTo>
                  <a:pt x="2808950" y="1729640"/>
                </a:lnTo>
                <a:lnTo>
                  <a:pt x="2808950" y="1574840"/>
                </a:lnTo>
                <a:cubicBezTo>
                  <a:pt x="2808950" y="1546904"/>
                  <a:pt x="2803116" y="1525130"/>
                  <a:pt x="2791449" y="1509519"/>
                </a:cubicBezTo>
                <a:cubicBezTo>
                  <a:pt x="2779781" y="1493907"/>
                  <a:pt x="2760637" y="1486101"/>
                  <a:pt x="2734015" y="1486101"/>
                </a:cubicBezTo>
                <a:cubicBezTo>
                  <a:pt x="2713638" y="1486101"/>
                  <a:pt x="2696178" y="1490620"/>
                  <a:pt x="2681634" y="1499659"/>
                </a:cubicBezTo>
                <a:lnTo>
                  <a:pt x="2645661" y="1528879"/>
                </a:lnTo>
                <a:lnTo>
                  <a:pt x="2643320" y="1522383"/>
                </a:lnTo>
                <a:cubicBezTo>
                  <a:pt x="2641132" y="1517710"/>
                  <a:pt x="2638580" y="1513421"/>
                  <a:pt x="2635663" y="1509519"/>
                </a:cubicBezTo>
                <a:cubicBezTo>
                  <a:pt x="2623995" y="1493907"/>
                  <a:pt x="2604851" y="1486101"/>
                  <a:pt x="2578230" y="1486101"/>
                </a:cubicBezTo>
                <a:close/>
                <a:moveTo>
                  <a:pt x="17791606" y="1485362"/>
                </a:moveTo>
                <a:cubicBezTo>
                  <a:pt x="17772380" y="1485362"/>
                  <a:pt x="17755330" y="1488156"/>
                  <a:pt x="17740458" y="1493743"/>
                </a:cubicBezTo>
                <a:cubicBezTo>
                  <a:pt x="17725586" y="1499330"/>
                  <a:pt x="17713918" y="1508204"/>
                  <a:pt x="17705456" y="1520364"/>
                </a:cubicBezTo>
                <a:cubicBezTo>
                  <a:pt x="17696992" y="1532525"/>
                  <a:pt x="17692760" y="1548465"/>
                  <a:pt x="17692760" y="1568185"/>
                </a:cubicBezTo>
                <a:lnTo>
                  <a:pt x="17732694" y="1568185"/>
                </a:lnTo>
                <a:cubicBezTo>
                  <a:pt x="17732694" y="1550108"/>
                  <a:pt x="17738362" y="1536880"/>
                  <a:pt x="17749702" y="1528499"/>
                </a:cubicBezTo>
                <a:cubicBezTo>
                  <a:pt x="17761040" y="1520118"/>
                  <a:pt x="17775008" y="1515928"/>
                  <a:pt x="17791606" y="1515928"/>
                </a:cubicBezTo>
                <a:cubicBezTo>
                  <a:pt x="17807218" y="1515928"/>
                  <a:pt x="17820116" y="1519748"/>
                  <a:pt x="17830306" y="1527390"/>
                </a:cubicBezTo>
                <a:cubicBezTo>
                  <a:pt x="17840494" y="1535031"/>
                  <a:pt x="17845588" y="1549122"/>
                  <a:pt x="17845588" y="1569664"/>
                </a:cubicBezTo>
                <a:lnTo>
                  <a:pt x="17845588" y="1586426"/>
                </a:lnTo>
                <a:cubicBezTo>
                  <a:pt x="17812558" y="1586754"/>
                  <a:pt x="17783718" y="1588932"/>
                  <a:pt x="17759068" y="1592958"/>
                </a:cubicBezTo>
                <a:cubicBezTo>
                  <a:pt x="17734418" y="1596984"/>
                  <a:pt x="17715356" y="1604584"/>
                  <a:pt x="17701882" y="1615759"/>
                </a:cubicBezTo>
                <a:cubicBezTo>
                  <a:pt x="17688406" y="1626933"/>
                  <a:pt x="17681668" y="1643284"/>
                  <a:pt x="17681668" y="1664811"/>
                </a:cubicBezTo>
                <a:cubicBezTo>
                  <a:pt x="17681668" y="1679930"/>
                  <a:pt x="17685078" y="1692624"/>
                  <a:pt x="17691898" y="1702895"/>
                </a:cubicBezTo>
                <a:cubicBezTo>
                  <a:pt x="17698718" y="1713166"/>
                  <a:pt x="17707838" y="1720930"/>
                  <a:pt x="17719260" y="1726189"/>
                </a:cubicBezTo>
                <a:cubicBezTo>
                  <a:pt x="17730680" y="1731448"/>
                  <a:pt x="17743292" y="1734077"/>
                  <a:pt x="17757096" y="1734077"/>
                </a:cubicBezTo>
                <a:cubicBezTo>
                  <a:pt x="17776488" y="1734077"/>
                  <a:pt x="17793454" y="1730338"/>
                  <a:pt x="17807998" y="1722861"/>
                </a:cubicBezTo>
                <a:cubicBezTo>
                  <a:pt x="17822542" y="1715384"/>
                  <a:pt x="17835318" y="1705483"/>
                  <a:pt x="17846328" y="1693158"/>
                </a:cubicBezTo>
                <a:lnTo>
                  <a:pt x="17848054" y="1729640"/>
                </a:lnTo>
                <a:lnTo>
                  <a:pt x="17886508" y="1729640"/>
                </a:lnTo>
                <a:lnTo>
                  <a:pt x="17886508" y="1569171"/>
                </a:lnTo>
                <a:cubicBezTo>
                  <a:pt x="17886508" y="1551916"/>
                  <a:pt x="17883878" y="1537824"/>
                  <a:pt x="17878620" y="1526897"/>
                </a:cubicBezTo>
                <a:cubicBezTo>
                  <a:pt x="17873360" y="1515969"/>
                  <a:pt x="17866254" y="1507464"/>
                  <a:pt x="17857298" y="1501384"/>
                </a:cubicBezTo>
                <a:cubicBezTo>
                  <a:pt x="17848340" y="1495304"/>
                  <a:pt x="17838234" y="1491114"/>
                  <a:pt x="17826978" y="1488813"/>
                </a:cubicBezTo>
                <a:cubicBezTo>
                  <a:pt x="17815722" y="1486512"/>
                  <a:pt x="17803930" y="1485362"/>
                  <a:pt x="17791606" y="1485362"/>
                </a:cubicBezTo>
                <a:close/>
                <a:moveTo>
                  <a:pt x="16501206" y="1485362"/>
                </a:moveTo>
                <a:cubicBezTo>
                  <a:pt x="16488388" y="1485362"/>
                  <a:pt x="16476473" y="1486718"/>
                  <a:pt x="16465464" y="1489429"/>
                </a:cubicBezTo>
                <a:cubicBezTo>
                  <a:pt x="16454454" y="1492141"/>
                  <a:pt x="16444881" y="1496208"/>
                  <a:pt x="16436747" y="1501631"/>
                </a:cubicBezTo>
                <a:cubicBezTo>
                  <a:pt x="16428612" y="1507054"/>
                  <a:pt x="16422286" y="1513832"/>
                  <a:pt x="16417766" y="1521967"/>
                </a:cubicBezTo>
                <a:cubicBezTo>
                  <a:pt x="16413247" y="1530101"/>
                  <a:pt x="16410988" y="1539509"/>
                  <a:pt x="16410988" y="1550190"/>
                </a:cubicBezTo>
                <a:cubicBezTo>
                  <a:pt x="16410988" y="1563830"/>
                  <a:pt x="16414192" y="1575128"/>
                  <a:pt x="16420601" y="1584084"/>
                </a:cubicBezTo>
                <a:cubicBezTo>
                  <a:pt x="16427010" y="1593040"/>
                  <a:pt x="16436623" y="1600435"/>
                  <a:pt x="16449441" y="1606268"/>
                </a:cubicBezTo>
                <a:cubicBezTo>
                  <a:pt x="16462259" y="1612102"/>
                  <a:pt x="16478035" y="1617238"/>
                  <a:pt x="16496769" y="1621674"/>
                </a:cubicBezTo>
                <a:cubicBezTo>
                  <a:pt x="16519775" y="1627098"/>
                  <a:pt x="16535838" y="1632685"/>
                  <a:pt x="16544959" y="1638436"/>
                </a:cubicBezTo>
                <a:cubicBezTo>
                  <a:pt x="16554079" y="1644188"/>
                  <a:pt x="16558639" y="1652980"/>
                  <a:pt x="16558639" y="1664811"/>
                </a:cubicBezTo>
                <a:cubicBezTo>
                  <a:pt x="16558639" y="1678615"/>
                  <a:pt x="16553586" y="1688516"/>
                  <a:pt x="16543480" y="1694514"/>
                </a:cubicBezTo>
                <a:cubicBezTo>
                  <a:pt x="16533373" y="1700512"/>
                  <a:pt x="16520515" y="1703511"/>
                  <a:pt x="16504903" y="1703511"/>
                </a:cubicBezTo>
                <a:cubicBezTo>
                  <a:pt x="16487484" y="1703511"/>
                  <a:pt x="16472982" y="1699691"/>
                  <a:pt x="16461396" y="1692049"/>
                </a:cubicBezTo>
                <a:cubicBezTo>
                  <a:pt x="16449811" y="1684408"/>
                  <a:pt x="16444018" y="1671220"/>
                  <a:pt x="16444018" y="1652487"/>
                </a:cubicBezTo>
                <a:lnTo>
                  <a:pt x="16404332" y="1652487"/>
                </a:lnTo>
                <a:cubicBezTo>
                  <a:pt x="16404332" y="1667276"/>
                  <a:pt x="16406921" y="1679889"/>
                  <a:pt x="16412097" y="1690324"/>
                </a:cubicBezTo>
                <a:cubicBezTo>
                  <a:pt x="16417273" y="1700759"/>
                  <a:pt x="16424463" y="1709181"/>
                  <a:pt x="16433666" y="1715590"/>
                </a:cubicBezTo>
                <a:cubicBezTo>
                  <a:pt x="16442868" y="1721999"/>
                  <a:pt x="16453508" y="1726682"/>
                  <a:pt x="16465587" y="1729640"/>
                </a:cubicBezTo>
                <a:cubicBezTo>
                  <a:pt x="16477665" y="1732598"/>
                  <a:pt x="16490442" y="1734077"/>
                  <a:pt x="16503917" y="1734077"/>
                </a:cubicBezTo>
                <a:cubicBezTo>
                  <a:pt x="16517392" y="1734077"/>
                  <a:pt x="16529922" y="1732680"/>
                  <a:pt x="16541508" y="1729886"/>
                </a:cubicBezTo>
                <a:cubicBezTo>
                  <a:pt x="16553093" y="1727093"/>
                  <a:pt x="16563199" y="1722779"/>
                  <a:pt x="16571827" y="1716946"/>
                </a:cubicBezTo>
                <a:cubicBezTo>
                  <a:pt x="16580454" y="1711112"/>
                  <a:pt x="16587192" y="1703635"/>
                  <a:pt x="16592040" y="1694514"/>
                </a:cubicBezTo>
                <a:cubicBezTo>
                  <a:pt x="16596887" y="1685394"/>
                  <a:pt x="16599311" y="1674589"/>
                  <a:pt x="16599311" y="1662100"/>
                </a:cubicBezTo>
                <a:cubicBezTo>
                  <a:pt x="16599311" y="1647639"/>
                  <a:pt x="16596230" y="1635766"/>
                  <a:pt x="16590068" y="1626481"/>
                </a:cubicBezTo>
                <a:cubicBezTo>
                  <a:pt x="16583905" y="1617196"/>
                  <a:pt x="16574744" y="1609596"/>
                  <a:pt x="16562583" y="1603680"/>
                </a:cubicBezTo>
                <a:cubicBezTo>
                  <a:pt x="16550422" y="1597764"/>
                  <a:pt x="16535386" y="1592670"/>
                  <a:pt x="16517474" y="1588398"/>
                </a:cubicBezTo>
                <a:cubicBezTo>
                  <a:pt x="16501042" y="1584454"/>
                  <a:pt x="16487977" y="1580715"/>
                  <a:pt x="16478281" y="1577182"/>
                </a:cubicBezTo>
                <a:cubicBezTo>
                  <a:pt x="16468585" y="1573649"/>
                  <a:pt x="16461684" y="1569664"/>
                  <a:pt x="16457576" y="1565227"/>
                </a:cubicBezTo>
                <a:cubicBezTo>
                  <a:pt x="16453468" y="1560790"/>
                  <a:pt x="16451413" y="1555367"/>
                  <a:pt x="16451413" y="1548958"/>
                </a:cubicBezTo>
                <a:cubicBezTo>
                  <a:pt x="16451413" y="1537784"/>
                  <a:pt x="16456014" y="1529567"/>
                  <a:pt x="16465217" y="1524308"/>
                </a:cubicBezTo>
                <a:cubicBezTo>
                  <a:pt x="16474420" y="1519050"/>
                  <a:pt x="16486416" y="1516420"/>
                  <a:pt x="16501206" y="1516420"/>
                </a:cubicBezTo>
                <a:cubicBezTo>
                  <a:pt x="16515831" y="1516420"/>
                  <a:pt x="16528238" y="1519954"/>
                  <a:pt x="16538427" y="1527020"/>
                </a:cubicBezTo>
                <a:cubicBezTo>
                  <a:pt x="16548615" y="1534086"/>
                  <a:pt x="16553709" y="1546164"/>
                  <a:pt x="16553709" y="1563255"/>
                </a:cubicBezTo>
                <a:lnTo>
                  <a:pt x="16593642" y="1563255"/>
                </a:lnTo>
                <a:cubicBezTo>
                  <a:pt x="16593642" y="1549451"/>
                  <a:pt x="16591177" y="1537619"/>
                  <a:pt x="16586247" y="1527759"/>
                </a:cubicBezTo>
                <a:cubicBezTo>
                  <a:pt x="16581317" y="1517900"/>
                  <a:pt x="16574621" y="1509847"/>
                  <a:pt x="16566157" y="1503603"/>
                </a:cubicBezTo>
                <a:cubicBezTo>
                  <a:pt x="16557694" y="1497358"/>
                  <a:pt x="16547917" y="1492757"/>
                  <a:pt x="16536824" y="1489799"/>
                </a:cubicBezTo>
                <a:cubicBezTo>
                  <a:pt x="16525732" y="1486841"/>
                  <a:pt x="16513859" y="1485362"/>
                  <a:pt x="16501206" y="1485362"/>
                </a:cubicBezTo>
                <a:close/>
                <a:moveTo>
                  <a:pt x="16253556" y="1485362"/>
                </a:moveTo>
                <a:cubicBezTo>
                  <a:pt x="16240738" y="1485362"/>
                  <a:pt x="16228823" y="1486718"/>
                  <a:pt x="16217814" y="1489429"/>
                </a:cubicBezTo>
                <a:cubicBezTo>
                  <a:pt x="16206804" y="1492141"/>
                  <a:pt x="16197231" y="1496208"/>
                  <a:pt x="16189097" y="1501631"/>
                </a:cubicBezTo>
                <a:cubicBezTo>
                  <a:pt x="16180962" y="1507054"/>
                  <a:pt x="16174636" y="1513832"/>
                  <a:pt x="16170116" y="1521967"/>
                </a:cubicBezTo>
                <a:cubicBezTo>
                  <a:pt x="16165597" y="1530101"/>
                  <a:pt x="16163338" y="1539509"/>
                  <a:pt x="16163338" y="1550190"/>
                </a:cubicBezTo>
                <a:cubicBezTo>
                  <a:pt x="16163338" y="1563830"/>
                  <a:pt x="16166542" y="1575128"/>
                  <a:pt x="16172951" y="1584084"/>
                </a:cubicBezTo>
                <a:cubicBezTo>
                  <a:pt x="16179360" y="1593040"/>
                  <a:pt x="16188973" y="1600435"/>
                  <a:pt x="16201791" y="1606268"/>
                </a:cubicBezTo>
                <a:cubicBezTo>
                  <a:pt x="16214609" y="1612102"/>
                  <a:pt x="16230385" y="1617238"/>
                  <a:pt x="16249119" y="1621674"/>
                </a:cubicBezTo>
                <a:cubicBezTo>
                  <a:pt x="16272125" y="1627098"/>
                  <a:pt x="16288188" y="1632685"/>
                  <a:pt x="16297309" y="1638436"/>
                </a:cubicBezTo>
                <a:cubicBezTo>
                  <a:pt x="16306429" y="1644188"/>
                  <a:pt x="16310989" y="1652980"/>
                  <a:pt x="16310989" y="1664811"/>
                </a:cubicBezTo>
                <a:cubicBezTo>
                  <a:pt x="16310989" y="1678615"/>
                  <a:pt x="16305936" y="1688516"/>
                  <a:pt x="16295830" y="1694514"/>
                </a:cubicBezTo>
                <a:cubicBezTo>
                  <a:pt x="16285723" y="1700512"/>
                  <a:pt x="16272865" y="1703511"/>
                  <a:pt x="16257253" y="1703511"/>
                </a:cubicBezTo>
                <a:cubicBezTo>
                  <a:pt x="16239834" y="1703511"/>
                  <a:pt x="16225332" y="1699691"/>
                  <a:pt x="16213746" y="1692049"/>
                </a:cubicBezTo>
                <a:cubicBezTo>
                  <a:pt x="16202161" y="1684408"/>
                  <a:pt x="16196368" y="1671220"/>
                  <a:pt x="16196368" y="1652487"/>
                </a:cubicBezTo>
                <a:lnTo>
                  <a:pt x="16156682" y="1652487"/>
                </a:lnTo>
                <a:cubicBezTo>
                  <a:pt x="16156682" y="1667276"/>
                  <a:pt x="16159271" y="1679889"/>
                  <a:pt x="16164447" y="1690324"/>
                </a:cubicBezTo>
                <a:cubicBezTo>
                  <a:pt x="16169623" y="1700759"/>
                  <a:pt x="16176813" y="1709181"/>
                  <a:pt x="16186016" y="1715590"/>
                </a:cubicBezTo>
                <a:cubicBezTo>
                  <a:pt x="16195218" y="1721999"/>
                  <a:pt x="16205858" y="1726682"/>
                  <a:pt x="16217937" y="1729640"/>
                </a:cubicBezTo>
                <a:cubicBezTo>
                  <a:pt x="16230015" y="1732598"/>
                  <a:pt x="16242792" y="1734077"/>
                  <a:pt x="16256267" y="1734077"/>
                </a:cubicBezTo>
                <a:cubicBezTo>
                  <a:pt x="16269742" y="1734077"/>
                  <a:pt x="16282272" y="1732680"/>
                  <a:pt x="16293858" y="1729886"/>
                </a:cubicBezTo>
                <a:cubicBezTo>
                  <a:pt x="16305443" y="1727093"/>
                  <a:pt x="16315549" y="1722779"/>
                  <a:pt x="16324177" y="1716946"/>
                </a:cubicBezTo>
                <a:cubicBezTo>
                  <a:pt x="16332804" y="1711112"/>
                  <a:pt x="16339542" y="1703635"/>
                  <a:pt x="16344390" y="1694514"/>
                </a:cubicBezTo>
                <a:cubicBezTo>
                  <a:pt x="16349237" y="1685394"/>
                  <a:pt x="16351661" y="1674589"/>
                  <a:pt x="16351661" y="1662100"/>
                </a:cubicBezTo>
                <a:cubicBezTo>
                  <a:pt x="16351661" y="1647639"/>
                  <a:pt x="16348580" y="1635766"/>
                  <a:pt x="16342418" y="1626481"/>
                </a:cubicBezTo>
                <a:cubicBezTo>
                  <a:pt x="16336255" y="1617196"/>
                  <a:pt x="16327094" y="1609596"/>
                  <a:pt x="16314933" y="1603680"/>
                </a:cubicBezTo>
                <a:cubicBezTo>
                  <a:pt x="16302772" y="1597764"/>
                  <a:pt x="16287736" y="1592670"/>
                  <a:pt x="16269824" y="1588398"/>
                </a:cubicBezTo>
                <a:cubicBezTo>
                  <a:pt x="16253392" y="1584454"/>
                  <a:pt x="16240327" y="1580715"/>
                  <a:pt x="16230631" y="1577182"/>
                </a:cubicBezTo>
                <a:cubicBezTo>
                  <a:pt x="16220935" y="1573649"/>
                  <a:pt x="16214034" y="1569664"/>
                  <a:pt x="16209926" y="1565227"/>
                </a:cubicBezTo>
                <a:cubicBezTo>
                  <a:pt x="16205818" y="1560790"/>
                  <a:pt x="16203763" y="1555367"/>
                  <a:pt x="16203763" y="1548958"/>
                </a:cubicBezTo>
                <a:cubicBezTo>
                  <a:pt x="16203763" y="1537784"/>
                  <a:pt x="16208364" y="1529567"/>
                  <a:pt x="16217567" y="1524308"/>
                </a:cubicBezTo>
                <a:cubicBezTo>
                  <a:pt x="16226770" y="1519050"/>
                  <a:pt x="16238766" y="1516420"/>
                  <a:pt x="16253556" y="1516420"/>
                </a:cubicBezTo>
                <a:cubicBezTo>
                  <a:pt x="16268181" y="1516420"/>
                  <a:pt x="16280588" y="1519954"/>
                  <a:pt x="16290777" y="1527020"/>
                </a:cubicBezTo>
                <a:cubicBezTo>
                  <a:pt x="16300965" y="1534086"/>
                  <a:pt x="16306059" y="1546164"/>
                  <a:pt x="16306059" y="1563255"/>
                </a:cubicBezTo>
                <a:lnTo>
                  <a:pt x="16345992" y="1563255"/>
                </a:lnTo>
                <a:cubicBezTo>
                  <a:pt x="16345992" y="1549451"/>
                  <a:pt x="16343527" y="1537619"/>
                  <a:pt x="16338597" y="1527759"/>
                </a:cubicBezTo>
                <a:cubicBezTo>
                  <a:pt x="16333667" y="1517900"/>
                  <a:pt x="16326971" y="1509847"/>
                  <a:pt x="16318507" y="1503603"/>
                </a:cubicBezTo>
                <a:cubicBezTo>
                  <a:pt x="16310044" y="1497358"/>
                  <a:pt x="16300267" y="1492757"/>
                  <a:pt x="16289174" y="1489799"/>
                </a:cubicBezTo>
                <a:cubicBezTo>
                  <a:pt x="16278082" y="1486841"/>
                  <a:pt x="16266209" y="1485362"/>
                  <a:pt x="16253556" y="1485362"/>
                </a:cubicBezTo>
                <a:close/>
                <a:moveTo>
                  <a:pt x="15332677" y="1485362"/>
                </a:moveTo>
                <a:cubicBezTo>
                  <a:pt x="15308027" y="1485362"/>
                  <a:pt x="15287691" y="1490620"/>
                  <a:pt x="15271669" y="1501138"/>
                </a:cubicBezTo>
                <a:cubicBezTo>
                  <a:pt x="15255647" y="1511655"/>
                  <a:pt x="15243732" y="1526239"/>
                  <a:pt x="15235927" y="1544891"/>
                </a:cubicBezTo>
                <a:cubicBezTo>
                  <a:pt x="15228122" y="1563542"/>
                  <a:pt x="15224218" y="1585111"/>
                  <a:pt x="15224218" y="1609596"/>
                </a:cubicBezTo>
                <a:cubicBezTo>
                  <a:pt x="15224218" y="1633096"/>
                  <a:pt x="15228245" y="1654253"/>
                  <a:pt x="15236297" y="1673069"/>
                </a:cubicBezTo>
                <a:cubicBezTo>
                  <a:pt x="15244349" y="1691885"/>
                  <a:pt x="15256715" y="1706757"/>
                  <a:pt x="15273394" y="1717685"/>
                </a:cubicBezTo>
                <a:cubicBezTo>
                  <a:pt x="15290074" y="1728613"/>
                  <a:pt x="15311478" y="1734077"/>
                  <a:pt x="15337607" y="1734077"/>
                </a:cubicBezTo>
                <a:cubicBezTo>
                  <a:pt x="15357820" y="1734077"/>
                  <a:pt x="15375321" y="1730749"/>
                  <a:pt x="15390111" y="1724094"/>
                </a:cubicBezTo>
                <a:cubicBezTo>
                  <a:pt x="15404900" y="1717438"/>
                  <a:pt x="15416403" y="1707989"/>
                  <a:pt x="15424620" y="1695747"/>
                </a:cubicBezTo>
                <a:cubicBezTo>
                  <a:pt x="15432837" y="1683504"/>
                  <a:pt x="15437191" y="1668920"/>
                  <a:pt x="15437684" y="1651994"/>
                </a:cubicBezTo>
                <a:lnTo>
                  <a:pt x="15397013" y="1651994"/>
                </a:lnTo>
                <a:cubicBezTo>
                  <a:pt x="15396520" y="1668262"/>
                  <a:pt x="15391097" y="1680710"/>
                  <a:pt x="15380744" y="1689338"/>
                </a:cubicBezTo>
                <a:cubicBezTo>
                  <a:pt x="15370391" y="1697965"/>
                  <a:pt x="15356012" y="1702279"/>
                  <a:pt x="15337607" y="1702279"/>
                </a:cubicBezTo>
                <a:cubicBezTo>
                  <a:pt x="15320352" y="1702279"/>
                  <a:pt x="15306466" y="1698335"/>
                  <a:pt x="15295949" y="1690447"/>
                </a:cubicBezTo>
                <a:cubicBezTo>
                  <a:pt x="15285432" y="1682559"/>
                  <a:pt x="15277749" y="1672083"/>
                  <a:pt x="15272901" y="1659019"/>
                </a:cubicBezTo>
                <a:cubicBezTo>
                  <a:pt x="15268054" y="1645954"/>
                  <a:pt x="15265547" y="1631616"/>
                  <a:pt x="15265383" y="1616005"/>
                </a:cubicBezTo>
                <a:lnTo>
                  <a:pt x="15436452" y="1616005"/>
                </a:lnTo>
                <a:cubicBezTo>
                  <a:pt x="15436781" y="1614526"/>
                  <a:pt x="15437028" y="1612102"/>
                  <a:pt x="15437191" y="1608734"/>
                </a:cubicBezTo>
                <a:cubicBezTo>
                  <a:pt x="15437355" y="1605365"/>
                  <a:pt x="15437438" y="1602448"/>
                  <a:pt x="15437438" y="1599983"/>
                </a:cubicBezTo>
                <a:cubicBezTo>
                  <a:pt x="15437438" y="1563008"/>
                  <a:pt x="15428154" y="1534661"/>
                  <a:pt x="15409584" y="1514942"/>
                </a:cubicBezTo>
                <a:cubicBezTo>
                  <a:pt x="15391014" y="1495222"/>
                  <a:pt x="15365378" y="1485362"/>
                  <a:pt x="15332677" y="1485362"/>
                </a:cubicBezTo>
                <a:close/>
                <a:moveTo>
                  <a:pt x="14372131" y="1485362"/>
                </a:moveTo>
                <a:cubicBezTo>
                  <a:pt x="14352904" y="1485362"/>
                  <a:pt x="14335855" y="1488156"/>
                  <a:pt x="14320983" y="1493743"/>
                </a:cubicBezTo>
                <a:cubicBezTo>
                  <a:pt x="14306110" y="1499330"/>
                  <a:pt x="14294444" y="1508204"/>
                  <a:pt x="14285980" y="1520364"/>
                </a:cubicBezTo>
                <a:cubicBezTo>
                  <a:pt x="14277517" y="1532525"/>
                  <a:pt x="14273286" y="1548465"/>
                  <a:pt x="14273286" y="1568185"/>
                </a:cubicBezTo>
                <a:lnTo>
                  <a:pt x="14313218" y="1568185"/>
                </a:lnTo>
                <a:cubicBezTo>
                  <a:pt x="14313218" y="1550108"/>
                  <a:pt x="14318888" y="1536880"/>
                  <a:pt x="14330226" y="1528499"/>
                </a:cubicBezTo>
                <a:cubicBezTo>
                  <a:pt x="14341565" y="1520118"/>
                  <a:pt x="14355533" y="1515928"/>
                  <a:pt x="14372131" y="1515928"/>
                </a:cubicBezTo>
                <a:cubicBezTo>
                  <a:pt x="14387743" y="1515928"/>
                  <a:pt x="14400642" y="1519748"/>
                  <a:pt x="14410831" y="1527390"/>
                </a:cubicBezTo>
                <a:cubicBezTo>
                  <a:pt x="14421020" y="1535031"/>
                  <a:pt x="14426114" y="1549122"/>
                  <a:pt x="14426114" y="1569664"/>
                </a:cubicBezTo>
                <a:lnTo>
                  <a:pt x="14426114" y="1586426"/>
                </a:lnTo>
                <a:cubicBezTo>
                  <a:pt x="14393083" y="1586754"/>
                  <a:pt x="14364243" y="1588932"/>
                  <a:pt x="14339593" y="1592958"/>
                </a:cubicBezTo>
                <a:cubicBezTo>
                  <a:pt x="14314944" y="1596984"/>
                  <a:pt x="14295881" y="1604584"/>
                  <a:pt x="14282406" y="1615759"/>
                </a:cubicBezTo>
                <a:cubicBezTo>
                  <a:pt x="14268931" y="1626933"/>
                  <a:pt x="14262193" y="1643284"/>
                  <a:pt x="14262193" y="1664811"/>
                </a:cubicBezTo>
                <a:cubicBezTo>
                  <a:pt x="14262193" y="1679930"/>
                  <a:pt x="14265604" y="1692624"/>
                  <a:pt x="14272423" y="1702895"/>
                </a:cubicBezTo>
                <a:cubicBezTo>
                  <a:pt x="14279242" y="1713166"/>
                  <a:pt x="14288363" y="1720930"/>
                  <a:pt x="14299784" y="1726189"/>
                </a:cubicBezTo>
                <a:cubicBezTo>
                  <a:pt x="14311206" y="1731448"/>
                  <a:pt x="14323818" y="1734077"/>
                  <a:pt x="14337621" y="1734077"/>
                </a:cubicBezTo>
                <a:cubicBezTo>
                  <a:pt x="14357012" y="1734077"/>
                  <a:pt x="14373980" y="1730338"/>
                  <a:pt x="14388523" y="1722861"/>
                </a:cubicBezTo>
                <a:cubicBezTo>
                  <a:pt x="14403066" y="1715384"/>
                  <a:pt x="14415843" y="1705483"/>
                  <a:pt x="14426853" y="1693158"/>
                </a:cubicBezTo>
                <a:lnTo>
                  <a:pt x="14428579" y="1729640"/>
                </a:lnTo>
                <a:lnTo>
                  <a:pt x="14467032" y="1729640"/>
                </a:lnTo>
                <a:lnTo>
                  <a:pt x="14467032" y="1569171"/>
                </a:lnTo>
                <a:cubicBezTo>
                  <a:pt x="14467032" y="1551916"/>
                  <a:pt x="14464403" y="1537824"/>
                  <a:pt x="14459144" y="1526897"/>
                </a:cubicBezTo>
                <a:cubicBezTo>
                  <a:pt x="14453885" y="1515969"/>
                  <a:pt x="14446779" y="1507464"/>
                  <a:pt x="14437822" y="1501384"/>
                </a:cubicBezTo>
                <a:cubicBezTo>
                  <a:pt x="14428866" y="1495304"/>
                  <a:pt x="14418759" y="1491114"/>
                  <a:pt x="14407503" y="1488813"/>
                </a:cubicBezTo>
                <a:cubicBezTo>
                  <a:pt x="14396247" y="1486512"/>
                  <a:pt x="14384456" y="1485362"/>
                  <a:pt x="14372131" y="1485362"/>
                </a:cubicBezTo>
                <a:close/>
                <a:moveTo>
                  <a:pt x="13589602" y="1485362"/>
                </a:moveTo>
                <a:cubicBezTo>
                  <a:pt x="13564952" y="1485362"/>
                  <a:pt x="13544616" y="1490620"/>
                  <a:pt x="13528594" y="1501138"/>
                </a:cubicBezTo>
                <a:cubicBezTo>
                  <a:pt x="13512572" y="1511655"/>
                  <a:pt x="13500658" y="1526239"/>
                  <a:pt x="13492852" y="1544891"/>
                </a:cubicBezTo>
                <a:cubicBezTo>
                  <a:pt x="13485045" y="1563542"/>
                  <a:pt x="13481143" y="1585111"/>
                  <a:pt x="13481143" y="1609596"/>
                </a:cubicBezTo>
                <a:cubicBezTo>
                  <a:pt x="13481143" y="1633096"/>
                  <a:pt x="13485169" y="1654253"/>
                  <a:pt x="13493222" y="1673069"/>
                </a:cubicBezTo>
                <a:cubicBezTo>
                  <a:pt x="13501275" y="1691885"/>
                  <a:pt x="13513639" y="1706757"/>
                  <a:pt x="13530319" y="1717685"/>
                </a:cubicBezTo>
                <a:cubicBezTo>
                  <a:pt x="13547000" y="1728613"/>
                  <a:pt x="13568403" y="1734077"/>
                  <a:pt x="13594532" y="1734077"/>
                </a:cubicBezTo>
                <a:cubicBezTo>
                  <a:pt x="13614745" y="1734077"/>
                  <a:pt x="13632246" y="1730749"/>
                  <a:pt x="13647036" y="1724094"/>
                </a:cubicBezTo>
                <a:cubicBezTo>
                  <a:pt x="13661825" y="1717438"/>
                  <a:pt x="13673329" y="1707989"/>
                  <a:pt x="13681545" y="1695747"/>
                </a:cubicBezTo>
                <a:cubicBezTo>
                  <a:pt x="13689761" y="1683504"/>
                  <a:pt x="13694116" y="1668920"/>
                  <a:pt x="13694609" y="1651994"/>
                </a:cubicBezTo>
                <a:lnTo>
                  <a:pt x="13653938" y="1651994"/>
                </a:lnTo>
                <a:cubicBezTo>
                  <a:pt x="13653445" y="1668262"/>
                  <a:pt x="13648022" y="1680710"/>
                  <a:pt x="13637669" y="1689338"/>
                </a:cubicBezTo>
                <a:cubicBezTo>
                  <a:pt x="13627316" y="1697965"/>
                  <a:pt x="13612938" y="1702279"/>
                  <a:pt x="13594532" y="1702279"/>
                </a:cubicBezTo>
                <a:cubicBezTo>
                  <a:pt x="13577277" y="1702279"/>
                  <a:pt x="13563392" y="1698335"/>
                  <a:pt x="13552874" y="1690447"/>
                </a:cubicBezTo>
                <a:cubicBezTo>
                  <a:pt x="13542356" y="1682559"/>
                  <a:pt x="13534675" y="1672083"/>
                  <a:pt x="13529826" y="1659019"/>
                </a:cubicBezTo>
                <a:cubicBezTo>
                  <a:pt x="13524978" y="1645954"/>
                  <a:pt x="13522473" y="1631616"/>
                  <a:pt x="13522308" y="1616005"/>
                </a:cubicBezTo>
                <a:lnTo>
                  <a:pt x="13693377" y="1616005"/>
                </a:lnTo>
                <a:cubicBezTo>
                  <a:pt x="13693705" y="1614526"/>
                  <a:pt x="13693951" y="1612102"/>
                  <a:pt x="13694116" y="1608734"/>
                </a:cubicBezTo>
                <a:cubicBezTo>
                  <a:pt x="13694282" y="1605365"/>
                  <a:pt x="13694363" y="1602448"/>
                  <a:pt x="13694363" y="1599983"/>
                </a:cubicBezTo>
                <a:cubicBezTo>
                  <a:pt x="13694363" y="1563008"/>
                  <a:pt x="13685077" y="1534661"/>
                  <a:pt x="13666509" y="1514942"/>
                </a:cubicBezTo>
                <a:cubicBezTo>
                  <a:pt x="13647940" y="1495222"/>
                  <a:pt x="13622305" y="1485362"/>
                  <a:pt x="13589602" y="1485362"/>
                </a:cubicBezTo>
                <a:close/>
                <a:moveTo>
                  <a:pt x="13325613" y="1485362"/>
                </a:moveTo>
                <a:cubicBezTo>
                  <a:pt x="13303429" y="1485362"/>
                  <a:pt x="13283996" y="1490004"/>
                  <a:pt x="13267317" y="1499289"/>
                </a:cubicBezTo>
                <a:cubicBezTo>
                  <a:pt x="13250638" y="1508574"/>
                  <a:pt x="13237655" y="1522460"/>
                  <a:pt x="13228370" y="1540947"/>
                </a:cubicBezTo>
                <a:cubicBezTo>
                  <a:pt x="13219086" y="1559434"/>
                  <a:pt x="13214443" y="1582482"/>
                  <a:pt x="13214443" y="1610089"/>
                </a:cubicBezTo>
                <a:cubicBezTo>
                  <a:pt x="13214443" y="1637697"/>
                  <a:pt x="13219168" y="1660662"/>
                  <a:pt x="13228617" y="1678985"/>
                </a:cubicBezTo>
                <a:cubicBezTo>
                  <a:pt x="13238066" y="1697308"/>
                  <a:pt x="13251171" y="1711030"/>
                  <a:pt x="13267933" y="1720150"/>
                </a:cubicBezTo>
                <a:cubicBezTo>
                  <a:pt x="13284695" y="1729270"/>
                  <a:pt x="13303922" y="1733830"/>
                  <a:pt x="13325613" y="1733830"/>
                </a:cubicBezTo>
                <a:cubicBezTo>
                  <a:pt x="13344511" y="1733830"/>
                  <a:pt x="13361561" y="1730626"/>
                  <a:pt x="13376761" y="1724217"/>
                </a:cubicBezTo>
                <a:cubicBezTo>
                  <a:pt x="13391962" y="1717808"/>
                  <a:pt x="13404040" y="1708154"/>
                  <a:pt x="13412996" y="1695254"/>
                </a:cubicBezTo>
                <a:cubicBezTo>
                  <a:pt x="13421953" y="1682354"/>
                  <a:pt x="13426677" y="1666208"/>
                  <a:pt x="13427170" y="1646817"/>
                </a:cubicBezTo>
                <a:lnTo>
                  <a:pt x="13386498" y="1646817"/>
                </a:lnTo>
                <a:cubicBezTo>
                  <a:pt x="13386005" y="1664400"/>
                  <a:pt x="13380253" y="1677752"/>
                  <a:pt x="13369243" y="1686873"/>
                </a:cubicBezTo>
                <a:cubicBezTo>
                  <a:pt x="13358233" y="1695993"/>
                  <a:pt x="13343937" y="1700553"/>
                  <a:pt x="13326353" y="1700553"/>
                </a:cubicBezTo>
                <a:cubicBezTo>
                  <a:pt x="13310906" y="1700553"/>
                  <a:pt x="13298006" y="1696979"/>
                  <a:pt x="13287653" y="1689831"/>
                </a:cubicBezTo>
                <a:cubicBezTo>
                  <a:pt x="13277300" y="1682682"/>
                  <a:pt x="13269576" y="1672412"/>
                  <a:pt x="13264482" y="1659019"/>
                </a:cubicBezTo>
                <a:cubicBezTo>
                  <a:pt x="13259388" y="1645626"/>
                  <a:pt x="13256841" y="1629316"/>
                  <a:pt x="13256841" y="1610089"/>
                </a:cubicBezTo>
                <a:cubicBezTo>
                  <a:pt x="13256841" y="1581167"/>
                  <a:pt x="13262593" y="1558695"/>
                  <a:pt x="13274096" y="1542672"/>
                </a:cubicBezTo>
                <a:cubicBezTo>
                  <a:pt x="13285598" y="1526650"/>
                  <a:pt x="13303018" y="1518639"/>
                  <a:pt x="13326353" y="1518639"/>
                </a:cubicBezTo>
                <a:cubicBezTo>
                  <a:pt x="13343937" y="1518639"/>
                  <a:pt x="13357822" y="1523076"/>
                  <a:pt x="13368011" y="1531950"/>
                </a:cubicBezTo>
                <a:cubicBezTo>
                  <a:pt x="13378200" y="1540824"/>
                  <a:pt x="13383787" y="1552984"/>
                  <a:pt x="13384773" y="1568431"/>
                </a:cubicBezTo>
                <a:lnTo>
                  <a:pt x="13425444" y="1568431"/>
                </a:lnTo>
                <a:cubicBezTo>
                  <a:pt x="13424951" y="1549698"/>
                  <a:pt x="13420268" y="1534209"/>
                  <a:pt x="13411394" y="1521967"/>
                </a:cubicBezTo>
                <a:cubicBezTo>
                  <a:pt x="13402520" y="1509724"/>
                  <a:pt x="13390648" y="1500563"/>
                  <a:pt x="13375775" y="1494482"/>
                </a:cubicBezTo>
                <a:cubicBezTo>
                  <a:pt x="13360903" y="1488402"/>
                  <a:pt x="13344183" y="1485362"/>
                  <a:pt x="13325613" y="1485362"/>
                </a:cubicBezTo>
                <a:close/>
                <a:moveTo>
                  <a:pt x="12781456" y="1485362"/>
                </a:moveTo>
                <a:cubicBezTo>
                  <a:pt x="12762229" y="1485362"/>
                  <a:pt x="12745180" y="1488156"/>
                  <a:pt x="12730308" y="1493743"/>
                </a:cubicBezTo>
                <a:cubicBezTo>
                  <a:pt x="12715435" y="1499330"/>
                  <a:pt x="12703769" y="1508204"/>
                  <a:pt x="12695305" y="1520364"/>
                </a:cubicBezTo>
                <a:cubicBezTo>
                  <a:pt x="12686842" y="1532525"/>
                  <a:pt x="12682611" y="1548465"/>
                  <a:pt x="12682611" y="1568185"/>
                </a:cubicBezTo>
                <a:lnTo>
                  <a:pt x="12722543" y="1568185"/>
                </a:lnTo>
                <a:cubicBezTo>
                  <a:pt x="12722543" y="1550108"/>
                  <a:pt x="12728213" y="1536880"/>
                  <a:pt x="12739551" y="1528499"/>
                </a:cubicBezTo>
                <a:cubicBezTo>
                  <a:pt x="12750890" y="1520118"/>
                  <a:pt x="12764858" y="1515928"/>
                  <a:pt x="12781456" y="1515928"/>
                </a:cubicBezTo>
                <a:cubicBezTo>
                  <a:pt x="12797068" y="1515928"/>
                  <a:pt x="12809967" y="1519748"/>
                  <a:pt x="12820156" y="1527390"/>
                </a:cubicBezTo>
                <a:cubicBezTo>
                  <a:pt x="12830345" y="1535031"/>
                  <a:pt x="12835439" y="1549122"/>
                  <a:pt x="12835439" y="1569664"/>
                </a:cubicBezTo>
                <a:lnTo>
                  <a:pt x="12835439" y="1586426"/>
                </a:lnTo>
                <a:cubicBezTo>
                  <a:pt x="12802408" y="1586754"/>
                  <a:pt x="12773568" y="1588932"/>
                  <a:pt x="12748918" y="1592958"/>
                </a:cubicBezTo>
                <a:cubicBezTo>
                  <a:pt x="12724269" y="1596984"/>
                  <a:pt x="12705206" y="1604584"/>
                  <a:pt x="12691731" y="1615759"/>
                </a:cubicBezTo>
                <a:cubicBezTo>
                  <a:pt x="12678256" y="1626933"/>
                  <a:pt x="12671518" y="1643284"/>
                  <a:pt x="12671518" y="1664811"/>
                </a:cubicBezTo>
                <a:cubicBezTo>
                  <a:pt x="12671518" y="1679930"/>
                  <a:pt x="12674929" y="1692624"/>
                  <a:pt x="12681748" y="1702895"/>
                </a:cubicBezTo>
                <a:cubicBezTo>
                  <a:pt x="12688567" y="1713166"/>
                  <a:pt x="12697688" y="1720930"/>
                  <a:pt x="12709109" y="1726189"/>
                </a:cubicBezTo>
                <a:cubicBezTo>
                  <a:pt x="12720531" y="1731448"/>
                  <a:pt x="12733143" y="1734077"/>
                  <a:pt x="12746946" y="1734077"/>
                </a:cubicBezTo>
                <a:cubicBezTo>
                  <a:pt x="12766337" y="1734077"/>
                  <a:pt x="12783305" y="1730338"/>
                  <a:pt x="12797848" y="1722861"/>
                </a:cubicBezTo>
                <a:cubicBezTo>
                  <a:pt x="12812391" y="1715384"/>
                  <a:pt x="12825168" y="1705483"/>
                  <a:pt x="12836178" y="1693158"/>
                </a:cubicBezTo>
                <a:lnTo>
                  <a:pt x="12837904" y="1729640"/>
                </a:lnTo>
                <a:lnTo>
                  <a:pt x="12876357" y="1729640"/>
                </a:lnTo>
                <a:lnTo>
                  <a:pt x="12876357" y="1569171"/>
                </a:lnTo>
                <a:cubicBezTo>
                  <a:pt x="12876357" y="1551916"/>
                  <a:pt x="12873728" y="1537824"/>
                  <a:pt x="12868469" y="1526897"/>
                </a:cubicBezTo>
                <a:cubicBezTo>
                  <a:pt x="12863210" y="1515969"/>
                  <a:pt x="12856104" y="1507464"/>
                  <a:pt x="12847147" y="1501384"/>
                </a:cubicBezTo>
                <a:cubicBezTo>
                  <a:pt x="12838191" y="1495304"/>
                  <a:pt x="12828084" y="1491114"/>
                  <a:pt x="12816828" y="1488813"/>
                </a:cubicBezTo>
                <a:cubicBezTo>
                  <a:pt x="12805572" y="1486512"/>
                  <a:pt x="12793781" y="1485362"/>
                  <a:pt x="12781456" y="1485362"/>
                </a:cubicBezTo>
                <a:close/>
                <a:moveTo>
                  <a:pt x="11381281" y="1485362"/>
                </a:moveTo>
                <a:cubicBezTo>
                  <a:pt x="11362054" y="1485362"/>
                  <a:pt x="11345005" y="1488156"/>
                  <a:pt x="11330133" y="1493743"/>
                </a:cubicBezTo>
                <a:cubicBezTo>
                  <a:pt x="11315260" y="1499330"/>
                  <a:pt x="11303594" y="1508204"/>
                  <a:pt x="11295130" y="1520364"/>
                </a:cubicBezTo>
                <a:cubicBezTo>
                  <a:pt x="11286667" y="1532525"/>
                  <a:pt x="11282436" y="1548465"/>
                  <a:pt x="11282436" y="1568185"/>
                </a:cubicBezTo>
                <a:lnTo>
                  <a:pt x="11322368" y="1568185"/>
                </a:lnTo>
                <a:cubicBezTo>
                  <a:pt x="11322368" y="1550108"/>
                  <a:pt x="11328038" y="1536880"/>
                  <a:pt x="11339376" y="1528499"/>
                </a:cubicBezTo>
                <a:cubicBezTo>
                  <a:pt x="11350715" y="1520118"/>
                  <a:pt x="11364683" y="1515928"/>
                  <a:pt x="11381281" y="1515928"/>
                </a:cubicBezTo>
                <a:cubicBezTo>
                  <a:pt x="11396893" y="1515928"/>
                  <a:pt x="11409792" y="1519748"/>
                  <a:pt x="11419981" y="1527390"/>
                </a:cubicBezTo>
                <a:cubicBezTo>
                  <a:pt x="11430170" y="1535031"/>
                  <a:pt x="11435264" y="1549122"/>
                  <a:pt x="11435264" y="1569664"/>
                </a:cubicBezTo>
                <a:lnTo>
                  <a:pt x="11435264" y="1586426"/>
                </a:lnTo>
                <a:cubicBezTo>
                  <a:pt x="11402233" y="1586754"/>
                  <a:pt x="11373393" y="1588932"/>
                  <a:pt x="11348743" y="1592958"/>
                </a:cubicBezTo>
                <a:cubicBezTo>
                  <a:pt x="11324094" y="1596984"/>
                  <a:pt x="11305031" y="1604584"/>
                  <a:pt x="11291556" y="1615759"/>
                </a:cubicBezTo>
                <a:cubicBezTo>
                  <a:pt x="11278081" y="1626933"/>
                  <a:pt x="11271343" y="1643284"/>
                  <a:pt x="11271343" y="1664811"/>
                </a:cubicBezTo>
                <a:cubicBezTo>
                  <a:pt x="11271343" y="1679930"/>
                  <a:pt x="11274754" y="1692624"/>
                  <a:pt x="11281573" y="1702895"/>
                </a:cubicBezTo>
                <a:cubicBezTo>
                  <a:pt x="11288392" y="1713166"/>
                  <a:pt x="11297513" y="1720930"/>
                  <a:pt x="11308934" y="1726189"/>
                </a:cubicBezTo>
                <a:cubicBezTo>
                  <a:pt x="11320356" y="1731448"/>
                  <a:pt x="11332968" y="1734077"/>
                  <a:pt x="11346771" y="1734077"/>
                </a:cubicBezTo>
                <a:cubicBezTo>
                  <a:pt x="11366162" y="1734077"/>
                  <a:pt x="11383130" y="1730338"/>
                  <a:pt x="11397673" y="1722861"/>
                </a:cubicBezTo>
                <a:cubicBezTo>
                  <a:pt x="11412216" y="1715384"/>
                  <a:pt x="11424993" y="1705483"/>
                  <a:pt x="11436003" y="1693158"/>
                </a:cubicBezTo>
                <a:lnTo>
                  <a:pt x="11437729" y="1729640"/>
                </a:lnTo>
                <a:lnTo>
                  <a:pt x="11476182" y="1729640"/>
                </a:lnTo>
                <a:lnTo>
                  <a:pt x="11476182" y="1569171"/>
                </a:lnTo>
                <a:cubicBezTo>
                  <a:pt x="11476182" y="1551916"/>
                  <a:pt x="11473553" y="1537824"/>
                  <a:pt x="11468294" y="1526897"/>
                </a:cubicBezTo>
                <a:cubicBezTo>
                  <a:pt x="11463035" y="1515969"/>
                  <a:pt x="11455929" y="1507464"/>
                  <a:pt x="11446972" y="1501384"/>
                </a:cubicBezTo>
                <a:cubicBezTo>
                  <a:pt x="11438016" y="1495304"/>
                  <a:pt x="11427909" y="1491114"/>
                  <a:pt x="11416653" y="1488813"/>
                </a:cubicBezTo>
                <a:cubicBezTo>
                  <a:pt x="11405397" y="1486512"/>
                  <a:pt x="11393606" y="1485362"/>
                  <a:pt x="11381281" y="1485362"/>
                </a:cubicBezTo>
                <a:close/>
                <a:moveTo>
                  <a:pt x="10998802" y="1485362"/>
                </a:moveTo>
                <a:cubicBezTo>
                  <a:pt x="10974152" y="1485362"/>
                  <a:pt x="10953816" y="1490620"/>
                  <a:pt x="10937794" y="1501138"/>
                </a:cubicBezTo>
                <a:cubicBezTo>
                  <a:pt x="10921772" y="1511655"/>
                  <a:pt x="10909857" y="1526239"/>
                  <a:pt x="10902052" y="1544891"/>
                </a:cubicBezTo>
                <a:cubicBezTo>
                  <a:pt x="10894247" y="1563542"/>
                  <a:pt x="10890343" y="1585111"/>
                  <a:pt x="10890343" y="1609596"/>
                </a:cubicBezTo>
                <a:cubicBezTo>
                  <a:pt x="10890343" y="1633096"/>
                  <a:pt x="10894370" y="1654253"/>
                  <a:pt x="10902422" y="1673069"/>
                </a:cubicBezTo>
                <a:cubicBezTo>
                  <a:pt x="10910474" y="1691885"/>
                  <a:pt x="10922840" y="1706757"/>
                  <a:pt x="10939519" y="1717685"/>
                </a:cubicBezTo>
                <a:cubicBezTo>
                  <a:pt x="10956199" y="1728613"/>
                  <a:pt x="10977603" y="1734077"/>
                  <a:pt x="11003732" y="1734077"/>
                </a:cubicBezTo>
                <a:cubicBezTo>
                  <a:pt x="11023945" y="1734077"/>
                  <a:pt x="11041446" y="1730749"/>
                  <a:pt x="11056236" y="1724094"/>
                </a:cubicBezTo>
                <a:cubicBezTo>
                  <a:pt x="11071025" y="1717438"/>
                  <a:pt x="11082528" y="1707989"/>
                  <a:pt x="11090745" y="1695747"/>
                </a:cubicBezTo>
                <a:cubicBezTo>
                  <a:pt x="11098962" y="1683504"/>
                  <a:pt x="11103316" y="1668920"/>
                  <a:pt x="11103809" y="1651994"/>
                </a:cubicBezTo>
                <a:lnTo>
                  <a:pt x="11063138" y="1651994"/>
                </a:lnTo>
                <a:cubicBezTo>
                  <a:pt x="11062645" y="1668262"/>
                  <a:pt x="11057222" y="1680710"/>
                  <a:pt x="11046869" y="1689338"/>
                </a:cubicBezTo>
                <a:cubicBezTo>
                  <a:pt x="11036516" y="1697965"/>
                  <a:pt x="11022137" y="1702279"/>
                  <a:pt x="11003732" y="1702279"/>
                </a:cubicBezTo>
                <a:cubicBezTo>
                  <a:pt x="10986477" y="1702279"/>
                  <a:pt x="10972591" y="1698335"/>
                  <a:pt x="10962074" y="1690447"/>
                </a:cubicBezTo>
                <a:cubicBezTo>
                  <a:pt x="10951557" y="1682559"/>
                  <a:pt x="10943874" y="1672083"/>
                  <a:pt x="10939026" y="1659019"/>
                </a:cubicBezTo>
                <a:cubicBezTo>
                  <a:pt x="10934179" y="1645954"/>
                  <a:pt x="10931672" y="1631616"/>
                  <a:pt x="10931508" y="1616005"/>
                </a:cubicBezTo>
                <a:lnTo>
                  <a:pt x="11102577" y="1616005"/>
                </a:lnTo>
                <a:cubicBezTo>
                  <a:pt x="11102906" y="1614526"/>
                  <a:pt x="11103153" y="1612102"/>
                  <a:pt x="11103316" y="1608734"/>
                </a:cubicBezTo>
                <a:cubicBezTo>
                  <a:pt x="11103480" y="1605365"/>
                  <a:pt x="11103563" y="1602448"/>
                  <a:pt x="11103563" y="1599983"/>
                </a:cubicBezTo>
                <a:cubicBezTo>
                  <a:pt x="11103563" y="1563008"/>
                  <a:pt x="11094279" y="1534661"/>
                  <a:pt x="11075709" y="1514942"/>
                </a:cubicBezTo>
                <a:cubicBezTo>
                  <a:pt x="11057139" y="1495222"/>
                  <a:pt x="11031503" y="1485362"/>
                  <a:pt x="10998802" y="1485362"/>
                </a:cubicBezTo>
                <a:close/>
                <a:moveTo>
                  <a:pt x="10228756" y="1485362"/>
                </a:moveTo>
                <a:cubicBezTo>
                  <a:pt x="10209529" y="1485362"/>
                  <a:pt x="10192480" y="1488156"/>
                  <a:pt x="10177608" y="1493743"/>
                </a:cubicBezTo>
                <a:cubicBezTo>
                  <a:pt x="10162737" y="1499330"/>
                  <a:pt x="10151069" y="1508204"/>
                  <a:pt x="10142605" y="1520364"/>
                </a:cubicBezTo>
                <a:cubicBezTo>
                  <a:pt x="10134143" y="1532525"/>
                  <a:pt x="10129911" y="1548465"/>
                  <a:pt x="10129911" y="1568185"/>
                </a:cubicBezTo>
                <a:lnTo>
                  <a:pt x="10169843" y="1568185"/>
                </a:lnTo>
                <a:cubicBezTo>
                  <a:pt x="10169843" y="1550108"/>
                  <a:pt x="10175513" y="1536880"/>
                  <a:pt x="10186851" y="1528499"/>
                </a:cubicBezTo>
                <a:cubicBezTo>
                  <a:pt x="10198190" y="1520118"/>
                  <a:pt x="10212159" y="1515928"/>
                  <a:pt x="10228756" y="1515928"/>
                </a:cubicBezTo>
                <a:cubicBezTo>
                  <a:pt x="10244368" y="1515928"/>
                  <a:pt x="10257268" y="1519748"/>
                  <a:pt x="10267456" y="1527390"/>
                </a:cubicBezTo>
                <a:cubicBezTo>
                  <a:pt x="10277644" y="1535031"/>
                  <a:pt x="10282739" y="1549122"/>
                  <a:pt x="10282739" y="1569664"/>
                </a:cubicBezTo>
                <a:lnTo>
                  <a:pt x="10282739" y="1586426"/>
                </a:lnTo>
                <a:cubicBezTo>
                  <a:pt x="10249708" y="1586754"/>
                  <a:pt x="10220868" y="1588932"/>
                  <a:pt x="10196218" y="1592958"/>
                </a:cubicBezTo>
                <a:cubicBezTo>
                  <a:pt x="10171569" y="1596984"/>
                  <a:pt x="10152507" y="1604584"/>
                  <a:pt x="10139031" y="1615759"/>
                </a:cubicBezTo>
                <a:cubicBezTo>
                  <a:pt x="10125556" y="1626933"/>
                  <a:pt x="10118818" y="1643284"/>
                  <a:pt x="10118818" y="1664811"/>
                </a:cubicBezTo>
                <a:cubicBezTo>
                  <a:pt x="10118818" y="1679930"/>
                  <a:pt x="10122229" y="1692624"/>
                  <a:pt x="10129048" y="1702895"/>
                </a:cubicBezTo>
                <a:cubicBezTo>
                  <a:pt x="10135869" y="1713166"/>
                  <a:pt x="10144989" y="1720930"/>
                  <a:pt x="10156409" y="1726189"/>
                </a:cubicBezTo>
                <a:cubicBezTo>
                  <a:pt x="10167831" y="1731448"/>
                  <a:pt x="10180443" y="1734077"/>
                  <a:pt x="10194246" y="1734077"/>
                </a:cubicBezTo>
                <a:cubicBezTo>
                  <a:pt x="10213638" y="1734077"/>
                  <a:pt x="10230605" y="1730338"/>
                  <a:pt x="10245148" y="1722861"/>
                </a:cubicBezTo>
                <a:cubicBezTo>
                  <a:pt x="10259691" y="1715384"/>
                  <a:pt x="10272467" y="1705483"/>
                  <a:pt x="10283478" y="1693158"/>
                </a:cubicBezTo>
                <a:lnTo>
                  <a:pt x="10285204" y="1729640"/>
                </a:lnTo>
                <a:lnTo>
                  <a:pt x="10323657" y="1729640"/>
                </a:lnTo>
                <a:lnTo>
                  <a:pt x="10323657" y="1569171"/>
                </a:lnTo>
                <a:cubicBezTo>
                  <a:pt x="10323657" y="1551916"/>
                  <a:pt x="10321027" y="1537824"/>
                  <a:pt x="10315769" y="1526897"/>
                </a:cubicBezTo>
                <a:cubicBezTo>
                  <a:pt x="10310511" y="1515969"/>
                  <a:pt x="10303402" y="1507464"/>
                  <a:pt x="10294447" y="1501384"/>
                </a:cubicBezTo>
                <a:cubicBezTo>
                  <a:pt x="10285492" y="1495304"/>
                  <a:pt x="10275386" y="1491114"/>
                  <a:pt x="10264128" y="1488813"/>
                </a:cubicBezTo>
                <a:cubicBezTo>
                  <a:pt x="10252872" y="1486512"/>
                  <a:pt x="10241081" y="1485362"/>
                  <a:pt x="10228756" y="1485362"/>
                </a:cubicBezTo>
                <a:close/>
                <a:moveTo>
                  <a:pt x="9827226" y="1485362"/>
                </a:moveTo>
                <a:cubicBezTo>
                  <a:pt x="9802577" y="1485362"/>
                  <a:pt x="9782241" y="1490620"/>
                  <a:pt x="9766218" y="1501138"/>
                </a:cubicBezTo>
                <a:cubicBezTo>
                  <a:pt x="9750196" y="1511655"/>
                  <a:pt x="9738282" y="1526239"/>
                  <a:pt x="9730476" y="1544891"/>
                </a:cubicBezTo>
                <a:cubicBezTo>
                  <a:pt x="9722672" y="1563542"/>
                  <a:pt x="9718768" y="1585111"/>
                  <a:pt x="9718768" y="1609596"/>
                </a:cubicBezTo>
                <a:cubicBezTo>
                  <a:pt x="9718768" y="1633096"/>
                  <a:pt x="9722795" y="1654253"/>
                  <a:pt x="9730846" y="1673069"/>
                </a:cubicBezTo>
                <a:cubicBezTo>
                  <a:pt x="9738899" y="1691885"/>
                  <a:pt x="9751265" y="1706757"/>
                  <a:pt x="9767944" y="1717685"/>
                </a:cubicBezTo>
                <a:cubicBezTo>
                  <a:pt x="9784624" y="1728613"/>
                  <a:pt x="9806028" y="1734077"/>
                  <a:pt x="9832156" y="1734077"/>
                </a:cubicBezTo>
                <a:cubicBezTo>
                  <a:pt x="9852369" y="1734077"/>
                  <a:pt x="9869870" y="1730749"/>
                  <a:pt x="9884660" y="1724094"/>
                </a:cubicBezTo>
                <a:cubicBezTo>
                  <a:pt x="9899450" y="1717438"/>
                  <a:pt x="9910953" y="1707989"/>
                  <a:pt x="9919170" y="1695747"/>
                </a:cubicBezTo>
                <a:cubicBezTo>
                  <a:pt x="9927387" y="1683504"/>
                  <a:pt x="9931741" y="1668920"/>
                  <a:pt x="9932234" y="1651994"/>
                </a:cubicBezTo>
                <a:lnTo>
                  <a:pt x="9891562" y="1651994"/>
                </a:lnTo>
                <a:cubicBezTo>
                  <a:pt x="9891069" y="1668262"/>
                  <a:pt x="9885646" y="1680710"/>
                  <a:pt x="9875293" y="1689338"/>
                </a:cubicBezTo>
                <a:cubicBezTo>
                  <a:pt x="9864940" y="1697965"/>
                  <a:pt x="9850562" y="1702279"/>
                  <a:pt x="9832156" y="1702279"/>
                </a:cubicBezTo>
                <a:cubicBezTo>
                  <a:pt x="9814901" y="1702279"/>
                  <a:pt x="9801016" y="1698335"/>
                  <a:pt x="9790498" y="1690447"/>
                </a:cubicBezTo>
                <a:cubicBezTo>
                  <a:pt x="9779982" y="1682559"/>
                  <a:pt x="9772299" y="1672083"/>
                  <a:pt x="9767451" y="1659019"/>
                </a:cubicBezTo>
                <a:cubicBezTo>
                  <a:pt x="9762604" y="1645954"/>
                  <a:pt x="9760097" y="1631616"/>
                  <a:pt x="9759933" y="1616005"/>
                </a:cubicBezTo>
                <a:lnTo>
                  <a:pt x="9931001" y="1616005"/>
                </a:lnTo>
                <a:cubicBezTo>
                  <a:pt x="9931331" y="1614526"/>
                  <a:pt x="9931578" y="1612102"/>
                  <a:pt x="9931741" y="1608734"/>
                </a:cubicBezTo>
                <a:cubicBezTo>
                  <a:pt x="9931905" y="1605365"/>
                  <a:pt x="9931987" y="1602448"/>
                  <a:pt x="9931987" y="1599983"/>
                </a:cubicBezTo>
                <a:cubicBezTo>
                  <a:pt x="9931987" y="1563008"/>
                  <a:pt x="9922704" y="1534661"/>
                  <a:pt x="9904133" y="1514942"/>
                </a:cubicBezTo>
                <a:cubicBezTo>
                  <a:pt x="9885564" y="1495222"/>
                  <a:pt x="9859928" y="1485362"/>
                  <a:pt x="9827226" y="1485362"/>
                </a:cubicBezTo>
                <a:close/>
                <a:moveTo>
                  <a:pt x="8731851" y="1485362"/>
                </a:moveTo>
                <a:cubicBezTo>
                  <a:pt x="8707202" y="1485362"/>
                  <a:pt x="8686866" y="1490620"/>
                  <a:pt x="8670844" y="1501138"/>
                </a:cubicBezTo>
                <a:cubicBezTo>
                  <a:pt x="8654822" y="1511655"/>
                  <a:pt x="8642908" y="1526239"/>
                  <a:pt x="8635102" y="1544891"/>
                </a:cubicBezTo>
                <a:cubicBezTo>
                  <a:pt x="8627297" y="1563542"/>
                  <a:pt x="8623393" y="1585111"/>
                  <a:pt x="8623393" y="1609596"/>
                </a:cubicBezTo>
                <a:cubicBezTo>
                  <a:pt x="8623393" y="1633096"/>
                  <a:pt x="8627420" y="1654253"/>
                  <a:pt x="8635471" y="1673069"/>
                </a:cubicBezTo>
                <a:cubicBezTo>
                  <a:pt x="8643524" y="1691885"/>
                  <a:pt x="8655890" y="1706757"/>
                  <a:pt x="8672569" y="1717685"/>
                </a:cubicBezTo>
                <a:cubicBezTo>
                  <a:pt x="8689249" y="1728613"/>
                  <a:pt x="8710653" y="1734077"/>
                  <a:pt x="8736781" y="1734077"/>
                </a:cubicBezTo>
                <a:cubicBezTo>
                  <a:pt x="8756994" y="1734077"/>
                  <a:pt x="8774495" y="1730749"/>
                  <a:pt x="8789285" y="1724094"/>
                </a:cubicBezTo>
                <a:cubicBezTo>
                  <a:pt x="8804075" y="1717438"/>
                  <a:pt x="8815579" y="1707989"/>
                  <a:pt x="8823795" y="1695747"/>
                </a:cubicBezTo>
                <a:cubicBezTo>
                  <a:pt x="8832012" y="1683504"/>
                  <a:pt x="8836366" y="1668920"/>
                  <a:pt x="8836859" y="1651994"/>
                </a:cubicBezTo>
                <a:lnTo>
                  <a:pt x="8796187" y="1651994"/>
                </a:lnTo>
                <a:cubicBezTo>
                  <a:pt x="8795694" y="1668262"/>
                  <a:pt x="8790271" y="1680710"/>
                  <a:pt x="8779918" y="1689338"/>
                </a:cubicBezTo>
                <a:cubicBezTo>
                  <a:pt x="8769565" y="1697965"/>
                  <a:pt x="8755187" y="1702279"/>
                  <a:pt x="8736781" y="1702279"/>
                </a:cubicBezTo>
                <a:cubicBezTo>
                  <a:pt x="8719526" y="1702279"/>
                  <a:pt x="8705641" y="1698335"/>
                  <a:pt x="8695124" y="1690447"/>
                </a:cubicBezTo>
                <a:cubicBezTo>
                  <a:pt x="8684608" y="1682559"/>
                  <a:pt x="8676924" y="1672083"/>
                  <a:pt x="8672076" y="1659019"/>
                </a:cubicBezTo>
                <a:cubicBezTo>
                  <a:pt x="8667230" y="1645954"/>
                  <a:pt x="8664722" y="1631616"/>
                  <a:pt x="8664558" y="1616005"/>
                </a:cubicBezTo>
                <a:lnTo>
                  <a:pt x="8835626" y="1616005"/>
                </a:lnTo>
                <a:cubicBezTo>
                  <a:pt x="8835956" y="1614526"/>
                  <a:pt x="8836203" y="1612102"/>
                  <a:pt x="8836366" y="1608734"/>
                </a:cubicBezTo>
                <a:cubicBezTo>
                  <a:pt x="8836530" y="1605365"/>
                  <a:pt x="8836613" y="1602448"/>
                  <a:pt x="8836613" y="1599983"/>
                </a:cubicBezTo>
                <a:cubicBezTo>
                  <a:pt x="8836613" y="1563008"/>
                  <a:pt x="8827329" y="1534661"/>
                  <a:pt x="8808758" y="1514942"/>
                </a:cubicBezTo>
                <a:cubicBezTo>
                  <a:pt x="8790189" y="1495222"/>
                  <a:pt x="8764553" y="1485362"/>
                  <a:pt x="8731851" y="1485362"/>
                </a:cubicBezTo>
                <a:close/>
                <a:moveTo>
                  <a:pt x="7999907" y="1485362"/>
                </a:moveTo>
                <a:cubicBezTo>
                  <a:pt x="7980681" y="1485362"/>
                  <a:pt x="7963631" y="1488156"/>
                  <a:pt x="7948760" y="1493743"/>
                </a:cubicBezTo>
                <a:cubicBezTo>
                  <a:pt x="7933886" y="1499330"/>
                  <a:pt x="7922220" y="1508204"/>
                  <a:pt x="7913757" y="1520364"/>
                </a:cubicBezTo>
                <a:cubicBezTo>
                  <a:pt x="7905294" y="1532525"/>
                  <a:pt x="7901063" y="1548465"/>
                  <a:pt x="7901063" y="1568185"/>
                </a:cubicBezTo>
                <a:lnTo>
                  <a:pt x="7940995" y="1568185"/>
                </a:lnTo>
                <a:cubicBezTo>
                  <a:pt x="7940995" y="1550108"/>
                  <a:pt x="7946664" y="1536880"/>
                  <a:pt x="7958004" y="1528499"/>
                </a:cubicBezTo>
                <a:cubicBezTo>
                  <a:pt x="7969343" y="1520118"/>
                  <a:pt x="7983309" y="1515928"/>
                  <a:pt x="7999907" y="1515928"/>
                </a:cubicBezTo>
                <a:cubicBezTo>
                  <a:pt x="8015520" y="1515928"/>
                  <a:pt x="8028419" y="1519748"/>
                  <a:pt x="8038608" y="1527390"/>
                </a:cubicBezTo>
                <a:cubicBezTo>
                  <a:pt x="8048796" y="1535031"/>
                  <a:pt x="8053890" y="1549122"/>
                  <a:pt x="8053890" y="1569664"/>
                </a:cubicBezTo>
                <a:lnTo>
                  <a:pt x="8053890" y="1586426"/>
                </a:lnTo>
                <a:cubicBezTo>
                  <a:pt x="8020860" y="1586754"/>
                  <a:pt x="7992020" y="1588932"/>
                  <a:pt x="7967370" y="1592958"/>
                </a:cubicBezTo>
                <a:cubicBezTo>
                  <a:pt x="7942720" y="1596984"/>
                  <a:pt x="7923658" y="1604584"/>
                  <a:pt x="7910183" y="1615759"/>
                </a:cubicBezTo>
                <a:cubicBezTo>
                  <a:pt x="7896708" y="1626933"/>
                  <a:pt x="7889971" y="1643284"/>
                  <a:pt x="7889971" y="1664811"/>
                </a:cubicBezTo>
                <a:cubicBezTo>
                  <a:pt x="7889971" y="1679930"/>
                  <a:pt x="7893380" y="1692624"/>
                  <a:pt x="7900201" y="1702895"/>
                </a:cubicBezTo>
                <a:cubicBezTo>
                  <a:pt x="7907019" y="1713166"/>
                  <a:pt x="7916139" y="1720930"/>
                  <a:pt x="7927561" y="1726189"/>
                </a:cubicBezTo>
                <a:cubicBezTo>
                  <a:pt x="7938982" y="1731448"/>
                  <a:pt x="7951594" y="1734077"/>
                  <a:pt x="7965398" y="1734077"/>
                </a:cubicBezTo>
                <a:cubicBezTo>
                  <a:pt x="7984788" y="1734077"/>
                  <a:pt x="8001757" y="1730338"/>
                  <a:pt x="8016299" y="1722861"/>
                </a:cubicBezTo>
                <a:cubicBezTo>
                  <a:pt x="8030843" y="1715384"/>
                  <a:pt x="8043621" y="1705483"/>
                  <a:pt x="8054631" y="1693158"/>
                </a:cubicBezTo>
                <a:lnTo>
                  <a:pt x="8056355" y="1729640"/>
                </a:lnTo>
                <a:lnTo>
                  <a:pt x="8094808" y="1729640"/>
                </a:lnTo>
                <a:lnTo>
                  <a:pt x="8094808" y="1569171"/>
                </a:lnTo>
                <a:cubicBezTo>
                  <a:pt x="8094808" y="1551916"/>
                  <a:pt x="8092180" y="1537824"/>
                  <a:pt x="8086922" y="1526897"/>
                </a:cubicBezTo>
                <a:cubicBezTo>
                  <a:pt x="8081661" y="1515969"/>
                  <a:pt x="8074555" y="1507464"/>
                  <a:pt x="8065598" y="1501384"/>
                </a:cubicBezTo>
                <a:cubicBezTo>
                  <a:pt x="8056643" y="1495304"/>
                  <a:pt x="8046536" y="1491114"/>
                  <a:pt x="8035279" y="1488813"/>
                </a:cubicBezTo>
                <a:cubicBezTo>
                  <a:pt x="8024024" y="1486512"/>
                  <a:pt x="8012233" y="1485362"/>
                  <a:pt x="7999907" y="1485362"/>
                </a:cubicBezTo>
                <a:close/>
                <a:moveTo>
                  <a:pt x="6323507" y="1485362"/>
                </a:moveTo>
                <a:cubicBezTo>
                  <a:pt x="6304281" y="1485362"/>
                  <a:pt x="6287231" y="1488156"/>
                  <a:pt x="6272359" y="1493743"/>
                </a:cubicBezTo>
                <a:cubicBezTo>
                  <a:pt x="6257488" y="1499330"/>
                  <a:pt x="6245820" y="1508204"/>
                  <a:pt x="6237357" y="1520364"/>
                </a:cubicBezTo>
                <a:cubicBezTo>
                  <a:pt x="6228895" y="1532525"/>
                  <a:pt x="6224662" y="1548465"/>
                  <a:pt x="6224662" y="1568185"/>
                </a:cubicBezTo>
                <a:lnTo>
                  <a:pt x="6264595" y="1568185"/>
                </a:lnTo>
                <a:cubicBezTo>
                  <a:pt x="6264595" y="1550108"/>
                  <a:pt x="6270264" y="1536880"/>
                  <a:pt x="6281603" y="1528499"/>
                </a:cubicBezTo>
                <a:cubicBezTo>
                  <a:pt x="6292942" y="1520118"/>
                  <a:pt x="6306911" y="1515928"/>
                  <a:pt x="6323507" y="1515928"/>
                </a:cubicBezTo>
                <a:cubicBezTo>
                  <a:pt x="6339119" y="1515928"/>
                  <a:pt x="6352019" y="1519748"/>
                  <a:pt x="6362208" y="1527390"/>
                </a:cubicBezTo>
                <a:cubicBezTo>
                  <a:pt x="6372395" y="1535031"/>
                  <a:pt x="6377491" y="1549122"/>
                  <a:pt x="6377491" y="1569664"/>
                </a:cubicBezTo>
                <a:lnTo>
                  <a:pt x="6377491" y="1586426"/>
                </a:lnTo>
                <a:cubicBezTo>
                  <a:pt x="6344460" y="1586754"/>
                  <a:pt x="6315620" y="1588932"/>
                  <a:pt x="6290970" y="1592958"/>
                </a:cubicBezTo>
                <a:cubicBezTo>
                  <a:pt x="6266320" y="1596984"/>
                  <a:pt x="6247258" y="1604584"/>
                  <a:pt x="6233783" y="1615759"/>
                </a:cubicBezTo>
                <a:cubicBezTo>
                  <a:pt x="6220308" y="1626933"/>
                  <a:pt x="6213570" y="1643284"/>
                  <a:pt x="6213570" y="1664811"/>
                </a:cubicBezTo>
                <a:cubicBezTo>
                  <a:pt x="6213570" y="1679930"/>
                  <a:pt x="6216980" y="1692624"/>
                  <a:pt x="6223800" y="1702895"/>
                </a:cubicBezTo>
                <a:cubicBezTo>
                  <a:pt x="6230620" y="1713166"/>
                  <a:pt x="6239741" y="1720930"/>
                  <a:pt x="6251161" y="1726189"/>
                </a:cubicBezTo>
                <a:cubicBezTo>
                  <a:pt x="6262581" y="1731448"/>
                  <a:pt x="6275194" y="1734077"/>
                  <a:pt x="6288998" y="1734077"/>
                </a:cubicBezTo>
                <a:cubicBezTo>
                  <a:pt x="6308390" y="1734077"/>
                  <a:pt x="6325356" y="1730338"/>
                  <a:pt x="6339900" y="1722861"/>
                </a:cubicBezTo>
                <a:cubicBezTo>
                  <a:pt x="6354443" y="1715384"/>
                  <a:pt x="6367219" y="1705483"/>
                  <a:pt x="6378229" y="1693158"/>
                </a:cubicBezTo>
                <a:lnTo>
                  <a:pt x="6379955" y="1729640"/>
                </a:lnTo>
                <a:lnTo>
                  <a:pt x="6418409" y="1729640"/>
                </a:lnTo>
                <a:lnTo>
                  <a:pt x="6418409" y="1569171"/>
                </a:lnTo>
                <a:cubicBezTo>
                  <a:pt x="6418409" y="1551916"/>
                  <a:pt x="6415779" y="1537824"/>
                  <a:pt x="6410520" y="1526897"/>
                </a:cubicBezTo>
                <a:cubicBezTo>
                  <a:pt x="6405263" y="1515969"/>
                  <a:pt x="6398155" y="1507464"/>
                  <a:pt x="6389199" y="1501384"/>
                </a:cubicBezTo>
                <a:cubicBezTo>
                  <a:pt x="6380243" y="1495304"/>
                  <a:pt x="6370137" y="1491114"/>
                  <a:pt x="6358880" y="1488813"/>
                </a:cubicBezTo>
                <a:cubicBezTo>
                  <a:pt x="6347623" y="1486512"/>
                  <a:pt x="6335832" y="1485362"/>
                  <a:pt x="6323507" y="1485362"/>
                </a:cubicBezTo>
                <a:close/>
                <a:moveTo>
                  <a:pt x="5837733" y="1485362"/>
                </a:moveTo>
                <a:cubicBezTo>
                  <a:pt x="5818506" y="1485362"/>
                  <a:pt x="5801456" y="1488156"/>
                  <a:pt x="5786584" y="1493743"/>
                </a:cubicBezTo>
                <a:cubicBezTo>
                  <a:pt x="5771713" y="1499330"/>
                  <a:pt x="5760045" y="1508204"/>
                  <a:pt x="5751582" y="1520364"/>
                </a:cubicBezTo>
                <a:cubicBezTo>
                  <a:pt x="5743119" y="1532525"/>
                  <a:pt x="5738888" y="1548465"/>
                  <a:pt x="5738888" y="1568185"/>
                </a:cubicBezTo>
                <a:lnTo>
                  <a:pt x="5778821" y="1568185"/>
                </a:lnTo>
                <a:cubicBezTo>
                  <a:pt x="5778821" y="1550108"/>
                  <a:pt x="5784490" y="1536880"/>
                  <a:pt x="5795828" y="1528499"/>
                </a:cubicBezTo>
                <a:cubicBezTo>
                  <a:pt x="5807167" y="1520118"/>
                  <a:pt x="5821134" y="1515928"/>
                  <a:pt x="5837733" y="1515928"/>
                </a:cubicBezTo>
                <a:cubicBezTo>
                  <a:pt x="5853344" y="1515928"/>
                  <a:pt x="5866244" y="1519748"/>
                  <a:pt x="5876432" y="1527390"/>
                </a:cubicBezTo>
                <a:cubicBezTo>
                  <a:pt x="5886620" y="1535031"/>
                  <a:pt x="5891716" y="1549122"/>
                  <a:pt x="5891716" y="1569664"/>
                </a:cubicBezTo>
                <a:lnTo>
                  <a:pt x="5891716" y="1586426"/>
                </a:lnTo>
                <a:cubicBezTo>
                  <a:pt x="5858684" y="1586754"/>
                  <a:pt x="5829844" y="1588932"/>
                  <a:pt x="5805195" y="1592958"/>
                </a:cubicBezTo>
                <a:cubicBezTo>
                  <a:pt x="5780546" y="1596984"/>
                  <a:pt x="5761483" y="1604584"/>
                  <a:pt x="5748007" y="1615759"/>
                </a:cubicBezTo>
                <a:cubicBezTo>
                  <a:pt x="5734532" y="1626933"/>
                  <a:pt x="5727795" y="1643284"/>
                  <a:pt x="5727795" y="1664811"/>
                </a:cubicBezTo>
                <a:cubicBezTo>
                  <a:pt x="5727795" y="1679930"/>
                  <a:pt x="5731205" y="1692624"/>
                  <a:pt x="5738025" y="1702895"/>
                </a:cubicBezTo>
                <a:cubicBezTo>
                  <a:pt x="5744845" y="1713166"/>
                  <a:pt x="5753964" y="1720930"/>
                  <a:pt x="5765386" y="1726189"/>
                </a:cubicBezTo>
                <a:cubicBezTo>
                  <a:pt x="5776807" y="1731448"/>
                  <a:pt x="5789419" y="1734077"/>
                  <a:pt x="5803223" y="1734077"/>
                </a:cubicBezTo>
                <a:cubicBezTo>
                  <a:pt x="5822615" y="1734077"/>
                  <a:pt x="5839581" y="1730338"/>
                  <a:pt x="5854124" y="1722861"/>
                </a:cubicBezTo>
                <a:cubicBezTo>
                  <a:pt x="5868667" y="1715384"/>
                  <a:pt x="5881444" y="1705483"/>
                  <a:pt x="5892455" y="1693158"/>
                </a:cubicBezTo>
                <a:lnTo>
                  <a:pt x="5894180" y="1729640"/>
                </a:lnTo>
                <a:lnTo>
                  <a:pt x="5932634" y="1729640"/>
                </a:lnTo>
                <a:lnTo>
                  <a:pt x="5932634" y="1569171"/>
                </a:lnTo>
                <a:cubicBezTo>
                  <a:pt x="5932634" y="1551916"/>
                  <a:pt x="5930004" y="1537824"/>
                  <a:pt x="5924746" y="1526897"/>
                </a:cubicBezTo>
                <a:cubicBezTo>
                  <a:pt x="5919488" y="1515969"/>
                  <a:pt x="5912379" y="1507464"/>
                  <a:pt x="5903424" y="1501384"/>
                </a:cubicBezTo>
                <a:cubicBezTo>
                  <a:pt x="5894468" y="1495304"/>
                  <a:pt x="5884361" y="1491114"/>
                  <a:pt x="5873105" y="1488813"/>
                </a:cubicBezTo>
                <a:cubicBezTo>
                  <a:pt x="5861849" y="1486512"/>
                  <a:pt x="5850057" y="1485362"/>
                  <a:pt x="5837733" y="1485362"/>
                </a:cubicBezTo>
                <a:close/>
                <a:moveTo>
                  <a:pt x="5302854" y="1485362"/>
                </a:moveTo>
                <a:cubicBezTo>
                  <a:pt x="5278204" y="1485362"/>
                  <a:pt x="5257869" y="1490620"/>
                  <a:pt x="5241846" y="1501138"/>
                </a:cubicBezTo>
                <a:cubicBezTo>
                  <a:pt x="5225824" y="1511655"/>
                  <a:pt x="5213910" y="1526239"/>
                  <a:pt x="5206104" y="1544891"/>
                </a:cubicBezTo>
                <a:cubicBezTo>
                  <a:pt x="5198299" y="1563542"/>
                  <a:pt x="5194395" y="1585111"/>
                  <a:pt x="5194395" y="1609596"/>
                </a:cubicBezTo>
                <a:cubicBezTo>
                  <a:pt x="5194395" y="1633096"/>
                  <a:pt x="5198422" y="1654253"/>
                  <a:pt x="5206474" y="1673069"/>
                </a:cubicBezTo>
                <a:cubicBezTo>
                  <a:pt x="5214526" y="1691885"/>
                  <a:pt x="5226892" y="1706757"/>
                  <a:pt x="5243572" y="1717685"/>
                </a:cubicBezTo>
                <a:cubicBezTo>
                  <a:pt x="5260251" y="1728613"/>
                  <a:pt x="5281655" y="1734077"/>
                  <a:pt x="5307783" y="1734077"/>
                </a:cubicBezTo>
                <a:cubicBezTo>
                  <a:pt x="5327996" y="1734077"/>
                  <a:pt x="5345498" y="1730749"/>
                  <a:pt x="5360288" y="1724094"/>
                </a:cubicBezTo>
                <a:cubicBezTo>
                  <a:pt x="5375078" y="1717438"/>
                  <a:pt x="5386579" y="1707989"/>
                  <a:pt x="5394797" y="1695747"/>
                </a:cubicBezTo>
                <a:cubicBezTo>
                  <a:pt x="5403014" y="1683504"/>
                  <a:pt x="5407369" y="1668920"/>
                  <a:pt x="5407861" y="1651994"/>
                </a:cubicBezTo>
                <a:lnTo>
                  <a:pt x="5367189" y="1651994"/>
                </a:lnTo>
                <a:cubicBezTo>
                  <a:pt x="5366697" y="1668262"/>
                  <a:pt x="5361273" y="1680710"/>
                  <a:pt x="5350921" y="1689338"/>
                </a:cubicBezTo>
                <a:cubicBezTo>
                  <a:pt x="5340568" y="1697965"/>
                  <a:pt x="5326189" y="1702279"/>
                  <a:pt x="5307783" y="1702279"/>
                </a:cubicBezTo>
                <a:cubicBezTo>
                  <a:pt x="5290529" y="1702279"/>
                  <a:pt x="5276643" y="1698335"/>
                  <a:pt x="5266126" y="1690447"/>
                </a:cubicBezTo>
                <a:cubicBezTo>
                  <a:pt x="5255609" y="1682559"/>
                  <a:pt x="5247927" y="1672083"/>
                  <a:pt x="5243078" y="1659019"/>
                </a:cubicBezTo>
                <a:cubicBezTo>
                  <a:pt x="5238231" y="1645954"/>
                  <a:pt x="5235724" y="1631616"/>
                  <a:pt x="5235561" y="1616005"/>
                </a:cubicBezTo>
                <a:lnTo>
                  <a:pt x="5406629" y="1616005"/>
                </a:lnTo>
                <a:cubicBezTo>
                  <a:pt x="5406958" y="1614526"/>
                  <a:pt x="5407204" y="1612102"/>
                  <a:pt x="5407369" y="1608734"/>
                </a:cubicBezTo>
                <a:cubicBezTo>
                  <a:pt x="5407533" y="1605365"/>
                  <a:pt x="5407615" y="1602448"/>
                  <a:pt x="5407615" y="1599983"/>
                </a:cubicBezTo>
                <a:cubicBezTo>
                  <a:pt x="5407615" y="1563008"/>
                  <a:pt x="5398331" y="1534661"/>
                  <a:pt x="5379761" y="1514942"/>
                </a:cubicBezTo>
                <a:cubicBezTo>
                  <a:pt x="5361190" y="1495222"/>
                  <a:pt x="5335555" y="1485362"/>
                  <a:pt x="5302854" y="1485362"/>
                </a:cubicBezTo>
                <a:close/>
                <a:moveTo>
                  <a:pt x="4875708" y="1485362"/>
                </a:moveTo>
                <a:cubicBezTo>
                  <a:pt x="4856481" y="1485362"/>
                  <a:pt x="4839432" y="1488156"/>
                  <a:pt x="4824560" y="1493743"/>
                </a:cubicBezTo>
                <a:cubicBezTo>
                  <a:pt x="4809688" y="1499330"/>
                  <a:pt x="4798021" y="1508204"/>
                  <a:pt x="4789557" y="1520364"/>
                </a:cubicBezTo>
                <a:cubicBezTo>
                  <a:pt x="4781095" y="1532525"/>
                  <a:pt x="4776863" y="1548465"/>
                  <a:pt x="4776863" y="1568185"/>
                </a:cubicBezTo>
                <a:lnTo>
                  <a:pt x="4816796" y="1568185"/>
                </a:lnTo>
                <a:cubicBezTo>
                  <a:pt x="4816796" y="1550108"/>
                  <a:pt x="4822465" y="1536880"/>
                  <a:pt x="4833804" y="1528499"/>
                </a:cubicBezTo>
                <a:cubicBezTo>
                  <a:pt x="4845142" y="1520118"/>
                  <a:pt x="4859110" y="1515928"/>
                  <a:pt x="4875708" y="1515928"/>
                </a:cubicBezTo>
                <a:cubicBezTo>
                  <a:pt x="4891319" y="1515928"/>
                  <a:pt x="4904220" y="1519748"/>
                  <a:pt x="4914408" y="1527390"/>
                </a:cubicBezTo>
                <a:cubicBezTo>
                  <a:pt x="4924597" y="1535031"/>
                  <a:pt x="4929691" y="1549122"/>
                  <a:pt x="4929691" y="1569664"/>
                </a:cubicBezTo>
                <a:lnTo>
                  <a:pt x="4929691" y="1586426"/>
                </a:lnTo>
                <a:cubicBezTo>
                  <a:pt x="4896661" y="1586754"/>
                  <a:pt x="4867821" y="1588932"/>
                  <a:pt x="4843171" y="1592958"/>
                </a:cubicBezTo>
                <a:cubicBezTo>
                  <a:pt x="4818521" y="1596984"/>
                  <a:pt x="4799459" y="1604584"/>
                  <a:pt x="4785983" y="1615759"/>
                </a:cubicBezTo>
                <a:cubicBezTo>
                  <a:pt x="4772509" y="1626933"/>
                  <a:pt x="4765771" y="1643284"/>
                  <a:pt x="4765771" y="1664811"/>
                </a:cubicBezTo>
                <a:cubicBezTo>
                  <a:pt x="4765771" y="1679930"/>
                  <a:pt x="4769181" y="1692624"/>
                  <a:pt x="4776001" y="1702895"/>
                </a:cubicBezTo>
                <a:cubicBezTo>
                  <a:pt x="4782820" y="1713166"/>
                  <a:pt x="4791940" y="1720930"/>
                  <a:pt x="4803361" y="1726189"/>
                </a:cubicBezTo>
                <a:cubicBezTo>
                  <a:pt x="4814782" y="1731448"/>
                  <a:pt x="4827395" y="1734077"/>
                  <a:pt x="4841198" y="1734077"/>
                </a:cubicBezTo>
                <a:cubicBezTo>
                  <a:pt x="4860589" y="1734077"/>
                  <a:pt x="4877557" y="1730338"/>
                  <a:pt x="4892100" y="1722861"/>
                </a:cubicBezTo>
                <a:cubicBezTo>
                  <a:pt x="4906644" y="1715384"/>
                  <a:pt x="4919420" y="1705483"/>
                  <a:pt x="4930430" y="1693158"/>
                </a:cubicBezTo>
                <a:lnTo>
                  <a:pt x="4932156" y="1729640"/>
                </a:lnTo>
                <a:lnTo>
                  <a:pt x="4970609" y="1729640"/>
                </a:lnTo>
                <a:lnTo>
                  <a:pt x="4970609" y="1569171"/>
                </a:lnTo>
                <a:cubicBezTo>
                  <a:pt x="4970609" y="1551916"/>
                  <a:pt x="4967980" y="1537824"/>
                  <a:pt x="4962722" y="1526897"/>
                </a:cubicBezTo>
                <a:cubicBezTo>
                  <a:pt x="4957463" y="1515969"/>
                  <a:pt x="4950355" y="1507464"/>
                  <a:pt x="4941399" y="1501384"/>
                </a:cubicBezTo>
                <a:cubicBezTo>
                  <a:pt x="4932444" y="1495304"/>
                  <a:pt x="4922337" y="1491114"/>
                  <a:pt x="4911080" y="1488813"/>
                </a:cubicBezTo>
                <a:cubicBezTo>
                  <a:pt x="4899823" y="1486512"/>
                  <a:pt x="4888033" y="1485362"/>
                  <a:pt x="4875708" y="1485362"/>
                </a:cubicBezTo>
                <a:close/>
                <a:moveTo>
                  <a:pt x="4178904" y="1485362"/>
                </a:moveTo>
                <a:cubicBezTo>
                  <a:pt x="4154254" y="1485362"/>
                  <a:pt x="4133918" y="1490620"/>
                  <a:pt x="4117896" y="1501138"/>
                </a:cubicBezTo>
                <a:cubicBezTo>
                  <a:pt x="4101873" y="1511655"/>
                  <a:pt x="4089960" y="1526239"/>
                  <a:pt x="4082154" y="1544891"/>
                </a:cubicBezTo>
                <a:cubicBezTo>
                  <a:pt x="4074348" y="1563542"/>
                  <a:pt x="4070445" y="1585111"/>
                  <a:pt x="4070445" y="1609596"/>
                </a:cubicBezTo>
                <a:cubicBezTo>
                  <a:pt x="4070445" y="1633096"/>
                  <a:pt x="4074471" y="1654253"/>
                  <a:pt x="4082524" y="1673069"/>
                </a:cubicBezTo>
                <a:cubicBezTo>
                  <a:pt x="4090576" y="1691885"/>
                  <a:pt x="4102942" y="1706757"/>
                  <a:pt x="4119621" y="1717685"/>
                </a:cubicBezTo>
                <a:cubicBezTo>
                  <a:pt x="4136301" y="1728613"/>
                  <a:pt x="4157705" y="1734077"/>
                  <a:pt x="4183834" y="1734077"/>
                </a:cubicBezTo>
                <a:cubicBezTo>
                  <a:pt x="4204046" y="1734077"/>
                  <a:pt x="4221548" y="1730749"/>
                  <a:pt x="4236337" y="1724094"/>
                </a:cubicBezTo>
                <a:cubicBezTo>
                  <a:pt x="4251128" y="1717438"/>
                  <a:pt x="4262631" y="1707989"/>
                  <a:pt x="4270847" y="1695747"/>
                </a:cubicBezTo>
                <a:cubicBezTo>
                  <a:pt x="4279064" y="1683504"/>
                  <a:pt x="4283419" y="1668920"/>
                  <a:pt x="4283911" y="1651994"/>
                </a:cubicBezTo>
                <a:lnTo>
                  <a:pt x="4243239" y="1651994"/>
                </a:lnTo>
                <a:cubicBezTo>
                  <a:pt x="4242746" y="1668262"/>
                  <a:pt x="4237323" y="1680710"/>
                  <a:pt x="4226971" y="1689338"/>
                </a:cubicBezTo>
                <a:cubicBezTo>
                  <a:pt x="4216619" y="1697965"/>
                  <a:pt x="4202239" y="1702279"/>
                  <a:pt x="4183834" y="1702279"/>
                </a:cubicBezTo>
                <a:cubicBezTo>
                  <a:pt x="4166579" y="1702279"/>
                  <a:pt x="4152693" y="1698335"/>
                  <a:pt x="4142176" y="1690447"/>
                </a:cubicBezTo>
                <a:cubicBezTo>
                  <a:pt x="4131658" y="1682559"/>
                  <a:pt x="4123976" y="1672083"/>
                  <a:pt x="4119128" y="1659019"/>
                </a:cubicBezTo>
                <a:cubicBezTo>
                  <a:pt x="4114280" y="1645954"/>
                  <a:pt x="4111775" y="1631616"/>
                  <a:pt x="4111610" y="1616005"/>
                </a:cubicBezTo>
                <a:lnTo>
                  <a:pt x="4282678" y="1616005"/>
                </a:lnTo>
                <a:cubicBezTo>
                  <a:pt x="4283008" y="1614526"/>
                  <a:pt x="4283254" y="1612102"/>
                  <a:pt x="4283419" y="1608734"/>
                </a:cubicBezTo>
                <a:cubicBezTo>
                  <a:pt x="4283583" y="1605365"/>
                  <a:pt x="4283665" y="1602448"/>
                  <a:pt x="4283665" y="1599983"/>
                </a:cubicBezTo>
                <a:cubicBezTo>
                  <a:pt x="4283665" y="1563008"/>
                  <a:pt x="4274380" y="1534661"/>
                  <a:pt x="4255811" y="1514942"/>
                </a:cubicBezTo>
                <a:cubicBezTo>
                  <a:pt x="4237242" y="1495222"/>
                  <a:pt x="4211605" y="1485362"/>
                  <a:pt x="4178904" y="1485362"/>
                </a:cubicBezTo>
                <a:close/>
                <a:moveTo>
                  <a:pt x="2978754" y="1485362"/>
                </a:moveTo>
                <a:cubicBezTo>
                  <a:pt x="2954104" y="1485362"/>
                  <a:pt x="2933768" y="1490620"/>
                  <a:pt x="2917745" y="1501138"/>
                </a:cubicBezTo>
                <a:cubicBezTo>
                  <a:pt x="2901723" y="1511655"/>
                  <a:pt x="2889810" y="1526239"/>
                  <a:pt x="2882003" y="1544891"/>
                </a:cubicBezTo>
                <a:cubicBezTo>
                  <a:pt x="2874198" y="1563542"/>
                  <a:pt x="2870295" y="1585111"/>
                  <a:pt x="2870295" y="1609596"/>
                </a:cubicBezTo>
                <a:cubicBezTo>
                  <a:pt x="2870295" y="1633096"/>
                  <a:pt x="2874321" y="1654253"/>
                  <a:pt x="2882373" y="1673069"/>
                </a:cubicBezTo>
                <a:cubicBezTo>
                  <a:pt x="2890426" y="1691885"/>
                  <a:pt x="2902791" y="1706757"/>
                  <a:pt x="2919471" y="1717685"/>
                </a:cubicBezTo>
                <a:cubicBezTo>
                  <a:pt x="2936151" y="1728613"/>
                  <a:pt x="2957555" y="1734077"/>
                  <a:pt x="2983684" y="1734077"/>
                </a:cubicBezTo>
                <a:cubicBezTo>
                  <a:pt x="3003896" y="1734077"/>
                  <a:pt x="3021398" y="1730749"/>
                  <a:pt x="3036188" y="1724094"/>
                </a:cubicBezTo>
                <a:cubicBezTo>
                  <a:pt x="3050978" y="1717438"/>
                  <a:pt x="3062480" y="1707989"/>
                  <a:pt x="3070697" y="1695747"/>
                </a:cubicBezTo>
                <a:cubicBezTo>
                  <a:pt x="3078913" y="1683504"/>
                  <a:pt x="3083268" y="1668920"/>
                  <a:pt x="3083761" y="1651994"/>
                </a:cubicBezTo>
                <a:lnTo>
                  <a:pt x="3043089" y="1651994"/>
                </a:lnTo>
                <a:cubicBezTo>
                  <a:pt x="3042597" y="1668262"/>
                  <a:pt x="3037173" y="1680710"/>
                  <a:pt x="3026820" y="1689338"/>
                </a:cubicBezTo>
                <a:cubicBezTo>
                  <a:pt x="3016468" y="1697965"/>
                  <a:pt x="3002089" y="1702279"/>
                  <a:pt x="2983684" y="1702279"/>
                </a:cubicBezTo>
                <a:cubicBezTo>
                  <a:pt x="2966429" y="1702279"/>
                  <a:pt x="2952543" y="1698335"/>
                  <a:pt x="2942026" y="1690447"/>
                </a:cubicBezTo>
                <a:cubicBezTo>
                  <a:pt x="2931508" y="1682559"/>
                  <a:pt x="2923826" y="1672083"/>
                  <a:pt x="2918978" y="1659019"/>
                </a:cubicBezTo>
                <a:cubicBezTo>
                  <a:pt x="2914131" y="1645954"/>
                  <a:pt x="2911625" y="1631616"/>
                  <a:pt x="2911460" y="1616005"/>
                </a:cubicBezTo>
                <a:lnTo>
                  <a:pt x="3082529" y="1616005"/>
                </a:lnTo>
                <a:cubicBezTo>
                  <a:pt x="3082857" y="1614526"/>
                  <a:pt x="3083104" y="1612102"/>
                  <a:pt x="3083268" y="1608734"/>
                </a:cubicBezTo>
                <a:cubicBezTo>
                  <a:pt x="3083433" y="1605365"/>
                  <a:pt x="3083515" y="1602448"/>
                  <a:pt x="3083515" y="1599983"/>
                </a:cubicBezTo>
                <a:cubicBezTo>
                  <a:pt x="3083515" y="1563008"/>
                  <a:pt x="3074230" y="1534661"/>
                  <a:pt x="3055661" y="1514942"/>
                </a:cubicBezTo>
                <a:cubicBezTo>
                  <a:pt x="3037091" y="1495222"/>
                  <a:pt x="3011456" y="1485362"/>
                  <a:pt x="2978754" y="1485362"/>
                </a:cubicBezTo>
                <a:close/>
                <a:moveTo>
                  <a:pt x="1162190" y="1485362"/>
                </a:moveTo>
                <a:cubicBezTo>
                  <a:pt x="1140005" y="1485362"/>
                  <a:pt x="1120573" y="1490004"/>
                  <a:pt x="1103893" y="1499289"/>
                </a:cubicBezTo>
                <a:cubicBezTo>
                  <a:pt x="1087214" y="1508574"/>
                  <a:pt x="1074232" y="1522460"/>
                  <a:pt x="1064947" y="1540947"/>
                </a:cubicBezTo>
                <a:cubicBezTo>
                  <a:pt x="1055662" y="1559434"/>
                  <a:pt x="1051020" y="1582482"/>
                  <a:pt x="1051020" y="1610089"/>
                </a:cubicBezTo>
                <a:cubicBezTo>
                  <a:pt x="1051020" y="1637697"/>
                  <a:pt x="1055745" y="1660662"/>
                  <a:pt x="1065194" y="1678985"/>
                </a:cubicBezTo>
                <a:cubicBezTo>
                  <a:pt x="1074642" y="1697308"/>
                  <a:pt x="1087748" y="1711030"/>
                  <a:pt x="1104510" y="1720150"/>
                </a:cubicBezTo>
                <a:cubicBezTo>
                  <a:pt x="1121272" y="1729270"/>
                  <a:pt x="1140498" y="1733830"/>
                  <a:pt x="1162190" y="1733830"/>
                </a:cubicBezTo>
                <a:cubicBezTo>
                  <a:pt x="1181088" y="1733830"/>
                  <a:pt x="1198138" y="1730626"/>
                  <a:pt x="1213338" y="1724217"/>
                </a:cubicBezTo>
                <a:cubicBezTo>
                  <a:pt x="1228539" y="1717808"/>
                  <a:pt x="1240617" y="1708154"/>
                  <a:pt x="1249573" y="1695254"/>
                </a:cubicBezTo>
                <a:cubicBezTo>
                  <a:pt x="1258529" y="1682354"/>
                  <a:pt x="1263254" y="1666208"/>
                  <a:pt x="1263746" y="1646817"/>
                </a:cubicBezTo>
                <a:lnTo>
                  <a:pt x="1223075" y="1646817"/>
                </a:lnTo>
                <a:cubicBezTo>
                  <a:pt x="1222581" y="1664400"/>
                  <a:pt x="1216830" y="1677752"/>
                  <a:pt x="1205820" y="1686873"/>
                </a:cubicBezTo>
                <a:cubicBezTo>
                  <a:pt x="1194810" y="1695993"/>
                  <a:pt x="1180513" y="1700553"/>
                  <a:pt x="1162930" y="1700553"/>
                </a:cubicBezTo>
                <a:cubicBezTo>
                  <a:pt x="1147483" y="1700553"/>
                  <a:pt x="1134582" y="1696979"/>
                  <a:pt x="1124229" y="1689831"/>
                </a:cubicBezTo>
                <a:cubicBezTo>
                  <a:pt x="1113877" y="1682682"/>
                  <a:pt x="1106153" y="1672412"/>
                  <a:pt x="1101059" y="1659019"/>
                </a:cubicBezTo>
                <a:cubicBezTo>
                  <a:pt x="1095964" y="1645626"/>
                  <a:pt x="1093417" y="1629316"/>
                  <a:pt x="1093417" y="1610089"/>
                </a:cubicBezTo>
                <a:cubicBezTo>
                  <a:pt x="1093417" y="1581167"/>
                  <a:pt x="1099169" y="1558695"/>
                  <a:pt x="1110672" y="1542672"/>
                </a:cubicBezTo>
                <a:cubicBezTo>
                  <a:pt x="1122175" y="1526650"/>
                  <a:pt x="1139594" y="1518639"/>
                  <a:pt x="1162930" y="1518639"/>
                </a:cubicBezTo>
                <a:cubicBezTo>
                  <a:pt x="1180513" y="1518639"/>
                  <a:pt x="1194399" y="1523076"/>
                  <a:pt x="1204587" y="1531950"/>
                </a:cubicBezTo>
                <a:cubicBezTo>
                  <a:pt x="1214776" y="1540824"/>
                  <a:pt x="1220363" y="1552984"/>
                  <a:pt x="1221349" y="1568431"/>
                </a:cubicBezTo>
                <a:lnTo>
                  <a:pt x="1262021" y="1568431"/>
                </a:lnTo>
                <a:cubicBezTo>
                  <a:pt x="1261528" y="1549698"/>
                  <a:pt x="1256845" y="1534209"/>
                  <a:pt x="1247971" y="1521967"/>
                </a:cubicBezTo>
                <a:cubicBezTo>
                  <a:pt x="1239097" y="1509724"/>
                  <a:pt x="1227224" y="1500563"/>
                  <a:pt x="1212352" y="1494482"/>
                </a:cubicBezTo>
                <a:cubicBezTo>
                  <a:pt x="1197480" y="1488402"/>
                  <a:pt x="1180760" y="1485362"/>
                  <a:pt x="1162190" y="1485362"/>
                </a:cubicBezTo>
                <a:close/>
                <a:moveTo>
                  <a:pt x="9287753" y="1484869"/>
                </a:moveTo>
                <a:cubicBezTo>
                  <a:pt x="9264253" y="1484869"/>
                  <a:pt x="9244124" y="1489881"/>
                  <a:pt x="9227362" y="1499905"/>
                </a:cubicBezTo>
                <a:cubicBezTo>
                  <a:pt x="9210600" y="1509930"/>
                  <a:pt x="9197823" y="1524267"/>
                  <a:pt x="9189032" y="1542919"/>
                </a:cubicBezTo>
                <a:cubicBezTo>
                  <a:pt x="9180239" y="1561570"/>
                  <a:pt x="9175845" y="1583960"/>
                  <a:pt x="9175845" y="1610089"/>
                </a:cubicBezTo>
                <a:cubicBezTo>
                  <a:pt x="9175845" y="1635560"/>
                  <a:pt x="9180239" y="1657540"/>
                  <a:pt x="9189032" y="1676027"/>
                </a:cubicBezTo>
                <a:cubicBezTo>
                  <a:pt x="9197823" y="1694514"/>
                  <a:pt x="9210600" y="1708729"/>
                  <a:pt x="9227362" y="1718671"/>
                </a:cubicBezTo>
                <a:cubicBezTo>
                  <a:pt x="9244124" y="1728613"/>
                  <a:pt x="9264253" y="1733584"/>
                  <a:pt x="9287753" y="1733584"/>
                </a:cubicBezTo>
                <a:cubicBezTo>
                  <a:pt x="9311745" y="1733584"/>
                  <a:pt x="9332247" y="1728613"/>
                  <a:pt x="9349254" y="1718671"/>
                </a:cubicBezTo>
                <a:cubicBezTo>
                  <a:pt x="9366263" y="1708729"/>
                  <a:pt x="9379327" y="1694514"/>
                  <a:pt x="9388447" y="1676027"/>
                </a:cubicBezTo>
                <a:cubicBezTo>
                  <a:pt x="9397568" y="1657540"/>
                  <a:pt x="9402128" y="1635560"/>
                  <a:pt x="9402128" y="1610089"/>
                </a:cubicBezTo>
                <a:cubicBezTo>
                  <a:pt x="9402128" y="1583960"/>
                  <a:pt x="9397568" y="1561570"/>
                  <a:pt x="9388447" y="1542919"/>
                </a:cubicBezTo>
                <a:cubicBezTo>
                  <a:pt x="9379327" y="1524267"/>
                  <a:pt x="9366263" y="1509930"/>
                  <a:pt x="9349254" y="1499905"/>
                </a:cubicBezTo>
                <a:cubicBezTo>
                  <a:pt x="9332247" y="1489881"/>
                  <a:pt x="9311745" y="1484869"/>
                  <a:pt x="9287753" y="1484869"/>
                </a:cubicBezTo>
                <a:close/>
                <a:moveTo>
                  <a:pt x="7125579" y="1484869"/>
                </a:moveTo>
                <a:cubicBezTo>
                  <a:pt x="7102079" y="1484869"/>
                  <a:pt x="7081950" y="1489881"/>
                  <a:pt x="7065187" y="1499905"/>
                </a:cubicBezTo>
                <a:cubicBezTo>
                  <a:pt x="7048426" y="1509930"/>
                  <a:pt x="7035650" y="1524267"/>
                  <a:pt x="7026858" y="1542919"/>
                </a:cubicBezTo>
                <a:cubicBezTo>
                  <a:pt x="7018066" y="1561570"/>
                  <a:pt x="7013670" y="1583960"/>
                  <a:pt x="7013670" y="1610089"/>
                </a:cubicBezTo>
                <a:cubicBezTo>
                  <a:pt x="7013670" y="1635560"/>
                  <a:pt x="7018066" y="1657540"/>
                  <a:pt x="7026858" y="1676027"/>
                </a:cubicBezTo>
                <a:cubicBezTo>
                  <a:pt x="7035650" y="1694514"/>
                  <a:pt x="7048426" y="1708729"/>
                  <a:pt x="7065187" y="1718671"/>
                </a:cubicBezTo>
                <a:cubicBezTo>
                  <a:pt x="7081950" y="1728613"/>
                  <a:pt x="7102079" y="1733584"/>
                  <a:pt x="7125579" y="1733584"/>
                </a:cubicBezTo>
                <a:cubicBezTo>
                  <a:pt x="7149572" y="1733584"/>
                  <a:pt x="7170071" y="1728613"/>
                  <a:pt x="7187081" y="1718671"/>
                </a:cubicBezTo>
                <a:cubicBezTo>
                  <a:pt x="7204089" y="1708729"/>
                  <a:pt x="7217154" y="1694514"/>
                  <a:pt x="7226274" y="1676027"/>
                </a:cubicBezTo>
                <a:cubicBezTo>
                  <a:pt x="7235394" y="1657540"/>
                  <a:pt x="7239954" y="1635560"/>
                  <a:pt x="7239954" y="1610089"/>
                </a:cubicBezTo>
                <a:cubicBezTo>
                  <a:pt x="7239954" y="1583960"/>
                  <a:pt x="7235394" y="1561570"/>
                  <a:pt x="7226274" y="1542919"/>
                </a:cubicBezTo>
                <a:cubicBezTo>
                  <a:pt x="7217154" y="1524267"/>
                  <a:pt x="7204089" y="1509930"/>
                  <a:pt x="7187081" y="1499905"/>
                </a:cubicBezTo>
                <a:cubicBezTo>
                  <a:pt x="7170071" y="1489881"/>
                  <a:pt x="7149572" y="1484869"/>
                  <a:pt x="7125579" y="1484869"/>
                </a:cubicBezTo>
                <a:close/>
                <a:moveTo>
                  <a:pt x="2277355" y="1484869"/>
                </a:moveTo>
                <a:cubicBezTo>
                  <a:pt x="2253856" y="1484869"/>
                  <a:pt x="2233725" y="1489881"/>
                  <a:pt x="2216963" y="1499905"/>
                </a:cubicBezTo>
                <a:cubicBezTo>
                  <a:pt x="2200201" y="1509930"/>
                  <a:pt x="2187424" y="1524267"/>
                  <a:pt x="2178633" y="1542919"/>
                </a:cubicBezTo>
                <a:cubicBezTo>
                  <a:pt x="2169841" y="1561570"/>
                  <a:pt x="2165446" y="1583960"/>
                  <a:pt x="2165446" y="1610089"/>
                </a:cubicBezTo>
                <a:cubicBezTo>
                  <a:pt x="2165446" y="1635560"/>
                  <a:pt x="2169841" y="1657540"/>
                  <a:pt x="2178633" y="1676027"/>
                </a:cubicBezTo>
                <a:cubicBezTo>
                  <a:pt x="2187424" y="1694514"/>
                  <a:pt x="2200201" y="1708729"/>
                  <a:pt x="2216963" y="1718671"/>
                </a:cubicBezTo>
                <a:cubicBezTo>
                  <a:pt x="2233725" y="1728613"/>
                  <a:pt x="2253856" y="1733584"/>
                  <a:pt x="2277355" y="1733584"/>
                </a:cubicBezTo>
                <a:cubicBezTo>
                  <a:pt x="2301347" y="1733584"/>
                  <a:pt x="2321847" y="1728613"/>
                  <a:pt x="2338855" y="1718671"/>
                </a:cubicBezTo>
                <a:cubicBezTo>
                  <a:pt x="2355864" y="1708729"/>
                  <a:pt x="2368928" y="1694514"/>
                  <a:pt x="2378049" y="1676027"/>
                </a:cubicBezTo>
                <a:cubicBezTo>
                  <a:pt x="2387169" y="1657540"/>
                  <a:pt x="2391729" y="1635560"/>
                  <a:pt x="2391729" y="1610089"/>
                </a:cubicBezTo>
                <a:cubicBezTo>
                  <a:pt x="2391729" y="1583960"/>
                  <a:pt x="2387169" y="1561570"/>
                  <a:pt x="2378049" y="1542919"/>
                </a:cubicBezTo>
                <a:cubicBezTo>
                  <a:pt x="2368928" y="1524267"/>
                  <a:pt x="2355864" y="1509930"/>
                  <a:pt x="2338855" y="1499905"/>
                </a:cubicBezTo>
                <a:cubicBezTo>
                  <a:pt x="2321847" y="1489881"/>
                  <a:pt x="2301347" y="1484869"/>
                  <a:pt x="2277355" y="1484869"/>
                </a:cubicBezTo>
                <a:close/>
                <a:moveTo>
                  <a:pt x="1591554" y="1484869"/>
                </a:moveTo>
                <a:cubicBezTo>
                  <a:pt x="1568055" y="1484869"/>
                  <a:pt x="1547925" y="1489881"/>
                  <a:pt x="1531163" y="1499905"/>
                </a:cubicBezTo>
                <a:cubicBezTo>
                  <a:pt x="1514401" y="1509930"/>
                  <a:pt x="1501624" y="1524267"/>
                  <a:pt x="1492832" y="1542919"/>
                </a:cubicBezTo>
                <a:cubicBezTo>
                  <a:pt x="1484041" y="1561570"/>
                  <a:pt x="1479645" y="1583960"/>
                  <a:pt x="1479645" y="1610089"/>
                </a:cubicBezTo>
                <a:cubicBezTo>
                  <a:pt x="1479645" y="1635560"/>
                  <a:pt x="1484041" y="1657540"/>
                  <a:pt x="1492832" y="1676027"/>
                </a:cubicBezTo>
                <a:cubicBezTo>
                  <a:pt x="1501624" y="1694514"/>
                  <a:pt x="1514401" y="1708729"/>
                  <a:pt x="1531163" y="1718671"/>
                </a:cubicBezTo>
                <a:cubicBezTo>
                  <a:pt x="1547925" y="1728613"/>
                  <a:pt x="1568055" y="1733584"/>
                  <a:pt x="1591554" y="1733584"/>
                </a:cubicBezTo>
                <a:cubicBezTo>
                  <a:pt x="1615547" y="1733584"/>
                  <a:pt x="1636047" y="1728613"/>
                  <a:pt x="1653055" y="1718671"/>
                </a:cubicBezTo>
                <a:cubicBezTo>
                  <a:pt x="1670064" y="1708729"/>
                  <a:pt x="1683128" y="1694514"/>
                  <a:pt x="1692248" y="1676027"/>
                </a:cubicBezTo>
                <a:cubicBezTo>
                  <a:pt x="1701368" y="1657540"/>
                  <a:pt x="1705929" y="1635560"/>
                  <a:pt x="1705929" y="1610089"/>
                </a:cubicBezTo>
                <a:cubicBezTo>
                  <a:pt x="1705929" y="1583960"/>
                  <a:pt x="1701368" y="1561570"/>
                  <a:pt x="1692248" y="1542919"/>
                </a:cubicBezTo>
                <a:cubicBezTo>
                  <a:pt x="1683128" y="1524267"/>
                  <a:pt x="1670064" y="1509930"/>
                  <a:pt x="1653055" y="1499905"/>
                </a:cubicBezTo>
                <a:cubicBezTo>
                  <a:pt x="1636047" y="1489881"/>
                  <a:pt x="1615547" y="1484869"/>
                  <a:pt x="1591554" y="1484869"/>
                </a:cubicBezTo>
                <a:close/>
                <a:moveTo>
                  <a:pt x="17265004" y="1457754"/>
                </a:moveTo>
                <a:cubicBezTo>
                  <a:pt x="17246930" y="1458247"/>
                  <a:pt x="17232180" y="1461287"/>
                  <a:pt x="17220758" y="1466875"/>
                </a:cubicBezTo>
                <a:cubicBezTo>
                  <a:pt x="17212194" y="1471065"/>
                  <a:pt x="17204854" y="1478029"/>
                  <a:pt x="17198736" y="1487765"/>
                </a:cubicBezTo>
                <a:lnTo>
                  <a:pt x="17193994" y="1496620"/>
                </a:lnTo>
                <a:lnTo>
                  <a:pt x="17176636" y="1490354"/>
                </a:lnTo>
                <a:cubicBezTo>
                  <a:pt x="17168092" y="1488505"/>
                  <a:pt x="17158682" y="1487580"/>
                  <a:pt x="17148412" y="1487580"/>
                </a:cubicBezTo>
                <a:cubicBezTo>
                  <a:pt x="17128364" y="1487580"/>
                  <a:pt x="17111398" y="1491278"/>
                  <a:pt x="17097510" y="1498673"/>
                </a:cubicBezTo>
                <a:cubicBezTo>
                  <a:pt x="17083626" y="1506068"/>
                  <a:pt x="17073106" y="1516010"/>
                  <a:pt x="17065958" y="1528499"/>
                </a:cubicBezTo>
                <a:cubicBezTo>
                  <a:pt x="17058810" y="1540988"/>
                  <a:pt x="17055236" y="1554874"/>
                  <a:pt x="17055236" y="1570157"/>
                </a:cubicBezTo>
                <a:cubicBezTo>
                  <a:pt x="17055236" y="1584618"/>
                  <a:pt x="17058770" y="1598052"/>
                  <a:pt x="17065836" y="1610459"/>
                </a:cubicBezTo>
                <a:cubicBezTo>
                  <a:pt x="17069368" y="1616662"/>
                  <a:pt x="17073734" y="1622270"/>
                  <a:pt x="17078932" y="1627282"/>
                </a:cubicBezTo>
                <a:lnTo>
                  <a:pt x="17089150" y="1634768"/>
                </a:lnTo>
                <a:lnTo>
                  <a:pt x="17077328" y="1639638"/>
                </a:lnTo>
                <a:cubicBezTo>
                  <a:pt x="17072008" y="1642575"/>
                  <a:pt x="17067726" y="1645831"/>
                  <a:pt x="17064480" y="1649405"/>
                </a:cubicBezTo>
                <a:cubicBezTo>
                  <a:pt x="17057990" y="1656554"/>
                  <a:pt x="17054742" y="1664154"/>
                  <a:pt x="17054742" y="1672206"/>
                </a:cubicBezTo>
                <a:cubicBezTo>
                  <a:pt x="17054742" y="1677794"/>
                  <a:pt x="17056634" y="1683586"/>
                  <a:pt x="17060412" y="1689584"/>
                </a:cubicBezTo>
                <a:cubicBezTo>
                  <a:pt x="17064194" y="1695582"/>
                  <a:pt x="17070562" y="1701005"/>
                  <a:pt x="17079516" y="1705853"/>
                </a:cubicBezTo>
                <a:lnTo>
                  <a:pt x="17083628" y="1707420"/>
                </a:lnTo>
                <a:lnTo>
                  <a:pt x="17061768" y="1720766"/>
                </a:lnTo>
                <a:cubicBezTo>
                  <a:pt x="17049856" y="1731612"/>
                  <a:pt x="17043896" y="1744019"/>
                  <a:pt x="17043896" y="1757987"/>
                </a:cubicBezTo>
                <a:cubicBezTo>
                  <a:pt x="17043896" y="1769490"/>
                  <a:pt x="17047348" y="1780172"/>
                  <a:pt x="17054250" y="1790032"/>
                </a:cubicBezTo>
                <a:cubicBezTo>
                  <a:pt x="17061152" y="1799892"/>
                  <a:pt x="17072368" y="1807780"/>
                  <a:pt x="17087896" y="1813695"/>
                </a:cubicBezTo>
                <a:cubicBezTo>
                  <a:pt x="17103426" y="1819611"/>
                  <a:pt x="17124174" y="1822569"/>
                  <a:pt x="17150136" y="1822569"/>
                </a:cubicBezTo>
                <a:cubicBezTo>
                  <a:pt x="17188098" y="1822569"/>
                  <a:pt x="17216734" y="1815626"/>
                  <a:pt x="17236040" y="1801740"/>
                </a:cubicBezTo>
                <a:cubicBezTo>
                  <a:pt x="17255352" y="1787854"/>
                  <a:pt x="17265004" y="1770066"/>
                  <a:pt x="17265004" y="1748374"/>
                </a:cubicBezTo>
                <a:cubicBezTo>
                  <a:pt x="17265004" y="1726518"/>
                  <a:pt x="17256544" y="1710372"/>
                  <a:pt x="17239616" y="1699937"/>
                </a:cubicBezTo>
                <a:cubicBezTo>
                  <a:pt x="17222690" y="1689502"/>
                  <a:pt x="17194506" y="1684285"/>
                  <a:pt x="17155066" y="1684285"/>
                </a:cubicBezTo>
                <a:lnTo>
                  <a:pt x="17139044" y="1684285"/>
                </a:lnTo>
                <a:cubicBezTo>
                  <a:pt x="17126064" y="1684285"/>
                  <a:pt x="17115916" y="1683504"/>
                  <a:pt x="17108602" y="1681943"/>
                </a:cubicBezTo>
                <a:cubicBezTo>
                  <a:pt x="17101292" y="1680382"/>
                  <a:pt x="17096114" y="1678328"/>
                  <a:pt x="17093072" y="1675780"/>
                </a:cubicBezTo>
                <a:cubicBezTo>
                  <a:pt x="17090034" y="1673233"/>
                  <a:pt x="17088512" y="1670316"/>
                  <a:pt x="17088512" y="1667030"/>
                </a:cubicBezTo>
                <a:cubicBezTo>
                  <a:pt x="17088512" y="1662264"/>
                  <a:pt x="17091062" y="1657950"/>
                  <a:pt x="17096154" y="1654089"/>
                </a:cubicBezTo>
                <a:lnTo>
                  <a:pt x="17112782" y="1646467"/>
                </a:lnTo>
                <a:lnTo>
                  <a:pt x="17119850" y="1649128"/>
                </a:lnTo>
                <a:cubicBezTo>
                  <a:pt x="17128210" y="1651038"/>
                  <a:pt x="17137320" y="1651994"/>
                  <a:pt x="17147178" y="1651994"/>
                </a:cubicBezTo>
                <a:cubicBezTo>
                  <a:pt x="17168050" y="1651994"/>
                  <a:pt x="17185386" y="1648255"/>
                  <a:pt x="17199190" y="1640778"/>
                </a:cubicBezTo>
                <a:cubicBezTo>
                  <a:pt x="17212994" y="1633301"/>
                  <a:pt x="17223306" y="1623359"/>
                  <a:pt x="17230126" y="1610952"/>
                </a:cubicBezTo>
                <a:cubicBezTo>
                  <a:pt x="17236946" y="1598545"/>
                  <a:pt x="17240354" y="1584946"/>
                  <a:pt x="17240354" y="1570157"/>
                </a:cubicBezTo>
                <a:cubicBezTo>
                  <a:pt x="17240354" y="1554874"/>
                  <a:pt x="17236988" y="1540988"/>
                  <a:pt x="17230248" y="1528499"/>
                </a:cubicBezTo>
                <a:cubicBezTo>
                  <a:pt x="17226880" y="1522254"/>
                  <a:pt x="17222648" y="1516646"/>
                  <a:pt x="17217554" y="1511675"/>
                </a:cubicBezTo>
                <a:lnTo>
                  <a:pt x="17214100" y="1509162"/>
                </a:lnTo>
                <a:lnTo>
                  <a:pt x="17220234" y="1502339"/>
                </a:lnTo>
                <a:cubicBezTo>
                  <a:pt x="17224158" y="1499361"/>
                  <a:pt x="17228522" y="1497276"/>
                  <a:pt x="17233330" y="1496084"/>
                </a:cubicBezTo>
                <a:cubicBezTo>
                  <a:pt x="17242942" y="1493702"/>
                  <a:pt x="17253502" y="1492510"/>
                  <a:pt x="17265004" y="1492510"/>
                </a:cubicBezTo>
                <a:close/>
                <a:moveTo>
                  <a:pt x="17970306" y="1434584"/>
                </a:moveTo>
                <a:lnTo>
                  <a:pt x="17970306" y="1489552"/>
                </a:lnTo>
                <a:lnTo>
                  <a:pt x="17930128" y="1489552"/>
                </a:lnTo>
                <a:lnTo>
                  <a:pt x="17930128" y="1522829"/>
                </a:lnTo>
                <a:lnTo>
                  <a:pt x="17970306" y="1522829"/>
                </a:lnTo>
                <a:lnTo>
                  <a:pt x="17970306" y="1651994"/>
                </a:lnTo>
                <a:cubicBezTo>
                  <a:pt x="17970306" y="1668262"/>
                  <a:pt x="17972238" y="1682189"/>
                  <a:pt x="17976100" y="1693775"/>
                </a:cubicBezTo>
                <a:cubicBezTo>
                  <a:pt x="17979960" y="1705360"/>
                  <a:pt x="17987068" y="1714234"/>
                  <a:pt x="17997422" y="1720396"/>
                </a:cubicBezTo>
                <a:cubicBezTo>
                  <a:pt x="18007774" y="1726559"/>
                  <a:pt x="18022646" y="1729640"/>
                  <a:pt x="18042038" y="1729640"/>
                </a:cubicBezTo>
                <a:lnTo>
                  <a:pt x="18070878" y="1729640"/>
                </a:lnTo>
                <a:lnTo>
                  <a:pt x="18070878" y="1696363"/>
                </a:lnTo>
                <a:lnTo>
                  <a:pt x="18044748" y="1696363"/>
                </a:lnTo>
                <a:cubicBezTo>
                  <a:pt x="18030122" y="1696363"/>
                  <a:pt x="18020880" y="1692378"/>
                  <a:pt x="18017018" y="1684408"/>
                </a:cubicBezTo>
                <a:cubicBezTo>
                  <a:pt x="18013156" y="1676438"/>
                  <a:pt x="18011226" y="1664976"/>
                  <a:pt x="18011226" y="1650022"/>
                </a:cubicBezTo>
                <a:lnTo>
                  <a:pt x="18011226" y="1522829"/>
                </a:lnTo>
                <a:lnTo>
                  <a:pt x="18070384" y="1522829"/>
                </a:lnTo>
                <a:lnTo>
                  <a:pt x="18070384" y="1489552"/>
                </a:lnTo>
                <a:lnTo>
                  <a:pt x="18011226" y="1489552"/>
                </a:lnTo>
                <a:lnTo>
                  <a:pt x="18011226" y="1434584"/>
                </a:lnTo>
                <a:close/>
                <a:moveTo>
                  <a:pt x="10407457" y="1434584"/>
                </a:moveTo>
                <a:lnTo>
                  <a:pt x="10407457" y="1489552"/>
                </a:lnTo>
                <a:lnTo>
                  <a:pt x="10367278" y="1489552"/>
                </a:lnTo>
                <a:lnTo>
                  <a:pt x="10367278" y="1522829"/>
                </a:lnTo>
                <a:lnTo>
                  <a:pt x="10407457" y="1522829"/>
                </a:lnTo>
                <a:lnTo>
                  <a:pt x="10407457" y="1651994"/>
                </a:lnTo>
                <a:cubicBezTo>
                  <a:pt x="10407457" y="1668262"/>
                  <a:pt x="10409388" y="1682189"/>
                  <a:pt x="10413249" y="1693775"/>
                </a:cubicBezTo>
                <a:cubicBezTo>
                  <a:pt x="10417111" y="1705360"/>
                  <a:pt x="10424218" y="1714234"/>
                  <a:pt x="10434571" y="1720396"/>
                </a:cubicBezTo>
                <a:cubicBezTo>
                  <a:pt x="10444924" y="1726559"/>
                  <a:pt x="10459796" y="1729640"/>
                  <a:pt x="10479187" y="1729640"/>
                </a:cubicBezTo>
                <a:lnTo>
                  <a:pt x="10508027" y="1729640"/>
                </a:lnTo>
                <a:lnTo>
                  <a:pt x="10508027" y="1696363"/>
                </a:lnTo>
                <a:lnTo>
                  <a:pt x="10481899" y="1696363"/>
                </a:lnTo>
                <a:cubicBezTo>
                  <a:pt x="10467273" y="1696363"/>
                  <a:pt x="10458029" y="1692378"/>
                  <a:pt x="10454168" y="1684408"/>
                </a:cubicBezTo>
                <a:cubicBezTo>
                  <a:pt x="10450306" y="1676438"/>
                  <a:pt x="10448375" y="1664976"/>
                  <a:pt x="10448375" y="1650022"/>
                </a:cubicBezTo>
                <a:lnTo>
                  <a:pt x="10448375" y="1522829"/>
                </a:lnTo>
                <a:lnTo>
                  <a:pt x="10507534" y="1522829"/>
                </a:lnTo>
                <a:lnTo>
                  <a:pt x="10507534" y="1489552"/>
                </a:lnTo>
                <a:lnTo>
                  <a:pt x="10448375" y="1489552"/>
                </a:lnTo>
                <a:lnTo>
                  <a:pt x="10448375" y="1434584"/>
                </a:lnTo>
                <a:close/>
                <a:moveTo>
                  <a:pt x="9035857" y="1434584"/>
                </a:moveTo>
                <a:lnTo>
                  <a:pt x="9035857" y="1489552"/>
                </a:lnTo>
                <a:lnTo>
                  <a:pt x="8995678" y="1489552"/>
                </a:lnTo>
                <a:lnTo>
                  <a:pt x="8995678" y="1522829"/>
                </a:lnTo>
                <a:lnTo>
                  <a:pt x="9035857" y="1522829"/>
                </a:lnTo>
                <a:lnTo>
                  <a:pt x="9035857" y="1651994"/>
                </a:lnTo>
                <a:cubicBezTo>
                  <a:pt x="9035857" y="1668262"/>
                  <a:pt x="9037788" y="1682189"/>
                  <a:pt x="9041650" y="1693775"/>
                </a:cubicBezTo>
                <a:cubicBezTo>
                  <a:pt x="9045511" y="1705360"/>
                  <a:pt x="9052618" y="1714234"/>
                  <a:pt x="9062971" y="1720396"/>
                </a:cubicBezTo>
                <a:cubicBezTo>
                  <a:pt x="9073325" y="1726559"/>
                  <a:pt x="9088196" y="1729640"/>
                  <a:pt x="9107587" y="1729640"/>
                </a:cubicBezTo>
                <a:lnTo>
                  <a:pt x="9136427" y="1729640"/>
                </a:lnTo>
                <a:lnTo>
                  <a:pt x="9136427" y="1696363"/>
                </a:lnTo>
                <a:lnTo>
                  <a:pt x="9110299" y="1696363"/>
                </a:lnTo>
                <a:cubicBezTo>
                  <a:pt x="9095673" y="1696363"/>
                  <a:pt x="9086429" y="1692378"/>
                  <a:pt x="9082568" y="1684408"/>
                </a:cubicBezTo>
                <a:cubicBezTo>
                  <a:pt x="9078706" y="1676438"/>
                  <a:pt x="9076776" y="1664976"/>
                  <a:pt x="9076776" y="1650022"/>
                </a:cubicBezTo>
                <a:lnTo>
                  <a:pt x="9076776" y="1522829"/>
                </a:lnTo>
                <a:lnTo>
                  <a:pt x="9135935" y="1522829"/>
                </a:lnTo>
                <a:lnTo>
                  <a:pt x="9135935" y="1489552"/>
                </a:lnTo>
                <a:lnTo>
                  <a:pt x="9076776" y="1489552"/>
                </a:lnTo>
                <a:lnTo>
                  <a:pt x="9076776" y="1434584"/>
                </a:lnTo>
                <a:close/>
                <a:moveTo>
                  <a:pt x="5587808" y="1434584"/>
                </a:moveTo>
                <a:lnTo>
                  <a:pt x="5587808" y="1489552"/>
                </a:lnTo>
                <a:lnTo>
                  <a:pt x="5547629" y="1489552"/>
                </a:lnTo>
                <a:lnTo>
                  <a:pt x="5547629" y="1522829"/>
                </a:lnTo>
                <a:lnTo>
                  <a:pt x="5587808" y="1522829"/>
                </a:lnTo>
                <a:lnTo>
                  <a:pt x="5587808" y="1651994"/>
                </a:lnTo>
                <a:cubicBezTo>
                  <a:pt x="5587808" y="1668262"/>
                  <a:pt x="5589739" y="1682189"/>
                  <a:pt x="5593601" y="1693775"/>
                </a:cubicBezTo>
                <a:cubicBezTo>
                  <a:pt x="5597463" y="1705360"/>
                  <a:pt x="5604571" y="1714234"/>
                  <a:pt x="5614923" y="1720396"/>
                </a:cubicBezTo>
                <a:cubicBezTo>
                  <a:pt x="5625275" y="1726559"/>
                  <a:pt x="5640148" y="1729640"/>
                  <a:pt x="5659539" y="1729640"/>
                </a:cubicBezTo>
                <a:lnTo>
                  <a:pt x="5688379" y="1729640"/>
                </a:lnTo>
                <a:lnTo>
                  <a:pt x="5688379" y="1696363"/>
                </a:lnTo>
                <a:lnTo>
                  <a:pt x="5662250" y="1696363"/>
                </a:lnTo>
                <a:cubicBezTo>
                  <a:pt x="5647625" y="1696363"/>
                  <a:pt x="5638381" y="1692378"/>
                  <a:pt x="5634520" y="1684408"/>
                </a:cubicBezTo>
                <a:cubicBezTo>
                  <a:pt x="5630658" y="1676438"/>
                  <a:pt x="5628726" y="1664976"/>
                  <a:pt x="5628726" y="1650022"/>
                </a:cubicBezTo>
                <a:lnTo>
                  <a:pt x="5628726" y="1522829"/>
                </a:lnTo>
                <a:lnTo>
                  <a:pt x="5687885" y="1522829"/>
                </a:lnTo>
                <a:lnTo>
                  <a:pt x="5687885" y="1489552"/>
                </a:lnTo>
                <a:lnTo>
                  <a:pt x="5628726" y="1489552"/>
                </a:lnTo>
                <a:lnTo>
                  <a:pt x="5628726" y="1434584"/>
                </a:lnTo>
                <a:close/>
                <a:moveTo>
                  <a:pt x="3930459" y="1434584"/>
                </a:moveTo>
                <a:lnTo>
                  <a:pt x="3930459" y="1489552"/>
                </a:lnTo>
                <a:lnTo>
                  <a:pt x="3890280" y="1489552"/>
                </a:lnTo>
                <a:lnTo>
                  <a:pt x="3890280" y="1522829"/>
                </a:lnTo>
                <a:lnTo>
                  <a:pt x="3930459" y="1522829"/>
                </a:lnTo>
                <a:lnTo>
                  <a:pt x="3930459" y="1651994"/>
                </a:lnTo>
                <a:cubicBezTo>
                  <a:pt x="3930459" y="1668262"/>
                  <a:pt x="3932390" y="1682189"/>
                  <a:pt x="3936251" y="1693775"/>
                </a:cubicBezTo>
                <a:cubicBezTo>
                  <a:pt x="3940113" y="1705360"/>
                  <a:pt x="3947220" y="1714234"/>
                  <a:pt x="3957573" y="1720396"/>
                </a:cubicBezTo>
                <a:cubicBezTo>
                  <a:pt x="3967926" y="1726559"/>
                  <a:pt x="3982798" y="1729640"/>
                  <a:pt x="4002189" y="1729640"/>
                </a:cubicBezTo>
                <a:lnTo>
                  <a:pt x="4031029" y="1729640"/>
                </a:lnTo>
                <a:lnTo>
                  <a:pt x="4031029" y="1696363"/>
                </a:lnTo>
                <a:lnTo>
                  <a:pt x="4004900" y="1696363"/>
                </a:lnTo>
                <a:cubicBezTo>
                  <a:pt x="3990275" y="1696363"/>
                  <a:pt x="3981031" y="1692378"/>
                  <a:pt x="3977169" y="1684408"/>
                </a:cubicBezTo>
                <a:cubicBezTo>
                  <a:pt x="3973308" y="1676438"/>
                  <a:pt x="3971377" y="1664976"/>
                  <a:pt x="3971377" y="1650022"/>
                </a:cubicBezTo>
                <a:lnTo>
                  <a:pt x="3971377" y="1522829"/>
                </a:lnTo>
                <a:lnTo>
                  <a:pt x="4030536" y="1522829"/>
                </a:lnTo>
                <a:lnTo>
                  <a:pt x="4030536" y="1489552"/>
                </a:lnTo>
                <a:lnTo>
                  <a:pt x="3971377" y="1489552"/>
                </a:lnTo>
                <a:lnTo>
                  <a:pt x="3971377" y="1434584"/>
                </a:lnTo>
                <a:close/>
                <a:moveTo>
                  <a:pt x="17572162" y="1397856"/>
                </a:moveTo>
                <a:lnTo>
                  <a:pt x="17572162" y="1527020"/>
                </a:lnTo>
                <a:cubicBezTo>
                  <a:pt x="17564440" y="1514202"/>
                  <a:pt x="17554250" y="1504054"/>
                  <a:pt x="17541596" y="1496578"/>
                </a:cubicBezTo>
                <a:cubicBezTo>
                  <a:pt x="17528946" y="1489100"/>
                  <a:pt x="17514072" y="1485362"/>
                  <a:pt x="17496980" y="1485362"/>
                </a:cubicBezTo>
                <a:cubicBezTo>
                  <a:pt x="17476442" y="1485362"/>
                  <a:pt x="17458610" y="1490004"/>
                  <a:pt x="17443492" y="1499289"/>
                </a:cubicBezTo>
                <a:cubicBezTo>
                  <a:pt x="17428374" y="1508574"/>
                  <a:pt x="17416666" y="1522336"/>
                  <a:pt x="17408366" y="1540577"/>
                </a:cubicBezTo>
                <a:cubicBezTo>
                  <a:pt x="17400066" y="1558818"/>
                  <a:pt x="17395918" y="1581578"/>
                  <a:pt x="17395918" y="1608857"/>
                </a:cubicBezTo>
                <a:cubicBezTo>
                  <a:pt x="17395918" y="1636300"/>
                  <a:pt x="17399820" y="1659347"/>
                  <a:pt x="17407626" y="1677999"/>
                </a:cubicBezTo>
                <a:cubicBezTo>
                  <a:pt x="17415434" y="1696650"/>
                  <a:pt x="17426482" y="1710660"/>
                  <a:pt x="17440780" y="1720027"/>
                </a:cubicBezTo>
                <a:cubicBezTo>
                  <a:pt x="17455076" y="1729394"/>
                  <a:pt x="17472004" y="1734077"/>
                  <a:pt x="17491558" y="1734077"/>
                </a:cubicBezTo>
                <a:cubicBezTo>
                  <a:pt x="17509798" y="1734077"/>
                  <a:pt x="17525656" y="1730420"/>
                  <a:pt x="17539132" y="1723108"/>
                </a:cubicBezTo>
                <a:cubicBezTo>
                  <a:pt x="17552608" y="1715795"/>
                  <a:pt x="17563618" y="1706305"/>
                  <a:pt x="17572162" y="1694638"/>
                </a:cubicBezTo>
                <a:lnTo>
                  <a:pt x="17574380" y="1729640"/>
                </a:lnTo>
                <a:lnTo>
                  <a:pt x="17613328" y="1729640"/>
                </a:lnTo>
                <a:lnTo>
                  <a:pt x="17613328" y="1397856"/>
                </a:lnTo>
                <a:close/>
                <a:moveTo>
                  <a:pt x="15101714" y="1397856"/>
                </a:moveTo>
                <a:lnTo>
                  <a:pt x="15101714" y="1651994"/>
                </a:lnTo>
                <a:cubicBezTo>
                  <a:pt x="15101714" y="1668262"/>
                  <a:pt x="15103604" y="1682189"/>
                  <a:pt x="15107384" y="1693775"/>
                </a:cubicBezTo>
                <a:cubicBezTo>
                  <a:pt x="15111164" y="1705360"/>
                  <a:pt x="15118230" y="1714234"/>
                  <a:pt x="15128582" y="1720396"/>
                </a:cubicBezTo>
                <a:cubicBezTo>
                  <a:pt x="15138935" y="1726559"/>
                  <a:pt x="15153889" y="1729640"/>
                  <a:pt x="15173445" y="1729640"/>
                </a:cubicBezTo>
                <a:lnTo>
                  <a:pt x="15187249" y="1729640"/>
                </a:lnTo>
                <a:lnTo>
                  <a:pt x="15187249" y="1696116"/>
                </a:lnTo>
                <a:lnTo>
                  <a:pt x="15176156" y="1696116"/>
                </a:lnTo>
                <a:cubicBezTo>
                  <a:pt x="15161530" y="1696116"/>
                  <a:pt x="15152287" y="1692172"/>
                  <a:pt x="15148425" y="1684285"/>
                </a:cubicBezTo>
                <a:cubicBezTo>
                  <a:pt x="15144564" y="1676397"/>
                  <a:pt x="15142633" y="1664976"/>
                  <a:pt x="15142633" y="1650022"/>
                </a:cubicBezTo>
                <a:lnTo>
                  <a:pt x="15142633" y="1397856"/>
                </a:lnTo>
                <a:close/>
                <a:moveTo>
                  <a:pt x="14981363" y="1397856"/>
                </a:moveTo>
                <a:lnTo>
                  <a:pt x="14981363" y="1527020"/>
                </a:lnTo>
                <a:cubicBezTo>
                  <a:pt x="14973640" y="1514202"/>
                  <a:pt x="14963452" y="1504054"/>
                  <a:pt x="14950798" y="1496578"/>
                </a:cubicBezTo>
                <a:cubicBezTo>
                  <a:pt x="14938144" y="1489100"/>
                  <a:pt x="14923273" y="1485362"/>
                  <a:pt x="14906182" y="1485362"/>
                </a:cubicBezTo>
                <a:cubicBezTo>
                  <a:pt x="14885640" y="1485362"/>
                  <a:pt x="14867811" y="1490004"/>
                  <a:pt x="14852692" y="1499289"/>
                </a:cubicBezTo>
                <a:cubicBezTo>
                  <a:pt x="14837573" y="1508574"/>
                  <a:pt x="14825865" y="1522336"/>
                  <a:pt x="14817566" y="1540577"/>
                </a:cubicBezTo>
                <a:cubicBezTo>
                  <a:pt x="14809268" y="1558818"/>
                  <a:pt x="14805118" y="1581578"/>
                  <a:pt x="14805118" y="1608857"/>
                </a:cubicBezTo>
                <a:cubicBezTo>
                  <a:pt x="14805118" y="1636300"/>
                  <a:pt x="14809022" y="1659347"/>
                  <a:pt x="14816827" y="1677999"/>
                </a:cubicBezTo>
                <a:cubicBezTo>
                  <a:pt x="14824632" y="1696650"/>
                  <a:pt x="14835684" y="1710660"/>
                  <a:pt x="14849981" y="1720027"/>
                </a:cubicBezTo>
                <a:cubicBezTo>
                  <a:pt x="14864278" y="1729394"/>
                  <a:pt x="14881203" y="1734077"/>
                  <a:pt x="14900759" y="1734077"/>
                </a:cubicBezTo>
                <a:cubicBezTo>
                  <a:pt x="14919000" y="1734077"/>
                  <a:pt x="14934858" y="1730420"/>
                  <a:pt x="14948333" y="1723108"/>
                </a:cubicBezTo>
                <a:cubicBezTo>
                  <a:pt x="14961808" y="1715795"/>
                  <a:pt x="14972819" y="1706305"/>
                  <a:pt x="14981363" y="1694638"/>
                </a:cubicBezTo>
                <a:lnTo>
                  <a:pt x="14983582" y="1729640"/>
                </a:lnTo>
                <a:lnTo>
                  <a:pt x="15022528" y="1729640"/>
                </a:lnTo>
                <a:lnTo>
                  <a:pt x="15022528" y="1397856"/>
                </a:lnTo>
                <a:close/>
                <a:moveTo>
                  <a:pt x="13999526" y="1397856"/>
                </a:moveTo>
                <a:lnTo>
                  <a:pt x="13999526" y="1729640"/>
                </a:lnTo>
                <a:lnTo>
                  <a:pt x="14040691" y="1729640"/>
                </a:lnTo>
                <a:lnTo>
                  <a:pt x="14040691" y="1559557"/>
                </a:lnTo>
                <a:cubicBezTo>
                  <a:pt x="14048086" y="1549862"/>
                  <a:pt x="14057864" y="1540947"/>
                  <a:pt x="14070024" y="1532812"/>
                </a:cubicBezTo>
                <a:cubicBezTo>
                  <a:pt x="14082183" y="1524678"/>
                  <a:pt x="14097220" y="1520611"/>
                  <a:pt x="14115133" y="1520611"/>
                </a:cubicBezTo>
                <a:cubicBezTo>
                  <a:pt x="14127130" y="1520611"/>
                  <a:pt x="14136331" y="1523199"/>
                  <a:pt x="14142740" y="1528376"/>
                </a:cubicBezTo>
                <a:cubicBezTo>
                  <a:pt x="14149149" y="1533552"/>
                  <a:pt x="14153544" y="1540659"/>
                  <a:pt x="14155928" y="1549698"/>
                </a:cubicBezTo>
                <a:cubicBezTo>
                  <a:pt x="14158311" y="1558736"/>
                  <a:pt x="14159502" y="1569006"/>
                  <a:pt x="14159502" y="1580510"/>
                </a:cubicBezTo>
                <a:lnTo>
                  <a:pt x="14159502" y="1729640"/>
                </a:lnTo>
                <a:lnTo>
                  <a:pt x="14200667" y="1729640"/>
                </a:lnTo>
                <a:lnTo>
                  <a:pt x="14200667" y="1574840"/>
                </a:lnTo>
                <a:cubicBezTo>
                  <a:pt x="14200667" y="1546575"/>
                  <a:pt x="14194793" y="1524719"/>
                  <a:pt x="14183042" y="1509272"/>
                </a:cubicBezTo>
                <a:cubicBezTo>
                  <a:pt x="14171292" y="1493825"/>
                  <a:pt x="14151942" y="1486101"/>
                  <a:pt x="14124992" y="1486101"/>
                </a:cubicBezTo>
                <a:cubicBezTo>
                  <a:pt x="14103629" y="1486101"/>
                  <a:pt x="14086046" y="1490415"/>
                  <a:pt x="14072242" y="1499042"/>
                </a:cubicBezTo>
                <a:cubicBezTo>
                  <a:pt x="14058438" y="1507670"/>
                  <a:pt x="14047839" y="1516831"/>
                  <a:pt x="14040444" y="1526527"/>
                </a:cubicBezTo>
                <a:lnTo>
                  <a:pt x="14040444" y="1397856"/>
                </a:lnTo>
                <a:close/>
                <a:moveTo>
                  <a:pt x="12562013" y="1397856"/>
                </a:moveTo>
                <a:lnTo>
                  <a:pt x="12562013" y="1527020"/>
                </a:lnTo>
                <a:cubicBezTo>
                  <a:pt x="12554291" y="1514202"/>
                  <a:pt x="12544101" y="1504054"/>
                  <a:pt x="12531448" y="1496578"/>
                </a:cubicBezTo>
                <a:cubicBezTo>
                  <a:pt x="12518795" y="1489100"/>
                  <a:pt x="12503922" y="1485362"/>
                  <a:pt x="12486832" y="1485362"/>
                </a:cubicBezTo>
                <a:cubicBezTo>
                  <a:pt x="12466291" y="1485362"/>
                  <a:pt x="12448460" y="1490004"/>
                  <a:pt x="12433342" y="1499289"/>
                </a:cubicBezTo>
                <a:cubicBezTo>
                  <a:pt x="12418225" y="1508574"/>
                  <a:pt x="12406516" y="1522336"/>
                  <a:pt x="12398216" y="1540577"/>
                </a:cubicBezTo>
                <a:cubicBezTo>
                  <a:pt x="12389917" y="1558818"/>
                  <a:pt x="12385768" y="1581578"/>
                  <a:pt x="12385768" y="1608857"/>
                </a:cubicBezTo>
                <a:cubicBezTo>
                  <a:pt x="12385768" y="1636300"/>
                  <a:pt x="12389670" y="1659347"/>
                  <a:pt x="12397477" y="1677999"/>
                </a:cubicBezTo>
                <a:cubicBezTo>
                  <a:pt x="12405283" y="1696650"/>
                  <a:pt x="12416334" y="1710660"/>
                  <a:pt x="12430631" y="1720027"/>
                </a:cubicBezTo>
                <a:cubicBezTo>
                  <a:pt x="12444928" y="1729394"/>
                  <a:pt x="12461854" y="1734077"/>
                  <a:pt x="12481409" y="1734077"/>
                </a:cubicBezTo>
                <a:cubicBezTo>
                  <a:pt x="12499650" y="1734077"/>
                  <a:pt x="12515507" y="1730420"/>
                  <a:pt x="12528983" y="1723108"/>
                </a:cubicBezTo>
                <a:cubicBezTo>
                  <a:pt x="12542459" y="1715795"/>
                  <a:pt x="12553467" y="1706305"/>
                  <a:pt x="12562013" y="1694638"/>
                </a:cubicBezTo>
                <a:lnTo>
                  <a:pt x="12564232" y="1729640"/>
                </a:lnTo>
                <a:lnTo>
                  <a:pt x="12603178" y="1729640"/>
                </a:lnTo>
                <a:lnTo>
                  <a:pt x="12603178" y="1397856"/>
                </a:lnTo>
                <a:close/>
                <a:moveTo>
                  <a:pt x="11551601" y="1397856"/>
                </a:moveTo>
                <a:lnTo>
                  <a:pt x="11551601" y="1729640"/>
                </a:lnTo>
                <a:lnTo>
                  <a:pt x="11590054" y="1729640"/>
                </a:lnTo>
                <a:lnTo>
                  <a:pt x="11592273" y="1695624"/>
                </a:lnTo>
                <a:cubicBezTo>
                  <a:pt x="11600161" y="1707620"/>
                  <a:pt x="11610349" y="1717028"/>
                  <a:pt x="11622838" y="1723847"/>
                </a:cubicBezTo>
                <a:cubicBezTo>
                  <a:pt x="11635327" y="1730667"/>
                  <a:pt x="11650446" y="1734077"/>
                  <a:pt x="11668194" y="1734077"/>
                </a:cubicBezTo>
                <a:cubicBezTo>
                  <a:pt x="11688570" y="1734077"/>
                  <a:pt x="11706318" y="1729394"/>
                  <a:pt x="11721437" y="1720027"/>
                </a:cubicBezTo>
                <a:cubicBezTo>
                  <a:pt x="11736556" y="1710660"/>
                  <a:pt x="11748264" y="1696733"/>
                  <a:pt x="11756563" y="1678246"/>
                </a:cubicBezTo>
                <a:cubicBezTo>
                  <a:pt x="11764861" y="1659758"/>
                  <a:pt x="11769011" y="1636875"/>
                  <a:pt x="11769011" y="1609596"/>
                </a:cubicBezTo>
                <a:cubicBezTo>
                  <a:pt x="11769011" y="1582153"/>
                  <a:pt x="11765107" y="1559229"/>
                  <a:pt x="11757302" y="1540824"/>
                </a:cubicBezTo>
                <a:cubicBezTo>
                  <a:pt x="11749497" y="1522418"/>
                  <a:pt x="11738445" y="1508574"/>
                  <a:pt x="11724148" y="1499289"/>
                </a:cubicBezTo>
                <a:cubicBezTo>
                  <a:pt x="11709852" y="1490004"/>
                  <a:pt x="11692926" y="1485362"/>
                  <a:pt x="11673370" y="1485362"/>
                </a:cubicBezTo>
                <a:cubicBezTo>
                  <a:pt x="11655129" y="1485362"/>
                  <a:pt x="11639230" y="1489306"/>
                  <a:pt x="11625673" y="1497194"/>
                </a:cubicBezTo>
                <a:cubicBezTo>
                  <a:pt x="11612116" y="1505082"/>
                  <a:pt x="11601147" y="1515352"/>
                  <a:pt x="11592766" y="1528006"/>
                </a:cubicBezTo>
                <a:lnTo>
                  <a:pt x="11592766" y="1397856"/>
                </a:lnTo>
                <a:close/>
                <a:moveTo>
                  <a:pt x="9996314" y="1397856"/>
                </a:moveTo>
                <a:lnTo>
                  <a:pt x="9996314" y="1651994"/>
                </a:lnTo>
                <a:cubicBezTo>
                  <a:pt x="9996314" y="1668262"/>
                  <a:pt x="9998205" y="1682189"/>
                  <a:pt x="10001984" y="1693775"/>
                </a:cubicBezTo>
                <a:cubicBezTo>
                  <a:pt x="10005764" y="1705360"/>
                  <a:pt x="10012830" y="1714234"/>
                  <a:pt x="10023182" y="1720396"/>
                </a:cubicBezTo>
                <a:cubicBezTo>
                  <a:pt x="10033535" y="1726559"/>
                  <a:pt x="10048490" y="1729640"/>
                  <a:pt x="10068045" y="1729640"/>
                </a:cubicBezTo>
                <a:lnTo>
                  <a:pt x="10081849" y="1729640"/>
                </a:lnTo>
                <a:lnTo>
                  <a:pt x="10081849" y="1696116"/>
                </a:lnTo>
                <a:lnTo>
                  <a:pt x="10070756" y="1696116"/>
                </a:lnTo>
                <a:cubicBezTo>
                  <a:pt x="10056130" y="1696116"/>
                  <a:pt x="10046888" y="1692172"/>
                  <a:pt x="10043025" y="1684285"/>
                </a:cubicBezTo>
                <a:cubicBezTo>
                  <a:pt x="10039164" y="1676397"/>
                  <a:pt x="10037233" y="1664976"/>
                  <a:pt x="10037233" y="1650022"/>
                </a:cubicBezTo>
                <a:lnTo>
                  <a:pt x="10037233" y="1397856"/>
                </a:lnTo>
                <a:close/>
                <a:moveTo>
                  <a:pt x="8167517" y="1397856"/>
                </a:moveTo>
                <a:lnTo>
                  <a:pt x="8167517" y="1651994"/>
                </a:lnTo>
                <a:cubicBezTo>
                  <a:pt x="8167517" y="1668262"/>
                  <a:pt x="8169406" y="1682189"/>
                  <a:pt x="8173185" y="1693775"/>
                </a:cubicBezTo>
                <a:cubicBezTo>
                  <a:pt x="8176965" y="1705360"/>
                  <a:pt x="8184031" y="1714234"/>
                  <a:pt x="8194384" y="1720396"/>
                </a:cubicBezTo>
                <a:cubicBezTo>
                  <a:pt x="8204737" y="1726559"/>
                  <a:pt x="8219691" y="1729640"/>
                  <a:pt x="8239246" y="1729640"/>
                </a:cubicBezTo>
                <a:lnTo>
                  <a:pt x="8253050" y="1729640"/>
                </a:lnTo>
                <a:lnTo>
                  <a:pt x="8253050" y="1696116"/>
                </a:lnTo>
                <a:lnTo>
                  <a:pt x="8241957" y="1696116"/>
                </a:lnTo>
                <a:cubicBezTo>
                  <a:pt x="8227333" y="1696116"/>
                  <a:pt x="8218089" y="1692172"/>
                  <a:pt x="8214227" y="1684285"/>
                </a:cubicBezTo>
                <a:cubicBezTo>
                  <a:pt x="8210366" y="1676397"/>
                  <a:pt x="8208435" y="1664976"/>
                  <a:pt x="8208435" y="1650022"/>
                </a:cubicBezTo>
                <a:lnTo>
                  <a:pt x="8208435" y="1397856"/>
                </a:lnTo>
                <a:close/>
                <a:moveTo>
                  <a:pt x="3786016" y="1397856"/>
                </a:moveTo>
                <a:lnTo>
                  <a:pt x="3786016" y="1651994"/>
                </a:lnTo>
                <a:cubicBezTo>
                  <a:pt x="3786016" y="1668262"/>
                  <a:pt x="3787906" y="1682189"/>
                  <a:pt x="3791686" y="1693775"/>
                </a:cubicBezTo>
                <a:cubicBezTo>
                  <a:pt x="3795465" y="1705360"/>
                  <a:pt x="3802531" y="1714234"/>
                  <a:pt x="3812884" y="1720396"/>
                </a:cubicBezTo>
                <a:cubicBezTo>
                  <a:pt x="3823237" y="1726559"/>
                  <a:pt x="3838191" y="1729640"/>
                  <a:pt x="3857746" y="1729640"/>
                </a:cubicBezTo>
                <a:lnTo>
                  <a:pt x="3871551" y="1729640"/>
                </a:lnTo>
                <a:lnTo>
                  <a:pt x="3871551" y="1696116"/>
                </a:lnTo>
                <a:lnTo>
                  <a:pt x="3860458" y="1696116"/>
                </a:lnTo>
                <a:cubicBezTo>
                  <a:pt x="3845832" y="1696116"/>
                  <a:pt x="3836589" y="1692172"/>
                  <a:pt x="3832727" y="1684285"/>
                </a:cubicBezTo>
                <a:cubicBezTo>
                  <a:pt x="3828866" y="1676397"/>
                  <a:pt x="3826934" y="1664976"/>
                  <a:pt x="3826934" y="1650022"/>
                </a:cubicBezTo>
                <a:lnTo>
                  <a:pt x="3826934" y="1397856"/>
                </a:lnTo>
                <a:close/>
                <a:moveTo>
                  <a:pt x="3411425" y="1397856"/>
                </a:moveTo>
                <a:lnTo>
                  <a:pt x="3411425" y="1729640"/>
                </a:lnTo>
                <a:lnTo>
                  <a:pt x="3455795" y="1729640"/>
                </a:lnTo>
                <a:lnTo>
                  <a:pt x="3455795" y="1577059"/>
                </a:lnTo>
                <a:lnTo>
                  <a:pt x="3602706" y="1577059"/>
                </a:lnTo>
                <a:lnTo>
                  <a:pt x="3602706" y="1540824"/>
                </a:lnTo>
                <a:lnTo>
                  <a:pt x="3455795" y="1540824"/>
                </a:lnTo>
                <a:lnTo>
                  <a:pt x="3455795" y="1434830"/>
                </a:lnTo>
                <a:lnTo>
                  <a:pt x="3617989" y="1434830"/>
                </a:lnTo>
                <a:lnTo>
                  <a:pt x="3617989" y="1397856"/>
                </a:lnTo>
                <a:close/>
                <a:moveTo>
                  <a:pt x="1769427" y="1397856"/>
                </a:moveTo>
                <a:lnTo>
                  <a:pt x="1769427" y="1729640"/>
                </a:lnTo>
                <a:lnTo>
                  <a:pt x="1807881" y="1729640"/>
                </a:lnTo>
                <a:lnTo>
                  <a:pt x="1810099" y="1695624"/>
                </a:lnTo>
                <a:cubicBezTo>
                  <a:pt x="1817987" y="1707620"/>
                  <a:pt x="1828176" y="1717028"/>
                  <a:pt x="1840665" y="1723847"/>
                </a:cubicBezTo>
                <a:cubicBezTo>
                  <a:pt x="1853154" y="1730667"/>
                  <a:pt x="1868273" y="1734077"/>
                  <a:pt x="1886020" y="1734077"/>
                </a:cubicBezTo>
                <a:cubicBezTo>
                  <a:pt x="1906397" y="1734077"/>
                  <a:pt x="1924145" y="1729394"/>
                  <a:pt x="1939264" y="1720027"/>
                </a:cubicBezTo>
                <a:cubicBezTo>
                  <a:pt x="1954382" y="1710660"/>
                  <a:pt x="1966091" y="1696733"/>
                  <a:pt x="1974389" y="1678246"/>
                </a:cubicBezTo>
                <a:cubicBezTo>
                  <a:pt x="1982688" y="1659758"/>
                  <a:pt x="1986837" y="1636875"/>
                  <a:pt x="1986837" y="1609596"/>
                </a:cubicBezTo>
                <a:cubicBezTo>
                  <a:pt x="1986837" y="1582153"/>
                  <a:pt x="1982934" y="1559229"/>
                  <a:pt x="1975128" y="1540824"/>
                </a:cubicBezTo>
                <a:cubicBezTo>
                  <a:pt x="1967323" y="1522418"/>
                  <a:pt x="1956272" y="1508574"/>
                  <a:pt x="1941975" y="1499289"/>
                </a:cubicBezTo>
                <a:cubicBezTo>
                  <a:pt x="1927678" y="1490004"/>
                  <a:pt x="1910752" y="1485362"/>
                  <a:pt x="1891197" y="1485362"/>
                </a:cubicBezTo>
                <a:cubicBezTo>
                  <a:pt x="1872956" y="1485362"/>
                  <a:pt x="1857057" y="1489306"/>
                  <a:pt x="1843500" y="1497194"/>
                </a:cubicBezTo>
                <a:cubicBezTo>
                  <a:pt x="1829943" y="1505082"/>
                  <a:pt x="1818973" y="1515352"/>
                  <a:pt x="1810592" y="1528006"/>
                </a:cubicBezTo>
                <a:lnTo>
                  <a:pt x="1810592" y="1397856"/>
                </a:lnTo>
                <a:close/>
                <a:moveTo>
                  <a:pt x="544400" y="1397856"/>
                </a:moveTo>
                <a:lnTo>
                  <a:pt x="544400" y="1729640"/>
                </a:lnTo>
                <a:lnTo>
                  <a:pt x="587044" y="1729640"/>
                </a:lnTo>
                <a:lnTo>
                  <a:pt x="587044" y="1460291"/>
                </a:lnTo>
                <a:lnTo>
                  <a:pt x="686136" y="1625372"/>
                </a:lnTo>
                <a:lnTo>
                  <a:pt x="715222" y="1625372"/>
                </a:lnTo>
                <a:lnTo>
                  <a:pt x="812588" y="1460680"/>
                </a:lnTo>
                <a:lnTo>
                  <a:pt x="812588" y="1729640"/>
                </a:lnTo>
                <a:lnTo>
                  <a:pt x="856218" y="1729640"/>
                </a:lnTo>
                <a:lnTo>
                  <a:pt x="856218" y="1397856"/>
                </a:lnTo>
                <a:lnTo>
                  <a:pt x="808891" y="1397856"/>
                </a:lnTo>
                <a:lnTo>
                  <a:pt x="701949" y="1578291"/>
                </a:lnTo>
                <a:lnTo>
                  <a:pt x="592960" y="1397856"/>
                </a:lnTo>
                <a:close/>
                <a:moveTo>
                  <a:pt x="16686986" y="1396623"/>
                </a:moveTo>
                <a:cubicBezTo>
                  <a:pt x="16679261" y="1396623"/>
                  <a:pt x="16673059" y="1398883"/>
                  <a:pt x="16668376" y="1403402"/>
                </a:cubicBezTo>
                <a:cubicBezTo>
                  <a:pt x="16663692" y="1407921"/>
                  <a:pt x="16661350" y="1413631"/>
                  <a:pt x="16661350" y="1420533"/>
                </a:cubicBezTo>
                <a:cubicBezTo>
                  <a:pt x="16661350" y="1427435"/>
                  <a:pt x="16663692" y="1433146"/>
                  <a:pt x="16668376" y="1437665"/>
                </a:cubicBezTo>
                <a:cubicBezTo>
                  <a:pt x="16673059" y="1442184"/>
                  <a:pt x="16679261" y="1444444"/>
                  <a:pt x="16686986" y="1444444"/>
                </a:cubicBezTo>
                <a:cubicBezTo>
                  <a:pt x="16694708" y="1444444"/>
                  <a:pt x="16700953" y="1442184"/>
                  <a:pt x="16705720" y="1437665"/>
                </a:cubicBezTo>
                <a:cubicBezTo>
                  <a:pt x="16710483" y="1433146"/>
                  <a:pt x="16712868" y="1427435"/>
                  <a:pt x="16712868" y="1420533"/>
                </a:cubicBezTo>
                <a:cubicBezTo>
                  <a:pt x="16712868" y="1413631"/>
                  <a:pt x="16710483" y="1407921"/>
                  <a:pt x="16705720" y="1403402"/>
                </a:cubicBezTo>
                <a:cubicBezTo>
                  <a:pt x="16700953" y="1398883"/>
                  <a:pt x="16694708" y="1396623"/>
                  <a:pt x="16686986" y="1396623"/>
                </a:cubicBezTo>
                <a:close/>
                <a:moveTo>
                  <a:pt x="16067860" y="1396623"/>
                </a:moveTo>
                <a:cubicBezTo>
                  <a:pt x="16060136" y="1396623"/>
                  <a:pt x="16053933" y="1398883"/>
                  <a:pt x="16049249" y="1403402"/>
                </a:cubicBezTo>
                <a:cubicBezTo>
                  <a:pt x="16044566" y="1407921"/>
                  <a:pt x="16042224" y="1413631"/>
                  <a:pt x="16042224" y="1420533"/>
                </a:cubicBezTo>
                <a:cubicBezTo>
                  <a:pt x="16042224" y="1427435"/>
                  <a:pt x="16044566" y="1433146"/>
                  <a:pt x="16049249" y="1437665"/>
                </a:cubicBezTo>
                <a:cubicBezTo>
                  <a:pt x="16053933" y="1442184"/>
                  <a:pt x="16060136" y="1444444"/>
                  <a:pt x="16067860" y="1444444"/>
                </a:cubicBezTo>
                <a:cubicBezTo>
                  <a:pt x="16075584" y="1444444"/>
                  <a:pt x="16081828" y="1442184"/>
                  <a:pt x="16086594" y="1437665"/>
                </a:cubicBezTo>
                <a:cubicBezTo>
                  <a:pt x="16091360" y="1433146"/>
                  <a:pt x="16093742" y="1427435"/>
                  <a:pt x="16093742" y="1420533"/>
                </a:cubicBezTo>
                <a:cubicBezTo>
                  <a:pt x="16093742" y="1413631"/>
                  <a:pt x="16091360" y="1407921"/>
                  <a:pt x="16086594" y="1403402"/>
                </a:cubicBezTo>
                <a:cubicBezTo>
                  <a:pt x="16081828" y="1398883"/>
                  <a:pt x="16075584" y="1396623"/>
                  <a:pt x="16067860" y="1396623"/>
                </a:cubicBezTo>
                <a:close/>
                <a:moveTo>
                  <a:pt x="10581460" y="1396623"/>
                </a:moveTo>
                <a:cubicBezTo>
                  <a:pt x="10573736" y="1396623"/>
                  <a:pt x="10567533" y="1398883"/>
                  <a:pt x="10562849" y="1403402"/>
                </a:cubicBezTo>
                <a:cubicBezTo>
                  <a:pt x="10558166" y="1407921"/>
                  <a:pt x="10555824" y="1413631"/>
                  <a:pt x="10555824" y="1420533"/>
                </a:cubicBezTo>
                <a:cubicBezTo>
                  <a:pt x="10555824" y="1427435"/>
                  <a:pt x="10558166" y="1433146"/>
                  <a:pt x="10562849" y="1437665"/>
                </a:cubicBezTo>
                <a:cubicBezTo>
                  <a:pt x="10567533" y="1442184"/>
                  <a:pt x="10573736" y="1444444"/>
                  <a:pt x="10581460" y="1444444"/>
                </a:cubicBezTo>
                <a:cubicBezTo>
                  <a:pt x="10589184" y="1444444"/>
                  <a:pt x="10595428" y="1442184"/>
                  <a:pt x="10600194" y="1437665"/>
                </a:cubicBezTo>
                <a:cubicBezTo>
                  <a:pt x="10604960" y="1433146"/>
                  <a:pt x="10607342" y="1427435"/>
                  <a:pt x="10607342" y="1420533"/>
                </a:cubicBezTo>
                <a:cubicBezTo>
                  <a:pt x="10607342" y="1413631"/>
                  <a:pt x="10604958" y="1407921"/>
                  <a:pt x="10600194" y="1403402"/>
                </a:cubicBezTo>
                <a:cubicBezTo>
                  <a:pt x="10595428" y="1398883"/>
                  <a:pt x="10589183" y="1396623"/>
                  <a:pt x="10581460" y="1396623"/>
                </a:cubicBezTo>
                <a:close/>
                <a:moveTo>
                  <a:pt x="8324037" y="1396623"/>
                </a:moveTo>
                <a:cubicBezTo>
                  <a:pt x="8316312" y="1396623"/>
                  <a:pt x="8310110" y="1398883"/>
                  <a:pt x="8305427" y="1403402"/>
                </a:cubicBezTo>
                <a:cubicBezTo>
                  <a:pt x="8300743" y="1407921"/>
                  <a:pt x="8298401" y="1413631"/>
                  <a:pt x="8298401" y="1420533"/>
                </a:cubicBezTo>
                <a:cubicBezTo>
                  <a:pt x="8298401" y="1427435"/>
                  <a:pt x="8300743" y="1433146"/>
                  <a:pt x="8305427" y="1437665"/>
                </a:cubicBezTo>
                <a:cubicBezTo>
                  <a:pt x="8310110" y="1442184"/>
                  <a:pt x="8316312" y="1444444"/>
                  <a:pt x="8324037" y="1444444"/>
                </a:cubicBezTo>
                <a:cubicBezTo>
                  <a:pt x="8331760" y="1444444"/>
                  <a:pt x="8338004" y="1442184"/>
                  <a:pt x="8342770" y="1437665"/>
                </a:cubicBezTo>
                <a:cubicBezTo>
                  <a:pt x="8347537" y="1433146"/>
                  <a:pt x="8349918" y="1427435"/>
                  <a:pt x="8349918" y="1420533"/>
                </a:cubicBezTo>
                <a:cubicBezTo>
                  <a:pt x="8349918" y="1413631"/>
                  <a:pt x="8347537" y="1407921"/>
                  <a:pt x="8342770" y="1403402"/>
                </a:cubicBezTo>
                <a:cubicBezTo>
                  <a:pt x="8338004" y="1398883"/>
                  <a:pt x="8331760" y="1396623"/>
                  <a:pt x="8324037" y="1396623"/>
                </a:cubicBezTo>
                <a:close/>
                <a:moveTo>
                  <a:pt x="3685362" y="1396623"/>
                </a:moveTo>
                <a:cubicBezTo>
                  <a:pt x="3677639" y="1396623"/>
                  <a:pt x="3671435" y="1398883"/>
                  <a:pt x="3666751" y="1403402"/>
                </a:cubicBezTo>
                <a:cubicBezTo>
                  <a:pt x="3662068" y="1407921"/>
                  <a:pt x="3659726" y="1413631"/>
                  <a:pt x="3659726" y="1420533"/>
                </a:cubicBezTo>
                <a:cubicBezTo>
                  <a:pt x="3659726" y="1427435"/>
                  <a:pt x="3662068" y="1433146"/>
                  <a:pt x="3666751" y="1437665"/>
                </a:cubicBezTo>
                <a:cubicBezTo>
                  <a:pt x="3671435" y="1442184"/>
                  <a:pt x="3677639" y="1444444"/>
                  <a:pt x="3685362" y="1444444"/>
                </a:cubicBezTo>
                <a:cubicBezTo>
                  <a:pt x="3693085" y="1444444"/>
                  <a:pt x="3699330" y="1442184"/>
                  <a:pt x="3704095" y="1437665"/>
                </a:cubicBezTo>
                <a:cubicBezTo>
                  <a:pt x="3708861" y="1433146"/>
                  <a:pt x="3711244" y="1427435"/>
                  <a:pt x="3711244" y="1420533"/>
                </a:cubicBezTo>
                <a:cubicBezTo>
                  <a:pt x="3711244" y="1413631"/>
                  <a:pt x="3708861" y="1407921"/>
                  <a:pt x="3704095" y="1403402"/>
                </a:cubicBezTo>
                <a:cubicBezTo>
                  <a:pt x="3699330" y="1398883"/>
                  <a:pt x="3693085" y="1396623"/>
                  <a:pt x="3685362" y="1396623"/>
                </a:cubicBezTo>
                <a:close/>
                <a:moveTo>
                  <a:pt x="2075637" y="1396623"/>
                </a:moveTo>
                <a:cubicBezTo>
                  <a:pt x="2067913" y="1396623"/>
                  <a:pt x="2061709" y="1398883"/>
                  <a:pt x="2057026" y="1403402"/>
                </a:cubicBezTo>
                <a:cubicBezTo>
                  <a:pt x="2052343" y="1407921"/>
                  <a:pt x="2050001" y="1413631"/>
                  <a:pt x="2050001" y="1420533"/>
                </a:cubicBezTo>
                <a:cubicBezTo>
                  <a:pt x="2050001" y="1427435"/>
                  <a:pt x="2052343" y="1433146"/>
                  <a:pt x="2057026" y="1437665"/>
                </a:cubicBezTo>
                <a:cubicBezTo>
                  <a:pt x="2061709" y="1442184"/>
                  <a:pt x="2067913" y="1444444"/>
                  <a:pt x="2075637" y="1444444"/>
                </a:cubicBezTo>
                <a:cubicBezTo>
                  <a:pt x="2083360" y="1444444"/>
                  <a:pt x="2089605" y="1442184"/>
                  <a:pt x="2094370" y="1437665"/>
                </a:cubicBezTo>
                <a:cubicBezTo>
                  <a:pt x="2099137" y="1433146"/>
                  <a:pt x="2101519" y="1427435"/>
                  <a:pt x="2101519" y="1420533"/>
                </a:cubicBezTo>
                <a:cubicBezTo>
                  <a:pt x="2101519" y="1413631"/>
                  <a:pt x="2099137" y="1407921"/>
                  <a:pt x="2094370" y="1403402"/>
                </a:cubicBezTo>
                <a:cubicBezTo>
                  <a:pt x="2089605" y="1398883"/>
                  <a:pt x="2083360" y="1396623"/>
                  <a:pt x="2075637" y="1396623"/>
                </a:cubicBezTo>
                <a:close/>
                <a:moveTo>
                  <a:pt x="961211" y="1396623"/>
                </a:moveTo>
                <a:cubicBezTo>
                  <a:pt x="953488" y="1396623"/>
                  <a:pt x="947284" y="1398883"/>
                  <a:pt x="942601" y="1403402"/>
                </a:cubicBezTo>
                <a:cubicBezTo>
                  <a:pt x="937918" y="1407921"/>
                  <a:pt x="935576" y="1413631"/>
                  <a:pt x="935576" y="1420533"/>
                </a:cubicBezTo>
                <a:cubicBezTo>
                  <a:pt x="935576" y="1427435"/>
                  <a:pt x="937918" y="1433146"/>
                  <a:pt x="942601" y="1437665"/>
                </a:cubicBezTo>
                <a:cubicBezTo>
                  <a:pt x="947284" y="1442184"/>
                  <a:pt x="953488" y="1444444"/>
                  <a:pt x="961211" y="1444444"/>
                </a:cubicBezTo>
                <a:cubicBezTo>
                  <a:pt x="968935" y="1444444"/>
                  <a:pt x="975180" y="1442184"/>
                  <a:pt x="979945" y="1437665"/>
                </a:cubicBezTo>
                <a:cubicBezTo>
                  <a:pt x="984711" y="1433146"/>
                  <a:pt x="987094" y="1427435"/>
                  <a:pt x="987094" y="1420533"/>
                </a:cubicBezTo>
                <a:cubicBezTo>
                  <a:pt x="987094" y="1413631"/>
                  <a:pt x="984711" y="1407921"/>
                  <a:pt x="979945" y="1403402"/>
                </a:cubicBezTo>
                <a:cubicBezTo>
                  <a:pt x="975180" y="1398883"/>
                  <a:pt x="968935" y="1396623"/>
                  <a:pt x="961211" y="1396623"/>
                </a:cubicBezTo>
                <a:close/>
                <a:moveTo>
                  <a:pt x="10231835" y="1060388"/>
                </a:moveTo>
                <a:cubicBezTo>
                  <a:pt x="10222633" y="1060388"/>
                  <a:pt x="10214992" y="1063305"/>
                  <a:pt x="10208911" y="1069138"/>
                </a:cubicBezTo>
                <a:cubicBezTo>
                  <a:pt x="10202831" y="1074972"/>
                  <a:pt x="10199790" y="1082408"/>
                  <a:pt x="10199790" y="1091446"/>
                </a:cubicBezTo>
                <a:cubicBezTo>
                  <a:pt x="10199790" y="1100156"/>
                  <a:pt x="10202831" y="1107510"/>
                  <a:pt x="10208911" y="1113508"/>
                </a:cubicBezTo>
                <a:cubicBezTo>
                  <a:pt x="10211951" y="1116507"/>
                  <a:pt x="10215381" y="1118756"/>
                  <a:pt x="10219202" y="1120256"/>
                </a:cubicBezTo>
                <a:lnTo>
                  <a:pt x="10228564" y="1121923"/>
                </a:lnTo>
                <a:lnTo>
                  <a:pt x="10224748" y="1134768"/>
                </a:lnTo>
                <a:cubicBezTo>
                  <a:pt x="10222571" y="1139328"/>
                  <a:pt x="10219675" y="1143539"/>
                  <a:pt x="10216059" y="1147401"/>
                </a:cubicBezTo>
                <a:cubicBezTo>
                  <a:pt x="10208829" y="1155125"/>
                  <a:pt x="10200448" y="1161123"/>
                  <a:pt x="10190916" y="1165395"/>
                </a:cubicBezTo>
                <a:lnTo>
                  <a:pt x="10201269" y="1188566"/>
                </a:lnTo>
                <a:cubicBezTo>
                  <a:pt x="10212937" y="1183472"/>
                  <a:pt x="10223413" y="1176981"/>
                  <a:pt x="10232698" y="1169093"/>
                </a:cubicBezTo>
                <a:cubicBezTo>
                  <a:pt x="10241983" y="1161205"/>
                  <a:pt x="10249378" y="1151550"/>
                  <a:pt x="10254882" y="1140130"/>
                </a:cubicBezTo>
                <a:cubicBezTo>
                  <a:pt x="10260388" y="1128708"/>
                  <a:pt x="10263140" y="1115192"/>
                  <a:pt x="10263140" y="1099581"/>
                </a:cubicBezTo>
                <a:cubicBezTo>
                  <a:pt x="10263140" y="1086270"/>
                  <a:pt x="10260182" y="1076410"/>
                  <a:pt x="10254266" y="1070001"/>
                </a:cubicBezTo>
                <a:cubicBezTo>
                  <a:pt x="10248350" y="1063592"/>
                  <a:pt x="10240874" y="1060388"/>
                  <a:pt x="10231835" y="1060388"/>
                </a:cubicBezTo>
                <a:close/>
                <a:moveTo>
                  <a:pt x="6193237" y="1060388"/>
                </a:moveTo>
                <a:cubicBezTo>
                  <a:pt x="6184034" y="1060388"/>
                  <a:pt x="6176391" y="1063305"/>
                  <a:pt x="6170312" y="1069138"/>
                </a:cubicBezTo>
                <a:cubicBezTo>
                  <a:pt x="6164232" y="1074972"/>
                  <a:pt x="6161192" y="1082408"/>
                  <a:pt x="6161192" y="1091446"/>
                </a:cubicBezTo>
                <a:cubicBezTo>
                  <a:pt x="6161192" y="1100156"/>
                  <a:pt x="6164232" y="1107510"/>
                  <a:pt x="6170312" y="1113508"/>
                </a:cubicBezTo>
                <a:cubicBezTo>
                  <a:pt x="6173353" y="1116507"/>
                  <a:pt x="6176783" y="1118756"/>
                  <a:pt x="6180604" y="1120256"/>
                </a:cubicBezTo>
                <a:lnTo>
                  <a:pt x="6189965" y="1121923"/>
                </a:lnTo>
                <a:lnTo>
                  <a:pt x="6186150" y="1134768"/>
                </a:lnTo>
                <a:cubicBezTo>
                  <a:pt x="6183971" y="1139328"/>
                  <a:pt x="6181075" y="1143539"/>
                  <a:pt x="6177461" y="1147401"/>
                </a:cubicBezTo>
                <a:cubicBezTo>
                  <a:pt x="6170230" y="1155125"/>
                  <a:pt x="6161849" y="1161123"/>
                  <a:pt x="6152318" y="1165395"/>
                </a:cubicBezTo>
                <a:lnTo>
                  <a:pt x="6162671" y="1188566"/>
                </a:lnTo>
                <a:cubicBezTo>
                  <a:pt x="6174337" y="1183472"/>
                  <a:pt x="6184814" y="1176981"/>
                  <a:pt x="6194099" y="1169093"/>
                </a:cubicBezTo>
                <a:cubicBezTo>
                  <a:pt x="6203385" y="1161205"/>
                  <a:pt x="6210778" y="1151550"/>
                  <a:pt x="6216284" y="1140130"/>
                </a:cubicBezTo>
                <a:cubicBezTo>
                  <a:pt x="6221788" y="1128708"/>
                  <a:pt x="6224542" y="1115192"/>
                  <a:pt x="6224542" y="1099581"/>
                </a:cubicBezTo>
                <a:cubicBezTo>
                  <a:pt x="6224542" y="1086270"/>
                  <a:pt x="6221583" y="1076410"/>
                  <a:pt x="6215668" y="1070001"/>
                </a:cubicBezTo>
                <a:cubicBezTo>
                  <a:pt x="6209752" y="1063592"/>
                  <a:pt x="6202273" y="1060388"/>
                  <a:pt x="6193237" y="1060388"/>
                </a:cubicBezTo>
                <a:close/>
                <a:moveTo>
                  <a:pt x="1411687" y="1060388"/>
                </a:moveTo>
                <a:cubicBezTo>
                  <a:pt x="1402484" y="1060388"/>
                  <a:pt x="1394843" y="1063305"/>
                  <a:pt x="1388763" y="1069138"/>
                </a:cubicBezTo>
                <a:cubicBezTo>
                  <a:pt x="1382682" y="1074972"/>
                  <a:pt x="1379642" y="1082408"/>
                  <a:pt x="1379642" y="1091446"/>
                </a:cubicBezTo>
                <a:cubicBezTo>
                  <a:pt x="1379642" y="1100156"/>
                  <a:pt x="1382682" y="1107510"/>
                  <a:pt x="1388763" y="1113508"/>
                </a:cubicBezTo>
                <a:cubicBezTo>
                  <a:pt x="1394843" y="1119506"/>
                  <a:pt x="1402484" y="1122505"/>
                  <a:pt x="1411687" y="1122505"/>
                </a:cubicBezTo>
                <a:cubicBezTo>
                  <a:pt x="1420725" y="1122505"/>
                  <a:pt x="1428202" y="1119506"/>
                  <a:pt x="1434118" y="1113508"/>
                </a:cubicBezTo>
                <a:cubicBezTo>
                  <a:pt x="1440034" y="1107510"/>
                  <a:pt x="1442992" y="1100156"/>
                  <a:pt x="1442992" y="1091446"/>
                </a:cubicBezTo>
                <a:cubicBezTo>
                  <a:pt x="1442992" y="1082408"/>
                  <a:pt x="1440034" y="1074972"/>
                  <a:pt x="1434118" y="1069138"/>
                </a:cubicBezTo>
                <a:cubicBezTo>
                  <a:pt x="1428202" y="1063305"/>
                  <a:pt x="1420725" y="1060388"/>
                  <a:pt x="1411687" y="1060388"/>
                </a:cubicBezTo>
                <a:close/>
                <a:moveTo>
                  <a:pt x="11787442" y="1003201"/>
                </a:moveTo>
                <a:lnTo>
                  <a:pt x="11787442" y="1052007"/>
                </a:lnTo>
                <a:cubicBezTo>
                  <a:pt x="11778568" y="1063839"/>
                  <a:pt x="11767558" y="1073616"/>
                  <a:pt x="11754412" y="1081340"/>
                </a:cubicBezTo>
                <a:cubicBezTo>
                  <a:pt x="11741265" y="1089064"/>
                  <a:pt x="11726476" y="1092925"/>
                  <a:pt x="11710042" y="1092925"/>
                </a:cubicBezTo>
                <a:cubicBezTo>
                  <a:pt x="11695252" y="1092925"/>
                  <a:pt x="11684037" y="1089351"/>
                  <a:pt x="11676395" y="1082203"/>
                </a:cubicBezTo>
                <a:cubicBezTo>
                  <a:pt x="11668754" y="1075054"/>
                  <a:pt x="11664933" y="1065482"/>
                  <a:pt x="11664933" y="1053486"/>
                </a:cubicBezTo>
                <a:cubicBezTo>
                  <a:pt x="11664933" y="1035902"/>
                  <a:pt x="11674423" y="1023249"/>
                  <a:pt x="11693404" y="1015526"/>
                </a:cubicBezTo>
                <a:cubicBezTo>
                  <a:pt x="11712384" y="1007802"/>
                  <a:pt x="11743731" y="1003694"/>
                  <a:pt x="11787442" y="1003201"/>
                </a:cubicBezTo>
                <a:close/>
                <a:moveTo>
                  <a:pt x="2586294" y="1003201"/>
                </a:moveTo>
                <a:lnTo>
                  <a:pt x="2586294" y="1052007"/>
                </a:lnTo>
                <a:cubicBezTo>
                  <a:pt x="2577420" y="1063839"/>
                  <a:pt x="2566411" y="1073616"/>
                  <a:pt x="2553264" y="1081340"/>
                </a:cubicBezTo>
                <a:cubicBezTo>
                  <a:pt x="2540118" y="1089064"/>
                  <a:pt x="2525327" y="1092925"/>
                  <a:pt x="2508894" y="1092925"/>
                </a:cubicBezTo>
                <a:cubicBezTo>
                  <a:pt x="2494105" y="1092925"/>
                  <a:pt x="2482889" y="1089351"/>
                  <a:pt x="2475247" y="1082203"/>
                </a:cubicBezTo>
                <a:cubicBezTo>
                  <a:pt x="2467606" y="1075054"/>
                  <a:pt x="2463786" y="1065482"/>
                  <a:pt x="2463786" y="1053486"/>
                </a:cubicBezTo>
                <a:cubicBezTo>
                  <a:pt x="2463786" y="1035902"/>
                  <a:pt x="2473276" y="1023249"/>
                  <a:pt x="2492256" y="1015526"/>
                </a:cubicBezTo>
                <a:cubicBezTo>
                  <a:pt x="2511237" y="1007802"/>
                  <a:pt x="2542583" y="1003694"/>
                  <a:pt x="2586294" y="1003201"/>
                </a:cubicBezTo>
                <a:close/>
                <a:moveTo>
                  <a:pt x="4188430" y="909285"/>
                </a:moveTo>
                <a:cubicBezTo>
                  <a:pt x="4205027" y="909285"/>
                  <a:pt x="4218789" y="913681"/>
                  <a:pt x="4229717" y="922473"/>
                </a:cubicBezTo>
                <a:cubicBezTo>
                  <a:pt x="4240645" y="931265"/>
                  <a:pt x="4249478" y="942398"/>
                  <a:pt x="4256215" y="955873"/>
                </a:cubicBezTo>
                <a:lnTo>
                  <a:pt x="4256215" y="1048310"/>
                </a:lnTo>
                <a:cubicBezTo>
                  <a:pt x="4248984" y="1059977"/>
                  <a:pt x="4239536" y="1069960"/>
                  <a:pt x="4227870" y="1078259"/>
                </a:cubicBezTo>
                <a:cubicBezTo>
                  <a:pt x="4216200" y="1086558"/>
                  <a:pt x="4201575" y="1090707"/>
                  <a:pt x="4183992" y="1090707"/>
                </a:cubicBezTo>
                <a:cubicBezTo>
                  <a:pt x="4163780" y="1090707"/>
                  <a:pt x="4148455" y="1082901"/>
                  <a:pt x="4138021" y="1067290"/>
                </a:cubicBezTo>
                <a:cubicBezTo>
                  <a:pt x="4127585" y="1051678"/>
                  <a:pt x="4122368" y="1029001"/>
                  <a:pt x="4122368" y="999257"/>
                </a:cubicBezTo>
                <a:cubicBezTo>
                  <a:pt x="4122368" y="970499"/>
                  <a:pt x="4127914" y="948314"/>
                  <a:pt x="4139007" y="932703"/>
                </a:cubicBezTo>
                <a:cubicBezTo>
                  <a:pt x="4150099" y="917091"/>
                  <a:pt x="4166573" y="909285"/>
                  <a:pt x="4188430" y="909285"/>
                </a:cubicBezTo>
                <a:close/>
                <a:moveTo>
                  <a:pt x="3902679" y="909285"/>
                </a:moveTo>
                <a:cubicBezTo>
                  <a:pt x="3919277" y="909285"/>
                  <a:pt x="3933040" y="913681"/>
                  <a:pt x="3943967" y="922473"/>
                </a:cubicBezTo>
                <a:cubicBezTo>
                  <a:pt x="3954895" y="931265"/>
                  <a:pt x="3963728" y="942398"/>
                  <a:pt x="3970466" y="955873"/>
                </a:cubicBezTo>
                <a:lnTo>
                  <a:pt x="3970466" y="1048310"/>
                </a:lnTo>
                <a:cubicBezTo>
                  <a:pt x="3963235" y="1059977"/>
                  <a:pt x="3953786" y="1069960"/>
                  <a:pt x="3942119" y="1078259"/>
                </a:cubicBezTo>
                <a:cubicBezTo>
                  <a:pt x="3930451" y="1086558"/>
                  <a:pt x="3915826" y="1090707"/>
                  <a:pt x="3898242" y="1090707"/>
                </a:cubicBezTo>
                <a:cubicBezTo>
                  <a:pt x="3878029" y="1090707"/>
                  <a:pt x="3862706" y="1082901"/>
                  <a:pt x="3852271" y="1067290"/>
                </a:cubicBezTo>
                <a:cubicBezTo>
                  <a:pt x="3841835" y="1051678"/>
                  <a:pt x="3836618" y="1029001"/>
                  <a:pt x="3836618" y="999257"/>
                </a:cubicBezTo>
                <a:cubicBezTo>
                  <a:pt x="3836618" y="970499"/>
                  <a:pt x="3842164" y="948314"/>
                  <a:pt x="3853257" y="932703"/>
                </a:cubicBezTo>
                <a:cubicBezTo>
                  <a:pt x="3864349" y="917091"/>
                  <a:pt x="3880823" y="909285"/>
                  <a:pt x="3902679" y="909285"/>
                </a:cubicBezTo>
                <a:close/>
                <a:moveTo>
                  <a:pt x="10859378" y="908053"/>
                </a:moveTo>
                <a:cubicBezTo>
                  <a:pt x="10877126" y="908053"/>
                  <a:pt x="10891258" y="912038"/>
                  <a:pt x="10901775" y="920008"/>
                </a:cubicBezTo>
                <a:cubicBezTo>
                  <a:pt x="10912292" y="927978"/>
                  <a:pt x="10919852" y="938947"/>
                  <a:pt x="10924453" y="952915"/>
                </a:cubicBezTo>
                <a:cubicBezTo>
                  <a:pt x="10929054" y="966883"/>
                  <a:pt x="10931355" y="982741"/>
                  <a:pt x="10931355" y="1000489"/>
                </a:cubicBezTo>
                <a:cubicBezTo>
                  <a:pt x="10931355" y="1017908"/>
                  <a:pt x="10929054" y="1033479"/>
                  <a:pt x="10924453" y="1047200"/>
                </a:cubicBezTo>
                <a:cubicBezTo>
                  <a:pt x="10919852" y="1060922"/>
                  <a:pt x="10912292" y="1071686"/>
                  <a:pt x="10901775" y="1079491"/>
                </a:cubicBezTo>
                <a:cubicBezTo>
                  <a:pt x="10891258" y="1087297"/>
                  <a:pt x="10877126" y="1091200"/>
                  <a:pt x="10859378" y="1091200"/>
                </a:cubicBezTo>
                <a:cubicBezTo>
                  <a:pt x="10842123" y="1091200"/>
                  <a:pt x="10828443" y="1087297"/>
                  <a:pt x="10818336" y="1079491"/>
                </a:cubicBezTo>
                <a:cubicBezTo>
                  <a:pt x="10808230" y="1071686"/>
                  <a:pt x="10800958" y="1060922"/>
                  <a:pt x="10796521" y="1047200"/>
                </a:cubicBezTo>
                <a:cubicBezTo>
                  <a:pt x="10792084" y="1033479"/>
                  <a:pt x="10789866" y="1017908"/>
                  <a:pt x="10789866" y="1000489"/>
                </a:cubicBezTo>
                <a:cubicBezTo>
                  <a:pt x="10789866" y="982741"/>
                  <a:pt x="10792084" y="966883"/>
                  <a:pt x="10796521" y="952915"/>
                </a:cubicBezTo>
                <a:cubicBezTo>
                  <a:pt x="10800958" y="938947"/>
                  <a:pt x="10808230" y="927978"/>
                  <a:pt x="10818336" y="920008"/>
                </a:cubicBezTo>
                <a:cubicBezTo>
                  <a:pt x="10828443" y="912038"/>
                  <a:pt x="10842123" y="908053"/>
                  <a:pt x="10859378" y="908053"/>
                </a:cubicBezTo>
                <a:close/>
                <a:moveTo>
                  <a:pt x="8049505" y="908053"/>
                </a:moveTo>
                <a:cubicBezTo>
                  <a:pt x="8067252" y="908053"/>
                  <a:pt x="8081384" y="912038"/>
                  <a:pt x="8091902" y="920008"/>
                </a:cubicBezTo>
                <a:cubicBezTo>
                  <a:pt x="8102419" y="927978"/>
                  <a:pt x="8109978" y="938947"/>
                  <a:pt x="8114579" y="952915"/>
                </a:cubicBezTo>
                <a:cubicBezTo>
                  <a:pt x="8119181" y="966883"/>
                  <a:pt x="8121481" y="982741"/>
                  <a:pt x="8121481" y="1000489"/>
                </a:cubicBezTo>
                <a:cubicBezTo>
                  <a:pt x="8121481" y="1017908"/>
                  <a:pt x="8119181" y="1033479"/>
                  <a:pt x="8114579" y="1047200"/>
                </a:cubicBezTo>
                <a:cubicBezTo>
                  <a:pt x="8109978" y="1060922"/>
                  <a:pt x="8102419" y="1071686"/>
                  <a:pt x="8091902" y="1079491"/>
                </a:cubicBezTo>
                <a:cubicBezTo>
                  <a:pt x="8081384" y="1087297"/>
                  <a:pt x="8067252" y="1091200"/>
                  <a:pt x="8049505" y="1091200"/>
                </a:cubicBezTo>
                <a:cubicBezTo>
                  <a:pt x="8032249" y="1091200"/>
                  <a:pt x="8018570" y="1087297"/>
                  <a:pt x="8008463" y="1079491"/>
                </a:cubicBezTo>
                <a:cubicBezTo>
                  <a:pt x="7998356" y="1071686"/>
                  <a:pt x="7991085" y="1060922"/>
                  <a:pt x="7986647" y="1047200"/>
                </a:cubicBezTo>
                <a:cubicBezTo>
                  <a:pt x="7982210" y="1033479"/>
                  <a:pt x="7979992" y="1017908"/>
                  <a:pt x="7979992" y="1000489"/>
                </a:cubicBezTo>
                <a:cubicBezTo>
                  <a:pt x="7979992" y="982741"/>
                  <a:pt x="7982210" y="966883"/>
                  <a:pt x="7986647" y="952915"/>
                </a:cubicBezTo>
                <a:cubicBezTo>
                  <a:pt x="7991085" y="938947"/>
                  <a:pt x="7998356" y="927978"/>
                  <a:pt x="8008463" y="920008"/>
                </a:cubicBezTo>
                <a:cubicBezTo>
                  <a:pt x="8018570" y="912038"/>
                  <a:pt x="8032249" y="908053"/>
                  <a:pt x="8049505" y="908053"/>
                </a:cubicBezTo>
                <a:close/>
                <a:moveTo>
                  <a:pt x="12465652" y="907314"/>
                </a:moveTo>
                <a:cubicBezTo>
                  <a:pt x="12485536" y="907314"/>
                  <a:pt x="12501065" y="913229"/>
                  <a:pt x="12512240" y="925061"/>
                </a:cubicBezTo>
                <a:cubicBezTo>
                  <a:pt x="12523415" y="936893"/>
                  <a:pt x="12529248" y="953983"/>
                  <a:pt x="12529741" y="976332"/>
                </a:cubicBezTo>
                <a:lnTo>
                  <a:pt x="12398605" y="976332"/>
                </a:lnTo>
                <a:cubicBezTo>
                  <a:pt x="12400413" y="953819"/>
                  <a:pt x="12407026" y="936688"/>
                  <a:pt x="12418448" y="924938"/>
                </a:cubicBezTo>
                <a:cubicBezTo>
                  <a:pt x="12429869" y="913188"/>
                  <a:pt x="12445603" y="907314"/>
                  <a:pt x="12465652" y="907314"/>
                </a:cubicBezTo>
                <a:close/>
                <a:moveTo>
                  <a:pt x="7512653" y="907314"/>
                </a:moveTo>
                <a:cubicBezTo>
                  <a:pt x="7532537" y="907314"/>
                  <a:pt x="7548067" y="913229"/>
                  <a:pt x="7559241" y="925061"/>
                </a:cubicBezTo>
                <a:cubicBezTo>
                  <a:pt x="7570416" y="936893"/>
                  <a:pt x="7576250" y="953983"/>
                  <a:pt x="7576742" y="976332"/>
                </a:cubicBezTo>
                <a:lnTo>
                  <a:pt x="7445607" y="976332"/>
                </a:lnTo>
                <a:cubicBezTo>
                  <a:pt x="7447415" y="953819"/>
                  <a:pt x="7454027" y="936688"/>
                  <a:pt x="7465449" y="924938"/>
                </a:cubicBezTo>
                <a:cubicBezTo>
                  <a:pt x="7476869" y="913188"/>
                  <a:pt x="7492604" y="907314"/>
                  <a:pt x="7512653" y="907314"/>
                </a:cubicBezTo>
                <a:close/>
                <a:moveTo>
                  <a:pt x="6664928" y="907314"/>
                </a:moveTo>
                <a:cubicBezTo>
                  <a:pt x="6684812" y="907314"/>
                  <a:pt x="6700342" y="913229"/>
                  <a:pt x="6711516" y="925061"/>
                </a:cubicBezTo>
                <a:cubicBezTo>
                  <a:pt x="6722690" y="936893"/>
                  <a:pt x="6728525" y="953983"/>
                  <a:pt x="6729017" y="976332"/>
                </a:cubicBezTo>
                <a:lnTo>
                  <a:pt x="6597882" y="976332"/>
                </a:lnTo>
                <a:cubicBezTo>
                  <a:pt x="6599689" y="953819"/>
                  <a:pt x="6606303" y="936688"/>
                  <a:pt x="6617725" y="924938"/>
                </a:cubicBezTo>
                <a:cubicBezTo>
                  <a:pt x="6629145" y="913188"/>
                  <a:pt x="6644879" y="907314"/>
                  <a:pt x="6664928" y="907314"/>
                </a:cubicBezTo>
                <a:close/>
                <a:moveTo>
                  <a:pt x="5750529" y="907314"/>
                </a:moveTo>
                <a:cubicBezTo>
                  <a:pt x="5770412" y="907314"/>
                  <a:pt x="5785941" y="913229"/>
                  <a:pt x="5797117" y="925061"/>
                </a:cubicBezTo>
                <a:cubicBezTo>
                  <a:pt x="5808291" y="936893"/>
                  <a:pt x="5814124" y="953983"/>
                  <a:pt x="5814618" y="976332"/>
                </a:cubicBezTo>
                <a:lnTo>
                  <a:pt x="5683481" y="976332"/>
                </a:lnTo>
                <a:cubicBezTo>
                  <a:pt x="5685289" y="953819"/>
                  <a:pt x="5691903" y="936688"/>
                  <a:pt x="5703325" y="924938"/>
                </a:cubicBezTo>
                <a:cubicBezTo>
                  <a:pt x="5714745" y="913188"/>
                  <a:pt x="5730480" y="907314"/>
                  <a:pt x="5750529" y="907314"/>
                </a:cubicBezTo>
                <a:close/>
                <a:moveTo>
                  <a:pt x="4607529" y="907314"/>
                </a:moveTo>
                <a:cubicBezTo>
                  <a:pt x="4627413" y="907314"/>
                  <a:pt x="4642942" y="913229"/>
                  <a:pt x="4654117" y="925061"/>
                </a:cubicBezTo>
                <a:cubicBezTo>
                  <a:pt x="4665290" y="936893"/>
                  <a:pt x="4671125" y="953983"/>
                  <a:pt x="4671618" y="976332"/>
                </a:cubicBezTo>
                <a:lnTo>
                  <a:pt x="4540482" y="976332"/>
                </a:lnTo>
                <a:cubicBezTo>
                  <a:pt x="4542289" y="953819"/>
                  <a:pt x="4548904" y="936688"/>
                  <a:pt x="4560325" y="924938"/>
                </a:cubicBezTo>
                <a:cubicBezTo>
                  <a:pt x="4571746" y="913188"/>
                  <a:pt x="4587481" y="907314"/>
                  <a:pt x="4607529" y="907314"/>
                </a:cubicBezTo>
                <a:close/>
                <a:moveTo>
                  <a:pt x="409274" y="880692"/>
                </a:moveTo>
                <a:cubicBezTo>
                  <a:pt x="392183" y="880692"/>
                  <a:pt x="377517" y="886772"/>
                  <a:pt x="365274" y="898933"/>
                </a:cubicBezTo>
                <a:cubicBezTo>
                  <a:pt x="353031" y="911093"/>
                  <a:pt x="346910" y="925801"/>
                  <a:pt x="346910" y="943056"/>
                </a:cubicBezTo>
                <a:cubicBezTo>
                  <a:pt x="346910" y="960310"/>
                  <a:pt x="353031" y="975059"/>
                  <a:pt x="365274" y="987302"/>
                </a:cubicBezTo>
                <a:cubicBezTo>
                  <a:pt x="377517" y="999544"/>
                  <a:pt x="392183" y="1005666"/>
                  <a:pt x="409274" y="1005666"/>
                </a:cubicBezTo>
                <a:cubicBezTo>
                  <a:pt x="426528" y="1005666"/>
                  <a:pt x="441277" y="999544"/>
                  <a:pt x="453520" y="987302"/>
                </a:cubicBezTo>
                <a:cubicBezTo>
                  <a:pt x="465762" y="975059"/>
                  <a:pt x="471884" y="960310"/>
                  <a:pt x="471884" y="943056"/>
                </a:cubicBezTo>
                <a:cubicBezTo>
                  <a:pt x="471884" y="925801"/>
                  <a:pt x="465762" y="911093"/>
                  <a:pt x="453520" y="898933"/>
                </a:cubicBezTo>
                <a:cubicBezTo>
                  <a:pt x="441277" y="886772"/>
                  <a:pt x="426528" y="880692"/>
                  <a:pt x="409274" y="880692"/>
                </a:cubicBezTo>
                <a:close/>
                <a:moveTo>
                  <a:pt x="12148629" y="879952"/>
                </a:moveTo>
                <a:lnTo>
                  <a:pt x="12148629" y="913229"/>
                </a:lnTo>
                <a:lnTo>
                  <a:pt x="12269659" y="913229"/>
                </a:lnTo>
                <a:lnTo>
                  <a:pt x="12138277" y="1088488"/>
                </a:lnTo>
                <a:lnTo>
                  <a:pt x="12138277" y="1120040"/>
                </a:lnTo>
                <a:lnTo>
                  <a:pt x="12325860" y="1120040"/>
                </a:lnTo>
                <a:lnTo>
                  <a:pt x="12325860" y="1086763"/>
                </a:lnTo>
                <a:lnTo>
                  <a:pt x="12186097" y="1086763"/>
                </a:lnTo>
                <a:lnTo>
                  <a:pt x="12318712" y="909285"/>
                </a:lnTo>
                <a:lnTo>
                  <a:pt x="12318712" y="879952"/>
                </a:lnTo>
                <a:close/>
                <a:moveTo>
                  <a:pt x="12037376" y="879952"/>
                </a:moveTo>
                <a:lnTo>
                  <a:pt x="12037376" y="1120040"/>
                </a:lnTo>
                <a:lnTo>
                  <a:pt x="12078541" y="1120040"/>
                </a:lnTo>
                <a:lnTo>
                  <a:pt x="12078541" y="879952"/>
                </a:lnTo>
                <a:close/>
                <a:moveTo>
                  <a:pt x="7195631" y="879952"/>
                </a:moveTo>
                <a:lnTo>
                  <a:pt x="7195631" y="913229"/>
                </a:lnTo>
                <a:lnTo>
                  <a:pt x="7316660" y="913229"/>
                </a:lnTo>
                <a:lnTo>
                  <a:pt x="7185279" y="1088488"/>
                </a:lnTo>
                <a:lnTo>
                  <a:pt x="7185279" y="1120040"/>
                </a:lnTo>
                <a:lnTo>
                  <a:pt x="7372862" y="1120040"/>
                </a:lnTo>
                <a:lnTo>
                  <a:pt x="7372862" y="1086763"/>
                </a:lnTo>
                <a:lnTo>
                  <a:pt x="7233098" y="1086763"/>
                </a:lnTo>
                <a:lnTo>
                  <a:pt x="7365713" y="909285"/>
                </a:lnTo>
                <a:lnTo>
                  <a:pt x="7365713" y="879952"/>
                </a:lnTo>
                <a:close/>
                <a:moveTo>
                  <a:pt x="7084377" y="879952"/>
                </a:moveTo>
                <a:lnTo>
                  <a:pt x="7084377" y="1120040"/>
                </a:lnTo>
                <a:lnTo>
                  <a:pt x="7125542" y="1120040"/>
                </a:lnTo>
                <a:lnTo>
                  <a:pt x="7125542" y="879952"/>
                </a:lnTo>
                <a:close/>
                <a:moveTo>
                  <a:pt x="5265103" y="879952"/>
                </a:moveTo>
                <a:lnTo>
                  <a:pt x="5265103" y="1120040"/>
                </a:lnTo>
                <a:lnTo>
                  <a:pt x="5306268" y="1120040"/>
                </a:lnTo>
                <a:lnTo>
                  <a:pt x="5306268" y="879952"/>
                </a:lnTo>
                <a:close/>
                <a:moveTo>
                  <a:pt x="3683953" y="879952"/>
                </a:moveTo>
                <a:lnTo>
                  <a:pt x="3683953" y="1120040"/>
                </a:lnTo>
                <a:lnTo>
                  <a:pt x="3725118" y="1120040"/>
                </a:lnTo>
                <a:lnTo>
                  <a:pt x="3725118" y="879952"/>
                </a:lnTo>
                <a:close/>
                <a:moveTo>
                  <a:pt x="1873198" y="879952"/>
                </a:moveTo>
                <a:lnTo>
                  <a:pt x="1950227" y="994562"/>
                </a:lnTo>
                <a:lnTo>
                  <a:pt x="1865310" y="1120040"/>
                </a:lnTo>
                <a:lnTo>
                  <a:pt x="1908940" y="1120040"/>
                </a:lnTo>
                <a:lnTo>
                  <a:pt x="1974515" y="1019461"/>
                </a:lnTo>
                <a:lnTo>
                  <a:pt x="2040323" y="1120040"/>
                </a:lnTo>
                <a:lnTo>
                  <a:pt x="2084199" y="1120040"/>
                </a:lnTo>
                <a:lnTo>
                  <a:pt x="1998627" y="993921"/>
                </a:lnTo>
                <a:lnTo>
                  <a:pt x="2076311" y="879952"/>
                </a:lnTo>
                <a:lnTo>
                  <a:pt x="2032189" y="879952"/>
                </a:lnTo>
                <a:lnTo>
                  <a:pt x="1974639" y="970454"/>
                </a:lnTo>
                <a:lnTo>
                  <a:pt x="1917321" y="879952"/>
                </a:lnTo>
                <a:close/>
                <a:moveTo>
                  <a:pt x="1411687" y="879952"/>
                </a:moveTo>
                <a:cubicBezTo>
                  <a:pt x="1402484" y="879952"/>
                  <a:pt x="1394843" y="882869"/>
                  <a:pt x="1388763" y="888703"/>
                </a:cubicBezTo>
                <a:cubicBezTo>
                  <a:pt x="1382682" y="894537"/>
                  <a:pt x="1379642" y="901973"/>
                  <a:pt x="1379642" y="911011"/>
                </a:cubicBezTo>
                <a:cubicBezTo>
                  <a:pt x="1379642" y="919720"/>
                  <a:pt x="1382682" y="927074"/>
                  <a:pt x="1388763" y="933072"/>
                </a:cubicBezTo>
                <a:cubicBezTo>
                  <a:pt x="1394843" y="939070"/>
                  <a:pt x="1402484" y="942070"/>
                  <a:pt x="1411687" y="942070"/>
                </a:cubicBezTo>
                <a:cubicBezTo>
                  <a:pt x="1420725" y="942070"/>
                  <a:pt x="1428202" y="939070"/>
                  <a:pt x="1434118" y="933072"/>
                </a:cubicBezTo>
                <a:cubicBezTo>
                  <a:pt x="1440034" y="927074"/>
                  <a:pt x="1442992" y="919720"/>
                  <a:pt x="1442992" y="911011"/>
                </a:cubicBezTo>
                <a:cubicBezTo>
                  <a:pt x="1442992" y="901973"/>
                  <a:pt x="1440034" y="894537"/>
                  <a:pt x="1434118" y="888703"/>
                </a:cubicBezTo>
                <a:cubicBezTo>
                  <a:pt x="1428202" y="882869"/>
                  <a:pt x="1420725" y="879952"/>
                  <a:pt x="1411687" y="879952"/>
                </a:cubicBezTo>
                <a:close/>
                <a:moveTo>
                  <a:pt x="11152365" y="876994"/>
                </a:moveTo>
                <a:cubicBezTo>
                  <a:pt x="11133138" y="876994"/>
                  <a:pt x="11117527" y="881185"/>
                  <a:pt x="11105530" y="889566"/>
                </a:cubicBezTo>
                <a:cubicBezTo>
                  <a:pt x="11093534" y="897947"/>
                  <a:pt x="11084168" y="908382"/>
                  <a:pt x="11077430" y="920871"/>
                </a:cubicBezTo>
                <a:lnTo>
                  <a:pt x="11075951" y="879952"/>
                </a:lnTo>
                <a:lnTo>
                  <a:pt x="11037251" y="879952"/>
                </a:lnTo>
                <a:lnTo>
                  <a:pt x="11037251" y="1120040"/>
                </a:lnTo>
                <a:lnTo>
                  <a:pt x="11078416" y="1120040"/>
                </a:lnTo>
                <a:lnTo>
                  <a:pt x="11078416" y="951436"/>
                </a:lnTo>
                <a:cubicBezTo>
                  <a:pt x="11083675" y="944206"/>
                  <a:pt x="11089673" y="937838"/>
                  <a:pt x="11096410" y="932333"/>
                </a:cubicBezTo>
                <a:cubicBezTo>
                  <a:pt x="11103148" y="926828"/>
                  <a:pt x="11111036" y="922514"/>
                  <a:pt x="11120074" y="919392"/>
                </a:cubicBezTo>
                <a:cubicBezTo>
                  <a:pt x="11129113" y="916270"/>
                  <a:pt x="11139629" y="914708"/>
                  <a:pt x="11151625" y="914708"/>
                </a:cubicBezTo>
                <a:lnTo>
                  <a:pt x="11157295" y="914708"/>
                </a:lnTo>
                <a:lnTo>
                  <a:pt x="11157295" y="876994"/>
                </a:lnTo>
                <a:close/>
                <a:moveTo>
                  <a:pt x="6523216" y="876994"/>
                </a:moveTo>
                <a:cubicBezTo>
                  <a:pt x="6503989" y="876994"/>
                  <a:pt x="6488377" y="881185"/>
                  <a:pt x="6476382" y="889566"/>
                </a:cubicBezTo>
                <a:cubicBezTo>
                  <a:pt x="6464386" y="897947"/>
                  <a:pt x="6455018" y="908382"/>
                  <a:pt x="6448281" y="920871"/>
                </a:cubicBezTo>
                <a:lnTo>
                  <a:pt x="6446802" y="879952"/>
                </a:lnTo>
                <a:lnTo>
                  <a:pt x="6408102" y="879952"/>
                </a:lnTo>
                <a:lnTo>
                  <a:pt x="6408102" y="1120040"/>
                </a:lnTo>
                <a:lnTo>
                  <a:pt x="6449267" y="1120040"/>
                </a:lnTo>
                <a:lnTo>
                  <a:pt x="6449267" y="951436"/>
                </a:lnTo>
                <a:cubicBezTo>
                  <a:pt x="6454526" y="944206"/>
                  <a:pt x="6460523" y="937838"/>
                  <a:pt x="6467261" y="932333"/>
                </a:cubicBezTo>
                <a:cubicBezTo>
                  <a:pt x="6473999" y="926828"/>
                  <a:pt x="6481887" y="922514"/>
                  <a:pt x="6490924" y="919392"/>
                </a:cubicBezTo>
                <a:cubicBezTo>
                  <a:pt x="6499963" y="916270"/>
                  <a:pt x="6510481" y="914708"/>
                  <a:pt x="6522477" y="914708"/>
                </a:cubicBezTo>
                <a:lnTo>
                  <a:pt x="6528146" y="914708"/>
                </a:lnTo>
                <a:lnTo>
                  <a:pt x="6528146" y="876994"/>
                </a:lnTo>
                <a:close/>
                <a:moveTo>
                  <a:pt x="2398892" y="876994"/>
                </a:moveTo>
                <a:cubicBezTo>
                  <a:pt x="2379665" y="876994"/>
                  <a:pt x="2364054" y="881185"/>
                  <a:pt x="2352058" y="889566"/>
                </a:cubicBezTo>
                <a:cubicBezTo>
                  <a:pt x="2340061" y="897947"/>
                  <a:pt x="2330694" y="908382"/>
                  <a:pt x="2323957" y="920871"/>
                </a:cubicBezTo>
                <a:lnTo>
                  <a:pt x="2322478" y="879952"/>
                </a:lnTo>
                <a:lnTo>
                  <a:pt x="2283778" y="879952"/>
                </a:lnTo>
                <a:lnTo>
                  <a:pt x="2283778" y="1120040"/>
                </a:lnTo>
                <a:lnTo>
                  <a:pt x="2324943" y="1120040"/>
                </a:lnTo>
                <a:lnTo>
                  <a:pt x="2324943" y="951436"/>
                </a:lnTo>
                <a:cubicBezTo>
                  <a:pt x="2330202" y="944206"/>
                  <a:pt x="2336200" y="937838"/>
                  <a:pt x="2342937" y="932333"/>
                </a:cubicBezTo>
                <a:cubicBezTo>
                  <a:pt x="2349674" y="926828"/>
                  <a:pt x="2357563" y="922514"/>
                  <a:pt x="2366600" y="919392"/>
                </a:cubicBezTo>
                <a:cubicBezTo>
                  <a:pt x="2375639" y="916270"/>
                  <a:pt x="2386156" y="914708"/>
                  <a:pt x="2398152" y="914708"/>
                </a:cubicBezTo>
                <a:lnTo>
                  <a:pt x="2403822" y="914708"/>
                </a:lnTo>
                <a:lnTo>
                  <a:pt x="2403822" y="876994"/>
                </a:lnTo>
                <a:close/>
                <a:moveTo>
                  <a:pt x="11331703" y="876501"/>
                </a:moveTo>
                <a:cubicBezTo>
                  <a:pt x="11311326" y="876501"/>
                  <a:pt x="11294318" y="880815"/>
                  <a:pt x="11280678" y="889442"/>
                </a:cubicBezTo>
                <a:cubicBezTo>
                  <a:pt x="11267038" y="898070"/>
                  <a:pt x="11256685" y="907231"/>
                  <a:pt x="11249619" y="916927"/>
                </a:cubicBezTo>
                <a:lnTo>
                  <a:pt x="11248140" y="879952"/>
                </a:lnTo>
                <a:lnTo>
                  <a:pt x="11208701" y="879952"/>
                </a:lnTo>
                <a:lnTo>
                  <a:pt x="11208701" y="1120040"/>
                </a:lnTo>
                <a:lnTo>
                  <a:pt x="11249866" y="1120040"/>
                </a:lnTo>
                <a:lnTo>
                  <a:pt x="11249866" y="949957"/>
                </a:lnTo>
                <a:cubicBezTo>
                  <a:pt x="11256931" y="940262"/>
                  <a:pt x="11266298" y="931347"/>
                  <a:pt x="11277966" y="923212"/>
                </a:cubicBezTo>
                <a:cubicBezTo>
                  <a:pt x="11289634" y="915078"/>
                  <a:pt x="11303931" y="911011"/>
                  <a:pt x="11320857" y="911011"/>
                </a:cubicBezTo>
                <a:cubicBezTo>
                  <a:pt x="11332852" y="911011"/>
                  <a:pt x="11342055" y="913599"/>
                  <a:pt x="11348464" y="918776"/>
                </a:cubicBezTo>
                <a:cubicBezTo>
                  <a:pt x="11354873" y="923952"/>
                  <a:pt x="11359269" y="931059"/>
                  <a:pt x="11361652" y="940098"/>
                </a:cubicBezTo>
                <a:cubicBezTo>
                  <a:pt x="11364034" y="949136"/>
                  <a:pt x="11365226" y="959489"/>
                  <a:pt x="11365226" y="971156"/>
                </a:cubicBezTo>
                <a:lnTo>
                  <a:pt x="11365226" y="1120040"/>
                </a:lnTo>
                <a:lnTo>
                  <a:pt x="11406637" y="1120040"/>
                </a:lnTo>
                <a:lnTo>
                  <a:pt x="11406637" y="965240"/>
                </a:lnTo>
                <a:lnTo>
                  <a:pt x="11405736" y="948933"/>
                </a:lnTo>
                <a:lnTo>
                  <a:pt x="11433999" y="922966"/>
                </a:lnTo>
                <a:cubicBezTo>
                  <a:pt x="11445666" y="914996"/>
                  <a:pt x="11460046" y="911011"/>
                  <a:pt x="11477135" y="911011"/>
                </a:cubicBezTo>
                <a:cubicBezTo>
                  <a:pt x="11488967" y="911011"/>
                  <a:pt x="11498088" y="913599"/>
                  <a:pt x="11504497" y="918776"/>
                </a:cubicBezTo>
                <a:cubicBezTo>
                  <a:pt x="11510906" y="923952"/>
                  <a:pt x="11515302" y="931059"/>
                  <a:pt x="11517684" y="940098"/>
                </a:cubicBezTo>
                <a:cubicBezTo>
                  <a:pt x="11520068" y="949136"/>
                  <a:pt x="11521258" y="959489"/>
                  <a:pt x="11521258" y="971156"/>
                </a:cubicBezTo>
                <a:lnTo>
                  <a:pt x="11521258" y="1120040"/>
                </a:lnTo>
                <a:lnTo>
                  <a:pt x="11562423" y="1120040"/>
                </a:lnTo>
                <a:lnTo>
                  <a:pt x="11562423" y="965240"/>
                </a:lnTo>
                <a:cubicBezTo>
                  <a:pt x="11562423" y="937304"/>
                  <a:pt x="11556590" y="915530"/>
                  <a:pt x="11544922" y="899919"/>
                </a:cubicBezTo>
                <a:cubicBezTo>
                  <a:pt x="11533255" y="884307"/>
                  <a:pt x="11514110" y="876501"/>
                  <a:pt x="11487488" y="876501"/>
                </a:cubicBezTo>
                <a:cubicBezTo>
                  <a:pt x="11467112" y="876501"/>
                  <a:pt x="11449651" y="881020"/>
                  <a:pt x="11435108" y="890059"/>
                </a:cubicBezTo>
                <a:lnTo>
                  <a:pt x="11399134" y="919279"/>
                </a:lnTo>
                <a:lnTo>
                  <a:pt x="11396793" y="912783"/>
                </a:lnTo>
                <a:cubicBezTo>
                  <a:pt x="11394606" y="908109"/>
                  <a:pt x="11392053" y="903821"/>
                  <a:pt x="11389136" y="899919"/>
                </a:cubicBezTo>
                <a:cubicBezTo>
                  <a:pt x="11377468" y="884307"/>
                  <a:pt x="11358324" y="876501"/>
                  <a:pt x="11331703" y="876501"/>
                </a:cubicBezTo>
                <a:close/>
                <a:moveTo>
                  <a:pt x="10610514" y="876501"/>
                </a:moveTo>
                <a:cubicBezTo>
                  <a:pt x="10588987" y="876501"/>
                  <a:pt x="10571321" y="880815"/>
                  <a:pt x="10557517" y="889442"/>
                </a:cubicBezTo>
                <a:cubicBezTo>
                  <a:pt x="10543713" y="898070"/>
                  <a:pt x="10533114" y="907231"/>
                  <a:pt x="10525719" y="916927"/>
                </a:cubicBezTo>
                <a:lnTo>
                  <a:pt x="10524240" y="879952"/>
                </a:lnTo>
                <a:lnTo>
                  <a:pt x="10484801" y="879952"/>
                </a:lnTo>
                <a:lnTo>
                  <a:pt x="10484801" y="1120040"/>
                </a:lnTo>
                <a:lnTo>
                  <a:pt x="10525966" y="1120040"/>
                </a:lnTo>
                <a:lnTo>
                  <a:pt x="10525966" y="949957"/>
                </a:lnTo>
                <a:cubicBezTo>
                  <a:pt x="10533361" y="940262"/>
                  <a:pt x="10543139" y="931347"/>
                  <a:pt x="10555299" y="923212"/>
                </a:cubicBezTo>
                <a:cubicBezTo>
                  <a:pt x="10567460" y="915078"/>
                  <a:pt x="10582496" y="911011"/>
                  <a:pt x="10600408" y="911011"/>
                </a:cubicBezTo>
                <a:cubicBezTo>
                  <a:pt x="10612405" y="911011"/>
                  <a:pt x="10621566" y="913599"/>
                  <a:pt x="10627892" y="918776"/>
                </a:cubicBezTo>
                <a:cubicBezTo>
                  <a:pt x="10634220" y="923952"/>
                  <a:pt x="10638615" y="931059"/>
                  <a:pt x="10641080" y="940098"/>
                </a:cubicBezTo>
                <a:cubicBezTo>
                  <a:pt x="10643545" y="949136"/>
                  <a:pt x="10644777" y="959489"/>
                  <a:pt x="10644777" y="971156"/>
                </a:cubicBezTo>
                <a:lnTo>
                  <a:pt x="10644777" y="1120040"/>
                </a:lnTo>
                <a:lnTo>
                  <a:pt x="10685942" y="1120040"/>
                </a:lnTo>
                <a:lnTo>
                  <a:pt x="10685942" y="965240"/>
                </a:lnTo>
                <a:cubicBezTo>
                  <a:pt x="10685942" y="937140"/>
                  <a:pt x="10679945" y="915325"/>
                  <a:pt x="10667948" y="899795"/>
                </a:cubicBezTo>
                <a:cubicBezTo>
                  <a:pt x="10655952" y="884266"/>
                  <a:pt x="10636808" y="876501"/>
                  <a:pt x="10610514" y="876501"/>
                </a:cubicBezTo>
                <a:close/>
                <a:moveTo>
                  <a:pt x="3378330" y="876501"/>
                </a:moveTo>
                <a:cubicBezTo>
                  <a:pt x="3357953" y="876501"/>
                  <a:pt x="3340944" y="880815"/>
                  <a:pt x="3327305" y="889442"/>
                </a:cubicBezTo>
                <a:cubicBezTo>
                  <a:pt x="3313666" y="898070"/>
                  <a:pt x="3303313" y="907231"/>
                  <a:pt x="3296246" y="916927"/>
                </a:cubicBezTo>
                <a:lnTo>
                  <a:pt x="3294768" y="879952"/>
                </a:lnTo>
                <a:lnTo>
                  <a:pt x="3255328" y="879952"/>
                </a:lnTo>
                <a:lnTo>
                  <a:pt x="3255328" y="1120040"/>
                </a:lnTo>
                <a:lnTo>
                  <a:pt x="3296493" y="1120040"/>
                </a:lnTo>
                <a:lnTo>
                  <a:pt x="3296493" y="949957"/>
                </a:lnTo>
                <a:cubicBezTo>
                  <a:pt x="3303560" y="940262"/>
                  <a:pt x="3312926" y="931347"/>
                  <a:pt x="3324594" y="923212"/>
                </a:cubicBezTo>
                <a:cubicBezTo>
                  <a:pt x="3336261" y="915078"/>
                  <a:pt x="3350557" y="911011"/>
                  <a:pt x="3367484" y="911011"/>
                </a:cubicBezTo>
                <a:cubicBezTo>
                  <a:pt x="3379480" y="911011"/>
                  <a:pt x="3388682" y="913599"/>
                  <a:pt x="3395092" y="918776"/>
                </a:cubicBezTo>
                <a:cubicBezTo>
                  <a:pt x="3401500" y="923952"/>
                  <a:pt x="3405896" y="931059"/>
                  <a:pt x="3408279" y="940098"/>
                </a:cubicBezTo>
                <a:cubicBezTo>
                  <a:pt x="3410662" y="949136"/>
                  <a:pt x="3411854" y="959489"/>
                  <a:pt x="3411854" y="971156"/>
                </a:cubicBezTo>
                <a:lnTo>
                  <a:pt x="3411854" y="1120040"/>
                </a:lnTo>
                <a:lnTo>
                  <a:pt x="3453265" y="1120040"/>
                </a:lnTo>
                <a:lnTo>
                  <a:pt x="3453265" y="965240"/>
                </a:lnTo>
                <a:lnTo>
                  <a:pt x="3452364" y="948933"/>
                </a:lnTo>
                <a:lnTo>
                  <a:pt x="3480627" y="922966"/>
                </a:lnTo>
                <a:cubicBezTo>
                  <a:pt x="3492293" y="914996"/>
                  <a:pt x="3506672" y="911011"/>
                  <a:pt x="3523763" y="911011"/>
                </a:cubicBezTo>
                <a:cubicBezTo>
                  <a:pt x="3535595" y="911011"/>
                  <a:pt x="3544715" y="913599"/>
                  <a:pt x="3551124" y="918776"/>
                </a:cubicBezTo>
                <a:cubicBezTo>
                  <a:pt x="3557533" y="923952"/>
                  <a:pt x="3561929" y="931059"/>
                  <a:pt x="3564312" y="940098"/>
                </a:cubicBezTo>
                <a:cubicBezTo>
                  <a:pt x="3566695" y="949136"/>
                  <a:pt x="3567886" y="959489"/>
                  <a:pt x="3567886" y="971156"/>
                </a:cubicBezTo>
                <a:lnTo>
                  <a:pt x="3567886" y="1120040"/>
                </a:lnTo>
                <a:lnTo>
                  <a:pt x="3609051" y="1120040"/>
                </a:lnTo>
                <a:lnTo>
                  <a:pt x="3609051" y="965240"/>
                </a:lnTo>
                <a:cubicBezTo>
                  <a:pt x="3609051" y="937304"/>
                  <a:pt x="3603217" y="915530"/>
                  <a:pt x="3591549" y="899919"/>
                </a:cubicBezTo>
                <a:cubicBezTo>
                  <a:pt x="3579882" y="884307"/>
                  <a:pt x="3560737" y="876501"/>
                  <a:pt x="3534116" y="876501"/>
                </a:cubicBezTo>
                <a:cubicBezTo>
                  <a:pt x="3513738" y="876501"/>
                  <a:pt x="3496279" y="881020"/>
                  <a:pt x="3481735" y="890059"/>
                </a:cubicBezTo>
                <a:lnTo>
                  <a:pt x="3445762" y="919279"/>
                </a:lnTo>
                <a:lnTo>
                  <a:pt x="3443420" y="912783"/>
                </a:lnTo>
                <a:cubicBezTo>
                  <a:pt x="3441233" y="908109"/>
                  <a:pt x="3438680" y="903821"/>
                  <a:pt x="3435763" y="899919"/>
                </a:cubicBezTo>
                <a:cubicBezTo>
                  <a:pt x="3424097" y="884307"/>
                  <a:pt x="3404951" y="876501"/>
                  <a:pt x="3378330" y="876501"/>
                </a:cubicBezTo>
                <a:close/>
                <a:moveTo>
                  <a:pt x="12465652" y="875762"/>
                </a:moveTo>
                <a:cubicBezTo>
                  <a:pt x="12441002" y="875762"/>
                  <a:pt x="12420666" y="881020"/>
                  <a:pt x="12404644" y="891538"/>
                </a:cubicBezTo>
                <a:cubicBezTo>
                  <a:pt x="12388622" y="902055"/>
                  <a:pt x="12376707" y="916639"/>
                  <a:pt x="12368902" y="935291"/>
                </a:cubicBezTo>
                <a:cubicBezTo>
                  <a:pt x="12361097" y="953942"/>
                  <a:pt x="12357193" y="975511"/>
                  <a:pt x="12357193" y="999996"/>
                </a:cubicBezTo>
                <a:cubicBezTo>
                  <a:pt x="12357193" y="1023496"/>
                  <a:pt x="12361220" y="1044653"/>
                  <a:pt x="12369272" y="1063469"/>
                </a:cubicBezTo>
                <a:cubicBezTo>
                  <a:pt x="12377324" y="1082285"/>
                  <a:pt x="12389690" y="1097157"/>
                  <a:pt x="12406369" y="1108085"/>
                </a:cubicBezTo>
                <a:cubicBezTo>
                  <a:pt x="12423049" y="1119013"/>
                  <a:pt x="12444453" y="1124477"/>
                  <a:pt x="12470582" y="1124477"/>
                </a:cubicBezTo>
                <a:cubicBezTo>
                  <a:pt x="12490795" y="1124477"/>
                  <a:pt x="12508296" y="1121149"/>
                  <a:pt x="12523086" y="1114494"/>
                </a:cubicBezTo>
                <a:cubicBezTo>
                  <a:pt x="12537875" y="1107838"/>
                  <a:pt x="12549378" y="1098389"/>
                  <a:pt x="12557595" y="1086147"/>
                </a:cubicBezTo>
                <a:cubicBezTo>
                  <a:pt x="12565812" y="1073904"/>
                  <a:pt x="12570166" y="1059320"/>
                  <a:pt x="12570659" y="1042394"/>
                </a:cubicBezTo>
                <a:lnTo>
                  <a:pt x="12529988" y="1042394"/>
                </a:lnTo>
                <a:cubicBezTo>
                  <a:pt x="12529495" y="1058662"/>
                  <a:pt x="12524072" y="1071110"/>
                  <a:pt x="12513719" y="1079738"/>
                </a:cubicBezTo>
                <a:cubicBezTo>
                  <a:pt x="12503366" y="1088365"/>
                  <a:pt x="12488987" y="1092679"/>
                  <a:pt x="12470582" y="1092679"/>
                </a:cubicBezTo>
                <a:cubicBezTo>
                  <a:pt x="12453327" y="1092679"/>
                  <a:pt x="12439441" y="1088735"/>
                  <a:pt x="12428924" y="1080847"/>
                </a:cubicBezTo>
                <a:cubicBezTo>
                  <a:pt x="12418407" y="1072959"/>
                  <a:pt x="12410724" y="1062483"/>
                  <a:pt x="12405876" y="1049419"/>
                </a:cubicBezTo>
                <a:cubicBezTo>
                  <a:pt x="12401029" y="1036354"/>
                  <a:pt x="12398522" y="1022016"/>
                  <a:pt x="12398358" y="1006405"/>
                </a:cubicBezTo>
                <a:lnTo>
                  <a:pt x="12569427" y="1006405"/>
                </a:lnTo>
                <a:cubicBezTo>
                  <a:pt x="12569756" y="1004926"/>
                  <a:pt x="12570003" y="1002502"/>
                  <a:pt x="12570166" y="999133"/>
                </a:cubicBezTo>
                <a:cubicBezTo>
                  <a:pt x="12570330" y="995765"/>
                  <a:pt x="12570413" y="992848"/>
                  <a:pt x="12570413" y="990383"/>
                </a:cubicBezTo>
                <a:cubicBezTo>
                  <a:pt x="12570413" y="953408"/>
                  <a:pt x="12561129" y="925061"/>
                  <a:pt x="12542559" y="905342"/>
                </a:cubicBezTo>
                <a:cubicBezTo>
                  <a:pt x="12523989" y="885622"/>
                  <a:pt x="12498353" y="875762"/>
                  <a:pt x="12465652" y="875762"/>
                </a:cubicBezTo>
                <a:close/>
                <a:moveTo>
                  <a:pt x="11733706" y="875762"/>
                </a:moveTo>
                <a:cubicBezTo>
                  <a:pt x="11714479" y="875762"/>
                  <a:pt x="11697430" y="878556"/>
                  <a:pt x="11682558" y="884143"/>
                </a:cubicBezTo>
                <a:cubicBezTo>
                  <a:pt x="11667685" y="889730"/>
                  <a:pt x="11656019" y="898604"/>
                  <a:pt x="11647555" y="910764"/>
                </a:cubicBezTo>
                <a:cubicBezTo>
                  <a:pt x="11639092" y="922925"/>
                  <a:pt x="11634861" y="938865"/>
                  <a:pt x="11634861" y="958585"/>
                </a:cubicBezTo>
                <a:lnTo>
                  <a:pt x="11674793" y="958585"/>
                </a:lnTo>
                <a:cubicBezTo>
                  <a:pt x="11674793" y="940508"/>
                  <a:pt x="11680463" y="927280"/>
                  <a:pt x="11691801" y="918899"/>
                </a:cubicBezTo>
                <a:cubicBezTo>
                  <a:pt x="11703140" y="910518"/>
                  <a:pt x="11717109" y="906328"/>
                  <a:pt x="11733706" y="906328"/>
                </a:cubicBezTo>
                <a:cubicBezTo>
                  <a:pt x="11749318" y="906328"/>
                  <a:pt x="11762218" y="910148"/>
                  <a:pt x="11772406" y="917790"/>
                </a:cubicBezTo>
                <a:cubicBezTo>
                  <a:pt x="11782595" y="925431"/>
                  <a:pt x="11787689" y="939522"/>
                  <a:pt x="11787689" y="960064"/>
                </a:cubicBezTo>
                <a:lnTo>
                  <a:pt x="11787689" y="976826"/>
                </a:lnTo>
                <a:cubicBezTo>
                  <a:pt x="11754658" y="977154"/>
                  <a:pt x="11725818" y="979332"/>
                  <a:pt x="11701168" y="983358"/>
                </a:cubicBezTo>
                <a:cubicBezTo>
                  <a:pt x="11676519" y="987384"/>
                  <a:pt x="11657457" y="994984"/>
                  <a:pt x="11643981" y="1006159"/>
                </a:cubicBezTo>
                <a:cubicBezTo>
                  <a:pt x="11630506" y="1017333"/>
                  <a:pt x="11623768" y="1033684"/>
                  <a:pt x="11623768" y="1055211"/>
                </a:cubicBezTo>
                <a:cubicBezTo>
                  <a:pt x="11623768" y="1070330"/>
                  <a:pt x="11627179" y="1083024"/>
                  <a:pt x="11633998" y="1093295"/>
                </a:cubicBezTo>
                <a:cubicBezTo>
                  <a:pt x="11640817" y="1103566"/>
                  <a:pt x="11649939" y="1111330"/>
                  <a:pt x="11661359" y="1116589"/>
                </a:cubicBezTo>
                <a:cubicBezTo>
                  <a:pt x="11672781" y="1121848"/>
                  <a:pt x="11685393" y="1124477"/>
                  <a:pt x="11699196" y="1124477"/>
                </a:cubicBezTo>
                <a:cubicBezTo>
                  <a:pt x="11718587" y="1124477"/>
                  <a:pt x="11735555" y="1120738"/>
                  <a:pt x="11750098" y="1113261"/>
                </a:cubicBezTo>
                <a:cubicBezTo>
                  <a:pt x="11764641" y="1105784"/>
                  <a:pt x="11777418" y="1095883"/>
                  <a:pt x="11788428" y="1083558"/>
                </a:cubicBezTo>
                <a:lnTo>
                  <a:pt x="11790154" y="1120040"/>
                </a:lnTo>
                <a:lnTo>
                  <a:pt x="11828607" y="1120040"/>
                </a:lnTo>
                <a:lnTo>
                  <a:pt x="11828607" y="959571"/>
                </a:lnTo>
                <a:cubicBezTo>
                  <a:pt x="11828607" y="942316"/>
                  <a:pt x="11825978" y="928225"/>
                  <a:pt x="11820719" y="917297"/>
                </a:cubicBezTo>
                <a:cubicBezTo>
                  <a:pt x="11815460" y="906369"/>
                  <a:pt x="11808354" y="897864"/>
                  <a:pt x="11799397" y="891784"/>
                </a:cubicBezTo>
                <a:cubicBezTo>
                  <a:pt x="11790441" y="885704"/>
                  <a:pt x="11780336" y="881513"/>
                  <a:pt x="11769078" y="879213"/>
                </a:cubicBezTo>
                <a:cubicBezTo>
                  <a:pt x="11757822" y="876912"/>
                  <a:pt x="11746031" y="875762"/>
                  <a:pt x="11733706" y="875762"/>
                </a:cubicBezTo>
                <a:close/>
                <a:moveTo>
                  <a:pt x="7512653" y="875762"/>
                </a:moveTo>
                <a:cubicBezTo>
                  <a:pt x="7488004" y="875762"/>
                  <a:pt x="7467668" y="881020"/>
                  <a:pt x="7451646" y="891538"/>
                </a:cubicBezTo>
                <a:cubicBezTo>
                  <a:pt x="7435622" y="902055"/>
                  <a:pt x="7423708" y="916639"/>
                  <a:pt x="7415904" y="935291"/>
                </a:cubicBezTo>
                <a:cubicBezTo>
                  <a:pt x="7408098" y="953942"/>
                  <a:pt x="7404194" y="975511"/>
                  <a:pt x="7404194" y="999996"/>
                </a:cubicBezTo>
                <a:cubicBezTo>
                  <a:pt x="7404194" y="1023496"/>
                  <a:pt x="7408222" y="1044653"/>
                  <a:pt x="7416272" y="1063469"/>
                </a:cubicBezTo>
                <a:cubicBezTo>
                  <a:pt x="7424325" y="1082285"/>
                  <a:pt x="7436692" y="1097157"/>
                  <a:pt x="7453371" y="1108085"/>
                </a:cubicBezTo>
                <a:cubicBezTo>
                  <a:pt x="7470049" y="1119013"/>
                  <a:pt x="7491455" y="1124477"/>
                  <a:pt x="7517583" y="1124477"/>
                </a:cubicBezTo>
                <a:cubicBezTo>
                  <a:pt x="7537796" y="1124477"/>
                  <a:pt x="7555297" y="1121149"/>
                  <a:pt x="7570087" y="1114494"/>
                </a:cubicBezTo>
                <a:cubicBezTo>
                  <a:pt x="7584876" y="1107838"/>
                  <a:pt x="7596379" y="1098389"/>
                  <a:pt x="7604597" y="1086147"/>
                </a:cubicBezTo>
                <a:cubicBezTo>
                  <a:pt x="7612813" y="1073904"/>
                  <a:pt x="7617167" y="1059320"/>
                  <a:pt x="7617661" y="1042394"/>
                </a:cubicBezTo>
                <a:lnTo>
                  <a:pt x="7576989" y="1042394"/>
                </a:lnTo>
                <a:cubicBezTo>
                  <a:pt x="7576496" y="1058662"/>
                  <a:pt x="7571073" y="1071110"/>
                  <a:pt x="7560720" y="1079738"/>
                </a:cubicBezTo>
                <a:cubicBezTo>
                  <a:pt x="7550368" y="1088365"/>
                  <a:pt x="7535988" y="1092679"/>
                  <a:pt x="7517583" y="1092679"/>
                </a:cubicBezTo>
                <a:cubicBezTo>
                  <a:pt x="7500328" y="1092679"/>
                  <a:pt x="7486442" y="1088735"/>
                  <a:pt x="7475926" y="1080847"/>
                </a:cubicBezTo>
                <a:cubicBezTo>
                  <a:pt x="7465409" y="1072959"/>
                  <a:pt x="7457726" y="1062483"/>
                  <a:pt x="7452878" y="1049419"/>
                </a:cubicBezTo>
                <a:cubicBezTo>
                  <a:pt x="7448031" y="1036354"/>
                  <a:pt x="7445524" y="1022016"/>
                  <a:pt x="7445360" y="1006405"/>
                </a:cubicBezTo>
                <a:lnTo>
                  <a:pt x="7616429" y="1006405"/>
                </a:lnTo>
                <a:cubicBezTo>
                  <a:pt x="7616758" y="1004926"/>
                  <a:pt x="7617003" y="1002502"/>
                  <a:pt x="7617167" y="999133"/>
                </a:cubicBezTo>
                <a:cubicBezTo>
                  <a:pt x="7617332" y="995765"/>
                  <a:pt x="7617414" y="992848"/>
                  <a:pt x="7617414" y="990383"/>
                </a:cubicBezTo>
                <a:cubicBezTo>
                  <a:pt x="7617414" y="953408"/>
                  <a:pt x="7608130" y="925061"/>
                  <a:pt x="7589561" y="905342"/>
                </a:cubicBezTo>
                <a:cubicBezTo>
                  <a:pt x="7570990" y="885622"/>
                  <a:pt x="7545355" y="875762"/>
                  <a:pt x="7512653" y="875762"/>
                </a:cubicBezTo>
                <a:close/>
                <a:moveTo>
                  <a:pt x="6919057" y="875762"/>
                </a:moveTo>
                <a:cubicBezTo>
                  <a:pt x="6906240" y="875762"/>
                  <a:pt x="6894326" y="877118"/>
                  <a:pt x="6883315" y="879829"/>
                </a:cubicBezTo>
                <a:cubicBezTo>
                  <a:pt x="6872305" y="882541"/>
                  <a:pt x="6862732" y="886608"/>
                  <a:pt x="6854598" y="892031"/>
                </a:cubicBezTo>
                <a:cubicBezTo>
                  <a:pt x="6846464" y="897454"/>
                  <a:pt x="6840137" y="904232"/>
                  <a:pt x="6835618" y="912367"/>
                </a:cubicBezTo>
                <a:cubicBezTo>
                  <a:pt x="6831098" y="920501"/>
                  <a:pt x="6828840" y="929909"/>
                  <a:pt x="6828840" y="940590"/>
                </a:cubicBezTo>
                <a:cubicBezTo>
                  <a:pt x="6828840" y="954230"/>
                  <a:pt x="6832044" y="965528"/>
                  <a:pt x="6838452" y="974484"/>
                </a:cubicBezTo>
                <a:cubicBezTo>
                  <a:pt x="6844862" y="983440"/>
                  <a:pt x="6854475" y="990835"/>
                  <a:pt x="6867293" y="996668"/>
                </a:cubicBezTo>
                <a:cubicBezTo>
                  <a:pt x="6880110" y="1002502"/>
                  <a:pt x="6895886" y="1007638"/>
                  <a:pt x="6914620" y="1012074"/>
                </a:cubicBezTo>
                <a:cubicBezTo>
                  <a:pt x="6937627" y="1017497"/>
                  <a:pt x="6953690" y="1023085"/>
                  <a:pt x="6962809" y="1028836"/>
                </a:cubicBezTo>
                <a:cubicBezTo>
                  <a:pt x="6971931" y="1034588"/>
                  <a:pt x="6976491" y="1043380"/>
                  <a:pt x="6976491" y="1055211"/>
                </a:cubicBezTo>
                <a:cubicBezTo>
                  <a:pt x="6976491" y="1069015"/>
                  <a:pt x="6971437" y="1078916"/>
                  <a:pt x="6961331" y="1084914"/>
                </a:cubicBezTo>
                <a:cubicBezTo>
                  <a:pt x="6951225" y="1090912"/>
                  <a:pt x="6938366" y="1093911"/>
                  <a:pt x="6922755" y="1093911"/>
                </a:cubicBezTo>
                <a:cubicBezTo>
                  <a:pt x="6905335" y="1093911"/>
                  <a:pt x="6890833" y="1090091"/>
                  <a:pt x="6879248" y="1082449"/>
                </a:cubicBezTo>
                <a:cubicBezTo>
                  <a:pt x="6867662" y="1074808"/>
                  <a:pt x="6861870" y="1061620"/>
                  <a:pt x="6861870" y="1042887"/>
                </a:cubicBezTo>
                <a:lnTo>
                  <a:pt x="6822184" y="1042887"/>
                </a:lnTo>
                <a:cubicBezTo>
                  <a:pt x="6822184" y="1057676"/>
                  <a:pt x="6824772" y="1070289"/>
                  <a:pt x="6829948" y="1080724"/>
                </a:cubicBezTo>
                <a:cubicBezTo>
                  <a:pt x="6835125" y="1091159"/>
                  <a:pt x="6842315" y="1099581"/>
                  <a:pt x="6851517" y="1105990"/>
                </a:cubicBezTo>
                <a:cubicBezTo>
                  <a:pt x="6860719" y="1112399"/>
                  <a:pt x="6871360" y="1117082"/>
                  <a:pt x="6883438" y="1120040"/>
                </a:cubicBezTo>
                <a:cubicBezTo>
                  <a:pt x="6895517" y="1122998"/>
                  <a:pt x="6908293" y="1124477"/>
                  <a:pt x="6921768" y="1124477"/>
                </a:cubicBezTo>
                <a:cubicBezTo>
                  <a:pt x="6935243" y="1124477"/>
                  <a:pt x="6947774" y="1123080"/>
                  <a:pt x="6959360" y="1120286"/>
                </a:cubicBezTo>
                <a:cubicBezTo>
                  <a:pt x="6970945" y="1117493"/>
                  <a:pt x="6981051" y="1113179"/>
                  <a:pt x="6989679" y="1107346"/>
                </a:cubicBezTo>
                <a:cubicBezTo>
                  <a:pt x="6998306" y="1101512"/>
                  <a:pt x="7005042" y="1094035"/>
                  <a:pt x="7009891" y="1084914"/>
                </a:cubicBezTo>
                <a:cubicBezTo>
                  <a:pt x="7014738" y="1075794"/>
                  <a:pt x="7017162" y="1064989"/>
                  <a:pt x="7017162" y="1052500"/>
                </a:cubicBezTo>
                <a:cubicBezTo>
                  <a:pt x="7017162" y="1038039"/>
                  <a:pt x="7014081" y="1026166"/>
                  <a:pt x="7007919" y="1016881"/>
                </a:cubicBezTo>
                <a:cubicBezTo>
                  <a:pt x="7001756" y="1007596"/>
                  <a:pt x="6992595" y="999996"/>
                  <a:pt x="6980434" y="994080"/>
                </a:cubicBezTo>
                <a:cubicBezTo>
                  <a:pt x="6968274" y="988164"/>
                  <a:pt x="6953237" y="983070"/>
                  <a:pt x="6935326" y="978798"/>
                </a:cubicBezTo>
                <a:cubicBezTo>
                  <a:pt x="6918893" y="974854"/>
                  <a:pt x="6905827" y="971115"/>
                  <a:pt x="6896133" y="967582"/>
                </a:cubicBezTo>
                <a:cubicBezTo>
                  <a:pt x="6886438" y="964049"/>
                  <a:pt x="6879535" y="960064"/>
                  <a:pt x="6875426" y="955627"/>
                </a:cubicBezTo>
                <a:cubicBezTo>
                  <a:pt x="6871318" y="951190"/>
                  <a:pt x="6869265" y="945767"/>
                  <a:pt x="6869265" y="939358"/>
                </a:cubicBezTo>
                <a:cubicBezTo>
                  <a:pt x="6869265" y="928184"/>
                  <a:pt x="6873866" y="919967"/>
                  <a:pt x="6883068" y="914708"/>
                </a:cubicBezTo>
                <a:cubicBezTo>
                  <a:pt x="6892271" y="909450"/>
                  <a:pt x="6904267" y="906820"/>
                  <a:pt x="6919057" y="906820"/>
                </a:cubicBezTo>
                <a:cubicBezTo>
                  <a:pt x="6933682" y="906820"/>
                  <a:pt x="6946089" y="910354"/>
                  <a:pt x="6956277" y="917420"/>
                </a:cubicBezTo>
                <a:cubicBezTo>
                  <a:pt x="6966467" y="924486"/>
                  <a:pt x="6971561" y="936564"/>
                  <a:pt x="6971561" y="953655"/>
                </a:cubicBezTo>
                <a:lnTo>
                  <a:pt x="7011493" y="953655"/>
                </a:lnTo>
                <a:cubicBezTo>
                  <a:pt x="7011493" y="939851"/>
                  <a:pt x="7009028" y="928019"/>
                  <a:pt x="7004098" y="918159"/>
                </a:cubicBezTo>
                <a:cubicBezTo>
                  <a:pt x="6999169" y="908299"/>
                  <a:pt x="6992472" y="900247"/>
                  <a:pt x="6984009" y="894003"/>
                </a:cubicBezTo>
                <a:cubicBezTo>
                  <a:pt x="6975546" y="887758"/>
                  <a:pt x="6965768" y="883157"/>
                  <a:pt x="6954676" y="880199"/>
                </a:cubicBezTo>
                <a:cubicBezTo>
                  <a:pt x="6943582" y="877241"/>
                  <a:pt x="6931711" y="875762"/>
                  <a:pt x="6919057" y="875762"/>
                </a:cubicBezTo>
                <a:close/>
                <a:moveTo>
                  <a:pt x="6664928" y="875762"/>
                </a:moveTo>
                <a:cubicBezTo>
                  <a:pt x="6640279" y="875762"/>
                  <a:pt x="6619943" y="881020"/>
                  <a:pt x="6603920" y="891538"/>
                </a:cubicBezTo>
                <a:cubicBezTo>
                  <a:pt x="6587898" y="902055"/>
                  <a:pt x="6575985" y="916639"/>
                  <a:pt x="6568178" y="935291"/>
                </a:cubicBezTo>
                <a:cubicBezTo>
                  <a:pt x="6560372" y="953942"/>
                  <a:pt x="6556470" y="975511"/>
                  <a:pt x="6556470" y="999996"/>
                </a:cubicBezTo>
                <a:cubicBezTo>
                  <a:pt x="6556470" y="1023496"/>
                  <a:pt x="6560496" y="1044653"/>
                  <a:pt x="6568548" y="1063469"/>
                </a:cubicBezTo>
                <a:cubicBezTo>
                  <a:pt x="6576601" y="1082285"/>
                  <a:pt x="6588966" y="1097157"/>
                  <a:pt x="6605646" y="1108085"/>
                </a:cubicBezTo>
                <a:cubicBezTo>
                  <a:pt x="6622326" y="1119013"/>
                  <a:pt x="6643729" y="1124477"/>
                  <a:pt x="6669858" y="1124477"/>
                </a:cubicBezTo>
                <a:cubicBezTo>
                  <a:pt x="6690071" y="1124477"/>
                  <a:pt x="6707572" y="1121149"/>
                  <a:pt x="6722362" y="1114494"/>
                </a:cubicBezTo>
                <a:cubicBezTo>
                  <a:pt x="6737152" y="1107838"/>
                  <a:pt x="6748655" y="1098389"/>
                  <a:pt x="6756871" y="1086147"/>
                </a:cubicBezTo>
                <a:cubicBezTo>
                  <a:pt x="6765088" y="1073904"/>
                  <a:pt x="6769443" y="1059320"/>
                  <a:pt x="6769936" y="1042394"/>
                </a:cubicBezTo>
                <a:lnTo>
                  <a:pt x="6729264" y="1042394"/>
                </a:lnTo>
                <a:cubicBezTo>
                  <a:pt x="6728771" y="1058662"/>
                  <a:pt x="6723348" y="1071110"/>
                  <a:pt x="6712995" y="1079738"/>
                </a:cubicBezTo>
                <a:cubicBezTo>
                  <a:pt x="6702643" y="1088365"/>
                  <a:pt x="6688263" y="1092679"/>
                  <a:pt x="6669858" y="1092679"/>
                </a:cubicBezTo>
                <a:cubicBezTo>
                  <a:pt x="6652604" y="1092679"/>
                  <a:pt x="6638718" y="1088735"/>
                  <a:pt x="6628200" y="1080847"/>
                </a:cubicBezTo>
                <a:cubicBezTo>
                  <a:pt x="6617682" y="1072959"/>
                  <a:pt x="6610001" y="1062483"/>
                  <a:pt x="6605153" y="1049419"/>
                </a:cubicBezTo>
                <a:cubicBezTo>
                  <a:pt x="6600305" y="1036354"/>
                  <a:pt x="6597799" y="1022016"/>
                  <a:pt x="6597635" y="1006405"/>
                </a:cubicBezTo>
                <a:lnTo>
                  <a:pt x="6768703" y="1006405"/>
                </a:lnTo>
                <a:cubicBezTo>
                  <a:pt x="6769031" y="1004926"/>
                  <a:pt x="6769278" y="1002502"/>
                  <a:pt x="6769443" y="999133"/>
                </a:cubicBezTo>
                <a:cubicBezTo>
                  <a:pt x="6769608" y="995765"/>
                  <a:pt x="6769689" y="992848"/>
                  <a:pt x="6769689" y="990383"/>
                </a:cubicBezTo>
                <a:cubicBezTo>
                  <a:pt x="6769689" y="953408"/>
                  <a:pt x="6760404" y="925061"/>
                  <a:pt x="6741836" y="905342"/>
                </a:cubicBezTo>
                <a:cubicBezTo>
                  <a:pt x="6723266" y="885622"/>
                  <a:pt x="6697630" y="875762"/>
                  <a:pt x="6664928" y="875762"/>
                </a:cubicBezTo>
                <a:close/>
                <a:moveTo>
                  <a:pt x="6004657" y="875762"/>
                </a:moveTo>
                <a:cubicBezTo>
                  <a:pt x="5991839" y="875762"/>
                  <a:pt x="5979926" y="877118"/>
                  <a:pt x="5968915" y="879829"/>
                </a:cubicBezTo>
                <a:cubicBezTo>
                  <a:pt x="5957905" y="882541"/>
                  <a:pt x="5948333" y="886608"/>
                  <a:pt x="5940198" y="892031"/>
                </a:cubicBezTo>
                <a:cubicBezTo>
                  <a:pt x="5932065" y="897454"/>
                  <a:pt x="5925738" y="904232"/>
                  <a:pt x="5921219" y="912367"/>
                </a:cubicBezTo>
                <a:cubicBezTo>
                  <a:pt x="5916699" y="920501"/>
                  <a:pt x="5914440" y="929909"/>
                  <a:pt x="5914440" y="940590"/>
                </a:cubicBezTo>
                <a:cubicBezTo>
                  <a:pt x="5914440" y="954230"/>
                  <a:pt x="5917644" y="965528"/>
                  <a:pt x="5924053" y="974484"/>
                </a:cubicBezTo>
                <a:cubicBezTo>
                  <a:pt x="5930462" y="983440"/>
                  <a:pt x="5940075" y="990835"/>
                  <a:pt x="5952893" y="996668"/>
                </a:cubicBezTo>
                <a:cubicBezTo>
                  <a:pt x="5965711" y="1002502"/>
                  <a:pt x="5981487" y="1007638"/>
                  <a:pt x="6000220" y="1012074"/>
                </a:cubicBezTo>
                <a:cubicBezTo>
                  <a:pt x="6023227" y="1017497"/>
                  <a:pt x="6039291" y="1023085"/>
                  <a:pt x="6048410" y="1028836"/>
                </a:cubicBezTo>
                <a:cubicBezTo>
                  <a:pt x="6057530" y="1034588"/>
                  <a:pt x="6062091" y="1043380"/>
                  <a:pt x="6062091" y="1055211"/>
                </a:cubicBezTo>
                <a:cubicBezTo>
                  <a:pt x="6062091" y="1069015"/>
                  <a:pt x="6057038" y="1078916"/>
                  <a:pt x="6046931" y="1084914"/>
                </a:cubicBezTo>
                <a:cubicBezTo>
                  <a:pt x="6036825" y="1090912"/>
                  <a:pt x="6023967" y="1093911"/>
                  <a:pt x="6008354" y="1093911"/>
                </a:cubicBezTo>
                <a:cubicBezTo>
                  <a:pt x="5990936" y="1093911"/>
                  <a:pt x="5976432" y="1090091"/>
                  <a:pt x="5964848" y="1082449"/>
                </a:cubicBezTo>
                <a:cubicBezTo>
                  <a:pt x="5953263" y="1074808"/>
                  <a:pt x="5947469" y="1061620"/>
                  <a:pt x="5947469" y="1042887"/>
                </a:cubicBezTo>
                <a:lnTo>
                  <a:pt x="5907784" y="1042887"/>
                </a:lnTo>
                <a:cubicBezTo>
                  <a:pt x="5907784" y="1057676"/>
                  <a:pt x="5910373" y="1070289"/>
                  <a:pt x="5915549" y="1080724"/>
                </a:cubicBezTo>
                <a:cubicBezTo>
                  <a:pt x="5920725" y="1091159"/>
                  <a:pt x="5927914" y="1099581"/>
                  <a:pt x="5937117" y="1105990"/>
                </a:cubicBezTo>
                <a:cubicBezTo>
                  <a:pt x="5946320" y="1112399"/>
                  <a:pt x="5956960" y="1117082"/>
                  <a:pt x="5969038" y="1120040"/>
                </a:cubicBezTo>
                <a:cubicBezTo>
                  <a:pt x="5981116" y="1122998"/>
                  <a:pt x="5993894" y="1124477"/>
                  <a:pt x="6007369" y="1124477"/>
                </a:cubicBezTo>
                <a:cubicBezTo>
                  <a:pt x="6020844" y="1124477"/>
                  <a:pt x="6033374" y="1123080"/>
                  <a:pt x="6044960" y="1120286"/>
                </a:cubicBezTo>
                <a:cubicBezTo>
                  <a:pt x="6056544" y="1117493"/>
                  <a:pt x="6066651" y="1113179"/>
                  <a:pt x="6075278" y="1107346"/>
                </a:cubicBezTo>
                <a:cubicBezTo>
                  <a:pt x="6083906" y="1101512"/>
                  <a:pt x="6090643" y="1094035"/>
                  <a:pt x="6095491" y="1084914"/>
                </a:cubicBezTo>
                <a:cubicBezTo>
                  <a:pt x="6100339" y="1075794"/>
                  <a:pt x="6102763" y="1064989"/>
                  <a:pt x="6102763" y="1052500"/>
                </a:cubicBezTo>
                <a:cubicBezTo>
                  <a:pt x="6102763" y="1038039"/>
                  <a:pt x="6099681" y="1026166"/>
                  <a:pt x="6093519" y="1016881"/>
                </a:cubicBezTo>
                <a:cubicBezTo>
                  <a:pt x="6087356" y="1007596"/>
                  <a:pt x="6078195" y="999996"/>
                  <a:pt x="6066035" y="994080"/>
                </a:cubicBezTo>
                <a:cubicBezTo>
                  <a:pt x="6053874" y="988164"/>
                  <a:pt x="6038838" y="983070"/>
                  <a:pt x="6020927" y="978798"/>
                </a:cubicBezTo>
                <a:cubicBezTo>
                  <a:pt x="6004493" y="974854"/>
                  <a:pt x="5991429" y="971115"/>
                  <a:pt x="5981733" y="967582"/>
                </a:cubicBezTo>
                <a:cubicBezTo>
                  <a:pt x="5972038" y="964049"/>
                  <a:pt x="5965136" y="960064"/>
                  <a:pt x="5961027" y="955627"/>
                </a:cubicBezTo>
                <a:cubicBezTo>
                  <a:pt x="5956919" y="951190"/>
                  <a:pt x="5954865" y="945767"/>
                  <a:pt x="5954865" y="939358"/>
                </a:cubicBezTo>
                <a:cubicBezTo>
                  <a:pt x="5954865" y="928184"/>
                  <a:pt x="5959466" y="919967"/>
                  <a:pt x="5968668" y="914708"/>
                </a:cubicBezTo>
                <a:cubicBezTo>
                  <a:pt x="5977872" y="909450"/>
                  <a:pt x="5989868" y="906820"/>
                  <a:pt x="6004657" y="906820"/>
                </a:cubicBezTo>
                <a:cubicBezTo>
                  <a:pt x="6019283" y="906820"/>
                  <a:pt x="6031690" y="910354"/>
                  <a:pt x="6041878" y="917420"/>
                </a:cubicBezTo>
                <a:cubicBezTo>
                  <a:pt x="6052067" y="924486"/>
                  <a:pt x="6057161" y="936564"/>
                  <a:pt x="6057161" y="953655"/>
                </a:cubicBezTo>
                <a:lnTo>
                  <a:pt x="6097094" y="953655"/>
                </a:lnTo>
                <a:cubicBezTo>
                  <a:pt x="6097094" y="939851"/>
                  <a:pt x="6094629" y="928019"/>
                  <a:pt x="6089698" y="918159"/>
                </a:cubicBezTo>
                <a:cubicBezTo>
                  <a:pt x="6084769" y="908299"/>
                  <a:pt x="6078073" y="900247"/>
                  <a:pt x="6069609" y="894003"/>
                </a:cubicBezTo>
                <a:cubicBezTo>
                  <a:pt x="6061146" y="887758"/>
                  <a:pt x="6051368" y="883157"/>
                  <a:pt x="6040276" y="880199"/>
                </a:cubicBezTo>
                <a:cubicBezTo>
                  <a:pt x="6029183" y="877241"/>
                  <a:pt x="6017311" y="875762"/>
                  <a:pt x="6004657" y="875762"/>
                </a:cubicBezTo>
                <a:close/>
                <a:moveTo>
                  <a:pt x="5750529" y="875762"/>
                </a:moveTo>
                <a:cubicBezTo>
                  <a:pt x="5725879" y="875762"/>
                  <a:pt x="5705543" y="881020"/>
                  <a:pt x="5689521" y="891538"/>
                </a:cubicBezTo>
                <a:cubicBezTo>
                  <a:pt x="5673498" y="902055"/>
                  <a:pt x="5661584" y="916639"/>
                  <a:pt x="5653779" y="935291"/>
                </a:cubicBezTo>
                <a:cubicBezTo>
                  <a:pt x="5645973" y="953942"/>
                  <a:pt x="5642070" y="975511"/>
                  <a:pt x="5642070" y="999996"/>
                </a:cubicBezTo>
                <a:cubicBezTo>
                  <a:pt x="5642070" y="1023496"/>
                  <a:pt x="5646096" y="1044653"/>
                  <a:pt x="5654148" y="1063469"/>
                </a:cubicBezTo>
                <a:cubicBezTo>
                  <a:pt x="5662200" y="1082285"/>
                  <a:pt x="5674565" y="1097157"/>
                  <a:pt x="5691246" y="1108085"/>
                </a:cubicBezTo>
                <a:cubicBezTo>
                  <a:pt x="5707925" y="1119013"/>
                  <a:pt x="5729329" y="1124477"/>
                  <a:pt x="5755459" y="1124477"/>
                </a:cubicBezTo>
                <a:cubicBezTo>
                  <a:pt x="5775672" y="1124477"/>
                  <a:pt x="5793173" y="1121149"/>
                  <a:pt x="5807962" y="1114494"/>
                </a:cubicBezTo>
                <a:cubicBezTo>
                  <a:pt x="5822752" y="1107838"/>
                  <a:pt x="5834255" y="1098389"/>
                  <a:pt x="5842472" y="1086147"/>
                </a:cubicBezTo>
                <a:cubicBezTo>
                  <a:pt x="5850687" y="1073904"/>
                  <a:pt x="5855043" y="1059320"/>
                  <a:pt x="5855536" y="1042394"/>
                </a:cubicBezTo>
                <a:lnTo>
                  <a:pt x="5814864" y="1042394"/>
                </a:lnTo>
                <a:cubicBezTo>
                  <a:pt x="5814371" y="1058662"/>
                  <a:pt x="5808948" y="1071110"/>
                  <a:pt x="5798595" y="1079738"/>
                </a:cubicBezTo>
                <a:cubicBezTo>
                  <a:pt x="5788242" y="1088365"/>
                  <a:pt x="5773862" y="1092679"/>
                  <a:pt x="5755459" y="1092679"/>
                </a:cubicBezTo>
                <a:cubicBezTo>
                  <a:pt x="5738203" y="1092679"/>
                  <a:pt x="5724317" y="1088735"/>
                  <a:pt x="5713801" y="1080847"/>
                </a:cubicBezTo>
                <a:cubicBezTo>
                  <a:pt x="5703283" y="1072959"/>
                  <a:pt x="5695601" y="1062483"/>
                  <a:pt x="5690753" y="1049419"/>
                </a:cubicBezTo>
                <a:cubicBezTo>
                  <a:pt x="5685905" y="1036354"/>
                  <a:pt x="5683399" y="1022016"/>
                  <a:pt x="5683235" y="1006405"/>
                </a:cubicBezTo>
                <a:lnTo>
                  <a:pt x="5854304" y="1006405"/>
                </a:lnTo>
                <a:cubicBezTo>
                  <a:pt x="5854632" y="1004926"/>
                  <a:pt x="5854879" y="1002502"/>
                  <a:pt x="5855043" y="999133"/>
                </a:cubicBezTo>
                <a:cubicBezTo>
                  <a:pt x="5855207" y="995765"/>
                  <a:pt x="5855290" y="992848"/>
                  <a:pt x="5855290" y="990383"/>
                </a:cubicBezTo>
                <a:cubicBezTo>
                  <a:pt x="5855290" y="953408"/>
                  <a:pt x="5846004" y="925061"/>
                  <a:pt x="5827435" y="905342"/>
                </a:cubicBezTo>
                <a:cubicBezTo>
                  <a:pt x="5808866" y="885622"/>
                  <a:pt x="5783230" y="875762"/>
                  <a:pt x="5750529" y="875762"/>
                </a:cubicBezTo>
                <a:close/>
                <a:moveTo>
                  <a:pt x="5486540" y="875762"/>
                </a:moveTo>
                <a:cubicBezTo>
                  <a:pt x="5464355" y="875762"/>
                  <a:pt x="5444924" y="880404"/>
                  <a:pt x="5428243" y="889689"/>
                </a:cubicBezTo>
                <a:cubicBezTo>
                  <a:pt x="5411564" y="898974"/>
                  <a:pt x="5398583" y="912860"/>
                  <a:pt x="5389297" y="931347"/>
                </a:cubicBezTo>
                <a:cubicBezTo>
                  <a:pt x="5380012" y="949834"/>
                  <a:pt x="5375370" y="972882"/>
                  <a:pt x="5375370" y="1000489"/>
                </a:cubicBezTo>
                <a:cubicBezTo>
                  <a:pt x="5375370" y="1028097"/>
                  <a:pt x="5380095" y="1051062"/>
                  <a:pt x="5389544" y="1069385"/>
                </a:cubicBezTo>
                <a:cubicBezTo>
                  <a:pt x="5398992" y="1087708"/>
                  <a:pt x="5412098" y="1101430"/>
                  <a:pt x="5428860" y="1110550"/>
                </a:cubicBezTo>
                <a:cubicBezTo>
                  <a:pt x="5445622" y="1119670"/>
                  <a:pt x="5464849" y="1124230"/>
                  <a:pt x="5486540" y="1124230"/>
                </a:cubicBezTo>
                <a:cubicBezTo>
                  <a:pt x="5505438" y="1124230"/>
                  <a:pt x="5522486" y="1121026"/>
                  <a:pt x="5537688" y="1114617"/>
                </a:cubicBezTo>
                <a:cubicBezTo>
                  <a:pt x="5552889" y="1108208"/>
                  <a:pt x="5564967" y="1098554"/>
                  <a:pt x="5573923" y="1085654"/>
                </a:cubicBezTo>
                <a:cubicBezTo>
                  <a:pt x="5582879" y="1072754"/>
                  <a:pt x="5587604" y="1056608"/>
                  <a:pt x="5588096" y="1037217"/>
                </a:cubicBezTo>
                <a:lnTo>
                  <a:pt x="5547424" y="1037217"/>
                </a:lnTo>
                <a:cubicBezTo>
                  <a:pt x="5546932" y="1054800"/>
                  <a:pt x="5541181" y="1068152"/>
                  <a:pt x="5530170" y="1077273"/>
                </a:cubicBezTo>
                <a:cubicBezTo>
                  <a:pt x="5519160" y="1086393"/>
                  <a:pt x="5504863" y="1090953"/>
                  <a:pt x="5487279" y="1090953"/>
                </a:cubicBezTo>
                <a:cubicBezTo>
                  <a:pt x="5471833" y="1090953"/>
                  <a:pt x="5458932" y="1087379"/>
                  <a:pt x="5448580" y="1080231"/>
                </a:cubicBezTo>
                <a:cubicBezTo>
                  <a:pt x="5438226" y="1073082"/>
                  <a:pt x="5430503" y="1062812"/>
                  <a:pt x="5425409" y="1049419"/>
                </a:cubicBezTo>
                <a:cubicBezTo>
                  <a:pt x="5420315" y="1036026"/>
                  <a:pt x="5417767" y="1019716"/>
                  <a:pt x="5417767" y="1000489"/>
                </a:cubicBezTo>
                <a:cubicBezTo>
                  <a:pt x="5417767" y="971567"/>
                  <a:pt x="5423518" y="949095"/>
                  <a:pt x="5435022" y="933072"/>
                </a:cubicBezTo>
                <a:cubicBezTo>
                  <a:pt x="5446526" y="917050"/>
                  <a:pt x="5463944" y="909039"/>
                  <a:pt x="5487279" y="909039"/>
                </a:cubicBezTo>
                <a:cubicBezTo>
                  <a:pt x="5504863" y="909039"/>
                  <a:pt x="5518749" y="913476"/>
                  <a:pt x="5528937" y="922350"/>
                </a:cubicBezTo>
                <a:cubicBezTo>
                  <a:pt x="5539125" y="931224"/>
                  <a:pt x="5544713" y="943384"/>
                  <a:pt x="5545699" y="958831"/>
                </a:cubicBezTo>
                <a:lnTo>
                  <a:pt x="5586372" y="958831"/>
                </a:lnTo>
                <a:cubicBezTo>
                  <a:pt x="5585878" y="940098"/>
                  <a:pt x="5581195" y="924609"/>
                  <a:pt x="5572321" y="912367"/>
                </a:cubicBezTo>
                <a:cubicBezTo>
                  <a:pt x="5563447" y="900124"/>
                  <a:pt x="5551573" y="890962"/>
                  <a:pt x="5536702" y="884882"/>
                </a:cubicBezTo>
                <a:cubicBezTo>
                  <a:pt x="5521830" y="878802"/>
                  <a:pt x="5505109" y="875762"/>
                  <a:pt x="5486540" y="875762"/>
                </a:cubicBezTo>
                <a:close/>
                <a:moveTo>
                  <a:pt x="4966433" y="875762"/>
                </a:moveTo>
                <a:cubicBezTo>
                  <a:pt x="4953615" y="875762"/>
                  <a:pt x="4941701" y="877118"/>
                  <a:pt x="4930691" y="879829"/>
                </a:cubicBezTo>
                <a:cubicBezTo>
                  <a:pt x="4919680" y="882541"/>
                  <a:pt x="4910107" y="886608"/>
                  <a:pt x="4901973" y="892031"/>
                </a:cubicBezTo>
                <a:cubicBezTo>
                  <a:pt x="4893839" y="897454"/>
                  <a:pt x="4887512" y="904232"/>
                  <a:pt x="4882993" y="912367"/>
                </a:cubicBezTo>
                <a:cubicBezTo>
                  <a:pt x="4878474" y="920501"/>
                  <a:pt x="4876214" y="929909"/>
                  <a:pt x="4876214" y="940590"/>
                </a:cubicBezTo>
                <a:cubicBezTo>
                  <a:pt x="4876214" y="954230"/>
                  <a:pt x="4879418" y="965528"/>
                  <a:pt x="4885828" y="974484"/>
                </a:cubicBezTo>
                <a:cubicBezTo>
                  <a:pt x="4892236" y="983440"/>
                  <a:pt x="4901851" y="990835"/>
                  <a:pt x="4914668" y="996668"/>
                </a:cubicBezTo>
                <a:cubicBezTo>
                  <a:pt x="4927486" y="1002502"/>
                  <a:pt x="4943262" y="1007638"/>
                  <a:pt x="4961995" y="1012074"/>
                </a:cubicBezTo>
                <a:cubicBezTo>
                  <a:pt x="4985003" y="1017497"/>
                  <a:pt x="5001065" y="1023085"/>
                  <a:pt x="5010185" y="1028836"/>
                </a:cubicBezTo>
                <a:cubicBezTo>
                  <a:pt x="5019306" y="1034588"/>
                  <a:pt x="5023867" y="1043380"/>
                  <a:pt x="5023867" y="1055211"/>
                </a:cubicBezTo>
                <a:cubicBezTo>
                  <a:pt x="5023867" y="1069015"/>
                  <a:pt x="5018812" y="1078916"/>
                  <a:pt x="5008706" y="1084914"/>
                </a:cubicBezTo>
                <a:cubicBezTo>
                  <a:pt x="4998600" y="1090912"/>
                  <a:pt x="4985741" y="1093911"/>
                  <a:pt x="4970129" y="1093911"/>
                </a:cubicBezTo>
                <a:cubicBezTo>
                  <a:pt x="4952711" y="1093911"/>
                  <a:pt x="4938209" y="1090091"/>
                  <a:pt x="4926624" y="1082449"/>
                </a:cubicBezTo>
                <a:cubicBezTo>
                  <a:pt x="4915037" y="1074808"/>
                  <a:pt x="4909246" y="1061620"/>
                  <a:pt x="4909246" y="1042887"/>
                </a:cubicBezTo>
                <a:lnTo>
                  <a:pt x="4869560" y="1042887"/>
                </a:lnTo>
                <a:cubicBezTo>
                  <a:pt x="4869560" y="1057676"/>
                  <a:pt x="4872147" y="1070289"/>
                  <a:pt x="4877324" y="1080724"/>
                </a:cubicBezTo>
                <a:cubicBezTo>
                  <a:pt x="4882501" y="1091159"/>
                  <a:pt x="4889690" y="1099581"/>
                  <a:pt x="4898892" y="1105990"/>
                </a:cubicBezTo>
                <a:cubicBezTo>
                  <a:pt x="4908095" y="1112399"/>
                  <a:pt x="4918735" y="1117082"/>
                  <a:pt x="4930814" y="1120040"/>
                </a:cubicBezTo>
                <a:cubicBezTo>
                  <a:pt x="4942891" y="1122998"/>
                  <a:pt x="4955669" y="1124477"/>
                  <a:pt x="4969143" y="1124477"/>
                </a:cubicBezTo>
                <a:cubicBezTo>
                  <a:pt x="4982620" y="1124477"/>
                  <a:pt x="4995149" y="1123080"/>
                  <a:pt x="5006735" y="1120286"/>
                </a:cubicBezTo>
                <a:cubicBezTo>
                  <a:pt x="5018320" y="1117493"/>
                  <a:pt x="5028426" y="1113179"/>
                  <a:pt x="5037053" y="1107346"/>
                </a:cubicBezTo>
                <a:cubicBezTo>
                  <a:pt x="5045680" y="1101512"/>
                  <a:pt x="5052419" y="1094035"/>
                  <a:pt x="5057266" y="1084914"/>
                </a:cubicBezTo>
                <a:cubicBezTo>
                  <a:pt x="5062114" y="1075794"/>
                  <a:pt x="5064538" y="1064989"/>
                  <a:pt x="5064538" y="1052500"/>
                </a:cubicBezTo>
                <a:cubicBezTo>
                  <a:pt x="5064538" y="1038039"/>
                  <a:pt x="5061457" y="1026166"/>
                  <a:pt x="5055293" y="1016881"/>
                </a:cubicBezTo>
                <a:cubicBezTo>
                  <a:pt x="5049132" y="1007596"/>
                  <a:pt x="5039971" y="999996"/>
                  <a:pt x="5027810" y="994080"/>
                </a:cubicBezTo>
                <a:cubicBezTo>
                  <a:pt x="5015650" y="988164"/>
                  <a:pt x="5000613" y="983070"/>
                  <a:pt x="4982702" y="978798"/>
                </a:cubicBezTo>
                <a:cubicBezTo>
                  <a:pt x="4966268" y="974854"/>
                  <a:pt x="4953203" y="971115"/>
                  <a:pt x="4943508" y="967582"/>
                </a:cubicBezTo>
                <a:cubicBezTo>
                  <a:pt x="4933814" y="964049"/>
                  <a:pt x="4926913" y="960064"/>
                  <a:pt x="4922802" y="955627"/>
                </a:cubicBezTo>
                <a:cubicBezTo>
                  <a:pt x="4918694" y="951190"/>
                  <a:pt x="4916640" y="945767"/>
                  <a:pt x="4916640" y="939358"/>
                </a:cubicBezTo>
                <a:cubicBezTo>
                  <a:pt x="4916640" y="928184"/>
                  <a:pt x="4921242" y="919967"/>
                  <a:pt x="4930444" y="914708"/>
                </a:cubicBezTo>
                <a:cubicBezTo>
                  <a:pt x="4939646" y="909450"/>
                  <a:pt x="4951642" y="906820"/>
                  <a:pt x="4966433" y="906820"/>
                </a:cubicBezTo>
                <a:cubicBezTo>
                  <a:pt x="4981058" y="906820"/>
                  <a:pt x="4993465" y="910354"/>
                  <a:pt x="5003653" y="917420"/>
                </a:cubicBezTo>
                <a:cubicBezTo>
                  <a:pt x="5013841" y="924486"/>
                  <a:pt x="5018936" y="936564"/>
                  <a:pt x="5018936" y="953655"/>
                </a:cubicBezTo>
                <a:lnTo>
                  <a:pt x="5058869" y="953655"/>
                </a:lnTo>
                <a:cubicBezTo>
                  <a:pt x="5058869" y="939851"/>
                  <a:pt x="5056404" y="928019"/>
                  <a:pt x="5051473" y="918159"/>
                </a:cubicBezTo>
                <a:cubicBezTo>
                  <a:pt x="5046543" y="908299"/>
                  <a:pt x="5039847" y="900247"/>
                  <a:pt x="5031384" y="894003"/>
                </a:cubicBezTo>
                <a:cubicBezTo>
                  <a:pt x="5022921" y="887758"/>
                  <a:pt x="5013143" y="883157"/>
                  <a:pt x="5002051" y="880199"/>
                </a:cubicBezTo>
                <a:cubicBezTo>
                  <a:pt x="4990958" y="877241"/>
                  <a:pt x="4979086" y="875762"/>
                  <a:pt x="4966433" y="875762"/>
                </a:cubicBezTo>
                <a:close/>
                <a:moveTo>
                  <a:pt x="4607529" y="875762"/>
                </a:moveTo>
                <a:cubicBezTo>
                  <a:pt x="4582880" y="875762"/>
                  <a:pt x="4562544" y="881020"/>
                  <a:pt x="4546520" y="891538"/>
                </a:cubicBezTo>
                <a:cubicBezTo>
                  <a:pt x="4530498" y="902055"/>
                  <a:pt x="4518584" y="916639"/>
                  <a:pt x="4510779" y="935291"/>
                </a:cubicBezTo>
                <a:cubicBezTo>
                  <a:pt x="4502974" y="953942"/>
                  <a:pt x="4499070" y="975511"/>
                  <a:pt x="4499070" y="999996"/>
                </a:cubicBezTo>
                <a:cubicBezTo>
                  <a:pt x="4499070" y="1023496"/>
                  <a:pt x="4503097" y="1044653"/>
                  <a:pt x="4511149" y="1063469"/>
                </a:cubicBezTo>
                <a:cubicBezTo>
                  <a:pt x="4519201" y="1082285"/>
                  <a:pt x="4531566" y="1097157"/>
                  <a:pt x="4548247" y="1108085"/>
                </a:cubicBezTo>
                <a:cubicBezTo>
                  <a:pt x="4564926" y="1119013"/>
                  <a:pt x="4586331" y="1124477"/>
                  <a:pt x="4612458" y="1124477"/>
                </a:cubicBezTo>
                <a:cubicBezTo>
                  <a:pt x="4632673" y="1124477"/>
                  <a:pt x="4650172" y="1121149"/>
                  <a:pt x="4664963" y="1114494"/>
                </a:cubicBezTo>
                <a:cubicBezTo>
                  <a:pt x="4679752" y="1107838"/>
                  <a:pt x="4691255" y="1098389"/>
                  <a:pt x="4699472" y="1086147"/>
                </a:cubicBezTo>
                <a:cubicBezTo>
                  <a:pt x="4707689" y="1073904"/>
                  <a:pt x="4712043" y="1059320"/>
                  <a:pt x="4712536" y="1042394"/>
                </a:cubicBezTo>
                <a:lnTo>
                  <a:pt x="4671866" y="1042394"/>
                </a:lnTo>
                <a:cubicBezTo>
                  <a:pt x="4671372" y="1058662"/>
                  <a:pt x="4665948" y="1071110"/>
                  <a:pt x="4655595" y="1079738"/>
                </a:cubicBezTo>
                <a:cubicBezTo>
                  <a:pt x="4645243" y="1088365"/>
                  <a:pt x="4630863" y="1092679"/>
                  <a:pt x="4612458" y="1092679"/>
                </a:cubicBezTo>
                <a:cubicBezTo>
                  <a:pt x="4595204" y="1092679"/>
                  <a:pt x="4581318" y="1088735"/>
                  <a:pt x="4570801" y="1080847"/>
                </a:cubicBezTo>
                <a:cubicBezTo>
                  <a:pt x="4560284" y="1072959"/>
                  <a:pt x="4552602" y="1062483"/>
                  <a:pt x="4547753" y="1049419"/>
                </a:cubicBezTo>
                <a:cubicBezTo>
                  <a:pt x="4542906" y="1036354"/>
                  <a:pt x="4540400" y="1022016"/>
                  <a:pt x="4540235" y="1006405"/>
                </a:cubicBezTo>
                <a:lnTo>
                  <a:pt x="4711304" y="1006405"/>
                </a:lnTo>
                <a:cubicBezTo>
                  <a:pt x="4711634" y="1004926"/>
                  <a:pt x="4711879" y="1002502"/>
                  <a:pt x="4712043" y="999133"/>
                </a:cubicBezTo>
                <a:cubicBezTo>
                  <a:pt x="4712208" y="995765"/>
                  <a:pt x="4712289" y="992848"/>
                  <a:pt x="4712289" y="990383"/>
                </a:cubicBezTo>
                <a:cubicBezTo>
                  <a:pt x="4712289" y="953408"/>
                  <a:pt x="4703005" y="925061"/>
                  <a:pt x="4684436" y="905342"/>
                </a:cubicBezTo>
                <a:cubicBezTo>
                  <a:pt x="4665867" y="885622"/>
                  <a:pt x="4640230" y="875762"/>
                  <a:pt x="4607529" y="875762"/>
                </a:cubicBezTo>
                <a:close/>
                <a:moveTo>
                  <a:pt x="2800492" y="875762"/>
                </a:moveTo>
                <a:cubicBezTo>
                  <a:pt x="2778306" y="875762"/>
                  <a:pt x="2758873" y="880404"/>
                  <a:pt x="2742194" y="889689"/>
                </a:cubicBezTo>
                <a:cubicBezTo>
                  <a:pt x="2725515" y="898974"/>
                  <a:pt x="2712532" y="912860"/>
                  <a:pt x="2703248" y="931347"/>
                </a:cubicBezTo>
                <a:cubicBezTo>
                  <a:pt x="2693963" y="949834"/>
                  <a:pt x="2689321" y="972882"/>
                  <a:pt x="2689321" y="1000489"/>
                </a:cubicBezTo>
                <a:cubicBezTo>
                  <a:pt x="2689321" y="1028097"/>
                  <a:pt x="2694045" y="1051062"/>
                  <a:pt x="2703494" y="1069385"/>
                </a:cubicBezTo>
                <a:cubicBezTo>
                  <a:pt x="2712944" y="1087708"/>
                  <a:pt x="2726049" y="1101430"/>
                  <a:pt x="2742811" y="1110550"/>
                </a:cubicBezTo>
                <a:cubicBezTo>
                  <a:pt x="2759572" y="1119670"/>
                  <a:pt x="2778799" y="1124230"/>
                  <a:pt x="2800492" y="1124230"/>
                </a:cubicBezTo>
                <a:cubicBezTo>
                  <a:pt x="2819389" y="1124230"/>
                  <a:pt x="2836438" y="1121026"/>
                  <a:pt x="2851639" y="1114617"/>
                </a:cubicBezTo>
                <a:cubicBezTo>
                  <a:pt x="2866839" y="1108208"/>
                  <a:pt x="2878918" y="1098554"/>
                  <a:pt x="2887874" y="1085654"/>
                </a:cubicBezTo>
                <a:cubicBezTo>
                  <a:pt x="2896829" y="1072754"/>
                  <a:pt x="2901555" y="1056608"/>
                  <a:pt x="2902047" y="1037217"/>
                </a:cubicBezTo>
                <a:lnTo>
                  <a:pt x="2861375" y="1037217"/>
                </a:lnTo>
                <a:cubicBezTo>
                  <a:pt x="2860883" y="1054800"/>
                  <a:pt x="2855131" y="1068152"/>
                  <a:pt x="2844121" y="1077273"/>
                </a:cubicBezTo>
                <a:cubicBezTo>
                  <a:pt x="2833110" y="1086393"/>
                  <a:pt x="2818814" y="1090953"/>
                  <a:pt x="2801231" y="1090953"/>
                </a:cubicBezTo>
                <a:cubicBezTo>
                  <a:pt x="2785783" y="1090953"/>
                  <a:pt x="2772883" y="1087379"/>
                  <a:pt x="2762530" y="1080231"/>
                </a:cubicBezTo>
                <a:cubicBezTo>
                  <a:pt x="2752178" y="1073082"/>
                  <a:pt x="2744454" y="1062812"/>
                  <a:pt x="2739360" y="1049419"/>
                </a:cubicBezTo>
                <a:cubicBezTo>
                  <a:pt x="2734265" y="1036026"/>
                  <a:pt x="2731718" y="1019716"/>
                  <a:pt x="2731718" y="1000489"/>
                </a:cubicBezTo>
                <a:cubicBezTo>
                  <a:pt x="2731718" y="971567"/>
                  <a:pt x="2737469" y="949095"/>
                  <a:pt x="2748973" y="933072"/>
                </a:cubicBezTo>
                <a:cubicBezTo>
                  <a:pt x="2760476" y="917050"/>
                  <a:pt x="2777895" y="909039"/>
                  <a:pt x="2801231" y="909039"/>
                </a:cubicBezTo>
                <a:cubicBezTo>
                  <a:pt x="2818814" y="909039"/>
                  <a:pt x="2832700" y="913476"/>
                  <a:pt x="2842888" y="922350"/>
                </a:cubicBezTo>
                <a:cubicBezTo>
                  <a:pt x="2853077" y="931224"/>
                  <a:pt x="2858664" y="943384"/>
                  <a:pt x="2859650" y="958831"/>
                </a:cubicBezTo>
                <a:lnTo>
                  <a:pt x="2900322" y="958831"/>
                </a:lnTo>
                <a:cubicBezTo>
                  <a:pt x="2899829" y="940098"/>
                  <a:pt x="2895146" y="924609"/>
                  <a:pt x="2886272" y="912367"/>
                </a:cubicBezTo>
                <a:cubicBezTo>
                  <a:pt x="2877398" y="900124"/>
                  <a:pt x="2865525" y="890962"/>
                  <a:pt x="2850653" y="884882"/>
                </a:cubicBezTo>
                <a:cubicBezTo>
                  <a:pt x="2835781" y="878802"/>
                  <a:pt x="2819061" y="875762"/>
                  <a:pt x="2800492" y="875762"/>
                </a:cubicBezTo>
                <a:close/>
                <a:moveTo>
                  <a:pt x="2532559" y="875762"/>
                </a:moveTo>
                <a:cubicBezTo>
                  <a:pt x="2513332" y="875762"/>
                  <a:pt x="2496282" y="878556"/>
                  <a:pt x="2481410" y="884143"/>
                </a:cubicBezTo>
                <a:cubicBezTo>
                  <a:pt x="2466538" y="889730"/>
                  <a:pt x="2454871" y="898604"/>
                  <a:pt x="2446408" y="910764"/>
                </a:cubicBezTo>
                <a:cubicBezTo>
                  <a:pt x="2437945" y="922925"/>
                  <a:pt x="2433713" y="938865"/>
                  <a:pt x="2433713" y="958585"/>
                </a:cubicBezTo>
                <a:lnTo>
                  <a:pt x="2473646" y="958585"/>
                </a:lnTo>
                <a:cubicBezTo>
                  <a:pt x="2473646" y="940508"/>
                  <a:pt x="2479315" y="927280"/>
                  <a:pt x="2490654" y="918899"/>
                </a:cubicBezTo>
                <a:cubicBezTo>
                  <a:pt x="2501993" y="910518"/>
                  <a:pt x="2515961" y="906328"/>
                  <a:pt x="2532559" y="906328"/>
                </a:cubicBezTo>
                <a:cubicBezTo>
                  <a:pt x="2548169" y="906328"/>
                  <a:pt x="2561070" y="910148"/>
                  <a:pt x="2571258" y="917790"/>
                </a:cubicBezTo>
                <a:cubicBezTo>
                  <a:pt x="2581447" y="925431"/>
                  <a:pt x="2586541" y="939522"/>
                  <a:pt x="2586541" y="960064"/>
                </a:cubicBezTo>
                <a:lnTo>
                  <a:pt x="2586541" y="976826"/>
                </a:lnTo>
                <a:cubicBezTo>
                  <a:pt x="2553510" y="977154"/>
                  <a:pt x="2524670" y="979332"/>
                  <a:pt x="2500020" y="983358"/>
                </a:cubicBezTo>
                <a:cubicBezTo>
                  <a:pt x="2475371" y="987384"/>
                  <a:pt x="2456309" y="994984"/>
                  <a:pt x="2442833" y="1006159"/>
                </a:cubicBezTo>
                <a:cubicBezTo>
                  <a:pt x="2429358" y="1017333"/>
                  <a:pt x="2422621" y="1033684"/>
                  <a:pt x="2422621" y="1055211"/>
                </a:cubicBezTo>
                <a:cubicBezTo>
                  <a:pt x="2422621" y="1070330"/>
                  <a:pt x="2426030" y="1083024"/>
                  <a:pt x="2432851" y="1093295"/>
                </a:cubicBezTo>
                <a:cubicBezTo>
                  <a:pt x="2439670" y="1103566"/>
                  <a:pt x="2448790" y="1111330"/>
                  <a:pt x="2460211" y="1116589"/>
                </a:cubicBezTo>
                <a:cubicBezTo>
                  <a:pt x="2471632" y="1121848"/>
                  <a:pt x="2484245" y="1124477"/>
                  <a:pt x="2498048" y="1124477"/>
                </a:cubicBezTo>
                <a:cubicBezTo>
                  <a:pt x="2517440" y="1124477"/>
                  <a:pt x="2534407" y="1120738"/>
                  <a:pt x="2548950" y="1113261"/>
                </a:cubicBezTo>
                <a:cubicBezTo>
                  <a:pt x="2563494" y="1105784"/>
                  <a:pt x="2576271" y="1095883"/>
                  <a:pt x="2587281" y="1083558"/>
                </a:cubicBezTo>
                <a:lnTo>
                  <a:pt x="2589006" y="1120040"/>
                </a:lnTo>
                <a:lnTo>
                  <a:pt x="2627460" y="1120040"/>
                </a:lnTo>
                <a:lnTo>
                  <a:pt x="2627460" y="959571"/>
                </a:lnTo>
                <a:cubicBezTo>
                  <a:pt x="2627460" y="942316"/>
                  <a:pt x="2624830" y="928225"/>
                  <a:pt x="2619571" y="917297"/>
                </a:cubicBezTo>
                <a:cubicBezTo>
                  <a:pt x="2614313" y="906369"/>
                  <a:pt x="2607205" y="897864"/>
                  <a:pt x="2598250" y="891784"/>
                </a:cubicBezTo>
                <a:cubicBezTo>
                  <a:pt x="2589294" y="885704"/>
                  <a:pt x="2579187" y="881513"/>
                  <a:pt x="2567931" y="879213"/>
                </a:cubicBezTo>
                <a:cubicBezTo>
                  <a:pt x="2556674" y="876912"/>
                  <a:pt x="2544883" y="875762"/>
                  <a:pt x="2532559" y="875762"/>
                </a:cubicBezTo>
                <a:close/>
                <a:moveTo>
                  <a:pt x="10859378" y="875269"/>
                </a:moveTo>
                <a:cubicBezTo>
                  <a:pt x="10835878" y="875269"/>
                  <a:pt x="10815748" y="880281"/>
                  <a:pt x="10798986" y="890305"/>
                </a:cubicBezTo>
                <a:cubicBezTo>
                  <a:pt x="10782224" y="900329"/>
                  <a:pt x="10769447" y="914667"/>
                  <a:pt x="10760656" y="933319"/>
                </a:cubicBezTo>
                <a:cubicBezTo>
                  <a:pt x="10751865" y="951970"/>
                  <a:pt x="10747468" y="974361"/>
                  <a:pt x="10747468" y="1000489"/>
                </a:cubicBezTo>
                <a:cubicBezTo>
                  <a:pt x="10747468" y="1025960"/>
                  <a:pt x="10751865" y="1047940"/>
                  <a:pt x="10760656" y="1066427"/>
                </a:cubicBezTo>
                <a:cubicBezTo>
                  <a:pt x="10769447" y="1084914"/>
                  <a:pt x="10782224" y="1099129"/>
                  <a:pt x="10798986" y="1109071"/>
                </a:cubicBezTo>
                <a:cubicBezTo>
                  <a:pt x="10815748" y="1119013"/>
                  <a:pt x="10835878" y="1123984"/>
                  <a:pt x="10859378" y="1123984"/>
                </a:cubicBezTo>
                <a:cubicBezTo>
                  <a:pt x="10883371" y="1123984"/>
                  <a:pt x="10903870" y="1119013"/>
                  <a:pt x="10920879" y="1109071"/>
                </a:cubicBezTo>
                <a:cubicBezTo>
                  <a:pt x="10937887" y="1099129"/>
                  <a:pt x="10950951" y="1084914"/>
                  <a:pt x="10960072" y="1066427"/>
                </a:cubicBezTo>
                <a:cubicBezTo>
                  <a:pt x="10969192" y="1047940"/>
                  <a:pt x="10973752" y="1025960"/>
                  <a:pt x="10973752" y="1000489"/>
                </a:cubicBezTo>
                <a:cubicBezTo>
                  <a:pt x="10973752" y="974361"/>
                  <a:pt x="10969192" y="951970"/>
                  <a:pt x="10960072" y="933319"/>
                </a:cubicBezTo>
                <a:cubicBezTo>
                  <a:pt x="10950951" y="914667"/>
                  <a:pt x="10937887" y="900329"/>
                  <a:pt x="10920879" y="890305"/>
                </a:cubicBezTo>
                <a:cubicBezTo>
                  <a:pt x="10903870" y="880281"/>
                  <a:pt x="10883371" y="875269"/>
                  <a:pt x="10859378" y="875269"/>
                </a:cubicBezTo>
                <a:close/>
                <a:moveTo>
                  <a:pt x="8049505" y="875269"/>
                </a:moveTo>
                <a:cubicBezTo>
                  <a:pt x="8026005" y="875269"/>
                  <a:pt x="8005874" y="880281"/>
                  <a:pt x="7989113" y="890305"/>
                </a:cubicBezTo>
                <a:cubicBezTo>
                  <a:pt x="7972351" y="900329"/>
                  <a:pt x="7959574" y="914667"/>
                  <a:pt x="7950782" y="933319"/>
                </a:cubicBezTo>
                <a:cubicBezTo>
                  <a:pt x="7941990" y="951970"/>
                  <a:pt x="7937595" y="974361"/>
                  <a:pt x="7937595" y="1000489"/>
                </a:cubicBezTo>
                <a:cubicBezTo>
                  <a:pt x="7937595" y="1025960"/>
                  <a:pt x="7941990" y="1047940"/>
                  <a:pt x="7950782" y="1066427"/>
                </a:cubicBezTo>
                <a:cubicBezTo>
                  <a:pt x="7959574" y="1084914"/>
                  <a:pt x="7972351" y="1099129"/>
                  <a:pt x="7989113" y="1109071"/>
                </a:cubicBezTo>
                <a:cubicBezTo>
                  <a:pt x="8005874" y="1119013"/>
                  <a:pt x="8026005" y="1123984"/>
                  <a:pt x="8049505" y="1123984"/>
                </a:cubicBezTo>
                <a:cubicBezTo>
                  <a:pt x="8073496" y="1123984"/>
                  <a:pt x="8093997" y="1119013"/>
                  <a:pt x="8111006" y="1109071"/>
                </a:cubicBezTo>
                <a:cubicBezTo>
                  <a:pt x="8128013" y="1099129"/>
                  <a:pt x="8141078" y="1084914"/>
                  <a:pt x="8150199" y="1066427"/>
                </a:cubicBezTo>
                <a:cubicBezTo>
                  <a:pt x="8159318" y="1047940"/>
                  <a:pt x="8163879" y="1025960"/>
                  <a:pt x="8163879" y="1000489"/>
                </a:cubicBezTo>
                <a:cubicBezTo>
                  <a:pt x="8163879" y="974361"/>
                  <a:pt x="8159318" y="951970"/>
                  <a:pt x="8150199" y="933319"/>
                </a:cubicBezTo>
                <a:cubicBezTo>
                  <a:pt x="8141078" y="914667"/>
                  <a:pt x="8128013" y="900329"/>
                  <a:pt x="8111006" y="890305"/>
                </a:cubicBezTo>
                <a:cubicBezTo>
                  <a:pt x="8093997" y="880281"/>
                  <a:pt x="8073496" y="875269"/>
                  <a:pt x="8049505" y="875269"/>
                </a:cubicBezTo>
                <a:close/>
                <a:moveTo>
                  <a:pt x="9164542" y="866642"/>
                </a:moveTo>
                <a:lnTo>
                  <a:pt x="9139153" y="892277"/>
                </a:lnTo>
                <a:lnTo>
                  <a:pt x="9201989" y="955011"/>
                </a:lnTo>
                <a:lnTo>
                  <a:pt x="9139153" y="1017744"/>
                </a:lnTo>
                <a:lnTo>
                  <a:pt x="9164788" y="1042887"/>
                </a:lnTo>
                <a:lnTo>
                  <a:pt x="9227347" y="980328"/>
                </a:lnTo>
                <a:lnTo>
                  <a:pt x="9290009" y="1042887"/>
                </a:lnTo>
                <a:lnTo>
                  <a:pt x="9315398" y="1017497"/>
                </a:lnTo>
                <a:lnTo>
                  <a:pt x="9252788" y="954887"/>
                </a:lnTo>
                <a:lnTo>
                  <a:pt x="9315644" y="892031"/>
                </a:lnTo>
                <a:lnTo>
                  <a:pt x="9289762" y="867381"/>
                </a:lnTo>
                <a:lnTo>
                  <a:pt x="9227471" y="929570"/>
                </a:lnTo>
                <a:close/>
                <a:moveTo>
                  <a:pt x="10062254" y="852591"/>
                </a:moveTo>
                <a:lnTo>
                  <a:pt x="10062254" y="1018730"/>
                </a:lnTo>
                <a:lnTo>
                  <a:pt x="9946648" y="1018730"/>
                </a:lnTo>
                <a:close/>
                <a:moveTo>
                  <a:pt x="8995454" y="852591"/>
                </a:moveTo>
                <a:lnTo>
                  <a:pt x="8995454" y="1018730"/>
                </a:lnTo>
                <a:lnTo>
                  <a:pt x="8879848" y="1018730"/>
                </a:lnTo>
                <a:close/>
                <a:moveTo>
                  <a:pt x="988819" y="825230"/>
                </a:moveTo>
                <a:lnTo>
                  <a:pt x="1065480" y="825230"/>
                </a:lnTo>
                <a:cubicBezTo>
                  <a:pt x="1086350" y="825230"/>
                  <a:pt x="1102249" y="830407"/>
                  <a:pt x="1113177" y="840759"/>
                </a:cubicBezTo>
                <a:cubicBezTo>
                  <a:pt x="1124105" y="851112"/>
                  <a:pt x="1129569" y="865573"/>
                  <a:pt x="1129569" y="884143"/>
                </a:cubicBezTo>
                <a:cubicBezTo>
                  <a:pt x="1129569" y="896468"/>
                  <a:pt x="1126652" y="906985"/>
                  <a:pt x="1120818" y="915694"/>
                </a:cubicBezTo>
                <a:cubicBezTo>
                  <a:pt x="1114985" y="924404"/>
                  <a:pt x="1107138" y="931059"/>
                  <a:pt x="1097278" y="935661"/>
                </a:cubicBezTo>
                <a:cubicBezTo>
                  <a:pt x="1087418" y="940262"/>
                  <a:pt x="1076408" y="942562"/>
                  <a:pt x="1064248" y="942562"/>
                </a:cubicBezTo>
                <a:lnTo>
                  <a:pt x="988819" y="942562"/>
                </a:lnTo>
                <a:close/>
                <a:moveTo>
                  <a:pt x="7797607" y="824984"/>
                </a:moveTo>
                <a:lnTo>
                  <a:pt x="7797607" y="879952"/>
                </a:lnTo>
                <a:lnTo>
                  <a:pt x="7757429" y="879952"/>
                </a:lnTo>
                <a:lnTo>
                  <a:pt x="7757429" y="913229"/>
                </a:lnTo>
                <a:lnTo>
                  <a:pt x="7797607" y="913229"/>
                </a:lnTo>
                <a:lnTo>
                  <a:pt x="7797607" y="1042394"/>
                </a:lnTo>
                <a:cubicBezTo>
                  <a:pt x="7797607" y="1058662"/>
                  <a:pt x="7799539" y="1072589"/>
                  <a:pt x="7803401" y="1084175"/>
                </a:cubicBezTo>
                <a:cubicBezTo>
                  <a:pt x="7807262" y="1095760"/>
                  <a:pt x="7814370" y="1104634"/>
                  <a:pt x="7824722" y="1110796"/>
                </a:cubicBezTo>
                <a:cubicBezTo>
                  <a:pt x="7835076" y="1116959"/>
                  <a:pt x="7849947" y="1120040"/>
                  <a:pt x="7869338" y="1120040"/>
                </a:cubicBezTo>
                <a:lnTo>
                  <a:pt x="7898178" y="1120040"/>
                </a:lnTo>
                <a:lnTo>
                  <a:pt x="7898178" y="1086763"/>
                </a:lnTo>
                <a:lnTo>
                  <a:pt x="7872050" y="1086763"/>
                </a:lnTo>
                <a:cubicBezTo>
                  <a:pt x="7857425" y="1086763"/>
                  <a:pt x="7848182" y="1082778"/>
                  <a:pt x="7844319" y="1074808"/>
                </a:cubicBezTo>
                <a:cubicBezTo>
                  <a:pt x="7840458" y="1066838"/>
                  <a:pt x="7838527" y="1055376"/>
                  <a:pt x="7838527" y="1040422"/>
                </a:cubicBezTo>
                <a:lnTo>
                  <a:pt x="7838527" y="913229"/>
                </a:lnTo>
                <a:lnTo>
                  <a:pt x="7897685" y="913229"/>
                </a:lnTo>
                <a:lnTo>
                  <a:pt x="7897685" y="879952"/>
                </a:lnTo>
                <a:lnTo>
                  <a:pt x="7838527" y="879952"/>
                </a:lnTo>
                <a:lnTo>
                  <a:pt x="7838527" y="824984"/>
                </a:lnTo>
                <a:close/>
                <a:moveTo>
                  <a:pt x="2977959" y="824984"/>
                </a:moveTo>
                <a:lnTo>
                  <a:pt x="2977959" y="879952"/>
                </a:lnTo>
                <a:lnTo>
                  <a:pt x="2937780" y="879952"/>
                </a:lnTo>
                <a:lnTo>
                  <a:pt x="2937780" y="913229"/>
                </a:lnTo>
                <a:lnTo>
                  <a:pt x="2977959" y="913229"/>
                </a:lnTo>
                <a:lnTo>
                  <a:pt x="2977959" y="1042394"/>
                </a:lnTo>
                <a:cubicBezTo>
                  <a:pt x="2977959" y="1058662"/>
                  <a:pt x="2979890" y="1072589"/>
                  <a:pt x="2983751" y="1084175"/>
                </a:cubicBezTo>
                <a:cubicBezTo>
                  <a:pt x="2987613" y="1095760"/>
                  <a:pt x="2994721" y="1104634"/>
                  <a:pt x="3005074" y="1110796"/>
                </a:cubicBezTo>
                <a:cubicBezTo>
                  <a:pt x="3015426" y="1116959"/>
                  <a:pt x="3030299" y="1120040"/>
                  <a:pt x="3049689" y="1120040"/>
                </a:cubicBezTo>
                <a:lnTo>
                  <a:pt x="3078530" y="1120040"/>
                </a:lnTo>
                <a:lnTo>
                  <a:pt x="3078530" y="1086763"/>
                </a:lnTo>
                <a:lnTo>
                  <a:pt x="3052401" y="1086763"/>
                </a:lnTo>
                <a:cubicBezTo>
                  <a:pt x="3037775" y="1086763"/>
                  <a:pt x="3028532" y="1082778"/>
                  <a:pt x="3024670" y="1074808"/>
                </a:cubicBezTo>
                <a:cubicBezTo>
                  <a:pt x="3020808" y="1066838"/>
                  <a:pt x="3018877" y="1055376"/>
                  <a:pt x="3018877" y="1040422"/>
                </a:cubicBezTo>
                <a:lnTo>
                  <a:pt x="3018877" y="913229"/>
                </a:lnTo>
                <a:lnTo>
                  <a:pt x="3078036" y="913229"/>
                </a:lnTo>
                <a:lnTo>
                  <a:pt x="3078036" y="879952"/>
                </a:lnTo>
                <a:lnTo>
                  <a:pt x="3018877" y="879952"/>
                </a:lnTo>
                <a:lnTo>
                  <a:pt x="3018877" y="824984"/>
                </a:lnTo>
                <a:close/>
                <a:moveTo>
                  <a:pt x="2130234" y="824984"/>
                </a:moveTo>
                <a:lnTo>
                  <a:pt x="2130234" y="879952"/>
                </a:lnTo>
                <a:lnTo>
                  <a:pt x="2090055" y="879952"/>
                </a:lnTo>
                <a:lnTo>
                  <a:pt x="2090055" y="913229"/>
                </a:lnTo>
                <a:lnTo>
                  <a:pt x="2130234" y="913229"/>
                </a:lnTo>
                <a:lnTo>
                  <a:pt x="2130234" y="1042394"/>
                </a:lnTo>
                <a:cubicBezTo>
                  <a:pt x="2130234" y="1058662"/>
                  <a:pt x="2132165" y="1072589"/>
                  <a:pt x="2136027" y="1084175"/>
                </a:cubicBezTo>
                <a:cubicBezTo>
                  <a:pt x="2139888" y="1095760"/>
                  <a:pt x="2146996" y="1104634"/>
                  <a:pt x="2157348" y="1110796"/>
                </a:cubicBezTo>
                <a:cubicBezTo>
                  <a:pt x="2167701" y="1116959"/>
                  <a:pt x="2182573" y="1120040"/>
                  <a:pt x="2201964" y="1120040"/>
                </a:cubicBezTo>
                <a:lnTo>
                  <a:pt x="2230805" y="1120040"/>
                </a:lnTo>
                <a:lnTo>
                  <a:pt x="2230805" y="1086763"/>
                </a:lnTo>
                <a:lnTo>
                  <a:pt x="2204676" y="1086763"/>
                </a:lnTo>
                <a:cubicBezTo>
                  <a:pt x="2190050" y="1086763"/>
                  <a:pt x="2180807" y="1082778"/>
                  <a:pt x="2176945" y="1074808"/>
                </a:cubicBezTo>
                <a:cubicBezTo>
                  <a:pt x="2173083" y="1066838"/>
                  <a:pt x="2171152" y="1055376"/>
                  <a:pt x="2171152" y="1040422"/>
                </a:cubicBezTo>
                <a:lnTo>
                  <a:pt x="2171152" y="913229"/>
                </a:lnTo>
                <a:lnTo>
                  <a:pt x="2230311" y="913229"/>
                </a:lnTo>
                <a:lnTo>
                  <a:pt x="2230311" y="879952"/>
                </a:lnTo>
                <a:lnTo>
                  <a:pt x="2171152" y="879952"/>
                </a:lnTo>
                <a:lnTo>
                  <a:pt x="2171152" y="824984"/>
                </a:lnTo>
                <a:close/>
                <a:moveTo>
                  <a:pt x="10061022" y="796390"/>
                </a:moveTo>
                <a:lnTo>
                  <a:pt x="9906469" y="1017744"/>
                </a:lnTo>
                <a:lnTo>
                  <a:pt x="9906469" y="1054965"/>
                </a:lnTo>
                <a:lnTo>
                  <a:pt x="10061761" y="1054965"/>
                </a:lnTo>
                <a:lnTo>
                  <a:pt x="10061761" y="1120040"/>
                </a:lnTo>
                <a:lnTo>
                  <a:pt x="10102926" y="1120040"/>
                </a:lnTo>
                <a:lnTo>
                  <a:pt x="10102926" y="1054965"/>
                </a:lnTo>
                <a:lnTo>
                  <a:pt x="10147049" y="1054965"/>
                </a:lnTo>
                <a:lnTo>
                  <a:pt x="10147049" y="1018730"/>
                </a:lnTo>
                <a:lnTo>
                  <a:pt x="10102926" y="1018730"/>
                </a:lnTo>
                <a:lnTo>
                  <a:pt x="10102926" y="796390"/>
                </a:lnTo>
                <a:close/>
                <a:moveTo>
                  <a:pt x="8994222" y="796390"/>
                </a:moveTo>
                <a:lnTo>
                  <a:pt x="8839669" y="1017744"/>
                </a:lnTo>
                <a:lnTo>
                  <a:pt x="8839669" y="1054965"/>
                </a:lnTo>
                <a:lnTo>
                  <a:pt x="8994961" y="1054965"/>
                </a:lnTo>
                <a:lnTo>
                  <a:pt x="8994961" y="1120040"/>
                </a:lnTo>
                <a:lnTo>
                  <a:pt x="9036126" y="1120040"/>
                </a:lnTo>
                <a:lnTo>
                  <a:pt x="9036126" y="1054965"/>
                </a:lnTo>
                <a:lnTo>
                  <a:pt x="9080249" y="1054965"/>
                </a:lnTo>
                <a:lnTo>
                  <a:pt x="9080249" y="1018730"/>
                </a:lnTo>
                <a:lnTo>
                  <a:pt x="9036126" y="1018730"/>
                </a:lnTo>
                <a:lnTo>
                  <a:pt x="9036126" y="796390"/>
                </a:lnTo>
                <a:close/>
                <a:moveTo>
                  <a:pt x="9761784" y="794172"/>
                </a:moveTo>
                <a:cubicBezTo>
                  <a:pt x="9738450" y="794172"/>
                  <a:pt x="9718935" y="798280"/>
                  <a:pt x="9703242" y="806496"/>
                </a:cubicBezTo>
                <a:cubicBezTo>
                  <a:pt x="9687548" y="814713"/>
                  <a:pt x="9675798" y="826298"/>
                  <a:pt x="9667992" y="841252"/>
                </a:cubicBezTo>
                <a:cubicBezTo>
                  <a:pt x="9660187" y="856206"/>
                  <a:pt x="9656284" y="873708"/>
                  <a:pt x="9656284" y="893756"/>
                </a:cubicBezTo>
                <a:lnTo>
                  <a:pt x="9697449" y="893756"/>
                </a:lnTo>
                <a:cubicBezTo>
                  <a:pt x="9697449" y="875680"/>
                  <a:pt x="9702420" y="860684"/>
                  <a:pt x="9712362" y="848771"/>
                </a:cubicBezTo>
                <a:cubicBezTo>
                  <a:pt x="9722304" y="836856"/>
                  <a:pt x="9738778" y="830900"/>
                  <a:pt x="9761784" y="830900"/>
                </a:cubicBezTo>
                <a:cubicBezTo>
                  <a:pt x="9782162" y="830900"/>
                  <a:pt x="9796828" y="836281"/>
                  <a:pt x="9805784" y="847045"/>
                </a:cubicBezTo>
                <a:cubicBezTo>
                  <a:pt x="9814740" y="857809"/>
                  <a:pt x="9819218" y="871572"/>
                  <a:pt x="9819218" y="888333"/>
                </a:cubicBezTo>
                <a:cubicBezTo>
                  <a:pt x="9819218" y="904438"/>
                  <a:pt x="9814781" y="919803"/>
                  <a:pt x="9805907" y="934428"/>
                </a:cubicBezTo>
                <a:cubicBezTo>
                  <a:pt x="9797034" y="949054"/>
                  <a:pt x="9782737" y="965322"/>
                  <a:pt x="9763017" y="983234"/>
                </a:cubicBezTo>
                <a:lnTo>
                  <a:pt x="9648889" y="1087502"/>
                </a:lnTo>
                <a:lnTo>
                  <a:pt x="9648889" y="1120040"/>
                </a:lnTo>
                <a:lnTo>
                  <a:pt x="9871475" y="1120040"/>
                </a:lnTo>
                <a:lnTo>
                  <a:pt x="9871475" y="1083558"/>
                </a:lnTo>
                <a:lnTo>
                  <a:pt x="9705090" y="1083558"/>
                </a:lnTo>
                <a:lnTo>
                  <a:pt x="9789639" y="1007638"/>
                </a:lnTo>
                <a:cubicBezTo>
                  <a:pt x="9802949" y="995641"/>
                  <a:pt x="9815110" y="983563"/>
                  <a:pt x="9826121" y="971403"/>
                </a:cubicBezTo>
                <a:cubicBezTo>
                  <a:pt x="9837130" y="959242"/>
                  <a:pt x="9845881" y="946260"/>
                  <a:pt x="9852372" y="932456"/>
                </a:cubicBezTo>
                <a:cubicBezTo>
                  <a:pt x="9858863" y="918652"/>
                  <a:pt x="9862108" y="903370"/>
                  <a:pt x="9862108" y="886608"/>
                </a:cubicBezTo>
                <a:cubicBezTo>
                  <a:pt x="9862108" y="867874"/>
                  <a:pt x="9858206" y="851605"/>
                  <a:pt x="9850400" y="837801"/>
                </a:cubicBezTo>
                <a:cubicBezTo>
                  <a:pt x="9842595" y="823998"/>
                  <a:pt x="9831214" y="813275"/>
                  <a:pt x="9816261" y="805634"/>
                </a:cubicBezTo>
                <a:cubicBezTo>
                  <a:pt x="9801306" y="797992"/>
                  <a:pt x="9783148" y="794172"/>
                  <a:pt x="9761784" y="794172"/>
                </a:cubicBezTo>
                <a:close/>
                <a:moveTo>
                  <a:pt x="9495084" y="794172"/>
                </a:moveTo>
                <a:cubicBezTo>
                  <a:pt x="9471750" y="794172"/>
                  <a:pt x="9452235" y="798280"/>
                  <a:pt x="9436542" y="806496"/>
                </a:cubicBezTo>
                <a:cubicBezTo>
                  <a:pt x="9420848" y="814713"/>
                  <a:pt x="9409098" y="826298"/>
                  <a:pt x="9401292" y="841252"/>
                </a:cubicBezTo>
                <a:cubicBezTo>
                  <a:pt x="9393487" y="856206"/>
                  <a:pt x="9389584" y="873708"/>
                  <a:pt x="9389584" y="893756"/>
                </a:cubicBezTo>
                <a:lnTo>
                  <a:pt x="9430749" y="893756"/>
                </a:lnTo>
                <a:cubicBezTo>
                  <a:pt x="9430749" y="875680"/>
                  <a:pt x="9435720" y="860684"/>
                  <a:pt x="9445662" y="848771"/>
                </a:cubicBezTo>
                <a:cubicBezTo>
                  <a:pt x="9455604" y="836856"/>
                  <a:pt x="9472078" y="830900"/>
                  <a:pt x="9495084" y="830900"/>
                </a:cubicBezTo>
                <a:cubicBezTo>
                  <a:pt x="9515462" y="830900"/>
                  <a:pt x="9530128" y="836281"/>
                  <a:pt x="9539084" y="847045"/>
                </a:cubicBezTo>
                <a:cubicBezTo>
                  <a:pt x="9548040" y="857809"/>
                  <a:pt x="9552518" y="871572"/>
                  <a:pt x="9552518" y="888333"/>
                </a:cubicBezTo>
                <a:cubicBezTo>
                  <a:pt x="9552518" y="904438"/>
                  <a:pt x="9548081" y="919803"/>
                  <a:pt x="9539207" y="934428"/>
                </a:cubicBezTo>
                <a:cubicBezTo>
                  <a:pt x="9530333" y="949054"/>
                  <a:pt x="9516037" y="965322"/>
                  <a:pt x="9496317" y="983234"/>
                </a:cubicBezTo>
                <a:lnTo>
                  <a:pt x="9382189" y="1087502"/>
                </a:lnTo>
                <a:lnTo>
                  <a:pt x="9382189" y="1120040"/>
                </a:lnTo>
                <a:lnTo>
                  <a:pt x="9604775" y="1120040"/>
                </a:lnTo>
                <a:lnTo>
                  <a:pt x="9604775" y="1083558"/>
                </a:lnTo>
                <a:lnTo>
                  <a:pt x="9438390" y="1083558"/>
                </a:lnTo>
                <a:lnTo>
                  <a:pt x="9522938" y="1007638"/>
                </a:lnTo>
                <a:cubicBezTo>
                  <a:pt x="9536249" y="995641"/>
                  <a:pt x="9548410" y="983563"/>
                  <a:pt x="9559420" y="971403"/>
                </a:cubicBezTo>
                <a:cubicBezTo>
                  <a:pt x="9570430" y="959242"/>
                  <a:pt x="9579181" y="946260"/>
                  <a:pt x="9585672" y="932456"/>
                </a:cubicBezTo>
                <a:cubicBezTo>
                  <a:pt x="9592163" y="918652"/>
                  <a:pt x="9595408" y="903370"/>
                  <a:pt x="9595408" y="886608"/>
                </a:cubicBezTo>
                <a:cubicBezTo>
                  <a:pt x="9595408" y="867874"/>
                  <a:pt x="9591506" y="851605"/>
                  <a:pt x="9583700" y="837801"/>
                </a:cubicBezTo>
                <a:cubicBezTo>
                  <a:pt x="9575895" y="823998"/>
                  <a:pt x="9564514" y="813275"/>
                  <a:pt x="9549561" y="805634"/>
                </a:cubicBezTo>
                <a:cubicBezTo>
                  <a:pt x="9534606" y="797992"/>
                  <a:pt x="9516448" y="794172"/>
                  <a:pt x="9495084" y="794172"/>
                </a:cubicBezTo>
                <a:close/>
                <a:moveTo>
                  <a:pt x="8694985" y="794172"/>
                </a:moveTo>
                <a:cubicBezTo>
                  <a:pt x="8671650" y="794172"/>
                  <a:pt x="8652135" y="798280"/>
                  <a:pt x="8636442" y="806496"/>
                </a:cubicBezTo>
                <a:cubicBezTo>
                  <a:pt x="8620748" y="814713"/>
                  <a:pt x="8608998" y="826298"/>
                  <a:pt x="8601193" y="841252"/>
                </a:cubicBezTo>
                <a:cubicBezTo>
                  <a:pt x="8593387" y="856206"/>
                  <a:pt x="8589484" y="873708"/>
                  <a:pt x="8589484" y="893756"/>
                </a:cubicBezTo>
                <a:lnTo>
                  <a:pt x="8630649" y="893756"/>
                </a:lnTo>
                <a:cubicBezTo>
                  <a:pt x="8630649" y="875680"/>
                  <a:pt x="8635619" y="860684"/>
                  <a:pt x="8645562" y="848771"/>
                </a:cubicBezTo>
                <a:cubicBezTo>
                  <a:pt x="8655504" y="836856"/>
                  <a:pt x="8671978" y="830900"/>
                  <a:pt x="8694985" y="830900"/>
                </a:cubicBezTo>
                <a:cubicBezTo>
                  <a:pt x="8715361" y="830900"/>
                  <a:pt x="8730028" y="836281"/>
                  <a:pt x="8738985" y="847045"/>
                </a:cubicBezTo>
                <a:cubicBezTo>
                  <a:pt x="8747940" y="857809"/>
                  <a:pt x="8752419" y="871572"/>
                  <a:pt x="8752419" y="888333"/>
                </a:cubicBezTo>
                <a:cubicBezTo>
                  <a:pt x="8752419" y="904438"/>
                  <a:pt x="8747982" y="919803"/>
                  <a:pt x="8739108" y="934428"/>
                </a:cubicBezTo>
                <a:cubicBezTo>
                  <a:pt x="8730234" y="949054"/>
                  <a:pt x="8715937" y="965322"/>
                  <a:pt x="8696217" y="983234"/>
                </a:cubicBezTo>
                <a:lnTo>
                  <a:pt x="8582090" y="1087502"/>
                </a:lnTo>
                <a:lnTo>
                  <a:pt x="8582090" y="1120040"/>
                </a:lnTo>
                <a:lnTo>
                  <a:pt x="8804676" y="1120040"/>
                </a:lnTo>
                <a:lnTo>
                  <a:pt x="8804676" y="1083558"/>
                </a:lnTo>
                <a:lnTo>
                  <a:pt x="8638291" y="1083558"/>
                </a:lnTo>
                <a:lnTo>
                  <a:pt x="8722839" y="1007638"/>
                </a:lnTo>
                <a:cubicBezTo>
                  <a:pt x="8736150" y="995641"/>
                  <a:pt x="8748310" y="983563"/>
                  <a:pt x="8759321" y="971403"/>
                </a:cubicBezTo>
                <a:cubicBezTo>
                  <a:pt x="8770330" y="959242"/>
                  <a:pt x="8779080" y="946260"/>
                  <a:pt x="8785572" y="932456"/>
                </a:cubicBezTo>
                <a:cubicBezTo>
                  <a:pt x="8792063" y="918652"/>
                  <a:pt x="8795309" y="903370"/>
                  <a:pt x="8795309" y="886608"/>
                </a:cubicBezTo>
                <a:cubicBezTo>
                  <a:pt x="8795309" y="867874"/>
                  <a:pt x="8791405" y="851605"/>
                  <a:pt x="8783600" y="837801"/>
                </a:cubicBezTo>
                <a:cubicBezTo>
                  <a:pt x="8775795" y="823998"/>
                  <a:pt x="8764414" y="813275"/>
                  <a:pt x="8749461" y="805634"/>
                </a:cubicBezTo>
                <a:cubicBezTo>
                  <a:pt x="8734506" y="797992"/>
                  <a:pt x="8716347" y="794172"/>
                  <a:pt x="8694985" y="794172"/>
                </a:cubicBezTo>
                <a:close/>
                <a:moveTo>
                  <a:pt x="8428284" y="794172"/>
                </a:moveTo>
                <a:cubicBezTo>
                  <a:pt x="8404949" y="794172"/>
                  <a:pt x="8385438" y="798280"/>
                  <a:pt x="8369743" y="806496"/>
                </a:cubicBezTo>
                <a:cubicBezTo>
                  <a:pt x="8354049" y="814713"/>
                  <a:pt x="8342300" y="826298"/>
                  <a:pt x="8334494" y="841252"/>
                </a:cubicBezTo>
                <a:cubicBezTo>
                  <a:pt x="8326688" y="856206"/>
                  <a:pt x="8322785" y="873708"/>
                  <a:pt x="8322785" y="893756"/>
                </a:cubicBezTo>
                <a:lnTo>
                  <a:pt x="8363950" y="893756"/>
                </a:lnTo>
                <a:cubicBezTo>
                  <a:pt x="8363950" y="875680"/>
                  <a:pt x="8368921" y="860684"/>
                  <a:pt x="8378864" y="848771"/>
                </a:cubicBezTo>
                <a:cubicBezTo>
                  <a:pt x="8388804" y="836856"/>
                  <a:pt x="8405278" y="830900"/>
                  <a:pt x="8428284" y="830900"/>
                </a:cubicBezTo>
                <a:cubicBezTo>
                  <a:pt x="8448662" y="830900"/>
                  <a:pt x="8463328" y="836281"/>
                  <a:pt x="8472284" y="847045"/>
                </a:cubicBezTo>
                <a:cubicBezTo>
                  <a:pt x="8481240" y="857809"/>
                  <a:pt x="8485718" y="871572"/>
                  <a:pt x="8485718" y="888333"/>
                </a:cubicBezTo>
                <a:cubicBezTo>
                  <a:pt x="8485718" y="904438"/>
                  <a:pt x="8481281" y="919803"/>
                  <a:pt x="8472408" y="934428"/>
                </a:cubicBezTo>
                <a:cubicBezTo>
                  <a:pt x="8463534" y="949054"/>
                  <a:pt x="8449236" y="965322"/>
                  <a:pt x="8429517" y="983234"/>
                </a:cubicBezTo>
                <a:lnTo>
                  <a:pt x="8315390" y="1087502"/>
                </a:lnTo>
                <a:lnTo>
                  <a:pt x="8315390" y="1120040"/>
                </a:lnTo>
                <a:lnTo>
                  <a:pt x="8537976" y="1120040"/>
                </a:lnTo>
                <a:lnTo>
                  <a:pt x="8537976" y="1083558"/>
                </a:lnTo>
                <a:lnTo>
                  <a:pt x="8371591" y="1083558"/>
                </a:lnTo>
                <a:lnTo>
                  <a:pt x="8456138" y="1007638"/>
                </a:lnTo>
                <a:cubicBezTo>
                  <a:pt x="8469450" y="995641"/>
                  <a:pt x="8481610" y="983563"/>
                  <a:pt x="8492620" y="971403"/>
                </a:cubicBezTo>
                <a:cubicBezTo>
                  <a:pt x="8503630" y="959242"/>
                  <a:pt x="8512381" y="946260"/>
                  <a:pt x="8518872" y="932456"/>
                </a:cubicBezTo>
                <a:cubicBezTo>
                  <a:pt x="8525363" y="918652"/>
                  <a:pt x="8528608" y="903370"/>
                  <a:pt x="8528608" y="886608"/>
                </a:cubicBezTo>
                <a:cubicBezTo>
                  <a:pt x="8528608" y="867874"/>
                  <a:pt x="8524706" y="851605"/>
                  <a:pt x="8516900" y="837801"/>
                </a:cubicBezTo>
                <a:cubicBezTo>
                  <a:pt x="8509094" y="823998"/>
                  <a:pt x="8497714" y="813275"/>
                  <a:pt x="8482760" y="805634"/>
                </a:cubicBezTo>
                <a:cubicBezTo>
                  <a:pt x="8467806" y="797992"/>
                  <a:pt x="8449648" y="794172"/>
                  <a:pt x="8428284" y="794172"/>
                </a:cubicBezTo>
                <a:close/>
                <a:moveTo>
                  <a:pt x="11901314" y="788256"/>
                </a:moveTo>
                <a:lnTo>
                  <a:pt x="11901314" y="1042394"/>
                </a:lnTo>
                <a:cubicBezTo>
                  <a:pt x="11901314" y="1058662"/>
                  <a:pt x="11903204" y="1072589"/>
                  <a:pt x="11906984" y="1084175"/>
                </a:cubicBezTo>
                <a:cubicBezTo>
                  <a:pt x="11910764" y="1095760"/>
                  <a:pt x="11917830" y="1104634"/>
                  <a:pt x="11928182" y="1110796"/>
                </a:cubicBezTo>
                <a:cubicBezTo>
                  <a:pt x="11938535" y="1116959"/>
                  <a:pt x="11953489" y="1120040"/>
                  <a:pt x="11973045" y="1120040"/>
                </a:cubicBezTo>
                <a:lnTo>
                  <a:pt x="11986849" y="1120040"/>
                </a:lnTo>
                <a:lnTo>
                  <a:pt x="11986849" y="1086516"/>
                </a:lnTo>
                <a:lnTo>
                  <a:pt x="11975756" y="1086516"/>
                </a:lnTo>
                <a:cubicBezTo>
                  <a:pt x="11961130" y="1086516"/>
                  <a:pt x="11951887" y="1082572"/>
                  <a:pt x="11948025" y="1074685"/>
                </a:cubicBezTo>
                <a:cubicBezTo>
                  <a:pt x="11944164" y="1066797"/>
                  <a:pt x="11942233" y="1055376"/>
                  <a:pt x="11942233" y="1040422"/>
                </a:cubicBezTo>
                <a:lnTo>
                  <a:pt x="11942233" y="788256"/>
                </a:lnTo>
                <a:close/>
                <a:moveTo>
                  <a:pt x="5129041" y="788256"/>
                </a:moveTo>
                <a:lnTo>
                  <a:pt x="5129041" y="1042394"/>
                </a:lnTo>
                <a:cubicBezTo>
                  <a:pt x="5129041" y="1058662"/>
                  <a:pt x="5130931" y="1072589"/>
                  <a:pt x="5134711" y="1084175"/>
                </a:cubicBezTo>
                <a:cubicBezTo>
                  <a:pt x="5138490" y="1095760"/>
                  <a:pt x="5145557" y="1104634"/>
                  <a:pt x="5155909" y="1110796"/>
                </a:cubicBezTo>
                <a:cubicBezTo>
                  <a:pt x="5166262" y="1116959"/>
                  <a:pt x="5181217" y="1120040"/>
                  <a:pt x="5200772" y="1120040"/>
                </a:cubicBezTo>
                <a:lnTo>
                  <a:pt x="5214575" y="1120040"/>
                </a:lnTo>
                <a:lnTo>
                  <a:pt x="5214575" y="1086516"/>
                </a:lnTo>
                <a:lnTo>
                  <a:pt x="5203483" y="1086516"/>
                </a:lnTo>
                <a:cubicBezTo>
                  <a:pt x="5188858" y="1086516"/>
                  <a:pt x="5179614" y="1082572"/>
                  <a:pt x="5175752" y="1074685"/>
                </a:cubicBezTo>
                <a:cubicBezTo>
                  <a:pt x="5171890" y="1066797"/>
                  <a:pt x="5169960" y="1055376"/>
                  <a:pt x="5169960" y="1040422"/>
                </a:cubicBezTo>
                <a:lnTo>
                  <a:pt x="5169960" y="788256"/>
                </a:lnTo>
                <a:close/>
                <a:moveTo>
                  <a:pt x="4376566" y="788256"/>
                </a:moveTo>
                <a:lnTo>
                  <a:pt x="4376566" y="1042394"/>
                </a:lnTo>
                <a:cubicBezTo>
                  <a:pt x="4376566" y="1058662"/>
                  <a:pt x="4378456" y="1072589"/>
                  <a:pt x="4382236" y="1084175"/>
                </a:cubicBezTo>
                <a:cubicBezTo>
                  <a:pt x="4386015" y="1095760"/>
                  <a:pt x="4393082" y="1104634"/>
                  <a:pt x="4403434" y="1110796"/>
                </a:cubicBezTo>
                <a:cubicBezTo>
                  <a:pt x="4413788" y="1116959"/>
                  <a:pt x="4428742" y="1120040"/>
                  <a:pt x="4448297" y="1120040"/>
                </a:cubicBezTo>
                <a:lnTo>
                  <a:pt x="4462100" y="1120040"/>
                </a:lnTo>
                <a:lnTo>
                  <a:pt x="4462100" y="1086516"/>
                </a:lnTo>
                <a:lnTo>
                  <a:pt x="4451008" y="1086516"/>
                </a:lnTo>
                <a:cubicBezTo>
                  <a:pt x="4436382" y="1086516"/>
                  <a:pt x="4427139" y="1082572"/>
                  <a:pt x="4423277" y="1074685"/>
                </a:cubicBezTo>
                <a:cubicBezTo>
                  <a:pt x="4419415" y="1066797"/>
                  <a:pt x="4417485" y="1055376"/>
                  <a:pt x="4417485" y="1040422"/>
                </a:cubicBezTo>
                <a:lnTo>
                  <a:pt x="4417485" y="788256"/>
                </a:lnTo>
                <a:close/>
                <a:moveTo>
                  <a:pt x="4256215" y="788256"/>
                </a:moveTo>
                <a:lnTo>
                  <a:pt x="4256215" y="917420"/>
                </a:lnTo>
                <a:cubicBezTo>
                  <a:pt x="4248491" y="904602"/>
                  <a:pt x="4238304" y="894454"/>
                  <a:pt x="4225651" y="886978"/>
                </a:cubicBezTo>
                <a:cubicBezTo>
                  <a:pt x="4212995" y="879500"/>
                  <a:pt x="4198124" y="875762"/>
                  <a:pt x="4181034" y="875762"/>
                </a:cubicBezTo>
                <a:cubicBezTo>
                  <a:pt x="4160492" y="875762"/>
                  <a:pt x="4142663" y="880404"/>
                  <a:pt x="4127544" y="889689"/>
                </a:cubicBezTo>
                <a:cubicBezTo>
                  <a:pt x="4112426" y="898974"/>
                  <a:pt x="4100718" y="912736"/>
                  <a:pt x="4092419" y="930977"/>
                </a:cubicBezTo>
                <a:cubicBezTo>
                  <a:pt x="4084121" y="949218"/>
                  <a:pt x="4079971" y="971978"/>
                  <a:pt x="4079971" y="999257"/>
                </a:cubicBezTo>
                <a:cubicBezTo>
                  <a:pt x="4079971" y="1026700"/>
                  <a:pt x="4083873" y="1049747"/>
                  <a:pt x="4091679" y="1068399"/>
                </a:cubicBezTo>
                <a:cubicBezTo>
                  <a:pt x="4099485" y="1087050"/>
                  <a:pt x="4110536" y="1101060"/>
                  <a:pt x="4124834" y="1110427"/>
                </a:cubicBezTo>
                <a:cubicBezTo>
                  <a:pt x="4139130" y="1119794"/>
                  <a:pt x="4156056" y="1124477"/>
                  <a:pt x="4175612" y="1124477"/>
                </a:cubicBezTo>
                <a:cubicBezTo>
                  <a:pt x="4193852" y="1124477"/>
                  <a:pt x="4209709" y="1120821"/>
                  <a:pt x="4223185" y="1113508"/>
                </a:cubicBezTo>
                <a:cubicBezTo>
                  <a:pt x="4236659" y="1106195"/>
                  <a:pt x="4247671" y="1096705"/>
                  <a:pt x="4256215" y="1085038"/>
                </a:cubicBezTo>
                <a:lnTo>
                  <a:pt x="4258434" y="1120040"/>
                </a:lnTo>
                <a:lnTo>
                  <a:pt x="4297380" y="1120040"/>
                </a:lnTo>
                <a:lnTo>
                  <a:pt x="4297380" y="788256"/>
                </a:lnTo>
                <a:close/>
                <a:moveTo>
                  <a:pt x="3970466" y="788256"/>
                </a:moveTo>
                <a:lnTo>
                  <a:pt x="3970466" y="917420"/>
                </a:lnTo>
                <a:cubicBezTo>
                  <a:pt x="3962742" y="904602"/>
                  <a:pt x="3952553" y="894454"/>
                  <a:pt x="3939900" y="886978"/>
                </a:cubicBezTo>
                <a:cubicBezTo>
                  <a:pt x="3927247" y="879500"/>
                  <a:pt x="3912374" y="875762"/>
                  <a:pt x="3895284" y="875762"/>
                </a:cubicBezTo>
                <a:cubicBezTo>
                  <a:pt x="3874743" y="875762"/>
                  <a:pt x="3856914" y="880404"/>
                  <a:pt x="3841795" y="889689"/>
                </a:cubicBezTo>
                <a:cubicBezTo>
                  <a:pt x="3826676" y="898974"/>
                  <a:pt x="3814968" y="912736"/>
                  <a:pt x="3806669" y="930977"/>
                </a:cubicBezTo>
                <a:cubicBezTo>
                  <a:pt x="3798370" y="949218"/>
                  <a:pt x="3794221" y="971978"/>
                  <a:pt x="3794221" y="999257"/>
                </a:cubicBezTo>
                <a:cubicBezTo>
                  <a:pt x="3794221" y="1026700"/>
                  <a:pt x="3798123" y="1049747"/>
                  <a:pt x="3805929" y="1068399"/>
                </a:cubicBezTo>
                <a:cubicBezTo>
                  <a:pt x="3813735" y="1087050"/>
                  <a:pt x="3824787" y="1101060"/>
                  <a:pt x="3839083" y="1110427"/>
                </a:cubicBezTo>
                <a:cubicBezTo>
                  <a:pt x="3853380" y="1119794"/>
                  <a:pt x="3870306" y="1124477"/>
                  <a:pt x="3889861" y="1124477"/>
                </a:cubicBezTo>
                <a:cubicBezTo>
                  <a:pt x="3908101" y="1124477"/>
                  <a:pt x="3923960" y="1120821"/>
                  <a:pt x="3937435" y="1113508"/>
                </a:cubicBezTo>
                <a:cubicBezTo>
                  <a:pt x="3950911" y="1106195"/>
                  <a:pt x="3961920" y="1096705"/>
                  <a:pt x="3970466" y="1085038"/>
                </a:cubicBezTo>
                <a:lnTo>
                  <a:pt x="3972684" y="1120040"/>
                </a:lnTo>
                <a:lnTo>
                  <a:pt x="4011630" y="1120040"/>
                </a:lnTo>
                <a:lnTo>
                  <a:pt x="4011630" y="788256"/>
                </a:lnTo>
                <a:close/>
                <a:moveTo>
                  <a:pt x="1630250" y="788256"/>
                </a:moveTo>
                <a:lnTo>
                  <a:pt x="1630250" y="1120040"/>
                </a:lnTo>
                <a:lnTo>
                  <a:pt x="1841991" y="1120040"/>
                </a:lnTo>
                <a:lnTo>
                  <a:pt x="1841991" y="1083066"/>
                </a:lnTo>
                <a:lnTo>
                  <a:pt x="1674620" y="1083066"/>
                </a:lnTo>
                <a:lnTo>
                  <a:pt x="1674620" y="967459"/>
                </a:lnTo>
                <a:lnTo>
                  <a:pt x="1828680" y="967459"/>
                </a:lnTo>
                <a:lnTo>
                  <a:pt x="1828680" y="930977"/>
                </a:lnTo>
                <a:lnTo>
                  <a:pt x="1674620" y="930977"/>
                </a:lnTo>
                <a:lnTo>
                  <a:pt x="1674620" y="825230"/>
                </a:lnTo>
                <a:lnTo>
                  <a:pt x="1841991" y="825230"/>
                </a:lnTo>
                <a:lnTo>
                  <a:pt x="1841991" y="788256"/>
                </a:lnTo>
                <a:close/>
                <a:moveTo>
                  <a:pt x="1249250" y="788256"/>
                </a:moveTo>
                <a:lnTo>
                  <a:pt x="1249250" y="1120040"/>
                </a:lnTo>
                <a:lnTo>
                  <a:pt x="1293620" y="1120040"/>
                </a:lnTo>
                <a:lnTo>
                  <a:pt x="1293620" y="788256"/>
                </a:lnTo>
                <a:close/>
                <a:moveTo>
                  <a:pt x="944450" y="788256"/>
                </a:moveTo>
                <a:lnTo>
                  <a:pt x="944450" y="1120040"/>
                </a:lnTo>
                <a:lnTo>
                  <a:pt x="988819" y="1120040"/>
                </a:lnTo>
                <a:lnTo>
                  <a:pt x="988819" y="979537"/>
                </a:lnTo>
                <a:lnTo>
                  <a:pt x="1066712" y="979537"/>
                </a:lnTo>
                <a:cubicBezTo>
                  <a:pt x="1079366" y="979537"/>
                  <a:pt x="1089472" y="982043"/>
                  <a:pt x="1097031" y="987055"/>
                </a:cubicBezTo>
                <a:cubicBezTo>
                  <a:pt x="1104591" y="992067"/>
                  <a:pt x="1110630" y="999380"/>
                  <a:pt x="1115149" y="1008993"/>
                </a:cubicBezTo>
                <a:cubicBezTo>
                  <a:pt x="1119668" y="1018607"/>
                  <a:pt x="1123571" y="1030233"/>
                  <a:pt x="1126858" y="1043873"/>
                </a:cubicBezTo>
                <a:lnTo>
                  <a:pt x="1145838" y="1120040"/>
                </a:lnTo>
                <a:lnTo>
                  <a:pt x="1191193" y="1120040"/>
                </a:lnTo>
                <a:lnTo>
                  <a:pt x="1169502" y="1036971"/>
                </a:lnTo>
                <a:cubicBezTo>
                  <a:pt x="1165558" y="1021359"/>
                  <a:pt x="1160915" y="1008254"/>
                  <a:pt x="1155575" y="997654"/>
                </a:cubicBezTo>
                <a:cubicBezTo>
                  <a:pt x="1150234" y="987055"/>
                  <a:pt x="1143537" y="978633"/>
                  <a:pt x="1135485" y="972389"/>
                </a:cubicBezTo>
                <a:cubicBezTo>
                  <a:pt x="1127433" y="966144"/>
                  <a:pt x="1117162" y="962118"/>
                  <a:pt x="1104673" y="960310"/>
                </a:cubicBezTo>
                <a:cubicBezTo>
                  <a:pt x="1127351" y="955052"/>
                  <a:pt x="1144564" y="945027"/>
                  <a:pt x="1156314" y="930238"/>
                </a:cubicBezTo>
                <a:cubicBezTo>
                  <a:pt x="1168064" y="915448"/>
                  <a:pt x="1173939" y="897536"/>
                  <a:pt x="1173939" y="876501"/>
                </a:cubicBezTo>
                <a:cubicBezTo>
                  <a:pt x="1173939" y="855796"/>
                  <a:pt x="1169255" y="838952"/>
                  <a:pt x="1159888" y="825970"/>
                </a:cubicBezTo>
                <a:cubicBezTo>
                  <a:pt x="1150521" y="812988"/>
                  <a:pt x="1137991" y="803456"/>
                  <a:pt x="1122298" y="797376"/>
                </a:cubicBezTo>
                <a:cubicBezTo>
                  <a:pt x="1106604" y="791296"/>
                  <a:pt x="1089144" y="788256"/>
                  <a:pt x="1069917" y="788256"/>
                </a:cubicBezTo>
                <a:close/>
                <a:moveTo>
                  <a:pt x="544400" y="788256"/>
                </a:moveTo>
                <a:lnTo>
                  <a:pt x="544400" y="1120040"/>
                </a:lnTo>
                <a:lnTo>
                  <a:pt x="587044" y="1120040"/>
                </a:lnTo>
                <a:lnTo>
                  <a:pt x="587044" y="850691"/>
                </a:lnTo>
                <a:lnTo>
                  <a:pt x="686136" y="1015772"/>
                </a:lnTo>
                <a:lnTo>
                  <a:pt x="715222" y="1015772"/>
                </a:lnTo>
                <a:lnTo>
                  <a:pt x="812589" y="851080"/>
                </a:lnTo>
                <a:lnTo>
                  <a:pt x="812589" y="1120040"/>
                </a:lnTo>
                <a:lnTo>
                  <a:pt x="856218" y="1120040"/>
                </a:lnTo>
                <a:lnTo>
                  <a:pt x="856218" y="788256"/>
                </a:lnTo>
                <a:lnTo>
                  <a:pt x="808891" y="788256"/>
                </a:lnTo>
                <a:lnTo>
                  <a:pt x="701950" y="968691"/>
                </a:lnTo>
                <a:lnTo>
                  <a:pt x="592960" y="788256"/>
                </a:lnTo>
                <a:close/>
                <a:moveTo>
                  <a:pt x="12057835" y="787023"/>
                </a:moveTo>
                <a:cubicBezTo>
                  <a:pt x="12050112" y="787023"/>
                  <a:pt x="12043908" y="789283"/>
                  <a:pt x="12039224" y="793802"/>
                </a:cubicBezTo>
                <a:cubicBezTo>
                  <a:pt x="12034541" y="798321"/>
                  <a:pt x="12032199" y="804031"/>
                  <a:pt x="12032199" y="810933"/>
                </a:cubicBezTo>
                <a:cubicBezTo>
                  <a:pt x="12032199" y="817835"/>
                  <a:pt x="12034541" y="823546"/>
                  <a:pt x="12039224" y="828065"/>
                </a:cubicBezTo>
                <a:cubicBezTo>
                  <a:pt x="12043908" y="832584"/>
                  <a:pt x="12050112" y="834844"/>
                  <a:pt x="12057835" y="834844"/>
                </a:cubicBezTo>
                <a:cubicBezTo>
                  <a:pt x="12065559" y="834844"/>
                  <a:pt x="12071804" y="832584"/>
                  <a:pt x="12076569" y="828065"/>
                </a:cubicBezTo>
                <a:cubicBezTo>
                  <a:pt x="12081335" y="823546"/>
                  <a:pt x="12083717" y="817835"/>
                  <a:pt x="12083717" y="810933"/>
                </a:cubicBezTo>
                <a:cubicBezTo>
                  <a:pt x="12083717" y="804031"/>
                  <a:pt x="12081335" y="798321"/>
                  <a:pt x="12076569" y="793802"/>
                </a:cubicBezTo>
                <a:cubicBezTo>
                  <a:pt x="12071804" y="789283"/>
                  <a:pt x="12065559" y="787023"/>
                  <a:pt x="12057835" y="787023"/>
                </a:cubicBezTo>
                <a:close/>
                <a:moveTo>
                  <a:pt x="7104836" y="787023"/>
                </a:moveTo>
                <a:cubicBezTo>
                  <a:pt x="7097113" y="787023"/>
                  <a:pt x="7090909" y="789283"/>
                  <a:pt x="7086226" y="793802"/>
                </a:cubicBezTo>
                <a:cubicBezTo>
                  <a:pt x="7081542" y="798321"/>
                  <a:pt x="7079201" y="804031"/>
                  <a:pt x="7079201" y="810933"/>
                </a:cubicBezTo>
                <a:cubicBezTo>
                  <a:pt x="7079201" y="817835"/>
                  <a:pt x="7081542" y="823546"/>
                  <a:pt x="7086226" y="828065"/>
                </a:cubicBezTo>
                <a:cubicBezTo>
                  <a:pt x="7090909" y="832584"/>
                  <a:pt x="7097113" y="834844"/>
                  <a:pt x="7104836" y="834844"/>
                </a:cubicBezTo>
                <a:cubicBezTo>
                  <a:pt x="7112560" y="834844"/>
                  <a:pt x="7118805" y="832584"/>
                  <a:pt x="7123569" y="828065"/>
                </a:cubicBezTo>
                <a:cubicBezTo>
                  <a:pt x="7128336" y="823546"/>
                  <a:pt x="7130718" y="817835"/>
                  <a:pt x="7130718" y="810933"/>
                </a:cubicBezTo>
                <a:cubicBezTo>
                  <a:pt x="7130718" y="804031"/>
                  <a:pt x="7128336" y="798321"/>
                  <a:pt x="7123569" y="793802"/>
                </a:cubicBezTo>
                <a:cubicBezTo>
                  <a:pt x="7118805" y="789283"/>
                  <a:pt x="7112560" y="787023"/>
                  <a:pt x="7104836" y="787023"/>
                </a:cubicBezTo>
                <a:close/>
                <a:moveTo>
                  <a:pt x="5285562" y="787023"/>
                </a:moveTo>
                <a:cubicBezTo>
                  <a:pt x="5277838" y="787023"/>
                  <a:pt x="5271635" y="789283"/>
                  <a:pt x="5266952" y="793802"/>
                </a:cubicBezTo>
                <a:cubicBezTo>
                  <a:pt x="5262268" y="798321"/>
                  <a:pt x="5259927" y="804031"/>
                  <a:pt x="5259927" y="810933"/>
                </a:cubicBezTo>
                <a:cubicBezTo>
                  <a:pt x="5259927" y="817835"/>
                  <a:pt x="5262268" y="823546"/>
                  <a:pt x="5266952" y="828065"/>
                </a:cubicBezTo>
                <a:cubicBezTo>
                  <a:pt x="5271635" y="832584"/>
                  <a:pt x="5277838" y="834844"/>
                  <a:pt x="5285562" y="834844"/>
                </a:cubicBezTo>
                <a:cubicBezTo>
                  <a:pt x="5293286" y="834844"/>
                  <a:pt x="5299530" y="832584"/>
                  <a:pt x="5304297" y="828065"/>
                </a:cubicBezTo>
                <a:cubicBezTo>
                  <a:pt x="5309060" y="823546"/>
                  <a:pt x="5311444" y="817835"/>
                  <a:pt x="5311444" y="810933"/>
                </a:cubicBezTo>
                <a:cubicBezTo>
                  <a:pt x="5311444" y="804031"/>
                  <a:pt x="5309060" y="798321"/>
                  <a:pt x="5304297" y="793802"/>
                </a:cubicBezTo>
                <a:cubicBezTo>
                  <a:pt x="5299530" y="789283"/>
                  <a:pt x="5293286" y="787023"/>
                  <a:pt x="5285562" y="787023"/>
                </a:cubicBezTo>
                <a:close/>
                <a:moveTo>
                  <a:pt x="3704413" y="787023"/>
                </a:moveTo>
                <a:cubicBezTo>
                  <a:pt x="3696689" y="787023"/>
                  <a:pt x="3690485" y="789283"/>
                  <a:pt x="3685801" y="793802"/>
                </a:cubicBezTo>
                <a:cubicBezTo>
                  <a:pt x="3681118" y="798321"/>
                  <a:pt x="3678776" y="804031"/>
                  <a:pt x="3678776" y="810933"/>
                </a:cubicBezTo>
                <a:cubicBezTo>
                  <a:pt x="3678776" y="817835"/>
                  <a:pt x="3681118" y="823546"/>
                  <a:pt x="3685801" y="828065"/>
                </a:cubicBezTo>
                <a:cubicBezTo>
                  <a:pt x="3690485" y="832584"/>
                  <a:pt x="3696689" y="834844"/>
                  <a:pt x="3704413" y="834844"/>
                </a:cubicBezTo>
                <a:cubicBezTo>
                  <a:pt x="3712136" y="834844"/>
                  <a:pt x="3718380" y="832584"/>
                  <a:pt x="3723146" y="828065"/>
                </a:cubicBezTo>
                <a:cubicBezTo>
                  <a:pt x="3727911" y="823546"/>
                  <a:pt x="3730294" y="817835"/>
                  <a:pt x="3730294" y="810933"/>
                </a:cubicBezTo>
                <a:cubicBezTo>
                  <a:pt x="3730294" y="804031"/>
                  <a:pt x="3727911" y="798321"/>
                  <a:pt x="3723146" y="793802"/>
                </a:cubicBezTo>
                <a:cubicBezTo>
                  <a:pt x="3718380" y="789283"/>
                  <a:pt x="3712136" y="787023"/>
                  <a:pt x="3704413" y="787023"/>
                </a:cubicBezTo>
                <a:close/>
                <a:moveTo>
                  <a:pt x="6321429" y="508222"/>
                </a:moveTo>
                <a:lnTo>
                  <a:pt x="6365305" y="508222"/>
                </a:lnTo>
                <a:cubicBezTo>
                  <a:pt x="6377301" y="508222"/>
                  <a:pt x="6386914" y="509208"/>
                  <a:pt x="6394145" y="511180"/>
                </a:cubicBezTo>
                <a:cubicBezTo>
                  <a:pt x="6401376" y="513152"/>
                  <a:pt x="6406552" y="515945"/>
                  <a:pt x="6409674" y="519561"/>
                </a:cubicBezTo>
                <a:cubicBezTo>
                  <a:pt x="6412796" y="523176"/>
                  <a:pt x="6414358" y="527613"/>
                  <a:pt x="6414358" y="532871"/>
                </a:cubicBezTo>
                <a:cubicBezTo>
                  <a:pt x="6414358" y="541088"/>
                  <a:pt x="6409838" y="548072"/>
                  <a:pt x="6400800" y="553824"/>
                </a:cubicBezTo>
                <a:cubicBezTo>
                  <a:pt x="6391762" y="559575"/>
                  <a:pt x="6376233" y="562451"/>
                  <a:pt x="6354213" y="562451"/>
                </a:cubicBezTo>
                <a:cubicBezTo>
                  <a:pt x="6334985" y="562451"/>
                  <a:pt x="6321100" y="559493"/>
                  <a:pt x="6312554" y="553577"/>
                </a:cubicBezTo>
                <a:cubicBezTo>
                  <a:pt x="6304009" y="547661"/>
                  <a:pt x="6299736" y="541252"/>
                  <a:pt x="6299736" y="534350"/>
                </a:cubicBezTo>
                <a:cubicBezTo>
                  <a:pt x="6299736" y="528434"/>
                  <a:pt x="6301750" y="523217"/>
                  <a:pt x="6305776" y="518698"/>
                </a:cubicBezTo>
                <a:cubicBezTo>
                  <a:pt x="6309802" y="514179"/>
                  <a:pt x="6315020" y="510687"/>
                  <a:pt x="6321429" y="508222"/>
                </a:cubicBezTo>
                <a:close/>
                <a:moveTo>
                  <a:pt x="1824959" y="433780"/>
                </a:moveTo>
                <a:cubicBezTo>
                  <a:pt x="1812306" y="433780"/>
                  <a:pt x="1802076" y="437395"/>
                  <a:pt x="1794270" y="444626"/>
                </a:cubicBezTo>
                <a:cubicBezTo>
                  <a:pt x="1786465" y="451856"/>
                  <a:pt x="1782562" y="461552"/>
                  <a:pt x="1782562" y="473712"/>
                </a:cubicBezTo>
                <a:cubicBezTo>
                  <a:pt x="1782562" y="484887"/>
                  <a:pt x="1786465" y="494377"/>
                  <a:pt x="1794270" y="502183"/>
                </a:cubicBezTo>
                <a:cubicBezTo>
                  <a:pt x="1802076" y="509988"/>
                  <a:pt x="1812306" y="513891"/>
                  <a:pt x="1824959" y="513891"/>
                </a:cubicBezTo>
                <a:cubicBezTo>
                  <a:pt x="1837284" y="513891"/>
                  <a:pt x="1847267" y="509988"/>
                  <a:pt x="1854909" y="502183"/>
                </a:cubicBezTo>
                <a:cubicBezTo>
                  <a:pt x="1862550" y="494377"/>
                  <a:pt x="1866371" y="484887"/>
                  <a:pt x="1866371" y="473712"/>
                </a:cubicBezTo>
                <a:cubicBezTo>
                  <a:pt x="1866371" y="461552"/>
                  <a:pt x="1862550" y="451856"/>
                  <a:pt x="1854909" y="444626"/>
                </a:cubicBezTo>
                <a:cubicBezTo>
                  <a:pt x="1847267" y="437395"/>
                  <a:pt x="1837284" y="433780"/>
                  <a:pt x="1824959" y="433780"/>
                </a:cubicBezTo>
                <a:close/>
                <a:moveTo>
                  <a:pt x="3006292" y="399270"/>
                </a:moveTo>
                <a:lnTo>
                  <a:pt x="3006292" y="438217"/>
                </a:lnTo>
                <a:cubicBezTo>
                  <a:pt x="3000048" y="446433"/>
                  <a:pt x="2991708" y="453746"/>
                  <a:pt x="2981273" y="460155"/>
                </a:cubicBezTo>
                <a:cubicBezTo>
                  <a:pt x="2970838" y="466564"/>
                  <a:pt x="2959458" y="469768"/>
                  <a:pt x="2947132" y="469768"/>
                </a:cubicBezTo>
                <a:cubicBezTo>
                  <a:pt x="2937109" y="469768"/>
                  <a:pt x="2928933" y="467303"/>
                  <a:pt x="2922606" y="462373"/>
                </a:cubicBezTo>
                <a:cubicBezTo>
                  <a:pt x="2916280" y="457443"/>
                  <a:pt x="2913116" y="449884"/>
                  <a:pt x="2913116" y="439696"/>
                </a:cubicBezTo>
                <a:cubicBezTo>
                  <a:pt x="2913116" y="425563"/>
                  <a:pt x="2920018" y="415334"/>
                  <a:pt x="2933822" y="409007"/>
                </a:cubicBezTo>
                <a:cubicBezTo>
                  <a:pt x="2947626" y="402680"/>
                  <a:pt x="2971783" y="399435"/>
                  <a:pt x="3006292" y="399270"/>
                </a:cubicBezTo>
                <a:close/>
                <a:moveTo>
                  <a:pt x="2549093" y="399270"/>
                </a:moveTo>
                <a:lnTo>
                  <a:pt x="2549093" y="438217"/>
                </a:lnTo>
                <a:cubicBezTo>
                  <a:pt x="2542847" y="446433"/>
                  <a:pt x="2534508" y="453746"/>
                  <a:pt x="2524073" y="460155"/>
                </a:cubicBezTo>
                <a:cubicBezTo>
                  <a:pt x="2513638" y="466564"/>
                  <a:pt x="2502258" y="469768"/>
                  <a:pt x="2489933" y="469768"/>
                </a:cubicBezTo>
                <a:cubicBezTo>
                  <a:pt x="2479909" y="469768"/>
                  <a:pt x="2471733" y="467303"/>
                  <a:pt x="2465406" y="462373"/>
                </a:cubicBezTo>
                <a:cubicBezTo>
                  <a:pt x="2459080" y="457443"/>
                  <a:pt x="2455916" y="449884"/>
                  <a:pt x="2455916" y="439696"/>
                </a:cubicBezTo>
                <a:cubicBezTo>
                  <a:pt x="2455916" y="425563"/>
                  <a:pt x="2462818" y="415334"/>
                  <a:pt x="2476622" y="409007"/>
                </a:cubicBezTo>
                <a:cubicBezTo>
                  <a:pt x="2490426" y="402680"/>
                  <a:pt x="2514583" y="399435"/>
                  <a:pt x="2549093" y="399270"/>
                </a:cubicBezTo>
                <a:close/>
                <a:moveTo>
                  <a:pt x="4588566" y="315954"/>
                </a:moveTo>
                <a:cubicBezTo>
                  <a:pt x="4602864" y="315954"/>
                  <a:pt x="4614080" y="319323"/>
                  <a:pt x="4622214" y="326061"/>
                </a:cubicBezTo>
                <a:cubicBezTo>
                  <a:pt x="4630348" y="332798"/>
                  <a:pt x="4636100" y="341837"/>
                  <a:pt x="4639468" y="353175"/>
                </a:cubicBezTo>
                <a:cubicBezTo>
                  <a:pt x="4642837" y="364514"/>
                  <a:pt x="4644523" y="377086"/>
                  <a:pt x="4644523" y="390889"/>
                </a:cubicBezTo>
                <a:cubicBezTo>
                  <a:pt x="4644523" y="404365"/>
                  <a:pt x="4642837" y="416689"/>
                  <a:pt x="4639468" y="427864"/>
                </a:cubicBezTo>
                <a:cubicBezTo>
                  <a:pt x="4636100" y="439038"/>
                  <a:pt x="4630348" y="447953"/>
                  <a:pt x="4622214" y="454609"/>
                </a:cubicBezTo>
                <a:cubicBezTo>
                  <a:pt x="4614080" y="461264"/>
                  <a:pt x="4602864" y="464592"/>
                  <a:pt x="4588566" y="464592"/>
                </a:cubicBezTo>
                <a:cubicBezTo>
                  <a:pt x="4574599" y="464592"/>
                  <a:pt x="4563630" y="461264"/>
                  <a:pt x="4555661" y="454609"/>
                </a:cubicBezTo>
                <a:cubicBezTo>
                  <a:pt x="4547690" y="447953"/>
                  <a:pt x="4542061" y="439038"/>
                  <a:pt x="4538774" y="427864"/>
                </a:cubicBezTo>
                <a:cubicBezTo>
                  <a:pt x="4535488" y="416689"/>
                  <a:pt x="4533845" y="404365"/>
                  <a:pt x="4533845" y="390889"/>
                </a:cubicBezTo>
                <a:cubicBezTo>
                  <a:pt x="4533845" y="377086"/>
                  <a:pt x="4535488" y="364514"/>
                  <a:pt x="4538774" y="353175"/>
                </a:cubicBezTo>
                <a:cubicBezTo>
                  <a:pt x="4542061" y="341837"/>
                  <a:pt x="4547690" y="332798"/>
                  <a:pt x="4555661" y="326061"/>
                </a:cubicBezTo>
                <a:cubicBezTo>
                  <a:pt x="4563630" y="319323"/>
                  <a:pt x="4574599" y="315954"/>
                  <a:pt x="4588566" y="315954"/>
                </a:cubicBezTo>
                <a:close/>
                <a:moveTo>
                  <a:pt x="4129079" y="315708"/>
                </a:moveTo>
                <a:cubicBezTo>
                  <a:pt x="4143212" y="315708"/>
                  <a:pt x="4154345" y="321870"/>
                  <a:pt x="4162479" y="334195"/>
                </a:cubicBezTo>
                <a:cubicBezTo>
                  <a:pt x="4170614" y="346520"/>
                  <a:pt x="4174681" y="365418"/>
                  <a:pt x="4174681" y="390889"/>
                </a:cubicBezTo>
                <a:cubicBezTo>
                  <a:pt x="4174681" y="414882"/>
                  <a:pt x="4170326" y="433205"/>
                  <a:pt x="4161617" y="445858"/>
                </a:cubicBezTo>
                <a:cubicBezTo>
                  <a:pt x="4152908" y="458512"/>
                  <a:pt x="4140336" y="464838"/>
                  <a:pt x="4123903" y="464838"/>
                </a:cubicBezTo>
                <a:cubicBezTo>
                  <a:pt x="4111085" y="464838"/>
                  <a:pt x="4099952" y="461059"/>
                  <a:pt x="4090502" y="453500"/>
                </a:cubicBezTo>
                <a:cubicBezTo>
                  <a:pt x="4081054" y="445940"/>
                  <a:pt x="4073699" y="436902"/>
                  <a:pt x="4068441" y="426385"/>
                </a:cubicBezTo>
                <a:lnTo>
                  <a:pt x="4068441" y="355394"/>
                </a:lnTo>
                <a:cubicBezTo>
                  <a:pt x="4073043" y="345534"/>
                  <a:pt x="4080601" y="336455"/>
                  <a:pt x="4091118" y="328156"/>
                </a:cubicBezTo>
                <a:cubicBezTo>
                  <a:pt x="4101636" y="319857"/>
                  <a:pt x="4114290" y="315708"/>
                  <a:pt x="4129079" y="315708"/>
                </a:cubicBezTo>
                <a:close/>
                <a:moveTo>
                  <a:pt x="1243004" y="315708"/>
                </a:moveTo>
                <a:cubicBezTo>
                  <a:pt x="1257137" y="315708"/>
                  <a:pt x="1268270" y="321870"/>
                  <a:pt x="1276404" y="334195"/>
                </a:cubicBezTo>
                <a:cubicBezTo>
                  <a:pt x="1284539" y="346520"/>
                  <a:pt x="1288606" y="365418"/>
                  <a:pt x="1288606" y="390889"/>
                </a:cubicBezTo>
                <a:cubicBezTo>
                  <a:pt x="1288606" y="414882"/>
                  <a:pt x="1284251" y="433205"/>
                  <a:pt x="1275542" y="445858"/>
                </a:cubicBezTo>
                <a:cubicBezTo>
                  <a:pt x="1266832" y="458512"/>
                  <a:pt x="1254261" y="464838"/>
                  <a:pt x="1237828" y="464838"/>
                </a:cubicBezTo>
                <a:cubicBezTo>
                  <a:pt x="1225010" y="464838"/>
                  <a:pt x="1213877" y="461059"/>
                  <a:pt x="1204427" y="453500"/>
                </a:cubicBezTo>
                <a:cubicBezTo>
                  <a:pt x="1194979" y="445940"/>
                  <a:pt x="1187625" y="436902"/>
                  <a:pt x="1182366" y="426385"/>
                </a:cubicBezTo>
                <a:lnTo>
                  <a:pt x="1182366" y="355394"/>
                </a:lnTo>
                <a:cubicBezTo>
                  <a:pt x="1186967" y="345534"/>
                  <a:pt x="1194527" y="336455"/>
                  <a:pt x="1205044" y="328156"/>
                </a:cubicBezTo>
                <a:cubicBezTo>
                  <a:pt x="1215561" y="319857"/>
                  <a:pt x="1228214" y="315708"/>
                  <a:pt x="1243004" y="315708"/>
                </a:cubicBezTo>
                <a:close/>
                <a:moveTo>
                  <a:pt x="5148077" y="311517"/>
                </a:moveTo>
                <a:cubicBezTo>
                  <a:pt x="5162867" y="311517"/>
                  <a:pt x="5174987" y="315667"/>
                  <a:pt x="5184435" y="323966"/>
                </a:cubicBezTo>
                <a:cubicBezTo>
                  <a:pt x="5193884" y="332264"/>
                  <a:pt x="5198855" y="344795"/>
                  <a:pt x="5199348" y="361556"/>
                </a:cubicBezTo>
                <a:lnTo>
                  <a:pt x="5095081" y="361556"/>
                </a:lnTo>
                <a:cubicBezTo>
                  <a:pt x="5096067" y="345288"/>
                  <a:pt x="5101366" y="332881"/>
                  <a:pt x="5110980" y="324335"/>
                </a:cubicBezTo>
                <a:cubicBezTo>
                  <a:pt x="5120593" y="315790"/>
                  <a:pt x="5132958" y="311517"/>
                  <a:pt x="5148077" y="311517"/>
                </a:cubicBezTo>
                <a:close/>
                <a:moveTo>
                  <a:pt x="3833627" y="311517"/>
                </a:moveTo>
                <a:cubicBezTo>
                  <a:pt x="3848418" y="311517"/>
                  <a:pt x="3860537" y="315667"/>
                  <a:pt x="3869986" y="323966"/>
                </a:cubicBezTo>
                <a:cubicBezTo>
                  <a:pt x="3879435" y="332264"/>
                  <a:pt x="3884406" y="344795"/>
                  <a:pt x="3884899" y="361556"/>
                </a:cubicBezTo>
                <a:lnTo>
                  <a:pt x="3780631" y="361556"/>
                </a:lnTo>
                <a:cubicBezTo>
                  <a:pt x="3781617" y="345288"/>
                  <a:pt x="3786916" y="332881"/>
                  <a:pt x="3796530" y="324335"/>
                </a:cubicBezTo>
                <a:cubicBezTo>
                  <a:pt x="3806143" y="315790"/>
                  <a:pt x="3818509" y="311517"/>
                  <a:pt x="3833627" y="311517"/>
                </a:cubicBezTo>
                <a:close/>
                <a:moveTo>
                  <a:pt x="947552" y="311517"/>
                </a:moveTo>
                <a:cubicBezTo>
                  <a:pt x="962342" y="311517"/>
                  <a:pt x="974462" y="315667"/>
                  <a:pt x="983910" y="323966"/>
                </a:cubicBezTo>
                <a:cubicBezTo>
                  <a:pt x="993360" y="332264"/>
                  <a:pt x="998331" y="344795"/>
                  <a:pt x="998824" y="361556"/>
                </a:cubicBezTo>
                <a:lnTo>
                  <a:pt x="894556" y="361556"/>
                </a:lnTo>
                <a:cubicBezTo>
                  <a:pt x="895541" y="345288"/>
                  <a:pt x="900841" y="332881"/>
                  <a:pt x="910455" y="324335"/>
                </a:cubicBezTo>
                <a:cubicBezTo>
                  <a:pt x="920068" y="315790"/>
                  <a:pt x="932434" y="311517"/>
                  <a:pt x="947552" y="311517"/>
                </a:cubicBezTo>
                <a:close/>
                <a:moveTo>
                  <a:pt x="6352487" y="305848"/>
                </a:moveTo>
                <a:cubicBezTo>
                  <a:pt x="6364647" y="305848"/>
                  <a:pt x="6374508" y="309546"/>
                  <a:pt x="6382067" y="316940"/>
                </a:cubicBezTo>
                <a:cubicBezTo>
                  <a:pt x="6389626" y="324335"/>
                  <a:pt x="6393405" y="335592"/>
                  <a:pt x="6393405" y="350710"/>
                </a:cubicBezTo>
                <a:cubicBezTo>
                  <a:pt x="6393405" y="365007"/>
                  <a:pt x="6389338" y="375894"/>
                  <a:pt x="6381204" y="383371"/>
                </a:cubicBezTo>
                <a:cubicBezTo>
                  <a:pt x="6373069" y="390848"/>
                  <a:pt x="6362923" y="394587"/>
                  <a:pt x="6350761" y="394587"/>
                </a:cubicBezTo>
                <a:cubicBezTo>
                  <a:pt x="6340080" y="394587"/>
                  <a:pt x="6330590" y="390889"/>
                  <a:pt x="6322291" y="383494"/>
                </a:cubicBezTo>
                <a:cubicBezTo>
                  <a:pt x="6313992" y="376100"/>
                  <a:pt x="6309843" y="365172"/>
                  <a:pt x="6309843" y="350710"/>
                </a:cubicBezTo>
                <a:cubicBezTo>
                  <a:pt x="6309843" y="336085"/>
                  <a:pt x="6313869" y="324952"/>
                  <a:pt x="6321922" y="317310"/>
                </a:cubicBezTo>
                <a:cubicBezTo>
                  <a:pt x="6329974" y="309669"/>
                  <a:pt x="6340162" y="305848"/>
                  <a:pt x="6352487" y="305848"/>
                </a:cubicBezTo>
                <a:close/>
                <a:moveTo>
                  <a:pt x="1824959" y="270106"/>
                </a:moveTo>
                <a:cubicBezTo>
                  <a:pt x="1812306" y="270106"/>
                  <a:pt x="1802076" y="273721"/>
                  <a:pt x="1794270" y="280952"/>
                </a:cubicBezTo>
                <a:cubicBezTo>
                  <a:pt x="1786465" y="288182"/>
                  <a:pt x="1782562" y="297878"/>
                  <a:pt x="1782562" y="310039"/>
                </a:cubicBezTo>
                <a:cubicBezTo>
                  <a:pt x="1782562" y="321213"/>
                  <a:pt x="1786465" y="330703"/>
                  <a:pt x="1794270" y="338509"/>
                </a:cubicBezTo>
                <a:cubicBezTo>
                  <a:pt x="1802076" y="346315"/>
                  <a:pt x="1812306" y="350217"/>
                  <a:pt x="1824959" y="350217"/>
                </a:cubicBezTo>
                <a:cubicBezTo>
                  <a:pt x="1837284" y="350217"/>
                  <a:pt x="1847267" y="346315"/>
                  <a:pt x="1854909" y="338509"/>
                </a:cubicBezTo>
                <a:cubicBezTo>
                  <a:pt x="1862550" y="330703"/>
                  <a:pt x="1866371" y="321213"/>
                  <a:pt x="1866371" y="310039"/>
                </a:cubicBezTo>
                <a:cubicBezTo>
                  <a:pt x="1866371" y="297878"/>
                  <a:pt x="1862550" y="288182"/>
                  <a:pt x="1854909" y="280952"/>
                </a:cubicBezTo>
                <a:cubicBezTo>
                  <a:pt x="1847267" y="273721"/>
                  <a:pt x="1837284" y="270106"/>
                  <a:pt x="1824959" y="270106"/>
                </a:cubicBezTo>
                <a:close/>
                <a:moveTo>
                  <a:pt x="5831919" y="269860"/>
                </a:moveTo>
                <a:lnTo>
                  <a:pt x="5831919" y="510440"/>
                </a:lnTo>
                <a:lnTo>
                  <a:pt x="5897241" y="510440"/>
                </a:lnTo>
                <a:lnTo>
                  <a:pt x="5897241" y="269860"/>
                </a:lnTo>
                <a:close/>
                <a:moveTo>
                  <a:pt x="4435694" y="266655"/>
                </a:moveTo>
                <a:cubicBezTo>
                  <a:pt x="4417944" y="266655"/>
                  <a:pt x="4402826" y="270517"/>
                  <a:pt x="4390336" y="278240"/>
                </a:cubicBezTo>
                <a:cubicBezTo>
                  <a:pt x="4377848" y="285964"/>
                  <a:pt x="4368482" y="297056"/>
                  <a:pt x="4362237" y="311517"/>
                </a:cubicBezTo>
                <a:lnTo>
                  <a:pt x="4361005" y="269860"/>
                </a:lnTo>
                <a:lnTo>
                  <a:pt x="4298395" y="269860"/>
                </a:lnTo>
                <a:lnTo>
                  <a:pt x="4298395" y="510440"/>
                </a:lnTo>
                <a:lnTo>
                  <a:pt x="4363716" y="510440"/>
                </a:lnTo>
                <a:lnTo>
                  <a:pt x="4363716" y="350464"/>
                </a:lnTo>
                <a:cubicBezTo>
                  <a:pt x="4368974" y="343069"/>
                  <a:pt x="4375220" y="337276"/>
                  <a:pt x="4382449" y="333086"/>
                </a:cubicBezTo>
                <a:cubicBezTo>
                  <a:pt x="4389680" y="328895"/>
                  <a:pt x="4397733" y="325938"/>
                  <a:pt x="4406605" y="324212"/>
                </a:cubicBezTo>
                <a:cubicBezTo>
                  <a:pt x="4415479" y="322487"/>
                  <a:pt x="4424765" y="321624"/>
                  <a:pt x="4434461" y="321624"/>
                </a:cubicBezTo>
                <a:lnTo>
                  <a:pt x="4440623" y="321624"/>
                </a:lnTo>
                <a:lnTo>
                  <a:pt x="4440623" y="266655"/>
                </a:lnTo>
                <a:close/>
                <a:moveTo>
                  <a:pt x="3683218" y="266655"/>
                </a:moveTo>
                <a:cubicBezTo>
                  <a:pt x="3665471" y="266655"/>
                  <a:pt x="3650352" y="270517"/>
                  <a:pt x="3637862" y="278240"/>
                </a:cubicBezTo>
                <a:cubicBezTo>
                  <a:pt x="3625374" y="285964"/>
                  <a:pt x="3616007" y="297056"/>
                  <a:pt x="3609763" y="311517"/>
                </a:cubicBezTo>
                <a:lnTo>
                  <a:pt x="3608530" y="269860"/>
                </a:lnTo>
                <a:lnTo>
                  <a:pt x="3545919" y="269860"/>
                </a:lnTo>
                <a:lnTo>
                  <a:pt x="3545919" y="510440"/>
                </a:lnTo>
                <a:lnTo>
                  <a:pt x="3611241" y="510440"/>
                </a:lnTo>
                <a:lnTo>
                  <a:pt x="3611241" y="350464"/>
                </a:lnTo>
                <a:cubicBezTo>
                  <a:pt x="3616499" y="343069"/>
                  <a:pt x="3622744" y="337276"/>
                  <a:pt x="3629975" y="333086"/>
                </a:cubicBezTo>
                <a:cubicBezTo>
                  <a:pt x="3637205" y="328895"/>
                  <a:pt x="3645258" y="325938"/>
                  <a:pt x="3654131" y="324212"/>
                </a:cubicBezTo>
                <a:cubicBezTo>
                  <a:pt x="3663005" y="322487"/>
                  <a:pt x="3672290" y="321624"/>
                  <a:pt x="3681985" y="321624"/>
                </a:cubicBezTo>
                <a:lnTo>
                  <a:pt x="3688147" y="321624"/>
                </a:lnTo>
                <a:lnTo>
                  <a:pt x="3688147" y="266655"/>
                </a:lnTo>
                <a:close/>
                <a:moveTo>
                  <a:pt x="6112427" y="266409"/>
                </a:moveTo>
                <a:cubicBezTo>
                  <a:pt x="6091393" y="266409"/>
                  <a:pt x="6074303" y="270394"/>
                  <a:pt x="6061156" y="278364"/>
                </a:cubicBezTo>
                <a:cubicBezTo>
                  <a:pt x="6048009" y="286334"/>
                  <a:pt x="6037411" y="295495"/>
                  <a:pt x="6029358" y="305848"/>
                </a:cubicBezTo>
                <a:lnTo>
                  <a:pt x="6028125" y="269860"/>
                </a:lnTo>
                <a:lnTo>
                  <a:pt x="5965269" y="269860"/>
                </a:lnTo>
                <a:lnTo>
                  <a:pt x="5965269" y="510440"/>
                </a:lnTo>
                <a:lnTo>
                  <a:pt x="6030591" y="510440"/>
                </a:lnTo>
                <a:lnTo>
                  <a:pt x="6030591" y="349971"/>
                </a:lnTo>
                <a:cubicBezTo>
                  <a:pt x="6037492" y="341261"/>
                  <a:pt x="6045585" y="333867"/>
                  <a:pt x="6054871" y="327786"/>
                </a:cubicBezTo>
                <a:cubicBezTo>
                  <a:pt x="6064155" y="321706"/>
                  <a:pt x="6075288" y="318666"/>
                  <a:pt x="6088270" y="318666"/>
                </a:cubicBezTo>
                <a:cubicBezTo>
                  <a:pt x="6096980" y="318666"/>
                  <a:pt x="6104005" y="320474"/>
                  <a:pt x="6109346" y="324089"/>
                </a:cubicBezTo>
                <a:cubicBezTo>
                  <a:pt x="6114687" y="327704"/>
                  <a:pt x="6118590" y="332798"/>
                  <a:pt x="6121055" y="339372"/>
                </a:cubicBezTo>
                <a:cubicBezTo>
                  <a:pt x="6123520" y="345945"/>
                  <a:pt x="6124752" y="353586"/>
                  <a:pt x="6124752" y="362296"/>
                </a:cubicBezTo>
                <a:lnTo>
                  <a:pt x="6124752" y="510440"/>
                </a:lnTo>
                <a:lnTo>
                  <a:pt x="6189581" y="510440"/>
                </a:lnTo>
                <a:lnTo>
                  <a:pt x="6189581" y="353915"/>
                </a:lnTo>
                <a:cubicBezTo>
                  <a:pt x="6189581" y="325321"/>
                  <a:pt x="6182843" y="303588"/>
                  <a:pt x="6169368" y="288717"/>
                </a:cubicBezTo>
                <a:cubicBezTo>
                  <a:pt x="6155893" y="273845"/>
                  <a:pt x="6136913" y="266409"/>
                  <a:pt x="6112427" y="266409"/>
                </a:cubicBezTo>
                <a:close/>
                <a:moveTo>
                  <a:pt x="5148077" y="266162"/>
                </a:moveTo>
                <a:cubicBezTo>
                  <a:pt x="5122276" y="266162"/>
                  <a:pt x="5100545" y="271133"/>
                  <a:pt x="5082879" y="281075"/>
                </a:cubicBezTo>
                <a:cubicBezTo>
                  <a:pt x="5065213" y="291017"/>
                  <a:pt x="5051819" y="305191"/>
                  <a:pt x="5042700" y="323596"/>
                </a:cubicBezTo>
                <a:cubicBezTo>
                  <a:pt x="5033579" y="342001"/>
                  <a:pt x="5029019" y="363939"/>
                  <a:pt x="5029019" y="389410"/>
                </a:cubicBezTo>
                <a:cubicBezTo>
                  <a:pt x="5029019" y="415703"/>
                  <a:pt x="5033702" y="438217"/>
                  <a:pt x="5043069" y="456950"/>
                </a:cubicBezTo>
                <a:cubicBezTo>
                  <a:pt x="5052437" y="475684"/>
                  <a:pt x="5066240" y="490022"/>
                  <a:pt x="5084481" y="499964"/>
                </a:cubicBezTo>
                <a:cubicBezTo>
                  <a:pt x="5102721" y="509906"/>
                  <a:pt x="5125235" y="514877"/>
                  <a:pt x="5152022" y="514877"/>
                </a:cubicBezTo>
                <a:cubicBezTo>
                  <a:pt x="5173877" y="514877"/>
                  <a:pt x="5192980" y="511796"/>
                  <a:pt x="5209332" y="505634"/>
                </a:cubicBezTo>
                <a:cubicBezTo>
                  <a:pt x="5225682" y="499471"/>
                  <a:pt x="5238583" y="490145"/>
                  <a:pt x="5248032" y="477656"/>
                </a:cubicBezTo>
                <a:cubicBezTo>
                  <a:pt x="5257480" y="465167"/>
                  <a:pt x="5262615" y="449556"/>
                  <a:pt x="5263437" y="430822"/>
                </a:cubicBezTo>
                <a:lnTo>
                  <a:pt x="5199102" y="430822"/>
                </a:lnTo>
                <a:cubicBezTo>
                  <a:pt x="5198937" y="442982"/>
                  <a:pt x="5194582" y="452144"/>
                  <a:pt x="5186037" y="458306"/>
                </a:cubicBezTo>
                <a:cubicBezTo>
                  <a:pt x="5177492" y="464469"/>
                  <a:pt x="5166154" y="467550"/>
                  <a:pt x="5152022" y="467550"/>
                </a:cubicBezTo>
                <a:cubicBezTo>
                  <a:pt x="5138381" y="467550"/>
                  <a:pt x="5127370" y="464551"/>
                  <a:pt x="5118990" y="458553"/>
                </a:cubicBezTo>
                <a:cubicBezTo>
                  <a:pt x="5110610" y="452555"/>
                  <a:pt x="5104489" y="444626"/>
                  <a:pt x="5100627" y="434766"/>
                </a:cubicBezTo>
                <a:cubicBezTo>
                  <a:pt x="5096764" y="424906"/>
                  <a:pt x="5094670" y="414307"/>
                  <a:pt x="5094341" y="402968"/>
                </a:cubicBezTo>
                <a:lnTo>
                  <a:pt x="5263191" y="402968"/>
                </a:lnTo>
                <a:cubicBezTo>
                  <a:pt x="5263519" y="401160"/>
                  <a:pt x="5263766" y="398572"/>
                  <a:pt x="5263930" y="395203"/>
                </a:cubicBezTo>
                <a:cubicBezTo>
                  <a:pt x="5264095" y="391834"/>
                  <a:pt x="5264176" y="389164"/>
                  <a:pt x="5264176" y="387192"/>
                </a:cubicBezTo>
                <a:cubicBezTo>
                  <a:pt x="5264176" y="348410"/>
                  <a:pt x="5253783" y="318543"/>
                  <a:pt x="5232996" y="297590"/>
                </a:cubicBezTo>
                <a:cubicBezTo>
                  <a:pt x="5212207" y="276638"/>
                  <a:pt x="5183902" y="266162"/>
                  <a:pt x="5148077" y="266162"/>
                </a:cubicBezTo>
                <a:close/>
                <a:moveTo>
                  <a:pt x="4873085" y="266162"/>
                </a:moveTo>
                <a:cubicBezTo>
                  <a:pt x="4849585" y="266162"/>
                  <a:pt x="4828756" y="270640"/>
                  <a:pt x="4810598" y="279596"/>
                </a:cubicBezTo>
                <a:cubicBezTo>
                  <a:pt x="4792439" y="288552"/>
                  <a:pt x="4778265" y="302233"/>
                  <a:pt x="4768077" y="320638"/>
                </a:cubicBezTo>
                <a:cubicBezTo>
                  <a:pt x="4757889" y="339043"/>
                  <a:pt x="4752795" y="362542"/>
                  <a:pt x="4752795" y="391136"/>
                </a:cubicBezTo>
                <a:cubicBezTo>
                  <a:pt x="4752795" y="419729"/>
                  <a:pt x="4758135" y="443065"/>
                  <a:pt x="4768818" y="461141"/>
                </a:cubicBezTo>
                <a:cubicBezTo>
                  <a:pt x="4779498" y="479217"/>
                  <a:pt x="4793960" y="492528"/>
                  <a:pt x="4812200" y="501073"/>
                </a:cubicBezTo>
                <a:cubicBezTo>
                  <a:pt x="4830441" y="509619"/>
                  <a:pt x="4850736" y="513891"/>
                  <a:pt x="4873085" y="513891"/>
                </a:cubicBezTo>
                <a:cubicBezTo>
                  <a:pt x="4894447" y="513891"/>
                  <a:pt x="4913429" y="510194"/>
                  <a:pt x="4930025" y="502799"/>
                </a:cubicBezTo>
                <a:cubicBezTo>
                  <a:pt x="4946623" y="495404"/>
                  <a:pt x="4959729" y="484558"/>
                  <a:pt x="4969342" y="470261"/>
                </a:cubicBezTo>
                <a:cubicBezTo>
                  <a:pt x="4978955" y="455964"/>
                  <a:pt x="4984009" y="438381"/>
                  <a:pt x="4984502" y="417511"/>
                </a:cubicBezTo>
                <a:lnTo>
                  <a:pt x="4921152" y="417511"/>
                </a:lnTo>
                <a:cubicBezTo>
                  <a:pt x="4920822" y="432137"/>
                  <a:pt x="4916427" y="443434"/>
                  <a:pt x="4907964" y="451404"/>
                </a:cubicBezTo>
                <a:cubicBezTo>
                  <a:pt x="4899501" y="459374"/>
                  <a:pt x="4887956" y="463359"/>
                  <a:pt x="4873332" y="463359"/>
                </a:cubicBezTo>
                <a:cubicBezTo>
                  <a:pt x="4860841" y="463359"/>
                  <a:pt x="4850612" y="460525"/>
                  <a:pt x="4842642" y="454855"/>
                </a:cubicBezTo>
                <a:cubicBezTo>
                  <a:pt x="4834672" y="449186"/>
                  <a:pt x="4828839" y="440969"/>
                  <a:pt x="4825142" y="430206"/>
                </a:cubicBezTo>
                <a:cubicBezTo>
                  <a:pt x="4821444" y="419442"/>
                  <a:pt x="4819595" y="406419"/>
                  <a:pt x="4819595" y="391136"/>
                </a:cubicBezTo>
                <a:cubicBezTo>
                  <a:pt x="4819595" y="367472"/>
                  <a:pt x="4823826" y="349149"/>
                  <a:pt x="4832290" y="336167"/>
                </a:cubicBezTo>
                <a:cubicBezTo>
                  <a:pt x="4840752" y="323185"/>
                  <a:pt x="4854432" y="316694"/>
                  <a:pt x="4873332" y="316694"/>
                </a:cubicBezTo>
                <a:cubicBezTo>
                  <a:pt x="4887629" y="316694"/>
                  <a:pt x="4898722" y="320350"/>
                  <a:pt x="4906609" y="327663"/>
                </a:cubicBezTo>
                <a:cubicBezTo>
                  <a:pt x="4914496" y="334976"/>
                  <a:pt x="4918604" y="344795"/>
                  <a:pt x="4918934" y="357119"/>
                </a:cubicBezTo>
                <a:lnTo>
                  <a:pt x="4982283" y="357119"/>
                </a:lnTo>
                <a:cubicBezTo>
                  <a:pt x="4982118" y="336742"/>
                  <a:pt x="4977188" y="319857"/>
                  <a:pt x="4967493" y="306464"/>
                </a:cubicBezTo>
                <a:cubicBezTo>
                  <a:pt x="4957797" y="293071"/>
                  <a:pt x="4944733" y="283006"/>
                  <a:pt x="4928300" y="276268"/>
                </a:cubicBezTo>
                <a:cubicBezTo>
                  <a:pt x="4911866" y="269531"/>
                  <a:pt x="4893461" y="266162"/>
                  <a:pt x="4873085" y="266162"/>
                </a:cubicBezTo>
                <a:close/>
                <a:moveTo>
                  <a:pt x="4144855" y="266162"/>
                </a:moveTo>
                <a:cubicBezTo>
                  <a:pt x="4127765" y="266162"/>
                  <a:pt x="4112975" y="269654"/>
                  <a:pt x="4100486" y="276638"/>
                </a:cubicBezTo>
                <a:cubicBezTo>
                  <a:pt x="4087996" y="283622"/>
                  <a:pt x="4077315" y="293605"/>
                  <a:pt x="4068441" y="306588"/>
                </a:cubicBezTo>
                <a:lnTo>
                  <a:pt x="4064744" y="269860"/>
                </a:lnTo>
                <a:lnTo>
                  <a:pt x="4003120" y="269860"/>
                </a:lnTo>
                <a:lnTo>
                  <a:pt x="4003120" y="598686"/>
                </a:lnTo>
                <a:lnTo>
                  <a:pt x="4068441" y="598686"/>
                </a:lnTo>
                <a:lnTo>
                  <a:pt x="4068441" y="477656"/>
                </a:lnTo>
                <a:cubicBezTo>
                  <a:pt x="4076165" y="489488"/>
                  <a:pt x="4086148" y="498691"/>
                  <a:pt x="4098390" y="505264"/>
                </a:cubicBezTo>
                <a:cubicBezTo>
                  <a:pt x="4110634" y="511837"/>
                  <a:pt x="4124560" y="515042"/>
                  <a:pt x="4140172" y="514877"/>
                </a:cubicBezTo>
                <a:cubicBezTo>
                  <a:pt x="4159234" y="514713"/>
                  <a:pt x="4176407" y="510112"/>
                  <a:pt x="4191689" y="501073"/>
                </a:cubicBezTo>
                <a:cubicBezTo>
                  <a:pt x="4206972" y="492035"/>
                  <a:pt x="4219093" y="478478"/>
                  <a:pt x="4228048" y="460401"/>
                </a:cubicBezTo>
                <a:cubicBezTo>
                  <a:pt x="4237003" y="442325"/>
                  <a:pt x="4241482" y="419401"/>
                  <a:pt x="4241482" y="391629"/>
                </a:cubicBezTo>
                <a:cubicBezTo>
                  <a:pt x="4241482" y="362871"/>
                  <a:pt x="4237332" y="339289"/>
                  <a:pt x="4229033" y="320884"/>
                </a:cubicBezTo>
                <a:cubicBezTo>
                  <a:pt x="4220735" y="302479"/>
                  <a:pt x="4209315" y="288758"/>
                  <a:pt x="4194771" y="279719"/>
                </a:cubicBezTo>
                <a:cubicBezTo>
                  <a:pt x="4180227" y="270681"/>
                  <a:pt x="4163589" y="266162"/>
                  <a:pt x="4144855" y="266162"/>
                </a:cubicBezTo>
                <a:close/>
                <a:moveTo>
                  <a:pt x="3833627" y="266162"/>
                </a:moveTo>
                <a:cubicBezTo>
                  <a:pt x="3807827" y="266162"/>
                  <a:pt x="3786094" y="271133"/>
                  <a:pt x="3768429" y="281075"/>
                </a:cubicBezTo>
                <a:cubicBezTo>
                  <a:pt x="3750763" y="291017"/>
                  <a:pt x="3737371" y="305191"/>
                  <a:pt x="3728250" y="323596"/>
                </a:cubicBezTo>
                <a:cubicBezTo>
                  <a:pt x="3719130" y="342001"/>
                  <a:pt x="3714570" y="363939"/>
                  <a:pt x="3714570" y="389410"/>
                </a:cubicBezTo>
                <a:cubicBezTo>
                  <a:pt x="3714570" y="415703"/>
                  <a:pt x="3719253" y="438217"/>
                  <a:pt x="3728620" y="456950"/>
                </a:cubicBezTo>
                <a:cubicBezTo>
                  <a:pt x="3737987" y="475684"/>
                  <a:pt x="3751791" y="490022"/>
                  <a:pt x="3770031" y="499964"/>
                </a:cubicBezTo>
                <a:cubicBezTo>
                  <a:pt x="3788272" y="509906"/>
                  <a:pt x="3810786" y="514877"/>
                  <a:pt x="3837572" y="514877"/>
                </a:cubicBezTo>
                <a:cubicBezTo>
                  <a:pt x="3859428" y="514877"/>
                  <a:pt x="3878531" y="511796"/>
                  <a:pt x="3894882" y="505634"/>
                </a:cubicBezTo>
                <a:cubicBezTo>
                  <a:pt x="3911233" y="499471"/>
                  <a:pt x="3924132" y="490145"/>
                  <a:pt x="3933582" y="477656"/>
                </a:cubicBezTo>
                <a:cubicBezTo>
                  <a:pt x="3943031" y="465167"/>
                  <a:pt x="3948166" y="449556"/>
                  <a:pt x="3948988" y="430822"/>
                </a:cubicBezTo>
                <a:lnTo>
                  <a:pt x="3884653" y="430822"/>
                </a:lnTo>
                <a:cubicBezTo>
                  <a:pt x="3884489" y="442982"/>
                  <a:pt x="3880133" y="452144"/>
                  <a:pt x="3871588" y="458306"/>
                </a:cubicBezTo>
                <a:cubicBezTo>
                  <a:pt x="3863043" y="464469"/>
                  <a:pt x="3851704" y="467550"/>
                  <a:pt x="3837572" y="467550"/>
                </a:cubicBezTo>
                <a:cubicBezTo>
                  <a:pt x="3823932" y="467550"/>
                  <a:pt x="3812922" y="464551"/>
                  <a:pt x="3804541" y="458553"/>
                </a:cubicBezTo>
                <a:cubicBezTo>
                  <a:pt x="3796160" y="452555"/>
                  <a:pt x="3790039" y="444626"/>
                  <a:pt x="3786177" y="434766"/>
                </a:cubicBezTo>
                <a:cubicBezTo>
                  <a:pt x="3782315" y="424906"/>
                  <a:pt x="3780220" y="414307"/>
                  <a:pt x="3779891" y="402968"/>
                </a:cubicBezTo>
                <a:lnTo>
                  <a:pt x="3948741" y="402968"/>
                </a:lnTo>
                <a:cubicBezTo>
                  <a:pt x="3949070" y="401160"/>
                  <a:pt x="3949317" y="398572"/>
                  <a:pt x="3949481" y="395203"/>
                </a:cubicBezTo>
                <a:cubicBezTo>
                  <a:pt x="3949645" y="391834"/>
                  <a:pt x="3949728" y="389164"/>
                  <a:pt x="3949728" y="387192"/>
                </a:cubicBezTo>
                <a:cubicBezTo>
                  <a:pt x="3949728" y="348410"/>
                  <a:pt x="3939333" y="318543"/>
                  <a:pt x="3918546" y="297590"/>
                </a:cubicBezTo>
                <a:cubicBezTo>
                  <a:pt x="3897758" y="276638"/>
                  <a:pt x="3869452" y="266162"/>
                  <a:pt x="3833627" y="266162"/>
                </a:cubicBezTo>
                <a:close/>
                <a:moveTo>
                  <a:pt x="2966852" y="266162"/>
                </a:moveTo>
                <a:cubicBezTo>
                  <a:pt x="2945982" y="266162"/>
                  <a:pt x="2927618" y="268791"/>
                  <a:pt x="2911761" y="274050"/>
                </a:cubicBezTo>
                <a:cubicBezTo>
                  <a:pt x="2895903" y="279309"/>
                  <a:pt x="2883495" y="287936"/>
                  <a:pt x="2874540" y="299932"/>
                </a:cubicBezTo>
                <a:cubicBezTo>
                  <a:pt x="2865584" y="311928"/>
                  <a:pt x="2861106" y="328197"/>
                  <a:pt x="2861106" y="348738"/>
                </a:cubicBezTo>
                <a:lnTo>
                  <a:pt x="2922237" y="348738"/>
                </a:lnTo>
                <a:cubicBezTo>
                  <a:pt x="2922237" y="334935"/>
                  <a:pt x="2926427" y="324952"/>
                  <a:pt x="2934808" y="318789"/>
                </a:cubicBezTo>
                <a:cubicBezTo>
                  <a:pt x="2943189" y="312627"/>
                  <a:pt x="2953870" y="309546"/>
                  <a:pt x="2966852" y="309546"/>
                </a:cubicBezTo>
                <a:cubicBezTo>
                  <a:pt x="2978684" y="309546"/>
                  <a:pt x="2988338" y="312421"/>
                  <a:pt x="2995816" y="318173"/>
                </a:cubicBezTo>
                <a:cubicBezTo>
                  <a:pt x="3003293" y="323925"/>
                  <a:pt x="3007031" y="334606"/>
                  <a:pt x="3007031" y="350217"/>
                </a:cubicBezTo>
                <a:lnTo>
                  <a:pt x="3007031" y="363035"/>
                </a:lnTo>
                <a:cubicBezTo>
                  <a:pt x="2975315" y="363693"/>
                  <a:pt x="2947502" y="366034"/>
                  <a:pt x="2923592" y="370060"/>
                </a:cubicBezTo>
                <a:cubicBezTo>
                  <a:pt x="2899682" y="374087"/>
                  <a:pt x="2881072" y="381728"/>
                  <a:pt x="2867761" y="392985"/>
                </a:cubicBezTo>
                <a:cubicBezTo>
                  <a:pt x="2854450" y="404241"/>
                  <a:pt x="2847795" y="420962"/>
                  <a:pt x="2847795" y="443147"/>
                </a:cubicBezTo>
                <a:cubicBezTo>
                  <a:pt x="2847795" y="459087"/>
                  <a:pt x="2851451" y="472357"/>
                  <a:pt x="2858763" y="482956"/>
                </a:cubicBezTo>
                <a:cubicBezTo>
                  <a:pt x="2866077" y="493555"/>
                  <a:pt x="2875649" y="501484"/>
                  <a:pt x="2887481" y="506743"/>
                </a:cubicBezTo>
                <a:cubicBezTo>
                  <a:pt x="2899313" y="512001"/>
                  <a:pt x="2912048" y="514631"/>
                  <a:pt x="2925688" y="514631"/>
                </a:cubicBezTo>
                <a:cubicBezTo>
                  <a:pt x="2943271" y="514631"/>
                  <a:pt x="2958800" y="511632"/>
                  <a:pt x="2972275" y="505634"/>
                </a:cubicBezTo>
                <a:cubicBezTo>
                  <a:pt x="2985751" y="499635"/>
                  <a:pt x="2997583" y="490803"/>
                  <a:pt x="3007771" y="479135"/>
                </a:cubicBezTo>
                <a:lnTo>
                  <a:pt x="3009743" y="510440"/>
                </a:lnTo>
                <a:lnTo>
                  <a:pt x="3070874" y="510440"/>
                </a:lnTo>
                <a:lnTo>
                  <a:pt x="3070874" y="348985"/>
                </a:lnTo>
                <a:cubicBezTo>
                  <a:pt x="3070874" y="332881"/>
                  <a:pt x="3068327" y="319446"/>
                  <a:pt x="3063233" y="308683"/>
                </a:cubicBezTo>
                <a:cubicBezTo>
                  <a:pt x="3058138" y="297919"/>
                  <a:pt x="3050949" y="289415"/>
                  <a:pt x="3041664" y="283170"/>
                </a:cubicBezTo>
                <a:cubicBezTo>
                  <a:pt x="3032380" y="276926"/>
                  <a:pt x="3021411" y="272530"/>
                  <a:pt x="3008757" y="269983"/>
                </a:cubicBezTo>
                <a:cubicBezTo>
                  <a:pt x="2996104" y="267436"/>
                  <a:pt x="2982136" y="266162"/>
                  <a:pt x="2966852" y="266162"/>
                </a:cubicBezTo>
                <a:close/>
                <a:moveTo>
                  <a:pt x="2509653" y="266162"/>
                </a:moveTo>
                <a:cubicBezTo>
                  <a:pt x="2488782" y="266162"/>
                  <a:pt x="2470418" y="268791"/>
                  <a:pt x="2454561" y="274050"/>
                </a:cubicBezTo>
                <a:cubicBezTo>
                  <a:pt x="2438702" y="279309"/>
                  <a:pt x="2426296" y="287936"/>
                  <a:pt x="2417340" y="299932"/>
                </a:cubicBezTo>
                <a:cubicBezTo>
                  <a:pt x="2408383" y="311928"/>
                  <a:pt x="2403905" y="328197"/>
                  <a:pt x="2403905" y="348738"/>
                </a:cubicBezTo>
                <a:lnTo>
                  <a:pt x="2465037" y="348738"/>
                </a:lnTo>
                <a:cubicBezTo>
                  <a:pt x="2465037" y="334935"/>
                  <a:pt x="2469228" y="324952"/>
                  <a:pt x="2477608" y="318789"/>
                </a:cubicBezTo>
                <a:cubicBezTo>
                  <a:pt x="2485989" y="312627"/>
                  <a:pt x="2496671" y="309546"/>
                  <a:pt x="2509653" y="309546"/>
                </a:cubicBezTo>
                <a:cubicBezTo>
                  <a:pt x="2521485" y="309546"/>
                  <a:pt x="2531139" y="312421"/>
                  <a:pt x="2538616" y="318173"/>
                </a:cubicBezTo>
                <a:cubicBezTo>
                  <a:pt x="2546093" y="323925"/>
                  <a:pt x="2549831" y="334606"/>
                  <a:pt x="2549831" y="350217"/>
                </a:cubicBezTo>
                <a:lnTo>
                  <a:pt x="2549831" y="363035"/>
                </a:lnTo>
                <a:cubicBezTo>
                  <a:pt x="2518116" y="363693"/>
                  <a:pt x="2490303" y="366034"/>
                  <a:pt x="2466393" y="370060"/>
                </a:cubicBezTo>
                <a:cubicBezTo>
                  <a:pt x="2442482" y="374087"/>
                  <a:pt x="2423872" y="381728"/>
                  <a:pt x="2410561" y="392985"/>
                </a:cubicBezTo>
                <a:cubicBezTo>
                  <a:pt x="2397250" y="404241"/>
                  <a:pt x="2390594" y="420962"/>
                  <a:pt x="2390594" y="443147"/>
                </a:cubicBezTo>
                <a:cubicBezTo>
                  <a:pt x="2390594" y="459087"/>
                  <a:pt x="2394251" y="472357"/>
                  <a:pt x="2401564" y="482956"/>
                </a:cubicBezTo>
                <a:cubicBezTo>
                  <a:pt x="2408876" y="493555"/>
                  <a:pt x="2418450" y="501484"/>
                  <a:pt x="2430281" y="506743"/>
                </a:cubicBezTo>
                <a:cubicBezTo>
                  <a:pt x="2442113" y="512001"/>
                  <a:pt x="2454848" y="514631"/>
                  <a:pt x="2468488" y="514631"/>
                </a:cubicBezTo>
                <a:cubicBezTo>
                  <a:pt x="2486071" y="514631"/>
                  <a:pt x="2501601" y="511632"/>
                  <a:pt x="2515075" y="505634"/>
                </a:cubicBezTo>
                <a:cubicBezTo>
                  <a:pt x="2528551" y="499635"/>
                  <a:pt x="2540383" y="490803"/>
                  <a:pt x="2550571" y="479135"/>
                </a:cubicBezTo>
                <a:lnTo>
                  <a:pt x="2552544" y="510440"/>
                </a:lnTo>
                <a:lnTo>
                  <a:pt x="2613674" y="510440"/>
                </a:lnTo>
                <a:lnTo>
                  <a:pt x="2613674" y="348985"/>
                </a:lnTo>
                <a:cubicBezTo>
                  <a:pt x="2613674" y="332881"/>
                  <a:pt x="2611127" y="319446"/>
                  <a:pt x="2606033" y="308683"/>
                </a:cubicBezTo>
                <a:cubicBezTo>
                  <a:pt x="2600938" y="297919"/>
                  <a:pt x="2593749" y="289415"/>
                  <a:pt x="2584464" y="283170"/>
                </a:cubicBezTo>
                <a:cubicBezTo>
                  <a:pt x="2575179" y="276926"/>
                  <a:pt x="2564210" y="272530"/>
                  <a:pt x="2551557" y="269983"/>
                </a:cubicBezTo>
                <a:cubicBezTo>
                  <a:pt x="2538904" y="267436"/>
                  <a:pt x="2524935" y="266162"/>
                  <a:pt x="2509653" y="266162"/>
                </a:cubicBezTo>
                <a:close/>
                <a:moveTo>
                  <a:pt x="1258780" y="266162"/>
                </a:moveTo>
                <a:cubicBezTo>
                  <a:pt x="1241689" y="266162"/>
                  <a:pt x="1226900" y="269654"/>
                  <a:pt x="1214410" y="276638"/>
                </a:cubicBezTo>
                <a:cubicBezTo>
                  <a:pt x="1201922" y="283622"/>
                  <a:pt x="1191240" y="293605"/>
                  <a:pt x="1182366" y="306588"/>
                </a:cubicBezTo>
                <a:lnTo>
                  <a:pt x="1178668" y="269860"/>
                </a:lnTo>
                <a:lnTo>
                  <a:pt x="1117044" y="269860"/>
                </a:lnTo>
                <a:lnTo>
                  <a:pt x="1117044" y="598686"/>
                </a:lnTo>
                <a:lnTo>
                  <a:pt x="1182366" y="598686"/>
                </a:lnTo>
                <a:lnTo>
                  <a:pt x="1182366" y="477656"/>
                </a:lnTo>
                <a:cubicBezTo>
                  <a:pt x="1190090" y="489488"/>
                  <a:pt x="1200073" y="498691"/>
                  <a:pt x="1212316" y="505264"/>
                </a:cubicBezTo>
                <a:cubicBezTo>
                  <a:pt x="1224558" y="511837"/>
                  <a:pt x="1238485" y="515042"/>
                  <a:pt x="1254096" y="514877"/>
                </a:cubicBezTo>
                <a:cubicBezTo>
                  <a:pt x="1273159" y="514713"/>
                  <a:pt x="1290331" y="510112"/>
                  <a:pt x="1305614" y="501073"/>
                </a:cubicBezTo>
                <a:cubicBezTo>
                  <a:pt x="1320897" y="492035"/>
                  <a:pt x="1333016" y="478478"/>
                  <a:pt x="1341973" y="460401"/>
                </a:cubicBezTo>
                <a:cubicBezTo>
                  <a:pt x="1350929" y="442325"/>
                  <a:pt x="1355407" y="419401"/>
                  <a:pt x="1355407" y="391629"/>
                </a:cubicBezTo>
                <a:cubicBezTo>
                  <a:pt x="1355407" y="362871"/>
                  <a:pt x="1351257" y="339289"/>
                  <a:pt x="1342959" y="320884"/>
                </a:cubicBezTo>
                <a:cubicBezTo>
                  <a:pt x="1334660" y="302479"/>
                  <a:pt x="1323239" y="288758"/>
                  <a:pt x="1308696" y="279719"/>
                </a:cubicBezTo>
                <a:cubicBezTo>
                  <a:pt x="1294152" y="270681"/>
                  <a:pt x="1277513" y="266162"/>
                  <a:pt x="1258780" y="266162"/>
                </a:cubicBezTo>
                <a:close/>
                <a:moveTo>
                  <a:pt x="947552" y="266162"/>
                </a:moveTo>
                <a:cubicBezTo>
                  <a:pt x="921753" y="266162"/>
                  <a:pt x="900020" y="271133"/>
                  <a:pt x="882354" y="281075"/>
                </a:cubicBezTo>
                <a:cubicBezTo>
                  <a:pt x="864689" y="291017"/>
                  <a:pt x="851296" y="305191"/>
                  <a:pt x="842175" y="323596"/>
                </a:cubicBezTo>
                <a:cubicBezTo>
                  <a:pt x="833055" y="342001"/>
                  <a:pt x="828494" y="363939"/>
                  <a:pt x="828494" y="389410"/>
                </a:cubicBezTo>
                <a:cubicBezTo>
                  <a:pt x="828494" y="415703"/>
                  <a:pt x="833178" y="438217"/>
                  <a:pt x="842545" y="456950"/>
                </a:cubicBezTo>
                <a:cubicBezTo>
                  <a:pt x="851912" y="475684"/>
                  <a:pt x="865715" y="490022"/>
                  <a:pt x="883956" y="499964"/>
                </a:cubicBezTo>
                <a:cubicBezTo>
                  <a:pt x="902197" y="509906"/>
                  <a:pt x="924710" y="514877"/>
                  <a:pt x="951497" y="514877"/>
                </a:cubicBezTo>
                <a:cubicBezTo>
                  <a:pt x="973352" y="514877"/>
                  <a:pt x="992456" y="511796"/>
                  <a:pt x="1008807" y="505634"/>
                </a:cubicBezTo>
                <a:cubicBezTo>
                  <a:pt x="1025158" y="499471"/>
                  <a:pt x="1038058" y="490145"/>
                  <a:pt x="1047507" y="477656"/>
                </a:cubicBezTo>
                <a:cubicBezTo>
                  <a:pt x="1056956" y="465167"/>
                  <a:pt x="1062091" y="449556"/>
                  <a:pt x="1062913" y="430822"/>
                </a:cubicBezTo>
                <a:lnTo>
                  <a:pt x="998577" y="430822"/>
                </a:lnTo>
                <a:cubicBezTo>
                  <a:pt x="998413" y="442982"/>
                  <a:pt x="994058" y="452144"/>
                  <a:pt x="985513" y="458306"/>
                </a:cubicBezTo>
                <a:cubicBezTo>
                  <a:pt x="976968" y="464469"/>
                  <a:pt x="965629" y="467550"/>
                  <a:pt x="951497" y="467550"/>
                </a:cubicBezTo>
                <a:cubicBezTo>
                  <a:pt x="937857" y="467550"/>
                  <a:pt x="926847" y="464551"/>
                  <a:pt x="918466" y="458553"/>
                </a:cubicBezTo>
                <a:cubicBezTo>
                  <a:pt x="910085" y="452555"/>
                  <a:pt x="903964" y="444626"/>
                  <a:pt x="900102" y="434766"/>
                </a:cubicBezTo>
                <a:cubicBezTo>
                  <a:pt x="896240" y="424906"/>
                  <a:pt x="894145" y="414307"/>
                  <a:pt x="893816" y="402968"/>
                </a:cubicBezTo>
                <a:lnTo>
                  <a:pt x="1062666" y="402968"/>
                </a:lnTo>
                <a:cubicBezTo>
                  <a:pt x="1062995" y="401160"/>
                  <a:pt x="1063241" y="398572"/>
                  <a:pt x="1063406" y="395203"/>
                </a:cubicBezTo>
                <a:cubicBezTo>
                  <a:pt x="1063570" y="391834"/>
                  <a:pt x="1063652" y="389164"/>
                  <a:pt x="1063652" y="387192"/>
                </a:cubicBezTo>
                <a:cubicBezTo>
                  <a:pt x="1063652" y="348410"/>
                  <a:pt x="1053258" y="318543"/>
                  <a:pt x="1032471" y="297590"/>
                </a:cubicBezTo>
                <a:cubicBezTo>
                  <a:pt x="1011683" y="276638"/>
                  <a:pt x="983376" y="266162"/>
                  <a:pt x="947552" y="266162"/>
                </a:cubicBezTo>
                <a:close/>
                <a:moveTo>
                  <a:pt x="5668906" y="265916"/>
                </a:moveTo>
                <a:cubicBezTo>
                  <a:pt x="5656252" y="265916"/>
                  <a:pt x="5643886" y="267148"/>
                  <a:pt x="5631808" y="269613"/>
                </a:cubicBezTo>
                <a:cubicBezTo>
                  <a:pt x="5619729" y="272078"/>
                  <a:pt x="5608883" y="275981"/>
                  <a:pt x="5599270" y="281322"/>
                </a:cubicBezTo>
                <a:cubicBezTo>
                  <a:pt x="5589658" y="286662"/>
                  <a:pt x="5581974" y="293688"/>
                  <a:pt x="5576223" y="302397"/>
                </a:cubicBezTo>
                <a:cubicBezTo>
                  <a:pt x="5570471" y="311107"/>
                  <a:pt x="5567596" y="321706"/>
                  <a:pt x="5567596" y="334195"/>
                </a:cubicBezTo>
                <a:cubicBezTo>
                  <a:pt x="5567596" y="350135"/>
                  <a:pt x="5571375" y="362994"/>
                  <a:pt x="5578934" y="372772"/>
                </a:cubicBezTo>
                <a:cubicBezTo>
                  <a:pt x="5586493" y="382550"/>
                  <a:pt x="5596970" y="390355"/>
                  <a:pt x="5610363" y="396189"/>
                </a:cubicBezTo>
                <a:cubicBezTo>
                  <a:pt x="5623755" y="402023"/>
                  <a:pt x="5638998" y="406994"/>
                  <a:pt x="5656087" y="411102"/>
                </a:cubicBezTo>
                <a:cubicBezTo>
                  <a:pt x="5676464" y="415703"/>
                  <a:pt x="5690721" y="420222"/>
                  <a:pt x="5698855" y="424659"/>
                </a:cubicBezTo>
                <a:cubicBezTo>
                  <a:pt x="5706989" y="429096"/>
                  <a:pt x="5711057" y="435834"/>
                  <a:pt x="5711057" y="444872"/>
                </a:cubicBezTo>
                <a:cubicBezTo>
                  <a:pt x="5711057" y="454403"/>
                  <a:pt x="5707606" y="461182"/>
                  <a:pt x="5700704" y="465208"/>
                </a:cubicBezTo>
                <a:cubicBezTo>
                  <a:pt x="5693801" y="469234"/>
                  <a:pt x="5684106" y="471247"/>
                  <a:pt x="5671618" y="471247"/>
                </a:cubicBezTo>
                <a:cubicBezTo>
                  <a:pt x="5658963" y="471247"/>
                  <a:pt x="5647912" y="468618"/>
                  <a:pt x="5638463" y="463359"/>
                </a:cubicBezTo>
                <a:cubicBezTo>
                  <a:pt x="5629014" y="458101"/>
                  <a:pt x="5624289" y="448734"/>
                  <a:pt x="5624289" y="435259"/>
                </a:cubicBezTo>
                <a:lnTo>
                  <a:pt x="5563652" y="435259"/>
                </a:lnTo>
                <a:cubicBezTo>
                  <a:pt x="5563652" y="450706"/>
                  <a:pt x="5566692" y="463606"/>
                  <a:pt x="5572772" y="473959"/>
                </a:cubicBezTo>
                <a:cubicBezTo>
                  <a:pt x="5578851" y="484312"/>
                  <a:pt x="5587068" y="492487"/>
                  <a:pt x="5597421" y="498485"/>
                </a:cubicBezTo>
                <a:cubicBezTo>
                  <a:pt x="5607775" y="504483"/>
                  <a:pt x="5619360" y="508715"/>
                  <a:pt x="5632178" y="511180"/>
                </a:cubicBezTo>
                <a:cubicBezTo>
                  <a:pt x="5644996" y="513645"/>
                  <a:pt x="5658059" y="514877"/>
                  <a:pt x="5671371" y="514877"/>
                </a:cubicBezTo>
                <a:cubicBezTo>
                  <a:pt x="5684845" y="514877"/>
                  <a:pt x="5697869" y="513480"/>
                  <a:pt x="5710441" y="510687"/>
                </a:cubicBezTo>
                <a:cubicBezTo>
                  <a:pt x="5723011" y="507893"/>
                  <a:pt x="5734186" y="503415"/>
                  <a:pt x="5743964" y="497253"/>
                </a:cubicBezTo>
                <a:cubicBezTo>
                  <a:pt x="5753742" y="491090"/>
                  <a:pt x="5761547" y="482997"/>
                  <a:pt x="5767381" y="472973"/>
                </a:cubicBezTo>
                <a:cubicBezTo>
                  <a:pt x="5773214" y="462949"/>
                  <a:pt x="5776132" y="450706"/>
                  <a:pt x="5776132" y="436245"/>
                </a:cubicBezTo>
                <a:cubicBezTo>
                  <a:pt x="5776132" y="420798"/>
                  <a:pt x="5772516" y="408226"/>
                  <a:pt x="5765285" y="398531"/>
                </a:cubicBezTo>
                <a:cubicBezTo>
                  <a:pt x="5758055" y="388835"/>
                  <a:pt x="5748278" y="381112"/>
                  <a:pt x="5735953" y="375360"/>
                </a:cubicBezTo>
                <a:cubicBezTo>
                  <a:pt x="5723627" y="369609"/>
                  <a:pt x="5709660" y="364925"/>
                  <a:pt x="5694047" y="361310"/>
                </a:cubicBezTo>
                <a:cubicBezTo>
                  <a:pt x="5679259" y="358023"/>
                  <a:pt x="5667344" y="354942"/>
                  <a:pt x="5658306" y="352066"/>
                </a:cubicBezTo>
                <a:cubicBezTo>
                  <a:pt x="5649267" y="349190"/>
                  <a:pt x="5642695" y="346068"/>
                  <a:pt x="5638587" y="342699"/>
                </a:cubicBezTo>
                <a:cubicBezTo>
                  <a:pt x="5634478" y="339331"/>
                  <a:pt x="5632424" y="335428"/>
                  <a:pt x="5632424" y="330991"/>
                </a:cubicBezTo>
                <a:cubicBezTo>
                  <a:pt x="5632424" y="323431"/>
                  <a:pt x="5635669" y="318009"/>
                  <a:pt x="5642160" y="314722"/>
                </a:cubicBezTo>
                <a:cubicBezTo>
                  <a:pt x="5648651" y="311435"/>
                  <a:pt x="5657567" y="309792"/>
                  <a:pt x="5668906" y="309792"/>
                </a:cubicBezTo>
                <a:cubicBezTo>
                  <a:pt x="5679423" y="309792"/>
                  <a:pt x="5688584" y="312175"/>
                  <a:pt x="5696391" y="316940"/>
                </a:cubicBezTo>
                <a:cubicBezTo>
                  <a:pt x="5704195" y="321706"/>
                  <a:pt x="5708099" y="330251"/>
                  <a:pt x="5708099" y="342576"/>
                </a:cubicBezTo>
                <a:lnTo>
                  <a:pt x="5768737" y="342576"/>
                </a:lnTo>
                <a:cubicBezTo>
                  <a:pt x="5768737" y="327786"/>
                  <a:pt x="5765861" y="315461"/>
                  <a:pt x="5760109" y="305602"/>
                </a:cubicBezTo>
                <a:cubicBezTo>
                  <a:pt x="5754357" y="295742"/>
                  <a:pt x="5746716" y="287895"/>
                  <a:pt x="5737185" y="282061"/>
                </a:cubicBezTo>
                <a:cubicBezTo>
                  <a:pt x="5727654" y="276227"/>
                  <a:pt x="5716972" y="272078"/>
                  <a:pt x="5705141" y="269613"/>
                </a:cubicBezTo>
                <a:cubicBezTo>
                  <a:pt x="5693308" y="267148"/>
                  <a:pt x="5681231" y="265916"/>
                  <a:pt x="5668906" y="265916"/>
                </a:cubicBezTo>
                <a:close/>
                <a:moveTo>
                  <a:pt x="5411731" y="265916"/>
                </a:moveTo>
                <a:cubicBezTo>
                  <a:pt x="5399077" y="265916"/>
                  <a:pt x="5386711" y="267148"/>
                  <a:pt x="5374632" y="269613"/>
                </a:cubicBezTo>
                <a:cubicBezTo>
                  <a:pt x="5362555" y="272078"/>
                  <a:pt x="5351709" y="275981"/>
                  <a:pt x="5342095" y="281322"/>
                </a:cubicBezTo>
                <a:cubicBezTo>
                  <a:pt x="5332482" y="286662"/>
                  <a:pt x="5324801" y="293688"/>
                  <a:pt x="5319049" y="302397"/>
                </a:cubicBezTo>
                <a:cubicBezTo>
                  <a:pt x="5313297" y="311107"/>
                  <a:pt x="5310421" y="321706"/>
                  <a:pt x="5310421" y="334195"/>
                </a:cubicBezTo>
                <a:cubicBezTo>
                  <a:pt x="5310421" y="350135"/>
                  <a:pt x="5314200" y="362994"/>
                  <a:pt x="5321759" y="372772"/>
                </a:cubicBezTo>
                <a:cubicBezTo>
                  <a:pt x="5329318" y="382550"/>
                  <a:pt x="5339794" y="390355"/>
                  <a:pt x="5353187" y="396189"/>
                </a:cubicBezTo>
                <a:cubicBezTo>
                  <a:pt x="5366581" y="402023"/>
                  <a:pt x="5381822" y="406994"/>
                  <a:pt x="5398913" y="411102"/>
                </a:cubicBezTo>
                <a:cubicBezTo>
                  <a:pt x="5419290" y="415703"/>
                  <a:pt x="5433546" y="420222"/>
                  <a:pt x="5441680" y="424659"/>
                </a:cubicBezTo>
                <a:cubicBezTo>
                  <a:pt x="5449814" y="429096"/>
                  <a:pt x="5453881" y="435834"/>
                  <a:pt x="5453881" y="444872"/>
                </a:cubicBezTo>
                <a:cubicBezTo>
                  <a:pt x="5453881" y="454403"/>
                  <a:pt x="5450430" y="461182"/>
                  <a:pt x="5443529" y="465208"/>
                </a:cubicBezTo>
                <a:cubicBezTo>
                  <a:pt x="5436627" y="469234"/>
                  <a:pt x="5426930" y="471247"/>
                  <a:pt x="5414442" y="471247"/>
                </a:cubicBezTo>
                <a:cubicBezTo>
                  <a:pt x="5401788" y="471247"/>
                  <a:pt x="5390739" y="468618"/>
                  <a:pt x="5381288" y="463359"/>
                </a:cubicBezTo>
                <a:cubicBezTo>
                  <a:pt x="5371839" y="458101"/>
                  <a:pt x="5367114" y="448734"/>
                  <a:pt x="5367114" y="435259"/>
                </a:cubicBezTo>
                <a:lnTo>
                  <a:pt x="5306476" y="435259"/>
                </a:lnTo>
                <a:cubicBezTo>
                  <a:pt x="5306476" y="450706"/>
                  <a:pt x="5309517" y="463606"/>
                  <a:pt x="5315597" y="473959"/>
                </a:cubicBezTo>
                <a:cubicBezTo>
                  <a:pt x="5321677" y="484312"/>
                  <a:pt x="5329893" y="492487"/>
                  <a:pt x="5340247" y="498485"/>
                </a:cubicBezTo>
                <a:cubicBezTo>
                  <a:pt x="5350600" y="504483"/>
                  <a:pt x="5362184" y="508715"/>
                  <a:pt x="5375003" y="511180"/>
                </a:cubicBezTo>
                <a:cubicBezTo>
                  <a:pt x="5387821" y="513645"/>
                  <a:pt x="5400885" y="514877"/>
                  <a:pt x="5414195" y="514877"/>
                </a:cubicBezTo>
                <a:cubicBezTo>
                  <a:pt x="5427670" y="514877"/>
                  <a:pt x="5440694" y="513480"/>
                  <a:pt x="5453265" y="510687"/>
                </a:cubicBezTo>
                <a:cubicBezTo>
                  <a:pt x="5465837" y="507893"/>
                  <a:pt x="5477012" y="503415"/>
                  <a:pt x="5486788" y="497253"/>
                </a:cubicBezTo>
                <a:cubicBezTo>
                  <a:pt x="5496566" y="491090"/>
                  <a:pt x="5504372" y="482997"/>
                  <a:pt x="5510207" y="472973"/>
                </a:cubicBezTo>
                <a:cubicBezTo>
                  <a:pt x="5516039" y="462949"/>
                  <a:pt x="5518956" y="450706"/>
                  <a:pt x="5518956" y="436245"/>
                </a:cubicBezTo>
                <a:cubicBezTo>
                  <a:pt x="5518956" y="420798"/>
                  <a:pt x="5515342" y="408226"/>
                  <a:pt x="5508110" y="398531"/>
                </a:cubicBezTo>
                <a:cubicBezTo>
                  <a:pt x="5500880" y="388835"/>
                  <a:pt x="5491102" y="381112"/>
                  <a:pt x="5478778" y="375360"/>
                </a:cubicBezTo>
                <a:cubicBezTo>
                  <a:pt x="5466453" y="369609"/>
                  <a:pt x="5452484" y="364925"/>
                  <a:pt x="5436874" y="361310"/>
                </a:cubicBezTo>
                <a:cubicBezTo>
                  <a:pt x="5422083" y="358023"/>
                  <a:pt x="5410168" y="354942"/>
                  <a:pt x="5401131" y="352066"/>
                </a:cubicBezTo>
                <a:cubicBezTo>
                  <a:pt x="5392094" y="349190"/>
                  <a:pt x="5385520" y="346068"/>
                  <a:pt x="5381412" y="342699"/>
                </a:cubicBezTo>
                <a:cubicBezTo>
                  <a:pt x="5377303" y="339331"/>
                  <a:pt x="5375249" y="335428"/>
                  <a:pt x="5375249" y="330991"/>
                </a:cubicBezTo>
                <a:cubicBezTo>
                  <a:pt x="5375249" y="323431"/>
                  <a:pt x="5378495" y="318009"/>
                  <a:pt x="5384985" y="314722"/>
                </a:cubicBezTo>
                <a:cubicBezTo>
                  <a:pt x="5391477" y="311435"/>
                  <a:pt x="5400392" y="309792"/>
                  <a:pt x="5411731" y="309792"/>
                </a:cubicBezTo>
                <a:cubicBezTo>
                  <a:pt x="5422247" y="309792"/>
                  <a:pt x="5431410" y="312175"/>
                  <a:pt x="5439215" y="316940"/>
                </a:cubicBezTo>
                <a:cubicBezTo>
                  <a:pt x="5447020" y="321706"/>
                  <a:pt x="5450923" y="330251"/>
                  <a:pt x="5450923" y="342576"/>
                </a:cubicBezTo>
                <a:lnTo>
                  <a:pt x="5511562" y="342576"/>
                </a:lnTo>
                <a:cubicBezTo>
                  <a:pt x="5511562" y="327786"/>
                  <a:pt x="5508686" y="315461"/>
                  <a:pt x="5502935" y="305602"/>
                </a:cubicBezTo>
                <a:cubicBezTo>
                  <a:pt x="5497182" y="295742"/>
                  <a:pt x="5489541" y="287895"/>
                  <a:pt x="5480011" y="282061"/>
                </a:cubicBezTo>
                <a:cubicBezTo>
                  <a:pt x="5470479" y="276227"/>
                  <a:pt x="5459799" y="272078"/>
                  <a:pt x="5447965" y="269613"/>
                </a:cubicBezTo>
                <a:cubicBezTo>
                  <a:pt x="5436133" y="267148"/>
                  <a:pt x="5424056" y="265916"/>
                  <a:pt x="5411731" y="265916"/>
                </a:cubicBezTo>
                <a:close/>
                <a:moveTo>
                  <a:pt x="4588566" y="265669"/>
                </a:moveTo>
                <a:cubicBezTo>
                  <a:pt x="4564246" y="265669"/>
                  <a:pt x="4542924" y="270558"/>
                  <a:pt x="4524602" y="280336"/>
                </a:cubicBezTo>
                <a:cubicBezTo>
                  <a:pt x="4506278" y="290113"/>
                  <a:pt x="4492105" y="304328"/>
                  <a:pt x="4482080" y="322980"/>
                </a:cubicBezTo>
                <a:cubicBezTo>
                  <a:pt x="4472056" y="341631"/>
                  <a:pt x="4467044" y="364268"/>
                  <a:pt x="4467044" y="390889"/>
                </a:cubicBezTo>
                <a:cubicBezTo>
                  <a:pt x="4467044" y="417018"/>
                  <a:pt x="4472056" y="439285"/>
                  <a:pt x="4482080" y="457690"/>
                </a:cubicBezTo>
                <a:cubicBezTo>
                  <a:pt x="4492105" y="476095"/>
                  <a:pt x="4506278" y="490145"/>
                  <a:pt x="4524602" y="499841"/>
                </a:cubicBezTo>
                <a:cubicBezTo>
                  <a:pt x="4542924" y="509536"/>
                  <a:pt x="4564246" y="514384"/>
                  <a:pt x="4588566" y="514384"/>
                </a:cubicBezTo>
                <a:cubicBezTo>
                  <a:pt x="4613217" y="514384"/>
                  <a:pt x="4634704" y="509536"/>
                  <a:pt x="4653026" y="499841"/>
                </a:cubicBezTo>
                <a:cubicBezTo>
                  <a:pt x="4671350" y="490145"/>
                  <a:pt x="4685604" y="476095"/>
                  <a:pt x="4695794" y="457690"/>
                </a:cubicBezTo>
                <a:cubicBezTo>
                  <a:pt x="4705982" y="439285"/>
                  <a:pt x="4711076" y="417018"/>
                  <a:pt x="4711076" y="390889"/>
                </a:cubicBezTo>
                <a:cubicBezTo>
                  <a:pt x="4711076" y="364268"/>
                  <a:pt x="4705982" y="341631"/>
                  <a:pt x="4695794" y="322980"/>
                </a:cubicBezTo>
                <a:cubicBezTo>
                  <a:pt x="4685604" y="304328"/>
                  <a:pt x="4671350" y="290113"/>
                  <a:pt x="4653026" y="280336"/>
                </a:cubicBezTo>
                <a:cubicBezTo>
                  <a:pt x="4634704" y="270558"/>
                  <a:pt x="4613217" y="265669"/>
                  <a:pt x="4588566" y="265669"/>
                </a:cubicBezTo>
                <a:close/>
                <a:moveTo>
                  <a:pt x="2124443" y="236336"/>
                </a:moveTo>
                <a:lnTo>
                  <a:pt x="2171278" y="236336"/>
                </a:lnTo>
                <a:cubicBezTo>
                  <a:pt x="2193462" y="236336"/>
                  <a:pt x="2212361" y="240362"/>
                  <a:pt x="2227972" y="248414"/>
                </a:cubicBezTo>
                <a:cubicBezTo>
                  <a:pt x="2243584" y="256467"/>
                  <a:pt x="2255538" y="268422"/>
                  <a:pt x="2263837" y="284280"/>
                </a:cubicBezTo>
                <a:cubicBezTo>
                  <a:pt x="2272136" y="300138"/>
                  <a:pt x="2276286" y="319816"/>
                  <a:pt x="2276286" y="343316"/>
                </a:cubicBezTo>
                <a:cubicBezTo>
                  <a:pt x="2276286" y="367965"/>
                  <a:pt x="2272423" y="388383"/>
                  <a:pt x="2264700" y="404570"/>
                </a:cubicBezTo>
                <a:cubicBezTo>
                  <a:pt x="2256977" y="420757"/>
                  <a:pt x="2245350" y="432835"/>
                  <a:pt x="2229821" y="440805"/>
                </a:cubicBezTo>
                <a:cubicBezTo>
                  <a:pt x="2214292" y="448775"/>
                  <a:pt x="2194777" y="452760"/>
                  <a:pt x="2171278" y="452760"/>
                </a:cubicBezTo>
                <a:lnTo>
                  <a:pt x="2124443" y="452760"/>
                </a:lnTo>
                <a:close/>
                <a:moveTo>
                  <a:pt x="3324594" y="234611"/>
                </a:moveTo>
                <a:lnTo>
                  <a:pt x="3379069" y="234611"/>
                </a:lnTo>
                <a:cubicBezTo>
                  <a:pt x="3394681" y="234611"/>
                  <a:pt x="3407581" y="238801"/>
                  <a:pt x="3417769" y="247182"/>
                </a:cubicBezTo>
                <a:cubicBezTo>
                  <a:pt x="3427958" y="255563"/>
                  <a:pt x="3433052" y="268463"/>
                  <a:pt x="3433052" y="285882"/>
                </a:cubicBezTo>
                <a:cubicBezTo>
                  <a:pt x="3433052" y="302644"/>
                  <a:pt x="3428081" y="315297"/>
                  <a:pt x="3418139" y="323842"/>
                </a:cubicBezTo>
                <a:cubicBezTo>
                  <a:pt x="3408197" y="332388"/>
                  <a:pt x="3395173" y="336660"/>
                  <a:pt x="3379069" y="336660"/>
                </a:cubicBezTo>
                <a:lnTo>
                  <a:pt x="3324594" y="336660"/>
                </a:lnTo>
                <a:close/>
                <a:moveTo>
                  <a:pt x="6478447" y="234364"/>
                </a:moveTo>
                <a:cubicBezTo>
                  <a:pt x="6459549" y="234528"/>
                  <a:pt x="6443404" y="237733"/>
                  <a:pt x="6430009" y="243977"/>
                </a:cubicBezTo>
                <a:cubicBezTo>
                  <a:pt x="6419966" y="248661"/>
                  <a:pt x="6411885" y="256395"/>
                  <a:pt x="6405768" y="267179"/>
                </a:cubicBezTo>
                <a:lnTo>
                  <a:pt x="6401774" y="275810"/>
                </a:lnTo>
                <a:lnTo>
                  <a:pt x="6383576" y="269736"/>
                </a:lnTo>
                <a:cubicBezTo>
                  <a:pt x="6374107" y="267847"/>
                  <a:pt x="6363662" y="266902"/>
                  <a:pt x="6352240" y="266902"/>
                </a:cubicBezTo>
                <a:cubicBezTo>
                  <a:pt x="6330056" y="266902"/>
                  <a:pt x="6311240" y="270681"/>
                  <a:pt x="6295794" y="278240"/>
                </a:cubicBezTo>
                <a:cubicBezTo>
                  <a:pt x="6280345" y="285800"/>
                  <a:pt x="6268638" y="295865"/>
                  <a:pt x="6260667" y="308436"/>
                </a:cubicBezTo>
                <a:cubicBezTo>
                  <a:pt x="6252697" y="321008"/>
                  <a:pt x="6248712" y="335099"/>
                  <a:pt x="6248712" y="350710"/>
                </a:cubicBezTo>
                <a:cubicBezTo>
                  <a:pt x="6248712" y="365336"/>
                  <a:pt x="6252656" y="378975"/>
                  <a:pt x="6260544" y="391629"/>
                </a:cubicBezTo>
                <a:cubicBezTo>
                  <a:pt x="6264488" y="397956"/>
                  <a:pt x="6269356" y="403666"/>
                  <a:pt x="6275149" y="408760"/>
                </a:cubicBezTo>
                <a:lnTo>
                  <a:pt x="6287970" y="417308"/>
                </a:lnTo>
                <a:lnTo>
                  <a:pt x="6259927" y="432178"/>
                </a:lnTo>
                <a:cubicBezTo>
                  <a:pt x="6252286" y="439162"/>
                  <a:pt x="6248466" y="447666"/>
                  <a:pt x="6248466" y="457690"/>
                </a:cubicBezTo>
                <a:cubicBezTo>
                  <a:pt x="6248466" y="464099"/>
                  <a:pt x="6250930" y="470590"/>
                  <a:pt x="6255860" y="477163"/>
                </a:cubicBezTo>
                <a:lnTo>
                  <a:pt x="6278351" y="493853"/>
                </a:lnTo>
                <a:lnTo>
                  <a:pt x="6258572" y="504155"/>
                </a:lnTo>
                <a:cubicBezTo>
                  <a:pt x="6245589" y="514425"/>
                  <a:pt x="6239098" y="526380"/>
                  <a:pt x="6239098" y="540020"/>
                </a:cubicBezTo>
                <a:cubicBezTo>
                  <a:pt x="6239098" y="551194"/>
                  <a:pt x="6242796" y="561588"/>
                  <a:pt x="6250191" y="571202"/>
                </a:cubicBezTo>
                <a:cubicBezTo>
                  <a:pt x="6257586" y="580815"/>
                  <a:pt x="6269746" y="588579"/>
                  <a:pt x="6286673" y="594495"/>
                </a:cubicBezTo>
                <a:cubicBezTo>
                  <a:pt x="6303599" y="600411"/>
                  <a:pt x="6326440" y="603369"/>
                  <a:pt x="6355199" y="603369"/>
                </a:cubicBezTo>
                <a:cubicBezTo>
                  <a:pt x="6395295" y="603369"/>
                  <a:pt x="6425861" y="596303"/>
                  <a:pt x="6446895" y="582170"/>
                </a:cubicBezTo>
                <a:cubicBezTo>
                  <a:pt x="6467929" y="568038"/>
                  <a:pt x="6478447" y="549469"/>
                  <a:pt x="6478447" y="526462"/>
                </a:cubicBezTo>
                <a:cubicBezTo>
                  <a:pt x="6478447" y="503785"/>
                  <a:pt x="6469285" y="486941"/>
                  <a:pt x="6450962" y="475931"/>
                </a:cubicBezTo>
                <a:cubicBezTo>
                  <a:pt x="6432639" y="464921"/>
                  <a:pt x="6403512" y="459415"/>
                  <a:pt x="6363580" y="459415"/>
                </a:cubicBezTo>
                <a:lnTo>
                  <a:pt x="6357663" y="459415"/>
                </a:lnTo>
                <a:cubicBezTo>
                  <a:pt x="6342216" y="459415"/>
                  <a:pt x="6330097" y="458881"/>
                  <a:pt x="6321305" y="457813"/>
                </a:cubicBezTo>
                <a:cubicBezTo>
                  <a:pt x="6312514" y="456745"/>
                  <a:pt x="6306352" y="455143"/>
                  <a:pt x="6302818" y="453007"/>
                </a:cubicBezTo>
                <a:cubicBezTo>
                  <a:pt x="6299286" y="450870"/>
                  <a:pt x="6297518" y="448241"/>
                  <a:pt x="6297518" y="445119"/>
                </a:cubicBezTo>
                <a:cubicBezTo>
                  <a:pt x="6297518" y="440682"/>
                  <a:pt x="6300475" y="436943"/>
                  <a:pt x="6306392" y="433903"/>
                </a:cubicBezTo>
                <a:lnTo>
                  <a:pt x="6317796" y="429912"/>
                </a:lnTo>
                <a:lnTo>
                  <a:pt x="6320628" y="430883"/>
                </a:lnTo>
                <a:cubicBezTo>
                  <a:pt x="6329871" y="432814"/>
                  <a:pt x="6339915" y="433780"/>
                  <a:pt x="6350761" y="433780"/>
                </a:cubicBezTo>
                <a:cubicBezTo>
                  <a:pt x="6373932" y="433780"/>
                  <a:pt x="6393118" y="430000"/>
                  <a:pt x="6408319" y="422441"/>
                </a:cubicBezTo>
                <a:cubicBezTo>
                  <a:pt x="6423519" y="414882"/>
                  <a:pt x="6434940" y="404775"/>
                  <a:pt x="6442582" y="392122"/>
                </a:cubicBezTo>
                <a:cubicBezTo>
                  <a:pt x="6450223" y="379468"/>
                  <a:pt x="6454044" y="365665"/>
                  <a:pt x="6454044" y="350710"/>
                </a:cubicBezTo>
                <a:cubicBezTo>
                  <a:pt x="6454044" y="335099"/>
                  <a:pt x="6450305" y="321008"/>
                  <a:pt x="6442828" y="308436"/>
                </a:cubicBezTo>
                <a:lnTo>
                  <a:pt x="6429226" y="292000"/>
                </a:lnTo>
                <a:lnTo>
                  <a:pt x="6429425" y="291767"/>
                </a:lnTo>
                <a:cubicBezTo>
                  <a:pt x="6433389" y="288788"/>
                  <a:pt x="6438021" y="286704"/>
                  <a:pt x="6443321" y="285512"/>
                </a:cubicBezTo>
                <a:cubicBezTo>
                  <a:pt x="6453920" y="283129"/>
                  <a:pt x="6465629" y="281938"/>
                  <a:pt x="6478447" y="281938"/>
                </a:cubicBezTo>
                <a:close/>
                <a:moveTo>
                  <a:pt x="2689497" y="213165"/>
                </a:moveTo>
                <a:lnTo>
                  <a:pt x="2689497" y="269860"/>
                </a:lnTo>
                <a:lnTo>
                  <a:pt x="2649565" y="269860"/>
                </a:lnTo>
                <a:lnTo>
                  <a:pt x="2649565" y="320145"/>
                </a:lnTo>
                <a:lnTo>
                  <a:pt x="2689497" y="320145"/>
                </a:lnTo>
                <a:lnTo>
                  <a:pt x="2689497" y="426631"/>
                </a:lnTo>
                <a:cubicBezTo>
                  <a:pt x="2689497" y="446351"/>
                  <a:pt x="2692127" y="462332"/>
                  <a:pt x="2697385" y="474575"/>
                </a:cubicBezTo>
                <a:cubicBezTo>
                  <a:pt x="2702644" y="486818"/>
                  <a:pt x="2711970" y="495856"/>
                  <a:pt x="2725363" y="501690"/>
                </a:cubicBezTo>
                <a:cubicBezTo>
                  <a:pt x="2738755" y="507523"/>
                  <a:pt x="2757613" y="510440"/>
                  <a:pt x="2781933" y="510440"/>
                </a:cubicBezTo>
                <a:lnTo>
                  <a:pt x="2807322" y="510440"/>
                </a:lnTo>
                <a:lnTo>
                  <a:pt x="2807322" y="459908"/>
                </a:lnTo>
                <a:lnTo>
                  <a:pt x="2784152" y="459908"/>
                </a:lnTo>
                <a:cubicBezTo>
                  <a:pt x="2771663" y="459908"/>
                  <a:pt x="2763652" y="456868"/>
                  <a:pt x="2760118" y="450788"/>
                </a:cubicBezTo>
                <a:cubicBezTo>
                  <a:pt x="2756586" y="444708"/>
                  <a:pt x="2754819" y="435341"/>
                  <a:pt x="2754819" y="422687"/>
                </a:cubicBezTo>
                <a:lnTo>
                  <a:pt x="2754819" y="320145"/>
                </a:lnTo>
                <a:lnTo>
                  <a:pt x="2807322" y="320145"/>
                </a:lnTo>
                <a:lnTo>
                  <a:pt x="2807322" y="269860"/>
                </a:lnTo>
                <a:lnTo>
                  <a:pt x="2754819" y="269860"/>
                </a:lnTo>
                <a:lnTo>
                  <a:pt x="2754819" y="213165"/>
                </a:lnTo>
                <a:close/>
                <a:moveTo>
                  <a:pt x="670197" y="213165"/>
                </a:moveTo>
                <a:lnTo>
                  <a:pt x="670197" y="269860"/>
                </a:lnTo>
                <a:lnTo>
                  <a:pt x="630265" y="269860"/>
                </a:lnTo>
                <a:lnTo>
                  <a:pt x="630265" y="320145"/>
                </a:lnTo>
                <a:lnTo>
                  <a:pt x="670197" y="320145"/>
                </a:lnTo>
                <a:lnTo>
                  <a:pt x="670197" y="426631"/>
                </a:lnTo>
                <a:cubicBezTo>
                  <a:pt x="670197" y="446351"/>
                  <a:pt x="672827" y="462332"/>
                  <a:pt x="678085" y="474575"/>
                </a:cubicBezTo>
                <a:cubicBezTo>
                  <a:pt x="683344" y="486818"/>
                  <a:pt x="692670" y="495856"/>
                  <a:pt x="706063" y="501690"/>
                </a:cubicBezTo>
                <a:cubicBezTo>
                  <a:pt x="719455" y="507523"/>
                  <a:pt x="738313" y="510440"/>
                  <a:pt x="762633" y="510440"/>
                </a:cubicBezTo>
                <a:lnTo>
                  <a:pt x="788023" y="510440"/>
                </a:lnTo>
                <a:lnTo>
                  <a:pt x="788023" y="459908"/>
                </a:lnTo>
                <a:lnTo>
                  <a:pt x="764852" y="459908"/>
                </a:lnTo>
                <a:cubicBezTo>
                  <a:pt x="752363" y="459908"/>
                  <a:pt x="744351" y="456868"/>
                  <a:pt x="740819" y="450788"/>
                </a:cubicBezTo>
                <a:cubicBezTo>
                  <a:pt x="737286" y="444708"/>
                  <a:pt x="735519" y="435341"/>
                  <a:pt x="735519" y="422687"/>
                </a:cubicBezTo>
                <a:lnTo>
                  <a:pt x="735519" y="320145"/>
                </a:lnTo>
                <a:lnTo>
                  <a:pt x="788023" y="320145"/>
                </a:lnTo>
                <a:lnTo>
                  <a:pt x="788023" y="269860"/>
                </a:lnTo>
                <a:lnTo>
                  <a:pt x="735519" y="269860"/>
                </a:lnTo>
                <a:lnTo>
                  <a:pt x="735519" y="213165"/>
                </a:lnTo>
                <a:close/>
                <a:moveTo>
                  <a:pt x="1612981" y="187037"/>
                </a:moveTo>
                <a:cubicBezTo>
                  <a:pt x="1606244" y="195911"/>
                  <a:pt x="1598562" y="204086"/>
                  <a:pt x="1589934" y="211563"/>
                </a:cubicBezTo>
                <a:cubicBezTo>
                  <a:pt x="1581307" y="219040"/>
                  <a:pt x="1571283" y="225572"/>
                  <a:pt x="1559862" y="231160"/>
                </a:cubicBezTo>
                <a:cubicBezTo>
                  <a:pt x="1548441" y="236747"/>
                  <a:pt x="1535171" y="241184"/>
                  <a:pt x="1520052" y="244470"/>
                </a:cubicBezTo>
                <a:lnTo>
                  <a:pt x="1520052" y="305109"/>
                </a:lnTo>
                <a:cubicBezTo>
                  <a:pt x="1535007" y="302972"/>
                  <a:pt x="1547947" y="299809"/>
                  <a:pt x="1558876" y="295618"/>
                </a:cubicBezTo>
                <a:cubicBezTo>
                  <a:pt x="1569804" y="291428"/>
                  <a:pt x="1579129" y="286580"/>
                  <a:pt x="1586853" y="281075"/>
                </a:cubicBezTo>
                <a:cubicBezTo>
                  <a:pt x="1594577" y="275570"/>
                  <a:pt x="1601067" y="269777"/>
                  <a:pt x="1606326" y="263697"/>
                </a:cubicBezTo>
                <a:lnTo>
                  <a:pt x="1606326" y="510440"/>
                </a:lnTo>
                <a:lnTo>
                  <a:pt x="1675099" y="510440"/>
                </a:lnTo>
                <a:lnTo>
                  <a:pt x="1675099" y="187037"/>
                </a:lnTo>
                <a:close/>
                <a:moveTo>
                  <a:pt x="3255328" y="178656"/>
                </a:moveTo>
                <a:lnTo>
                  <a:pt x="3255328" y="510440"/>
                </a:lnTo>
                <a:lnTo>
                  <a:pt x="3324594" y="510440"/>
                </a:lnTo>
                <a:lnTo>
                  <a:pt x="3324594" y="392368"/>
                </a:lnTo>
                <a:lnTo>
                  <a:pt x="3385478" y="392368"/>
                </a:lnTo>
                <a:cubicBezTo>
                  <a:pt x="3407334" y="392368"/>
                  <a:pt x="3427260" y="388548"/>
                  <a:pt x="3445253" y="380906"/>
                </a:cubicBezTo>
                <a:cubicBezTo>
                  <a:pt x="3463248" y="373265"/>
                  <a:pt x="3477586" y="361556"/>
                  <a:pt x="3488267" y="345781"/>
                </a:cubicBezTo>
                <a:cubicBezTo>
                  <a:pt x="3498948" y="330005"/>
                  <a:pt x="3504290" y="310039"/>
                  <a:pt x="3504290" y="285882"/>
                </a:cubicBezTo>
                <a:cubicBezTo>
                  <a:pt x="3504290" y="261397"/>
                  <a:pt x="3498948" y="241266"/>
                  <a:pt x="3488267" y="225490"/>
                </a:cubicBezTo>
                <a:cubicBezTo>
                  <a:pt x="3477586" y="209714"/>
                  <a:pt x="3463248" y="197965"/>
                  <a:pt x="3445253" y="190241"/>
                </a:cubicBezTo>
                <a:cubicBezTo>
                  <a:pt x="3427260" y="182518"/>
                  <a:pt x="3407334" y="178656"/>
                  <a:pt x="3385478" y="178656"/>
                </a:cubicBezTo>
                <a:close/>
                <a:moveTo>
                  <a:pt x="2055178" y="178656"/>
                </a:moveTo>
                <a:lnTo>
                  <a:pt x="2055178" y="510440"/>
                </a:lnTo>
                <a:lnTo>
                  <a:pt x="2178673" y="510440"/>
                </a:lnTo>
                <a:cubicBezTo>
                  <a:pt x="2213839" y="510440"/>
                  <a:pt x="2244036" y="503990"/>
                  <a:pt x="2269260" y="491090"/>
                </a:cubicBezTo>
                <a:cubicBezTo>
                  <a:pt x="2294485" y="478190"/>
                  <a:pt x="2313835" y="459333"/>
                  <a:pt x="2327310" y="434519"/>
                </a:cubicBezTo>
                <a:cubicBezTo>
                  <a:pt x="2340785" y="409705"/>
                  <a:pt x="2347523" y="379468"/>
                  <a:pt x="2347523" y="343809"/>
                </a:cubicBezTo>
                <a:cubicBezTo>
                  <a:pt x="2347523" y="309299"/>
                  <a:pt x="2340867" y="279719"/>
                  <a:pt x="2327557" y="255070"/>
                </a:cubicBezTo>
                <a:cubicBezTo>
                  <a:pt x="2314246" y="230420"/>
                  <a:pt x="2294979" y="211522"/>
                  <a:pt x="2269754" y="198376"/>
                </a:cubicBezTo>
                <a:cubicBezTo>
                  <a:pt x="2244528" y="185229"/>
                  <a:pt x="2214168" y="178656"/>
                  <a:pt x="2178673" y="178656"/>
                </a:cubicBezTo>
                <a:close/>
                <a:moveTo>
                  <a:pt x="5864704" y="174712"/>
                </a:moveTo>
                <a:cubicBezTo>
                  <a:pt x="5852706" y="174712"/>
                  <a:pt x="5843545" y="177711"/>
                  <a:pt x="5837219" y="183709"/>
                </a:cubicBezTo>
                <a:cubicBezTo>
                  <a:pt x="5830892" y="189707"/>
                  <a:pt x="5827729" y="197307"/>
                  <a:pt x="5827729" y="206510"/>
                </a:cubicBezTo>
                <a:cubicBezTo>
                  <a:pt x="5827729" y="215548"/>
                  <a:pt x="5830892" y="223107"/>
                  <a:pt x="5837219" y="229188"/>
                </a:cubicBezTo>
                <a:cubicBezTo>
                  <a:pt x="5843545" y="235268"/>
                  <a:pt x="5852706" y="238308"/>
                  <a:pt x="5864704" y="238308"/>
                </a:cubicBezTo>
                <a:cubicBezTo>
                  <a:pt x="5876699" y="238308"/>
                  <a:pt x="5885861" y="235268"/>
                  <a:pt x="5892187" y="229188"/>
                </a:cubicBezTo>
                <a:cubicBezTo>
                  <a:pt x="5898514" y="223107"/>
                  <a:pt x="5901677" y="215548"/>
                  <a:pt x="5901677" y="206510"/>
                </a:cubicBezTo>
                <a:cubicBezTo>
                  <a:pt x="5901677" y="197307"/>
                  <a:pt x="5898514" y="189707"/>
                  <a:pt x="5892187" y="183709"/>
                </a:cubicBezTo>
                <a:cubicBezTo>
                  <a:pt x="5885861" y="177711"/>
                  <a:pt x="5876699" y="174712"/>
                  <a:pt x="5864704" y="174712"/>
                </a:cubicBezTo>
                <a:close/>
                <a:moveTo>
                  <a:pt x="468679" y="174465"/>
                </a:moveTo>
                <a:cubicBezTo>
                  <a:pt x="444851" y="174465"/>
                  <a:pt x="423735" y="177670"/>
                  <a:pt x="405330" y="184079"/>
                </a:cubicBezTo>
                <a:cubicBezTo>
                  <a:pt x="386925" y="190488"/>
                  <a:pt x="372505" y="200471"/>
                  <a:pt x="362070" y="214028"/>
                </a:cubicBezTo>
                <a:cubicBezTo>
                  <a:pt x="351635" y="227585"/>
                  <a:pt x="346417" y="245128"/>
                  <a:pt x="346417" y="266655"/>
                </a:cubicBezTo>
                <a:cubicBezTo>
                  <a:pt x="346417" y="286703"/>
                  <a:pt x="350977" y="302972"/>
                  <a:pt x="360098" y="315461"/>
                </a:cubicBezTo>
                <a:cubicBezTo>
                  <a:pt x="369218" y="327951"/>
                  <a:pt x="382118" y="338139"/>
                  <a:pt x="398797" y="346027"/>
                </a:cubicBezTo>
                <a:cubicBezTo>
                  <a:pt x="415477" y="353915"/>
                  <a:pt x="435238" y="361145"/>
                  <a:pt x="458080" y="367719"/>
                </a:cubicBezTo>
                <a:cubicBezTo>
                  <a:pt x="477635" y="373142"/>
                  <a:pt x="492836" y="378195"/>
                  <a:pt x="503682" y="382878"/>
                </a:cubicBezTo>
                <a:cubicBezTo>
                  <a:pt x="514528" y="387562"/>
                  <a:pt x="522087" y="392738"/>
                  <a:pt x="526360" y="398408"/>
                </a:cubicBezTo>
                <a:cubicBezTo>
                  <a:pt x="530632" y="404077"/>
                  <a:pt x="532768" y="411266"/>
                  <a:pt x="532768" y="419976"/>
                </a:cubicBezTo>
                <a:cubicBezTo>
                  <a:pt x="532768" y="429014"/>
                  <a:pt x="530262" y="436450"/>
                  <a:pt x="525250" y="442284"/>
                </a:cubicBezTo>
                <a:cubicBezTo>
                  <a:pt x="520238" y="448118"/>
                  <a:pt x="513295" y="452431"/>
                  <a:pt x="504421" y="455225"/>
                </a:cubicBezTo>
                <a:cubicBezTo>
                  <a:pt x="495547" y="458019"/>
                  <a:pt x="485277" y="459415"/>
                  <a:pt x="473609" y="459415"/>
                </a:cubicBezTo>
                <a:cubicBezTo>
                  <a:pt x="461449" y="459415"/>
                  <a:pt x="450644" y="457854"/>
                  <a:pt x="441195" y="454732"/>
                </a:cubicBezTo>
                <a:cubicBezTo>
                  <a:pt x="431746" y="451610"/>
                  <a:pt x="424228" y="446392"/>
                  <a:pt x="418640" y="439079"/>
                </a:cubicBezTo>
                <a:cubicBezTo>
                  <a:pt x="413053" y="431767"/>
                  <a:pt x="410095" y="421701"/>
                  <a:pt x="409767" y="408884"/>
                </a:cubicBezTo>
                <a:lnTo>
                  <a:pt x="338776" y="408884"/>
                </a:lnTo>
                <a:cubicBezTo>
                  <a:pt x="338776" y="434026"/>
                  <a:pt x="344692" y="454403"/>
                  <a:pt x="356523" y="470015"/>
                </a:cubicBezTo>
                <a:cubicBezTo>
                  <a:pt x="368355" y="485626"/>
                  <a:pt x="384336" y="497006"/>
                  <a:pt x="404467" y="504155"/>
                </a:cubicBezTo>
                <a:cubicBezTo>
                  <a:pt x="424597" y="511303"/>
                  <a:pt x="447234" y="514877"/>
                  <a:pt x="472377" y="514877"/>
                </a:cubicBezTo>
                <a:cubicBezTo>
                  <a:pt x="497355" y="514877"/>
                  <a:pt x="519745" y="511508"/>
                  <a:pt x="539547" y="504771"/>
                </a:cubicBezTo>
                <a:cubicBezTo>
                  <a:pt x="559349" y="498033"/>
                  <a:pt x="575001" y="487434"/>
                  <a:pt x="586505" y="472973"/>
                </a:cubicBezTo>
                <a:cubicBezTo>
                  <a:pt x="598008" y="458512"/>
                  <a:pt x="603759" y="439531"/>
                  <a:pt x="603759" y="416032"/>
                </a:cubicBezTo>
                <a:cubicBezTo>
                  <a:pt x="603759" y="394998"/>
                  <a:pt x="599857" y="378031"/>
                  <a:pt x="592051" y="365130"/>
                </a:cubicBezTo>
                <a:cubicBezTo>
                  <a:pt x="584245" y="352231"/>
                  <a:pt x="572290" y="341713"/>
                  <a:pt x="556186" y="333579"/>
                </a:cubicBezTo>
                <a:cubicBezTo>
                  <a:pt x="540081" y="325445"/>
                  <a:pt x="519458" y="317680"/>
                  <a:pt x="494315" y="310285"/>
                </a:cubicBezTo>
                <a:cubicBezTo>
                  <a:pt x="473281" y="304205"/>
                  <a:pt x="457217" y="298782"/>
                  <a:pt x="446125" y="294016"/>
                </a:cubicBezTo>
                <a:cubicBezTo>
                  <a:pt x="435033" y="289251"/>
                  <a:pt x="427432" y="284362"/>
                  <a:pt x="423324" y="279350"/>
                </a:cubicBezTo>
                <a:cubicBezTo>
                  <a:pt x="419216" y="274338"/>
                  <a:pt x="417161" y="268545"/>
                  <a:pt x="417161" y="261972"/>
                </a:cubicBezTo>
                <a:cubicBezTo>
                  <a:pt x="417161" y="250469"/>
                  <a:pt x="422009" y="241964"/>
                  <a:pt x="431705" y="236459"/>
                </a:cubicBezTo>
                <a:cubicBezTo>
                  <a:pt x="441400" y="230954"/>
                  <a:pt x="453643" y="228202"/>
                  <a:pt x="468433" y="228202"/>
                </a:cubicBezTo>
                <a:cubicBezTo>
                  <a:pt x="483387" y="228202"/>
                  <a:pt x="496205" y="231694"/>
                  <a:pt x="506886" y="238678"/>
                </a:cubicBezTo>
                <a:cubicBezTo>
                  <a:pt x="517568" y="245662"/>
                  <a:pt x="522827" y="256220"/>
                  <a:pt x="522662" y="270353"/>
                </a:cubicBezTo>
                <a:lnTo>
                  <a:pt x="593653" y="270353"/>
                </a:lnTo>
                <a:cubicBezTo>
                  <a:pt x="593653" y="248497"/>
                  <a:pt x="587984" y="230502"/>
                  <a:pt x="576645" y="216370"/>
                </a:cubicBezTo>
                <a:cubicBezTo>
                  <a:pt x="565306" y="202237"/>
                  <a:pt x="550147" y="191720"/>
                  <a:pt x="531166" y="184818"/>
                </a:cubicBezTo>
                <a:cubicBezTo>
                  <a:pt x="512186" y="177916"/>
                  <a:pt x="491357" y="174465"/>
                  <a:pt x="468679" y="174465"/>
                </a:cubicBez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1503870"/>
                </a:lnTo>
                <a:lnTo>
                  <a:pt x="18285922" y="1501384"/>
                </a:lnTo>
                <a:cubicBezTo>
                  <a:pt x="18276966" y="1495304"/>
                  <a:pt x="18266860" y="1491114"/>
                  <a:pt x="18255604" y="1488813"/>
                </a:cubicBezTo>
                <a:cubicBezTo>
                  <a:pt x="18244346" y="1486512"/>
                  <a:pt x="18232556" y="1485362"/>
                  <a:pt x="18220230" y="1485362"/>
                </a:cubicBezTo>
                <a:cubicBezTo>
                  <a:pt x="18201004" y="1485362"/>
                  <a:pt x="18183956" y="1488156"/>
                  <a:pt x="18169082" y="1493743"/>
                </a:cubicBezTo>
                <a:cubicBezTo>
                  <a:pt x="18154210" y="1499330"/>
                  <a:pt x="18142544" y="1508204"/>
                  <a:pt x="18134080" y="1520364"/>
                </a:cubicBezTo>
                <a:cubicBezTo>
                  <a:pt x="18125616" y="1532525"/>
                  <a:pt x="18121386" y="1548465"/>
                  <a:pt x="18121386" y="1568185"/>
                </a:cubicBezTo>
                <a:lnTo>
                  <a:pt x="18161318" y="1568185"/>
                </a:lnTo>
                <a:cubicBezTo>
                  <a:pt x="18161318" y="1550108"/>
                  <a:pt x="18166988" y="1536880"/>
                  <a:pt x="18178326" y="1528499"/>
                </a:cubicBezTo>
                <a:cubicBezTo>
                  <a:pt x="18189666" y="1520118"/>
                  <a:pt x="18203634" y="1515928"/>
                  <a:pt x="18220230" y="1515928"/>
                </a:cubicBezTo>
                <a:cubicBezTo>
                  <a:pt x="18235842" y="1515928"/>
                  <a:pt x="18248742" y="1519748"/>
                  <a:pt x="18258930" y="1527390"/>
                </a:cubicBezTo>
                <a:cubicBezTo>
                  <a:pt x="18269120" y="1535031"/>
                  <a:pt x="18274214" y="1549122"/>
                  <a:pt x="18274214" y="1569664"/>
                </a:cubicBezTo>
                <a:lnTo>
                  <a:pt x="18274214" y="1586426"/>
                </a:lnTo>
                <a:cubicBezTo>
                  <a:pt x="18241184" y="1586754"/>
                  <a:pt x="18212342" y="1588932"/>
                  <a:pt x="18187694" y="1592958"/>
                </a:cubicBezTo>
                <a:cubicBezTo>
                  <a:pt x="18163044" y="1596984"/>
                  <a:pt x="18143980" y="1604584"/>
                  <a:pt x="18130506" y="1615759"/>
                </a:cubicBezTo>
                <a:cubicBezTo>
                  <a:pt x="18117032" y="1626933"/>
                  <a:pt x="18110294" y="1643284"/>
                  <a:pt x="18110294" y="1664811"/>
                </a:cubicBezTo>
                <a:cubicBezTo>
                  <a:pt x="18110294" y="1679930"/>
                  <a:pt x="18113704" y="1692624"/>
                  <a:pt x="18120524" y="1702895"/>
                </a:cubicBezTo>
                <a:cubicBezTo>
                  <a:pt x="18127342" y="1713166"/>
                  <a:pt x="18136462" y="1720930"/>
                  <a:pt x="18147884" y="1726189"/>
                </a:cubicBezTo>
                <a:cubicBezTo>
                  <a:pt x="18159306" y="1731448"/>
                  <a:pt x="18171918" y="1734077"/>
                  <a:pt x="18185722" y="1734077"/>
                </a:cubicBezTo>
                <a:cubicBezTo>
                  <a:pt x="18205112" y="1734077"/>
                  <a:pt x="18222080" y="1730338"/>
                  <a:pt x="18236622" y="1722861"/>
                </a:cubicBezTo>
                <a:cubicBezTo>
                  <a:pt x="18251166" y="1715384"/>
                  <a:pt x="18263944" y="1705483"/>
                  <a:pt x="18274954" y="1693158"/>
                </a:cubicBezTo>
                <a:lnTo>
                  <a:pt x="18276678" y="1729640"/>
                </a:lnTo>
                <a:lnTo>
                  <a:pt x="18288000" y="1729640"/>
                </a:lnTo>
                <a:lnTo>
                  <a:pt x="182880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9FB4F-852E-0285-F8D8-3EC38177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3" y="1283256"/>
            <a:ext cx="18255916" cy="292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D48B5-1EE9-24EA-4652-D8CE2A35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3" y="4273074"/>
            <a:ext cx="18344147" cy="353742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E084F-012B-A1BC-2391-53C633F5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C0E22EA-DBFE-83C8-551D-983C7D5DF2A0}"/>
              </a:ext>
            </a:extLst>
          </p:cNvPr>
          <p:cNvSpPr txBox="1"/>
          <p:nvPr/>
        </p:nvSpPr>
        <p:spPr>
          <a:xfrm>
            <a:off x="-24063" y="-34089"/>
            <a:ext cx="14549794" cy="1253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IN" sz="9600" dirty="0">
                <a:latin typeface="TT Hoves Bold" panose="020B0604020202020204" charset="0"/>
              </a:rPr>
              <a:t>Methodology Proposed</a:t>
            </a:r>
            <a:endParaRPr lang="en-US" sz="9999" b="1" spc="-469" dirty="0">
              <a:solidFill>
                <a:srgbClr val="000000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AF61B-5123-FCAF-6F10-5605CEF68DF0}"/>
              </a:ext>
            </a:extLst>
          </p:cNvPr>
          <p:cNvSpPr txBox="1"/>
          <p:nvPr/>
        </p:nvSpPr>
        <p:spPr>
          <a:xfrm>
            <a:off x="0" y="7810500"/>
            <a:ext cx="18288000" cy="2476500"/>
          </a:xfrm>
          <a:custGeom>
            <a:avLst/>
            <a:gdLst/>
            <a:ahLst/>
            <a:cxnLst/>
            <a:rect l="l" t="t" r="r" b="b"/>
            <a:pathLst>
              <a:path w="18288000" h="2476500">
                <a:moveTo>
                  <a:pt x="7825043" y="2222401"/>
                </a:moveTo>
                <a:lnTo>
                  <a:pt x="7825043" y="2271207"/>
                </a:lnTo>
                <a:cubicBezTo>
                  <a:pt x="7816169" y="2283039"/>
                  <a:pt x="7805159" y="2292816"/>
                  <a:pt x="7792012" y="2300540"/>
                </a:cubicBezTo>
                <a:cubicBezTo>
                  <a:pt x="7778866" y="2308264"/>
                  <a:pt x="7764075" y="2312126"/>
                  <a:pt x="7747642" y="2312126"/>
                </a:cubicBezTo>
                <a:cubicBezTo>
                  <a:pt x="7732853" y="2312126"/>
                  <a:pt x="7721637" y="2308551"/>
                  <a:pt x="7713996" y="2301403"/>
                </a:cubicBezTo>
                <a:cubicBezTo>
                  <a:pt x="7706355" y="2294254"/>
                  <a:pt x="7702534" y="2284682"/>
                  <a:pt x="7702534" y="2272686"/>
                </a:cubicBezTo>
                <a:cubicBezTo>
                  <a:pt x="7702534" y="2255102"/>
                  <a:pt x="7712024" y="2242449"/>
                  <a:pt x="7731004" y="2234726"/>
                </a:cubicBezTo>
                <a:cubicBezTo>
                  <a:pt x="7749984" y="2227002"/>
                  <a:pt x="7781330" y="2222894"/>
                  <a:pt x="7825043" y="2222401"/>
                </a:cubicBezTo>
                <a:close/>
                <a:moveTo>
                  <a:pt x="6920167" y="2222401"/>
                </a:moveTo>
                <a:lnTo>
                  <a:pt x="6920167" y="2271207"/>
                </a:lnTo>
                <a:cubicBezTo>
                  <a:pt x="6911294" y="2283039"/>
                  <a:pt x="6900284" y="2292816"/>
                  <a:pt x="6887137" y="2300540"/>
                </a:cubicBezTo>
                <a:cubicBezTo>
                  <a:pt x="6873990" y="2308264"/>
                  <a:pt x="6859200" y="2312126"/>
                  <a:pt x="6842768" y="2312126"/>
                </a:cubicBezTo>
                <a:cubicBezTo>
                  <a:pt x="6827978" y="2312126"/>
                  <a:pt x="6816763" y="2308551"/>
                  <a:pt x="6809121" y="2301403"/>
                </a:cubicBezTo>
                <a:cubicBezTo>
                  <a:pt x="6801480" y="2294254"/>
                  <a:pt x="6797659" y="2284682"/>
                  <a:pt x="6797659" y="2272686"/>
                </a:cubicBezTo>
                <a:cubicBezTo>
                  <a:pt x="6797659" y="2255102"/>
                  <a:pt x="6807149" y="2242449"/>
                  <a:pt x="6826129" y="2234726"/>
                </a:cubicBezTo>
                <a:cubicBezTo>
                  <a:pt x="6845110" y="2227002"/>
                  <a:pt x="6876455" y="2222894"/>
                  <a:pt x="6920167" y="2222401"/>
                </a:cubicBezTo>
                <a:close/>
                <a:moveTo>
                  <a:pt x="5586668" y="2222401"/>
                </a:moveTo>
                <a:lnTo>
                  <a:pt x="5586668" y="2271207"/>
                </a:lnTo>
                <a:cubicBezTo>
                  <a:pt x="5577794" y="2283039"/>
                  <a:pt x="5566784" y="2292816"/>
                  <a:pt x="5553637" y="2300540"/>
                </a:cubicBezTo>
                <a:cubicBezTo>
                  <a:pt x="5540491" y="2308264"/>
                  <a:pt x="5525701" y="2312126"/>
                  <a:pt x="5509268" y="2312126"/>
                </a:cubicBezTo>
                <a:cubicBezTo>
                  <a:pt x="5494478" y="2312126"/>
                  <a:pt x="5483262" y="2308551"/>
                  <a:pt x="5475621" y="2301403"/>
                </a:cubicBezTo>
                <a:cubicBezTo>
                  <a:pt x="5467979" y="2294254"/>
                  <a:pt x="5464159" y="2284682"/>
                  <a:pt x="5464159" y="2272686"/>
                </a:cubicBezTo>
                <a:cubicBezTo>
                  <a:pt x="5464159" y="2255102"/>
                  <a:pt x="5473649" y="2242449"/>
                  <a:pt x="5492629" y="2234726"/>
                </a:cubicBezTo>
                <a:cubicBezTo>
                  <a:pt x="5511610" y="2227002"/>
                  <a:pt x="5542956" y="2222894"/>
                  <a:pt x="5586668" y="2222401"/>
                </a:cubicBezTo>
                <a:close/>
                <a:moveTo>
                  <a:pt x="3338768" y="2222401"/>
                </a:moveTo>
                <a:lnTo>
                  <a:pt x="3338768" y="2271207"/>
                </a:lnTo>
                <a:cubicBezTo>
                  <a:pt x="3329894" y="2283039"/>
                  <a:pt x="3318884" y="2292816"/>
                  <a:pt x="3305738" y="2300540"/>
                </a:cubicBezTo>
                <a:cubicBezTo>
                  <a:pt x="3292591" y="2308264"/>
                  <a:pt x="3277802" y="2312126"/>
                  <a:pt x="3261368" y="2312126"/>
                </a:cubicBezTo>
                <a:cubicBezTo>
                  <a:pt x="3246578" y="2312126"/>
                  <a:pt x="3235363" y="2308551"/>
                  <a:pt x="3227721" y="2301403"/>
                </a:cubicBezTo>
                <a:cubicBezTo>
                  <a:pt x="3220080" y="2294254"/>
                  <a:pt x="3216259" y="2284682"/>
                  <a:pt x="3216259" y="2272686"/>
                </a:cubicBezTo>
                <a:cubicBezTo>
                  <a:pt x="3216259" y="2255102"/>
                  <a:pt x="3225750" y="2242449"/>
                  <a:pt x="3244730" y="2234726"/>
                </a:cubicBezTo>
                <a:cubicBezTo>
                  <a:pt x="3263710" y="2227002"/>
                  <a:pt x="3295056" y="2222894"/>
                  <a:pt x="3338768" y="2222401"/>
                </a:cubicBezTo>
                <a:close/>
                <a:moveTo>
                  <a:pt x="2424368" y="2222401"/>
                </a:moveTo>
                <a:lnTo>
                  <a:pt x="2424368" y="2271207"/>
                </a:lnTo>
                <a:cubicBezTo>
                  <a:pt x="2415494" y="2283039"/>
                  <a:pt x="2404484" y="2292816"/>
                  <a:pt x="2391338" y="2300540"/>
                </a:cubicBezTo>
                <a:cubicBezTo>
                  <a:pt x="2378191" y="2308264"/>
                  <a:pt x="2363401" y="2312126"/>
                  <a:pt x="2346969" y="2312126"/>
                </a:cubicBezTo>
                <a:cubicBezTo>
                  <a:pt x="2332178" y="2312126"/>
                  <a:pt x="2320963" y="2308551"/>
                  <a:pt x="2313322" y="2301403"/>
                </a:cubicBezTo>
                <a:cubicBezTo>
                  <a:pt x="2305680" y="2294254"/>
                  <a:pt x="2301860" y="2284682"/>
                  <a:pt x="2301860" y="2272686"/>
                </a:cubicBezTo>
                <a:cubicBezTo>
                  <a:pt x="2301860" y="2255102"/>
                  <a:pt x="2311349" y="2242449"/>
                  <a:pt x="2330330" y="2234726"/>
                </a:cubicBezTo>
                <a:cubicBezTo>
                  <a:pt x="2349310" y="2227002"/>
                  <a:pt x="2380656" y="2222894"/>
                  <a:pt x="2424368" y="2222401"/>
                </a:cubicBezTo>
                <a:close/>
                <a:moveTo>
                  <a:pt x="6464902" y="2128486"/>
                </a:moveTo>
                <a:cubicBezTo>
                  <a:pt x="6481500" y="2128486"/>
                  <a:pt x="6495262" y="2132881"/>
                  <a:pt x="6506191" y="2141673"/>
                </a:cubicBezTo>
                <a:cubicBezTo>
                  <a:pt x="6517119" y="2150465"/>
                  <a:pt x="6525951" y="2161598"/>
                  <a:pt x="6532689" y="2175073"/>
                </a:cubicBezTo>
                <a:lnTo>
                  <a:pt x="6532689" y="2267510"/>
                </a:lnTo>
                <a:cubicBezTo>
                  <a:pt x="6525458" y="2279177"/>
                  <a:pt x="6516009" y="2289160"/>
                  <a:pt x="6504342" y="2297459"/>
                </a:cubicBezTo>
                <a:cubicBezTo>
                  <a:pt x="6492674" y="2305758"/>
                  <a:pt x="6478050" y="2309907"/>
                  <a:pt x="6460466" y="2309907"/>
                </a:cubicBezTo>
                <a:cubicBezTo>
                  <a:pt x="6440253" y="2309907"/>
                  <a:pt x="6424929" y="2302101"/>
                  <a:pt x="6414494" y="2286490"/>
                </a:cubicBezTo>
                <a:cubicBezTo>
                  <a:pt x="6404059" y="2270878"/>
                  <a:pt x="6398842" y="2248200"/>
                  <a:pt x="6398842" y="2218457"/>
                </a:cubicBezTo>
                <a:cubicBezTo>
                  <a:pt x="6398842" y="2189699"/>
                  <a:pt x="6404387" y="2167514"/>
                  <a:pt x="6415480" y="2151903"/>
                </a:cubicBezTo>
                <a:cubicBezTo>
                  <a:pt x="6426572" y="2136291"/>
                  <a:pt x="6443047" y="2128486"/>
                  <a:pt x="6464902" y="2128486"/>
                </a:cubicBezTo>
                <a:close/>
                <a:moveTo>
                  <a:pt x="2083403" y="2128486"/>
                </a:moveTo>
                <a:cubicBezTo>
                  <a:pt x="2100000" y="2128486"/>
                  <a:pt x="2113763" y="2132881"/>
                  <a:pt x="2124691" y="2141673"/>
                </a:cubicBezTo>
                <a:cubicBezTo>
                  <a:pt x="2135619" y="2150465"/>
                  <a:pt x="2144452" y="2161598"/>
                  <a:pt x="2151190" y="2175073"/>
                </a:cubicBezTo>
                <a:lnTo>
                  <a:pt x="2151190" y="2267510"/>
                </a:lnTo>
                <a:cubicBezTo>
                  <a:pt x="2143959" y="2279177"/>
                  <a:pt x="2134510" y="2289160"/>
                  <a:pt x="2122842" y="2297459"/>
                </a:cubicBezTo>
                <a:cubicBezTo>
                  <a:pt x="2111175" y="2305758"/>
                  <a:pt x="2096549" y="2309907"/>
                  <a:pt x="2078966" y="2309907"/>
                </a:cubicBezTo>
                <a:cubicBezTo>
                  <a:pt x="2058753" y="2309907"/>
                  <a:pt x="2043429" y="2302101"/>
                  <a:pt x="2032994" y="2286490"/>
                </a:cubicBezTo>
                <a:cubicBezTo>
                  <a:pt x="2022560" y="2270878"/>
                  <a:pt x="2017342" y="2248200"/>
                  <a:pt x="2017342" y="2218457"/>
                </a:cubicBezTo>
                <a:cubicBezTo>
                  <a:pt x="2017342" y="2189699"/>
                  <a:pt x="2022888" y="2167514"/>
                  <a:pt x="2033980" y="2151903"/>
                </a:cubicBezTo>
                <a:cubicBezTo>
                  <a:pt x="2045073" y="2136291"/>
                  <a:pt x="2061547" y="2128486"/>
                  <a:pt x="2083403" y="2128486"/>
                </a:cubicBezTo>
                <a:close/>
                <a:moveTo>
                  <a:pt x="7502318" y="2127992"/>
                </a:moveTo>
                <a:cubicBezTo>
                  <a:pt x="7522695" y="2127992"/>
                  <a:pt x="7538102" y="2135880"/>
                  <a:pt x="7548536" y="2151656"/>
                </a:cubicBezTo>
                <a:cubicBezTo>
                  <a:pt x="7558971" y="2167432"/>
                  <a:pt x="7564189" y="2190110"/>
                  <a:pt x="7564189" y="2219689"/>
                </a:cubicBezTo>
                <a:cubicBezTo>
                  <a:pt x="7564189" y="2248447"/>
                  <a:pt x="7558602" y="2270673"/>
                  <a:pt x="7547427" y="2286366"/>
                </a:cubicBezTo>
                <a:cubicBezTo>
                  <a:pt x="7536253" y="2302060"/>
                  <a:pt x="7519820" y="2309907"/>
                  <a:pt x="7498128" y="2309907"/>
                </a:cubicBezTo>
                <a:cubicBezTo>
                  <a:pt x="7481695" y="2309907"/>
                  <a:pt x="7467890" y="2305922"/>
                  <a:pt x="7456717" y="2297952"/>
                </a:cubicBezTo>
                <a:cubicBezTo>
                  <a:pt x="7445542" y="2289982"/>
                  <a:pt x="7436750" y="2279916"/>
                  <a:pt x="7430341" y="2267756"/>
                </a:cubicBezTo>
                <a:lnTo>
                  <a:pt x="7430341" y="2175320"/>
                </a:lnTo>
                <a:cubicBezTo>
                  <a:pt x="7437243" y="2162173"/>
                  <a:pt x="7446651" y="2150999"/>
                  <a:pt x="7458565" y="2141796"/>
                </a:cubicBezTo>
                <a:cubicBezTo>
                  <a:pt x="7470479" y="2132594"/>
                  <a:pt x="7485064" y="2127992"/>
                  <a:pt x="7502318" y="2127992"/>
                </a:cubicBezTo>
                <a:close/>
                <a:moveTo>
                  <a:pt x="1810629" y="2127253"/>
                </a:moveTo>
                <a:cubicBezTo>
                  <a:pt x="1828376" y="2127253"/>
                  <a:pt x="1842509" y="2131238"/>
                  <a:pt x="1853026" y="2139208"/>
                </a:cubicBezTo>
                <a:cubicBezTo>
                  <a:pt x="1863543" y="2147178"/>
                  <a:pt x="1871103" y="2158147"/>
                  <a:pt x="1875704" y="2172115"/>
                </a:cubicBezTo>
                <a:cubicBezTo>
                  <a:pt x="1880305" y="2186084"/>
                  <a:pt x="1882606" y="2201942"/>
                  <a:pt x="1882606" y="2219689"/>
                </a:cubicBezTo>
                <a:cubicBezTo>
                  <a:pt x="1882606" y="2237108"/>
                  <a:pt x="1880305" y="2252678"/>
                  <a:pt x="1875704" y="2266400"/>
                </a:cubicBezTo>
                <a:cubicBezTo>
                  <a:pt x="1871102" y="2280122"/>
                  <a:pt x="1863543" y="2290886"/>
                  <a:pt x="1853026" y="2298691"/>
                </a:cubicBezTo>
                <a:cubicBezTo>
                  <a:pt x="1842509" y="2306497"/>
                  <a:pt x="1828376" y="2310400"/>
                  <a:pt x="1810629" y="2310400"/>
                </a:cubicBezTo>
                <a:cubicBezTo>
                  <a:pt x="1793374" y="2310400"/>
                  <a:pt x="1779693" y="2306497"/>
                  <a:pt x="1769587" y="2298691"/>
                </a:cubicBezTo>
                <a:cubicBezTo>
                  <a:pt x="1759481" y="2290886"/>
                  <a:pt x="1752209" y="2280122"/>
                  <a:pt x="1747772" y="2266400"/>
                </a:cubicBezTo>
                <a:cubicBezTo>
                  <a:pt x="1743335" y="2252678"/>
                  <a:pt x="1741117" y="2237108"/>
                  <a:pt x="1741117" y="2219689"/>
                </a:cubicBezTo>
                <a:cubicBezTo>
                  <a:pt x="1741117" y="2201942"/>
                  <a:pt x="1743335" y="2186084"/>
                  <a:pt x="1747772" y="2172115"/>
                </a:cubicBezTo>
                <a:cubicBezTo>
                  <a:pt x="1752209" y="2158147"/>
                  <a:pt x="1759481" y="2147178"/>
                  <a:pt x="1769587" y="2139208"/>
                </a:cubicBezTo>
                <a:cubicBezTo>
                  <a:pt x="1779693" y="2131238"/>
                  <a:pt x="1793374" y="2127253"/>
                  <a:pt x="1810629" y="2127253"/>
                </a:cubicBezTo>
                <a:close/>
                <a:moveTo>
                  <a:pt x="9084277" y="2126514"/>
                </a:moveTo>
                <a:cubicBezTo>
                  <a:pt x="9104161" y="2126514"/>
                  <a:pt x="9119691" y="2132430"/>
                  <a:pt x="9130865" y="2144261"/>
                </a:cubicBezTo>
                <a:cubicBezTo>
                  <a:pt x="9142039" y="2156093"/>
                  <a:pt x="9147873" y="2173184"/>
                  <a:pt x="9148366" y="2195532"/>
                </a:cubicBezTo>
                <a:lnTo>
                  <a:pt x="9017230" y="2195532"/>
                </a:lnTo>
                <a:cubicBezTo>
                  <a:pt x="9019037" y="2173019"/>
                  <a:pt x="9025653" y="2155888"/>
                  <a:pt x="9037073" y="2144138"/>
                </a:cubicBezTo>
                <a:cubicBezTo>
                  <a:pt x="9048494" y="2132388"/>
                  <a:pt x="9064229" y="2126514"/>
                  <a:pt x="9084277" y="2126514"/>
                </a:cubicBezTo>
                <a:close/>
                <a:moveTo>
                  <a:pt x="8284177" y="2126514"/>
                </a:moveTo>
                <a:cubicBezTo>
                  <a:pt x="8304062" y="2126514"/>
                  <a:pt x="8319591" y="2132430"/>
                  <a:pt x="8330766" y="2144261"/>
                </a:cubicBezTo>
                <a:cubicBezTo>
                  <a:pt x="8341939" y="2156093"/>
                  <a:pt x="8347773" y="2173184"/>
                  <a:pt x="8348266" y="2195532"/>
                </a:cubicBezTo>
                <a:lnTo>
                  <a:pt x="8217130" y="2195532"/>
                </a:lnTo>
                <a:cubicBezTo>
                  <a:pt x="8218938" y="2173019"/>
                  <a:pt x="8225552" y="2155888"/>
                  <a:pt x="8236973" y="2144138"/>
                </a:cubicBezTo>
                <a:cubicBezTo>
                  <a:pt x="8248394" y="2132388"/>
                  <a:pt x="8264129" y="2126514"/>
                  <a:pt x="8284177" y="2126514"/>
                </a:cubicBezTo>
                <a:close/>
                <a:moveTo>
                  <a:pt x="6198202" y="2126514"/>
                </a:moveTo>
                <a:cubicBezTo>
                  <a:pt x="6218087" y="2126514"/>
                  <a:pt x="6233616" y="2132430"/>
                  <a:pt x="6244791" y="2144261"/>
                </a:cubicBezTo>
                <a:cubicBezTo>
                  <a:pt x="6255965" y="2156093"/>
                  <a:pt x="6261799" y="2173184"/>
                  <a:pt x="6262292" y="2195532"/>
                </a:cubicBezTo>
                <a:lnTo>
                  <a:pt x="6131156" y="2195532"/>
                </a:lnTo>
                <a:cubicBezTo>
                  <a:pt x="6132963" y="2173019"/>
                  <a:pt x="6139578" y="2155888"/>
                  <a:pt x="6150999" y="2144138"/>
                </a:cubicBezTo>
                <a:cubicBezTo>
                  <a:pt x="6162419" y="2132388"/>
                  <a:pt x="6178154" y="2126514"/>
                  <a:pt x="6198202" y="2126514"/>
                </a:cubicBezTo>
                <a:close/>
                <a:moveTo>
                  <a:pt x="4445602" y="2126514"/>
                </a:moveTo>
                <a:cubicBezTo>
                  <a:pt x="4465487" y="2126514"/>
                  <a:pt x="4481016" y="2132430"/>
                  <a:pt x="4492191" y="2144261"/>
                </a:cubicBezTo>
                <a:cubicBezTo>
                  <a:pt x="4503366" y="2156093"/>
                  <a:pt x="4509199" y="2173184"/>
                  <a:pt x="4509692" y="2195532"/>
                </a:cubicBezTo>
                <a:lnTo>
                  <a:pt x="4378556" y="2195532"/>
                </a:lnTo>
                <a:cubicBezTo>
                  <a:pt x="4380364" y="2173019"/>
                  <a:pt x="4386977" y="2155888"/>
                  <a:pt x="4398399" y="2144138"/>
                </a:cubicBezTo>
                <a:cubicBezTo>
                  <a:pt x="4409820" y="2132388"/>
                  <a:pt x="4425555" y="2126514"/>
                  <a:pt x="4445602" y="2126514"/>
                </a:cubicBezTo>
                <a:close/>
                <a:moveTo>
                  <a:pt x="409273" y="2099892"/>
                </a:moveTo>
                <a:cubicBezTo>
                  <a:pt x="392182" y="2099892"/>
                  <a:pt x="377516" y="2105972"/>
                  <a:pt x="365273" y="2118132"/>
                </a:cubicBezTo>
                <a:cubicBezTo>
                  <a:pt x="353030" y="2130293"/>
                  <a:pt x="346909" y="2145001"/>
                  <a:pt x="346909" y="2162256"/>
                </a:cubicBezTo>
                <a:cubicBezTo>
                  <a:pt x="346909" y="2179510"/>
                  <a:pt x="353030" y="2194259"/>
                  <a:pt x="365273" y="2206502"/>
                </a:cubicBezTo>
                <a:cubicBezTo>
                  <a:pt x="377516" y="2218744"/>
                  <a:pt x="392182" y="2224866"/>
                  <a:pt x="409273" y="2224866"/>
                </a:cubicBezTo>
                <a:cubicBezTo>
                  <a:pt x="426527" y="2224866"/>
                  <a:pt x="441276" y="2218744"/>
                  <a:pt x="453518" y="2206502"/>
                </a:cubicBezTo>
                <a:cubicBezTo>
                  <a:pt x="465761" y="2194259"/>
                  <a:pt x="471883" y="2179510"/>
                  <a:pt x="471883" y="2162256"/>
                </a:cubicBezTo>
                <a:cubicBezTo>
                  <a:pt x="471883" y="2145001"/>
                  <a:pt x="465761" y="2130293"/>
                  <a:pt x="453518" y="2118132"/>
                </a:cubicBezTo>
                <a:cubicBezTo>
                  <a:pt x="441276" y="2105972"/>
                  <a:pt x="426527" y="2099892"/>
                  <a:pt x="409273" y="2099892"/>
                </a:cubicBezTo>
                <a:close/>
                <a:moveTo>
                  <a:pt x="8589325" y="2099152"/>
                </a:moveTo>
                <a:lnTo>
                  <a:pt x="8589325" y="2339240"/>
                </a:lnTo>
                <a:lnTo>
                  <a:pt x="8630490" y="2339240"/>
                </a:lnTo>
                <a:lnTo>
                  <a:pt x="8630490" y="2099152"/>
                </a:lnTo>
                <a:close/>
                <a:moveTo>
                  <a:pt x="5703251" y="2099152"/>
                </a:moveTo>
                <a:lnTo>
                  <a:pt x="5703251" y="2339240"/>
                </a:lnTo>
                <a:lnTo>
                  <a:pt x="5744416" y="2339240"/>
                </a:lnTo>
                <a:lnTo>
                  <a:pt x="5744416" y="2099152"/>
                </a:lnTo>
                <a:close/>
                <a:moveTo>
                  <a:pt x="4226877" y="2099152"/>
                </a:moveTo>
                <a:lnTo>
                  <a:pt x="4226877" y="2339240"/>
                </a:lnTo>
                <a:lnTo>
                  <a:pt x="4268042" y="2339240"/>
                </a:lnTo>
                <a:lnTo>
                  <a:pt x="4268042" y="2099152"/>
                </a:lnTo>
                <a:close/>
                <a:moveTo>
                  <a:pt x="3950652" y="2099152"/>
                </a:moveTo>
                <a:lnTo>
                  <a:pt x="3950652" y="2339240"/>
                </a:lnTo>
                <a:lnTo>
                  <a:pt x="3991817" y="2339240"/>
                </a:lnTo>
                <a:lnTo>
                  <a:pt x="3991817" y="2099152"/>
                </a:lnTo>
                <a:close/>
                <a:moveTo>
                  <a:pt x="1159827" y="2099152"/>
                </a:moveTo>
                <a:lnTo>
                  <a:pt x="1159827" y="2339240"/>
                </a:lnTo>
                <a:lnTo>
                  <a:pt x="1200992" y="2339240"/>
                </a:lnTo>
                <a:lnTo>
                  <a:pt x="1200992" y="2099152"/>
                </a:lnTo>
                <a:close/>
                <a:moveTo>
                  <a:pt x="5399265" y="2096194"/>
                </a:moveTo>
                <a:cubicBezTo>
                  <a:pt x="5380039" y="2096194"/>
                  <a:pt x="5364427" y="2100385"/>
                  <a:pt x="5352431" y="2108766"/>
                </a:cubicBezTo>
                <a:cubicBezTo>
                  <a:pt x="5340435" y="2117146"/>
                  <a:pt x="5331068" y="2127582"/>
                  <a:pt x="5324331" y="2140071"/>
                </a:cubicBezTo>
                <a:lnTo>
                  <a:pt x="5322852" y="2099152"/>
                </a:lnTo>
                <a:lnTo>
                  <a:pt x="5284152" y="2099152"/>
                </a:lnTo>
                <a:lnTo>
                  <a:pt x="5284152" y="2339240"/>
                </a:lnTo>
                <a:lnTo>
                  <a:pt x="5325316" y="2339240"/>
                </a:lnTo>
                <a:lnTo>
                  <a:pt x="5325316" y="2170636"/>
                </a:lnTo>
                <a:cubicBezTo>
                  <a:pt x="5330575" y="2163406"/>
                  <a:pt x="5336573" y="2157038"/>
                  <a:pt x="5343312" y="2151533"/>
                </a:cubicBezTo>
                <a:cubicBezTo>
                  <a:pt x="5350048" y="2146028"/>
                  <a:pt x="5357936" y="2141714"/>
                  <a:pt x="5366975" y="2138592"/>
                </a:cubicBezTo>
                <a:cubicBezTo>
                  <a:pt x="5376013" y="2135470"/>
                  <a:pt x="5386530" y="2133908"/>
                  <a:pt x="5398526" y="2133908"/>
                </a:cubicBezTo>
                <a:lnTo>
                  <a:pt x="5404195" y="2133908"/>
                </a:lnTo>
                <a:lnTo>
                  <a:pt x="5404195" y="2096194"/>
                </a:lnTo>
                <a:close/>
                <a:moveTo>
                  <a:pt x="4732516" y="2096194"/>
                </a:moveTo>
                <a:cubicBezTo>
                  <a:pt x="4713288" y="2096194"/>
                  <a:pt x="4697677" y="2100385"/>
                  <a:pt x="4685681" y="2108766"/>
                </a:cubicBezTo>
                <a:cubicBezTo>
                  <a:pt x="4673684" y="2117146"/>
                  <a:pt x="4664318" y="2127582"/>
                  <a:pt x="4657581" y="2140071"/>
                </a:cubicBezTo>
                <a:lnTo>
                  <a:pt x="4656101" y="2099152"/>
                </a:lnTo>
                <a:lnTo>
                  <a:pt x="4617402" y="2099152"/>
                </a:lnTo>
                <a:lnTo>
                  <a:pt x="4617402" y="2339240"/>
                </a:lnTo>
                <a:lnTo>
                  <a:pt x="4658567" y="2339240"/>
                </a:lnTo>
                <a:lnTo>
                  <a:pt x="4658567" y="2170636"/>
                </a:lnTo>
                <a:cubicBezTo>
                  <a:pt x="4663825" y="2163406"/>
                  <a:pt x="4669823" y="2157038"/>
                  <a:pt x="4676561" y="2151533"/>
                </a:cubicBezTo>
                <a:cubicBezTo>
                  <a:pt x="4683298" y="2146028"/>
                  <a:pt x="4691187" y="2141714"/>
                  <a:pt x="4700224" y="2138592"/>
                </a:cubicBezTo>
                <a:cubicBezTo>
                  <a:pt x="4709263" y="2135470"/>
                  <a:pt x="4719780" y="2133908"/>
                  <a:pt x="4731776" y="2133908"/>
                </a:cubicBezTo>
                <a:lnTo>
                  <a:pt x="4737446" y="2133908"/>
                </a:lnTo>
                <a:lnTo>
                  <a:pt x="4737446" y="2096194"/>
                </a:lnTo>
                <a:close/>
                <a:moveTo>
                  <a:pt x="8838864" y="2095702"/>
                </a:moveTo>
                <a:cubicBezTo>
                  <a:pt x="8817337" y="2095702"/>
                  <a:pt x="8799671" y="2100015"/>
                  <a:pt x="8785867" y="2108642"/>
                </a:cubicBezTo>
                <a:cubicBezTo>
                  <a:pt x="8772063" y="2117270"/>
                  <a:pt x="8761464" y="2126431"/>
                  <a:pt x="8754069" y="2136127"/>
                </a:cubicBezTo>
                <a:lnTo>
                  <a:pt x="8752590" y="2099152"/>
                </a:lnTo>
                <a:lnTo>
                  <a:pt x="8713151" y="2099152"/>
                </a:lnTo>
                <a:lnTo>
                  <a:pt x="8713151" y="2339240"/>
                </a:lnTo>
                <a:lnTo>
                  <a:pt x="8754316" y="2339240"/>
                </a:lnTo>
                <a:lnTo>
                  <a:pt x="8754316" y="2169158"/>
                </a:lnTo>
                <a:cubicBezTo>
                  <a:pt x="8761711" y="2159462"/>
                  <a:pt x="8771488" y="2150547"/>
                  <a:pt x="8783649" y="2142412"/>
                </a:cubicBezTo>
                <a:cubicBezTo>
                  <a:pt x="8795810" y="2134278"/>
                  <a:pt x="8810846" y="2130211"/>
                  <a:pt x="8828758" y="2130211"/>
                </a:cubicBezTo>
                <a:cubicBezTo>
                  <a:pt x="8840754" y="2130211"/>
                  <a:pt x="8849916" y="2132799"/>
                  <a:pt x="8856242" y="2137976"/>
                </a:cubicBezTo>
                <a:cubicBezTo>
                  <a:pt x="8862569" y="2143152"/>
                  <a:pt x="8866965" y="2150259"/>
                  <a:pt x="8869430" y="2159298"/>
                </a:cubicBezTo>
                <a:cubicBezTo>
                  <a:pt x="8871895" y="2168336"/>
                  <a:pt x="8873127" y="2178689"/>
                  <a:pt x="8873127" y="2190356"/>
                </a:cubicBezTo>
                <a:lnTo>
                  <a:pt x="8873127" y="2339240"/>
                </a:lnTo>
                <a:lnTo>
                  <a:pt x="8914292" y="2339240"/>
                </a:lnTo>
                <a:lnTo>
                  <a:pt x="8914292" y="2184440"/>
                </a:lnTo>
                <a:cubicBezTo>
                  <a:pt x="8914292" y="2156340"/>
                  <a:pt x="8908294" y="2134524"/>
                  <a:pt x="8896298" y="2118995"/>
                </a:cubicBezTo>
                <a:cubicBezTo>
                  <a:pt x="8884302" y="2103466"/>
                  <a:pt x="8865157" y="2095702"/>
                  <a:pt x="8838864" y="2095702"/>
                </a:cubicBezTo>
                <a:close/>
                <a:moveTo>
                  <a:pt x="5952789" y="2095702"/>
                </a:moveTo>
                <a:cubicBezTo>
                  <a:pt x="5931263" y="2095702"/>
                  <a:pt x="5913596" y="2100015"/>
                  <a:pt x="5899793" y="2108642"/>
                </a:cubicBezTo>
                <a:cubicBezTo>
                  <a:pt x="5885989" y="2117270"/>
                  <a:pt x="5875390" y="2126431"/>
                  <a:pt x="5867994" y="2136127"/>
                </a:cubicBezTo>
                <a:lnTo>
                  <a:pt x="5866516" y="2099152"/>
                </a:lnTo>
                <a:lnTo>
                  <a:pt x="5827076" y="2099152"/>
                </a:lnTo>
                <a:lnTo>
                  <a:pt x="5827076" y="2339240"/>
                </a:lnTo>
                <a:lnTo>
                  <a:pt x="5868241" y="2339240"/>
                </a:lnTo>
                <a:lnTo>
                  <a:pt x="5868241" y="2169158"/>
                </a:lnTo>
                <a:cubicBezTo>
                  <a:pt x="5875636" y="2159462"/>
                  <a:pt x="5885414" y="2150547"/>
                  <a:pt x="5897575" y="2142412"/>
                </a:cubicBezTo>
                <a:cubicBezTo>
                  <a:pt x="5909735" y="2134278"/>
                  <a:pt x="5924771" y="2130211"/>
                  <a:pt x="5942683" y="2130211"/>
                </a:cubicBezTo>
                <a:cubicBezTo>
                  <a:pt x="5954680" y="2130211"/>
                  <a:pt x="5963841" y="2132799"/>
                  <a:pt x="5970168" y="2137976"/>
                </a:cubicBezTo>
                <a:cubicBezTo>
                  <a:pt x="5976495" y="2143152"/>
                  <a:pt x="5980890" y="2150259"/>
                  <a:pt x="5983355" y="2159298"/>
                </a:cubicBezTo>
                <a:cubicBezTo>
                  <a:pt x="5985820" y="2168336"/>
                  <a:pt x="5987052" y="2178689"/>
                  <a:pt x="5987052" y="2190356"/>
                </a:cubicBezTo>
                <a:lnTo>
                  <a:pt x="5987052" y="2339240"/>
                </a:lnTo>
                <a:lnTo>
                  <a:pt x="6028218" y="2339240"/>
                </a:lnTo>
                <a:lnTo>
                  <a:pt x="6028218" y="2184440"/>
                </a:lnTo>
                <a:cubicBezTo>
                  <a:pt x="6028218" y="2156340"/>
                  <a:pt x="6022220" y="2134524"/>
                  <a:pt x="6010223" y="2118995"/>
                </a:cubicBezTo>
                <a:cubicBezTo>
                  <a:pt x="5998227" y="2103466"/>
                  <a:pt x="5979083" y="2095702"/>
                  <a:pt x="5952789" y="2095702"/>
                </a:cubicBezTo>
                <a:close/>
                <a:moveTo>
                  <a:pt x="1406653" y="2095702"/>
                </a:moveTo>
                <a:cubicBezTo>
                  <a:pt x="1386276" y="2095702"/>
                  <a:pt x="1369268" y="2100015"/>
                  <a:pt x="1355628" y="2108642"/>
                </a:cubicBezTo>
                <a:cubicBezTo>
                  <a:pt x="1341989" y="2117270"/>
                  <a:pt x="1331636" y="2126431"/>
                  <a:pt x="1324570" y="2136127"/>
                </a:cubicBezTo>
                <a:lnTo>
                  <a:pt x="1323091" y="2099152"/>
                </a:lnTo>
                <a:lnTo>
                  <a:pt x="1283652" y="2099152"/>
                </a:lnTo>
                <a:lnTo>
                  <a:pt x="1283652" y="2339240"/>
                </a:lnTo>
                <a:lnTo>
                  <a:pt x="1324817" y="2339240"/>
                </a:lnTo>
                <a:lnTo>
                  <a:pt x="1324817" y="2169158"/>
                </a:lnTo>
                <a:cubicBezTo>
                  <a:pt x="1331883" y="2159462"/>
                  <a:pt x="1341250" y="2150547"/>
                  <a:pt x="1352917" y="2142412"/>
                </a:cubicBezTo>
                <a:cubicBezTo>
                  <a:pt x="1364585" y="2134278"/>
                  <a:pt x="1378881" y="2130211"/>
                  <a:pt x="1395808" y="2130211"/>
                </a:cubicBezTo>
                <a:cubicBezTo>
                  <a:pt x="1407804" y="2130211"/>
                  <a:pt x="1417006" y="2132799"/>
                  <a:pt x="1423415" y="2137976"/>
                </a:cubicBezTo>
                <a:cubicBezTo>
                  <a:pt x="1429824" y="2143152"/>
                  <a:pt x="1434220" y="2150259"/>
                  <a:pt x="1436603" y="2159298"/>
                </a:cubicBezTo>
                <a:cubicBezTo>
                  <a:pt x="1438985" y="2168336"/>
                  <a:pt x="1440177" y="2178689"/>
                  <a:pt x="1440177" y="2190356"/>
                </a:cubicBezTo>
                <a:lnTo>
                  <a:pt x="1440177" y="2339240"/>
                </a:lnTo>
                <a:lnTo>
                  <a:pt x="1481588" y="2339240"/>
                </a:lnTo>
                <a:lnTo>
                  <a:pt x="1481588" y="2184440"/>
                </a:lnTo>
                <a:lnTo>
                  <a:pt x="1480687" y="2168133"/>
                </a:lnTo>
                <a:lnTo>
                  <a:pt x="1508949" y="2142166"/>
                </a:lnTo>
                <a:cubicBezTo>
                  <a:pt x="1520617" y="2134196"/>
                  <a:pt x="1534996" y="2130211"/>
                  <a:pt x="1552086" y="2130211"/>
                </a:cubicBezTo>
                <a:cubicBezTo>
                  <a:pt x="1563918" y="2130211"/>
                  <a:pt x="1573039" y="2132799"/>
                  <a:pt x="1579448" y="2137976"/>
                </a:cubicBezTo>
                <a:cubicBezTo>
                  <a:pt x="1585856" y="2143152"/>
                  <a:pt x="1590252" y="2150259"/>
                  <a:pt x="1592635" y="2159298"/>
                </a:cubicBezTo>
                <a:cubicBezTo>
                  <a:pt x="1595018" y="2168336"/>
                  <a:pt x="1596209" y="2178689"/>
                  <a:pt x="1596209" y="2190356"/>
                </a:cubicBezTo>
                <a:lnTo>
                  <a:pt x="1596209" y="2339240"/>
                </a:lnTo>
                <a:lnTo>
                  <a:pt x="1637374" y="2339240"/>
                </a:lnTo>
                <a:lnTo>
                  <a:pt x="1637374" y="2184440"/>
                </a:lnTo>
                <a:cubicBezTo>
                  <a:pt x="1637374" y="2156504"/>
                  <a:pt x="1631540" y="2134730"/>
                  <a:pt x="1619873" y="2119118"/>
                </a:cubicBezTo>
                <a:cubicBezTo>
                  <a:pt x="1608205" y="2103507"/>
                  <a:pt x="1589061" y="2095702"/>
                  <a:pt x="1562439" y="2095702"/>
                </a:cubicBezTo>
                <a:cubicBezTo>
                  <a:pt x="1542062" y="2095702"/>
                  <a:pt x="1524602" y="2100220"/>
                  <a:pt x="1510059" y="2109259"/>
                </a:cubicBezTo>
                <a:lnTo>
                  <a:pt x="1474085" y="2138479"/>
                </a:lnTo>
                <a:lnTo>
                  <a:pt x="1471744" y="2131982"/>
                </a:lnTo>
                <a:cubicBezTo>
                  <a:pt x="1469556" y="2127309"/>
                  <a:pt x="1467004" y="2123022"/>
                  <a:pt x="1464087" y="2119118"/>
                </a:cubicBezTo>
                <a:cubicBezTo>
                  <a:pt x="1452420" y="2103507"/>
                  <a:pt x="1433275" y="2095702"/>
                  <a:pt x="1406653" y="2095702"/>
                </a:cubicBezTo>
                <a:close/>
                <a:moveTo>
                  <a:pt x="1009315" y="2095702"/>
                </a:moveTo>
                <a:cubicBezTo>
                  <a:pt x="987787" y="2095702"/>
                  <a:pt x="970122" y="2100015"/>
                  <a:pt x="956318" y="2108642"/>
                </a:cubicBezTo>
                <a:cubicBezTo>
                  <a:pt x="942514" y="2117270"/>
                  <a:pt x="931915" y="2126431"/>
                  <a:pt x="924520" y="2136127"/>
                </a:cubicBezTo>
                <a:lnTo>
                  <a:pt x="923041" y="2099152"/>
                </a:lnTo>
                <a:lnTo>
                  <a:pt x="883601" y="2099152"/>
                </a:lnTo>
                <a:lnTo>
                  <a:pt x="883601" y="2339240"/>
                </a:lnTo>
                <a:lnTo>
                  <a:pt x="924767" y="2339240"/>
                </a:lnTo>
                <a:lnTo>
                  <a:pt x="924767" y="2169158"/>
                </a:lnTo>
                <a:cubicBezTo>
                  <a:pt x="932162" y="2159462"/>
                  <a:pt x="941939" y="2150547"/>
                  <a:pt x="954100" y="2142412"/>
                </a:cubicBezTo>
                <a:cubicBezTo>
                  <a:pt x="966260" y="2134278"/>
                  <a:pt x="981296" y="2130211"/>
                  <a:pt x="999209" y="2130211"/>
                </a:cubicBezTo>
                <a:cubicBezTo>
                  <a:pt x="1011205" y="2130211"/>
                  <a:pt x="1020366" y="2132799"/>
                  <a:pt x="1026693" y="2137976"/>
                </a:cubicBezTo>
                <a:cubicBezTo>
                  <a:pt x="1033019" y="2143152"/>
                  <a:pt x="1037415" y="2150259"/>
                  <a:pt x="1039880" y="2159298"/>
                </a:cubicBezTo>
                <a:cubicBezTo>
                  <a:pt x="1042345" y="2168336"/>
                  <a:pt x="1043578" y="2178689"/>
                  <a:pt x="1043578" y="2190356"/>
                </a:cubicBezTo>
                <a:lnTo>
                  <a:pt x="1043578" y="2339240"/>
                </a:lnTo>
                <a:lnTo>
                  <a:pt x="1084743" y="2339240"/>
                </a:lnTo>
                <a:lnTo>
                  <a:pt x="1084743" y="2184440"/>
                </a:lnTo>
                <a:cubicBezTo>
                  <a:pt x="1084743" y="2156340"/>
                  <a:pt x="1078745" y="2134524"/>
                  <a:pt x="1066748" y="2118995"/>
                </a:cubicBezTo>
                <a:cubicBezTo>
                  <a:pt x="1054752" y="2103466"/>
                  <a:pt x="1035608" y="2095702"/>
                  <a:pt x="1009315" y="2095702"/>
                </a:cubicBezTo>
                <a:close/>
                <a:moveTo>
                  <a:pt x="9338406" y="2094962"/>
                </a:moveTo>
                <a:cubicBezTo>
                  <a:pt x="9325588" y="2094962"/>
                  <a:pt x="9313674" y="2096318"/>
                  <a:pt x="9302664" y="2099029"/>
                </a:cubicBezTo>
                <a:cubicBezTo>
                  <a:pt x="9291654" y="2101740"/>
                  <a:pt x="9282081" y="2105808"/>
                  <a:pt x="9273947" y="2111231"/>
                </a:cubicBezTo>
                <a:cubicBezTo>
                  <a:pt x="9265812" y="2116654"/>
                  <a:pt x="9259485" y="2123432"/>
                  <a:pt x="9254966" y="2131567"/>
                </a:cubicBezTo>
                <a:cubicBezTo>
                  <a:pt x="9250448" y="2139701"/>
                  <a:pt x="9248188" y="2149109"/>
                  <a:pt x="9248188" y="2159790"/>
                </a:cubicBezTo>
                <a:cubicBezTo>
                  <a:pt x="9248188" y="2173430"/>
                  <a:pt x="9251392" y="2184728"/>
                  <a:pt x="9257801" y="2193684"/>
                </a:cubicBezTo>
                <a:cubicBezTo>
                  <a:pt x="9264210" y="2202640"/>
                  <a:pt x="9273823" y="2210035"/>
                  <a:pt x="9286641" y="2215868"/>
                </a:cubicBezTo>
                <a:cubicBezTo>
                  <a:pt x="9299459" y="2221702"/>
                  <a:pt x="9315235" y="2226838"/>
                  <a:pt x="9333969" y="2231274"/>
                </a:cubicBezTo>
                <a:cubicBezTo>
                  <a:pt x="9356975" y="2236698"/>
                  <a:pt x="9373038" y="2242284"/>
                  <a:pt x="9382159" y="2248036"/>
                </a:cubicBezTo>
                <a:cubicBezTo>
                  <a:pt x="9391279" y="2253788"/>
                  <a:pt x="9395839" y="2262580"/>
                  <a:pt x="9395839" y="2274412"/>
                </a:cubicBezTo>
                <a:cubicBezTo>
                  <a:pt x="9395839" y="2288215"/>
                  <a:pt x="9390786" y="2298116"/>
                  <a:pt x="9380680" y="2304114"/>
                </a:cubicBezTo>
                <a:cubicBezTo>
                  <a:pt x="9370573" y="2310112"/>
                  <a:pt x="9357714" y="2313112"/>
                  <a:pt x="9342103" y="2313112"/>
                </a:cubicBezTo>
                <a:cubicBezTo>
                  <a:pt x="9324684" y="2313112"/>
                  <a:pt x="9310182" y="2309291"/>
                  <a:pt x="9298596" y="2301649"/>
                </a:cubicBezTo>
                <a:cubicBezTo>
                  <a:pt x="9287011" y="2294008"/>
                  <a:pt x="9281218" y="2280820"/>
                  <a:pt x="9281218" y="2262086"/>
                </a:cubicBezTo>
                <a:lnTo>
                  <a:pt x="9241532" y="2262086"/>
                </a:lnTo>
                <a:cubicBezTo>
                  <a:pt x="9241532" y="2276876"/>
                  <a:pt x="9244121" y="2289489"/>
                  <a:pt x="9249297" y="2299924"/>
                </a:cubicBezTo>
                <a:cubicBezTo>
                  <a:pt x="9254473" y="2310359"/>
                  <a:pt x="9261663" y="2318781"/>
                  <a:pt x="9270866" y="2325190"/>
                </a:cubicBezTo>
                <a:cubicBezTo>
                  <a:pt x="9280068" y="2331599"/>
                  <a:pt x="9290708" y="2336282"/>
                  <a:pt x="9302787" y="2339240"/>
                </a:cubicBezTo>
                <a:cubicBezTo>
                  <a:pt x="9314865" y="2342198"/>
                  <a:pt x="9327641" y="2343677"/>
                  <a:pt x="9341117" y="2343677"/>
                </a:cubicBezTo>
                <a:cubicBezTo>
                  <a:pt x="9354592" y="2343677"/>
                  <a:pt x="9367122" y="2342280"/>
                  <a:pt x="9378708" y="2339486"/>
                </a:cubicBezTo>
                <a:cubicBezTo>
                  <a:pt x="9390293" y="2336693"/>
                  <a:pt x="9400399" y="2332379"/>
                  <a:pt x="9409027" y="2326546"/>
                </a:cubicBezTo>
                <a:cubicBezTo>
                  <a:pt x="9417654" y="2320712"/>
                  <a:pt x="9424391" y="2313235"/>
                  <a:pt x="9429240" y="2304114"/>
                </a:cubicBezTo>
                <a:cubicBezTo>
                  <a:pt x="9434088" y="2294994"/>
                  <a:pt x="9436511" y="2284189"/>
                  <a:pt x="9436511" y="2271700"/>
                </a:cubicBezTo>
                <a:cubicBezTo>
                  <a:pt x="9436511" y="2257239"/>
                  <a:pt x="9433430" y="2245366"/>
                  <a:pt x="9427268" y="2236081"/>
                </a:cubicBezTo>
                <a:cubicBezTo>
                  <a:pt x="9421105" y="2226796"/>
                  <a:pt x="9411943" y="2219196"/>
                  <a:pt x="9399783" y="2213280"/>
                </a:cubicBezTo>
                <a:cubicBezTo>
                  <a:pt x="9387623" y="2207364"/>
                  <a:pt x="9372587" y="2202270"/>
                  <a:pt x="9354674" y="2197998"/>
                </a:cubicBezTo>
                <a:cubicBezTo>
                  <a:pt x="9338242" y="2194054"/>
                  <a:pt x="9325176" y="2190315"/>
                  <a:pt x="9315481" y="2186782"/>
                </a:cubicBezTo>
                <a:cubicBezTo>
                  <a:pt x="9305786" y="2183249"/>
                  <a:pt x="9298884" y="2179264"/>
                  <a:pt x="9294776" y="2174827"/>
                </a:cubicBezTo>
                <a:cubicBezTo>
                  <a:pt x="9290668" y="2170390"/>
                  <a:pt x="9288613" y="2164967"/>
                  <a:pt x="9288613" y="2158558"/>
                </a:cubicBezTo>
                <a:cubicBezTo>
                  <a:pt x="9288613" y="2147384"/>
                  <a:pt x="9293215" y="2139167"/>
                  <a:pt x="9302417" y="2133908"/>
                </a:cubicBezTo>
                <a:cubicBezTo>
                  <a:pt x="9311620" y="2128650"/>
                  <a:pt x="9323616" y="2126020"/>
                  <a:pt x="9338406" y="2126020"/>
                </a:cubicBezTo>
                <a:cubicBezTo>
                  <a:pt x="9353031" y="2126020"/>
                  <a:pt x="9365438" y="2129554"/>
                  <a:pt x="9375627" y="2136620"/>
                </a:cubicBezTo>
                <a:cubicBezTo>
                  <a:pt x="9385815" y="2143686"/>
                  <a:pt x="9390909" y="2155764"/>
                  <a:pt x="9390909" y="2172855"/>
                </a:cubicBezTo>
                <a:lnTo>
                  <a:pt x="9430842" y="2172855"/>
                </a:lnTo>
                <a:cubicBezTo>
                  <a:pt x="9430842" y="2159051"/>
                  <a:pt x="9428377" y="2147219"/>
                  <a:pt x="9423447" y="2137359"/>
                </a:cubicBezTo>
                <a:cubicBezTo>
                  <a:pt x="9418517" y="2127500"/>
                  <a:pt x="9411820" y="2119447"/>
                  <a:pt x="9403357" y="2113203"/>
                </a:cubicBezTo>
                <a:cubicBezTo>
                  <a:pt x="9394895" y="2106958"/>
                  <a:pt x="9385117" y="2102357"/>
                  <a:pt x="9374024" y="2099399"/>
                </a:cubicBezTo>
                <a:cubicBezTo>
                  <a:pt x="9362932" y="2096441"/>
                  <a:pt x="9351058" y="2094962"/>
                  <a:pt x="9338406" y="2094962"/>
                </a:cubicBezTo>
                <a:close/>
                <a:moveTo>
                  <a:pt x="9084277" y="2094962"/>
                </a:moveTo>
                <a:cubicBezTo>
                  <a:pt x="9059627" y="2094962"/>
                  <a:pt x="9039291" y="2100220"/>
                  <a:pt x="9023269" y="2110738"/>
                </a:cubicBezTo>
                <a:cubicBezTo>
                  <a:pt x="9007247" y="2121255"/>
                  <a:pt x="8995333" y="2135839"/>
                  <a:pt x="8987527" y="2154491"/>
                </a:cubicBezTo>
                <a:cubicBezTo>
                  <a:pt x="8979721" y="2173142"/>
                  <a:pt x="8975818" y="2194711"/>
                  <a:pt x="8975818" y="2219196"/>
                </a:cubicBezTo>
                <a:cubicBezTo>
                  <a:pt x="8975818" y="2242696"/>
                  <a:pt x="8979844" y="2263853"/>
                  <a:pt x="8987897" y="2282669"/>
                </a:cubicBezTo>
                <a:cubicBezTo>
                  <a:pt x="8995949" y="2301485"/>
                  <a:pt x="9008315" y="2316357"/>
                  <a:pt x="9024994" y="2327285"/>
                </a:cubicBezTo>
                <a:cubicBezTo>
                  <a:pt x="9041674" y="2338213"/>
                  <a:pt x="9063078" y="2343677"/>
                  <a:pt x="9089207" y="2343677"/>
                </a:cubicBezTo>
                <a:cubicBezTo>
                  <a:pt x="9109420" y="2343677"/>
                  <a:pt x="9126921" y="2340349"/>
                  <a:pt x="9141711" y="2333694"/>
                </a:cubicBezTo>
                <a:cubicBezTo>
                  <a:pt x="9156500" y="2327038"/>
                  <a:pt x="9168004" y="2317589"/>
                  <a:pt x="9176220" y="2305347"/>
                </a:cubicBezTo>
                <a:cubicBezTo>
                  <a:pt x="9184436" y="2293104"/>
                  <a:pt x="9188791" y="2278520"/>
                  <a:pt x="9189284" y="2261594"/>
                </a:cubicBezTo>
                <a:lnTo>
                  <a:pt x="9148613" y="2261594"/>
                </a:lnTo>
                <a:cubicBezTo>
                  <a:pt x="9148120" y="2277862"/>
                  <a:pt x="9142697" y="2290310"/>
                  <a:pt x="9132344" y="2298938"/>
                </a:cubicBezTo>
                <a:cubicBezTo>
                  <a:pt x="9121991" y="2307565"/>
                  <a:pt x="9107613" y="2311879"/>
                  <a:pt x="9089207" y="2311879"/>
                </a:cubicBezTo>
                <a:cubicBezTo>
                  <a:pt x="9071952" y="2311879"/>
                  <a:pt x="9058067" y="2307935"/>
                  <a:pt x="9047549" y="2300047"/>
                </a:cubicBezTo>
                <a:cubicBezTo>
                  <a:pt x="9037032" y="2292159"/>
                  <a:pt x="9029350" y="2281683"/>
                  <a:pt x="9024501" y="2268619"/>
                </a:cubicBezTo>
                <a:cubicBezTo>
                  <a:pt x="9019654" y="2255554"/>
                  <a:pt x="9017148" y="2241216"/>
                  <a:pt x="9016983" y="2225605"/>
                </a:cubicBezTo>
                <a:lnTo>
                  <a:pt x="9188052" y="2225605"/>
                </a:lnTo>
                <a:cubicBezTo>
                  <a:pt x="9188380" y="2224126"/>
                  <a:pt x="9188627" y="2221702"/>
                  <a:pt x="9188791" y="2218334"/>
                </a:cubicBezTo>
                <a:cubicBezTo>
                  <a:pt x="9188955" y="2214964"/>
                  <a:pt x="9189038" y="2212048"/>
                  <a:pt x="9189038" y="2209583"/>
                </a:cubicBezTo>
                <a:cubicBezTo>
                  <a:pt x="9189038" y="2172608"/>
                  <a:pt x="9179753" y="2144261"/>
                  <a:pt x="9161184" y="2124542"/>
                </a:cubicBezTo>
                <a:cubicBezTo>
                  <a:pt x="9142614" y="2104822"/>
                  <a:pt x="9116980" y="2094962"/>
                  <a:pt x="9084277" y="2094962"/>
                </a:cubicBezTo>
                <a:close/>
                <a:moveTo>
                  <a:pt x="8284177" y="2094962"/>
                </a:moveTo>
                <a:cubicBezTo>
                  <a:pt x="8259528" y="2094962"/>
                  <a:pt x="8239192" y="2100220"/>
                  <a:pt x="8223170" y="2110738"/>
                </a:cubicBezTo>
                <a:cubicBezTo>
                  <a:pt x="8207147" y="2121255"/>
                  <a:pt x="8195233" y="2135839"/>
                  <a:pt x="8187428" y="2154491"/>
                </a:cubicBezTo>
                <a:cubicBezTo>
                  <a:pt x="8179622" y="2173142"/>
                  <a:pt x="8175719" y="2194711"/>
                  <a:pt x="8175719" y="2219196"/>
                </a:cubicBezTo>
                <a:cubicBezTo>
                  <a:pt x="8175719" y="2242696"/>
                  <a:pt x="8179745" y="2263853"/>
                  <a:pt x="8187797" y="2282669"/>
                </a:cubicBezTo>
                <a:cubicBezTo>
                  <a:pt x="8195850" y="2301485"/>
                  <a:pt x="8208215" y="2316357"/>
                  <a:pt x="8224895" y="2327285"/>
                </a:cubicBezTo>
                <a:cubicBezTo>
                  <a:pt x="8241575" y="2338213"/>
                  <a:pt x="8262978" y="2343677"/>
                  <a:pt x="8289107" y="2343677"/>
                </a:cubicBezTo>
                <a:cubicBezTo>
                  <a:pt x="8309320" y="2343677"/>
                  <a:pt x="8326822" y="2340349"/>
                  <a:pt x="8341611" y="2333694"/>
                </a:cubicBezTo>
                <a:cubicBezTo>
                  <a:pt x="8356401" y="2327038"/>
                  <a:pt x="8367904" y="2317589"/>
                  <a:pt x="8376120" y="2305347"/>
                </a:cubicBezTo>
                <a:cubicBezTo>
                  <a:pt x="8384337" y="2293104"/>
                  <a:pt x="8388692" y="2278520"/>
                  <a:pt x="8389184" y="2261594"/>
                </a:cubicBezTo>
                <a:lnTo>
                  <a:pt x="8348513" y="2261594"/>
                </a:lnTo>
                <a:cubicBezTo>
                  <a:pt x="8348020" y="2277862"/>
                  <a:pt x="8342597" y="2290310"/>
                  <a:pt x="8332244" y="2298938"/>
                </a:cubicBezTo>
                <a:cubicBezTo>
                  <a:pt x="8321892" y="2307565"/>
                  <a:pt x="8307512" y="2311879"/>
                  <a:pt x="8289107" y="2311879"/>
                </a:cubicBezTo>
                <a:cubicBezTo>
                  <a:pt x="8271853" y="2311879"/>
                  <a:pt x="8257967" y="2307935"/>
                  <a:pt x="8247450" y="2300047"/>
                </a:cubicBezTo>
                <a:cubicBezTo>
                  <a:pt x="8236932" y="2292159"/>
                  <a:pt x="8229250" y="2281683"/>
                  <a:pt x="8224402" y="2268619"/>
                </a:cubicBezTo>
                <a:cubicBezTo>
                  <a:pt x="8219554" y="2255554"/>
                  <a:pt x="8217049" y="2241216"/>
                  <a:pt x="8216884" y="2225605"/>
                </a:cubicBezTo>
                <a:lnTo>
                  <a:pt x="8387953" y="2225605"/>
                </a:lnTo>
                <a:cubicBezTo>
                  <a:pt x="8388281" y="2224126"/>
                  <a:pt x="8388528" y="2221702"/>
                  <a:pt x="8388692" y="2218334"/>
                </a:cubicBezTo>
                <a:cubicBezTo>
                  <a:pt x="8388856" y="2214964"/>
                  <a:pt x="8388938" y="2212048"/>
                  <a:pt x="8388938" y="2209583"/>
                </a:cubicBezTo>
                <a:cubicBezTo>
                  <a:pt x="8388938" y="2172608"/>
                  <a:pt x="8379654" y="2144261"/>
                  <a:pt x="8361085" y="2124542"/>
                </a:cubicBezTo>
                <a:cubicBezTo>
                  <a:pt x="8342515" y="2104822"/>
                  <a:pt x="8316879" y="2094962"/>
                  <a:pt x="8284177" y="2094962"/>
                </a:cubicBezTo>
                <a:close/>
                <a:moveTo>
                  <a:pt x="8023956" y="2094962"/>
                </a:moveTo>
                <a:cubicBezTo>
                  <a:pt x="8011139" y="2094962"/>
                  <a:pt x="7999225" y="2096318"/>
                  <a:pt x="7988214" y="2099029"/>
                </a:cubicBezTo>
                <a:cubicBezTo>
                  <a:pt x="7977204" y="2101740"/>
                  <a:pt x="7967632" y="2105808"/>
                  <a:pt x="7959497" y="2111231"/>
                </a:cubicBezTo>
                <a:cubicBezTo>
                  <a:pt x="7951363" y="2116654"/>
                  <a:pt x="7945037" y="2123432"/>
                  <a:pt x="7940517" y="2131567"/>
                </a:cubicBezTo>
                <a:cubicBezTo>
                  <a:pt x="7935998" y="2139701"/>
                  <a:pt x="7933738" y="2149109"/>
                  <a:pt x="7933738" y="2159790"/>
                </a:cubicBezTo>
                <a:cubicBezTo>
                  <a:pt x="7933738" y="2173430"/>
                  <a:pt x="7936943" y="2184728"/>
                  <a:pt x="7943352" y="2193684"/>
                </a:cubicBezTo>
                <a:cubicBezTo>
                  <a:pt x="7949761" y="2202640"/>
                  <a:pt x="7959374" y="2210035"/>
                  <a:pt x="7972192" y="2215868"/>
                </a:cubicBezTo>
                <a:cubicBezTo>
                  <a:pt x="7985009" y="2221702"/>
                  <a:pt x="8000786" y="2226838"/>
                  <a:pt x="8019519" y="2231274"/>
                </a:cubicBezTo>
                <a:cubicBezTo>
                  <a:pt x="8042526" y="2236698"/>
                  <a:pt x="8058589" y="2242284"/>
                  <a:pt x="8067709" y="2248036"/>
                </a:cubicBezTo>
                <a:cubicBezTo>
                  <a:pt x="8076830" y="2253788"/>
                  <a:pt x="8081390" y="2262580"/>
                  <a:pt x="8081390" y="2274412"/>
                </a:cubicBezTo>
                <a:cubicBezTo>
                  <a:pt x="8081390" y="2288215"/>
                  <a:pt x="8076337" y="2298116"/>
                  <a:pt x="8066230" y="2304114"/>
                </a:cubicBezTo>
                <a:cubicBezTo>
                  <a:pt x="8056124" y="2310112"/>
                  <a:pt x="8043266" y="2313112"/>
                  <a:pt x="8027654" y="2313112"/>
                </a:cubicBezTo>
                <a:cubicBezTo>
                  <a:pt x="8010235" y="2313112"/>
                  <a:pt x="7995732" y="2309291"/>
                  <a:pt x="7984147" y="2301649"/>
                </a:cubicBezTo>
                <a:cubicBezTo>
                  <a:pt x="7972561" y="2294008"/>
                  <a:pt x="7966769" y="2280820"/>
                  <a:pt x="7966769" y="2262086"/>
                </a:cubicBezTo>
                <a:lnTo>
                  <a:pt x="7927083" y="2262086"/>
                </a:lnTo>
                <a:cubicBezTo>
                  <a:pt x="7927083" y="2276876"/>
                  <a:pt x="7929671" y="2289489"/>
                  <a:pt x="7934848" y="2299924"/>
                </a:cubicBezTo>
                <a:cubicBezTo>
                  <a:pt x="7940024" y="2310359"/>
                  <a:pt x="7947214" y="2318781"/>
                  <a:pt x="7956416" y="2325190"/>
                </a:cubicBezTo>
                <a:cubicBezTo>
                  <a:pt x="7965619" y="2331599"/>
                  <a:pt x="7976259" y="2336282"/>
                  <a:pt x="7988337" y="2339240"/>
                </a:cubicBezTo>
                <a:cubicBezTo>
                  <a:pt x="8000415" y="2342198"/>
                  <a:pt x="8013193" y="2343677"/>
                  <a:pt x="8026668" y="2343677"/>
                </a:cubicBezTo>
                <a:cubicBezTo>
                  <a:pt x="8040143" y="2343677"/>
                  <a:pt x="8052673" y="2342280"/>
                  <a:pt x="8064259" y="2339486"/>
                </a:cubicBezTo>
                <a:cubicBezTo>
                  <a:pt x="8075844" y="2336693"/>
                  <a:pt x="8085950" y="2332379"/>
                  <a:pt x="8094577" y="2326546"/>
                </a:cubicBezTo>
                <a:cubicBezTo>
                  <a:pt x="8103204" y="2320712"/>
                  <a:pt x="8109943" y="2313235"/>
                  <a:pt x="8114790" y="2304114"/>
                </a:cubicBezTo>
                <a:cubicBezTo>
                  <a:pt x="8119638" y="2294994"/>
                  <a:pt x="8122061" y="2284189"/>
                  <a:pt x="8122061" y="2271700"/>
                </a:cubicBezTo>
                <a:cubicBezTo>
                  <a:pt x="8122061" y="2257239"/>
                  <a:pt x="8118980" y="2245366"/>
                  <a:pt x="8112818" y="2236081"/>
                </a:cubicBezTo>
                <a:cubicBezTo>
                  <a:pt x="8106656" y="2226796"/>
                  <a:pt x="8097494" y="2219196"/>
                  <a:pt x="8085334" y="2213280"/>
                </a:cubicBezTo>
                <a:cubicBezTo>
                  <a:pt x="8073174" y="2207364"/>
                  <a:pt x="8058137" y="2202270"/>
                  <a:pt x="8040225" y="2197998"/>
                </a:cubicBezTo>
                <a:cubicBezTo>
                  <a:pt x="8023792" y="2194054"/>
                  <a:pt x="8010728" y="2190315"/>
                  <a:pt x="8001032" y="2186782"/>
                </a:cubicBezTo>
                <a:cubicBezTo>
                  <a:pt x="7991336" y="2183249"/>
                  <a:pt x="7984434" y="2179264"/>
                  <a:pt x="7980326" y="2174827"/>
                </a:cubicBezTo>
                <a:cubicBezTo>
                  <a:pt x="7976219" y="2170390"/>
                  <a:pt x="7974164" y="2164967"/>
                  <a:pt x="7974164" y="2158558"/>
                </a:cubicBezTo>
                <a:cubicBezTo>
                  <a:pt x="7974164" y="2147384"/>
                  <a:pt x="7978765" y="2139167"/>
                  <a:pt x="7987968" y="2133908"/>
                </a:cubicBezTo>
                <a:cubicBezTo>
                  <a:pt x="7997171" y="2128650"/>
                  <a:pt x="8009167" y="2126020"/>
                  <a:pt x="8023956" y="2126020"/>
                </a:cubicBezTo>
                <a:cubicBezTo>
                  <a:pt x="8038582" y="2126020"/>
                  <a:pt x="8050989" y="2129554"/>
                  <a:pt x="8061177" y="2136620"/>
                </a:cubicBezTo>
                <a:cubicBezTo>
                  <a:pt x="8071366" y="2143686"/>
                  <a:pt x="8076460" y="2155764"/>
                  <a:pt x="8076460" y="2172855"/>
                </a:cubicBezTo>
                <a:lnTo>
                  <a:pt x="8116393" y="2172855"/>
                </a:lnTo>
                <a:cubicBezTo>
                  <a:pt x="8116393" y="2159051"/>
                  <a:pt x="8113927" y="2147219"/>
                  <a:pt x="8108997" y="2137359"/>
                </a:cubicBezTo>
                <a:cubicBezTo>
                  <a:pt x="8104067" y="2127500"/>
                  <a:pt x="8097372" y="2119447"/>
                  <a:pt x="8088908" y="2113203"/>
                </a:cubicBezTo>
                <a:cubicBezTo>
                  <a:pt x="8080445" y="2106958"/>
                  <a:pt x="8070667" y="2102357"/>
                  <a:pt x="8059575" y="2099399"/>
                </a:cubicBezTo>
                <a:cubicBezTo>
                  <a:pt x="8048483" y="2096441"/>
                  <a:pt x="8036610" y="2094962"/>
                  <a:pt x="8023956" y="2094962"/>
                </a:cubicBezTo>
                <a:close/>
                <a:moveTo>
                  <a:pt x="7771307" y="2094962"/>
                </a:moveTo>
                <a:cubicBezTo>
                  <a:pt x="7752079" y="2094962"/>
                  <a:pt x="7735030" y="2097756"/>
                  <a:pt x="7720158" y="2103343"/>
                </a:cubicBezTo>
                <a:cubicBezTo>
                  <a:pt x="7705287" y="2108930"/>
                  <a:pt x="7693618" y="2117804"/>
                  <a:pt x="7685156" y="2129964"/>
                </a:cubicBezTo>
                <a:cubicBezTo>
                  <a:pt x="7676693" y="2142125"/>
                  <a:pt x="7672461" y="2158065"/>
                  <a:pt x="7672461" y="2177785"/>
                </a:cubicBezTo>
                <a:lnTo>
                  <a:pt x="7712394" y="2177785"/>
                </a:lnTo>
                <a:cubicBezTo>
                  <a:pt x="7712394" y="2159708"/>
                  <a:pt x="7718063" y="2146480"/>
                  <a:pt x="7729402" y="2138099"/>
                </a:cubicBezTo>
                <a:cubicBezTo>
                  <a:pt x="7740741" y="2129718"/>
                  <a:pt x="7754708" y="2125528"/>
                  <a:pt x="7771307" y="2125528"/>
                </a:cubicBezTo>
                <a:cubicBezTo>
                  <a:pt x="7786917" y="2125528"/>
                  <a:pt x="7799817" y="2129348"/>
                  <a:pt x="7810007" y="2136990"/>
                </a:cubicBezTo>
                <a:cubicBezTo>
                  <a:pt x="7820195" y="2144631"/>
                  <a:pt x="7825289" y="2158722"/>
                  <a:pt x="7825289" y="2179264"/>
                </a:cubicBezTo>
                <a:lnTo>
                  <a:pt x="7825289" y="2196026"/>
                </a:lnTo>
                <a:cubicBezTo>
                  <a:pt x="7792258" y="2196354"/>
                  <a:pt x="7763418" y="2198532"/>
                  <a:pt x="7738769" y="2202558"/>
                </a:cubicBezTo>
                <a:cubicBezTo>
                  <a:pt x="7714119" y="2206584"/>
                  <a:pt x="7695057" y="2214184"/>
                  <a:pt x="7681582" y="2225358"/>
                </a:cubicBezTo>
                <a:cubicBezTo>
                  <a:pt x="7668106" y="2236533"/>
                  <a:pt x="7661369" y="2252884"/>
                  <a:pt x="7661369" y="2274412"/>
                </a:cubicBezTo>
                <a:cubicBezTo>
                  <a:pt x="7661369" y="2289530"/>
                  <a:pt x="7664778" y="2302224"/>
                  <a:pt x="7671598" y="2312495"/>
                </a:cubicBezTo>
                <a:cubicBezTo>
                  <a:pt x="7678419" y="2322766"/>
                  <a:pt x="7687538" y="2330530"/>
                  <a:pt x="7698959" y="2335789"/>
                </a:cubicBezTo>
                <a:cubicBezTo>
                  <a:pt x="7710380" y="2341048"/>
                  <a:pt x="7722993" y="2343677"/>
                  <a:pt x="7736797" y="2343677"/>
                </a:cubicBezTo>
                <a:cubicBezTo>
                  <a:pt x="7756188" y="2343677"/>
                  <a:pt x="7773155" y="2339938"/>
                  <a:pt x="7787698" y="2332461"/>
                </a:cubicBezTo>
                <a:cubicBezTo>
                  <a:pt x="7802241" y="2324984"/>
                  <a:pt x="7815018" y="2315083"/>
                  <a:pt x="7826028" y="2302758"/>
                </a:cubicBezTo>
                <a:lnTo>
                  <a:pt x="7827754" y="2339240"/>
                </a:lnTo>
                <a:lnTo>
                  <a:pt x="7866207" y="2339240"/>
                </a:lnTo>
                <a:lnTo>
                  <a:pt x="7866207" y="2178771"/>
                </a:lnTo>
                <a:cubicBezTo>
                  <a:pt x="7866207" y="2161516"/>
                  <a:pt x="7863578" y="2147424"/>
                  <a:pt x="7858320" y="2136496"/>
                </a:cubicBezTo>
                <a:cubicBezTo>
                  <a:pt x="7853061" y="2125568"/>
                  <a:pt x="7845953" y="2117064"/>
                  <a:pt x="7836998" y="2110984"/>
                </a:cubicBezTo>
                <a:cubicBezTo>
                  <a:pt x="7828042" y="2104904"/>
                  <a:pt x="7817935" y="2100714"/>
                  <a:pt x="7806678" y="2098413"/>
                </a:cubicBezTo>
                <a:cubicBezTo>
                  <a:pt x="7795422" y="2096112"/>
                  <a:pt x="7783631" y="2094962"/>
                  <a:pt x="7771307" y="2094962"/>
                </a:cubicBezTo>
                <a:close/>
                <a:moveTo>
                  <a:pt x="7119081" y="2094962"/>
                </a:moveTo>
                <a:cubicBezTo>
                  <a:pt x="7106263" y="2094962"/>
                  <a:pt x="7094349" y="2096318"/>
                  <a:pt x="7083339" y="2099029"/>
                </a:cubicBezTo>
                <a:cubicBezTo>
                  <a:pt x="7072329" y="2101740"/>
                  <a:pt x="7062757" y="2105808"/>
                  <a:pt x="7054622" y="2111231"/>
                </a:cubicBezTo>
                <a:cubicBezTo>
                  <a:pt x="7046488" y="2116654"/>
                  <a:pt x="7040161" y="2123432"/>
                  <a:pt x="7035642" y="2131567"/>
                </a:cubicBezTo>
                <a:cubicBezTo>
                  <a:pt x="7031123" y="2139701"/>
                  <a:pt x="7028864" y="2149109"/>
                  <a:pt x="7028864" y="2159790"/>
                </a:cubicBezTo>
                <a:cubicBezTo>
                  <a:pt x="7028864" y="2173430"/>
                  <a:pt x="7032068" y="2184728"/>
                  <a:pt x="7038477" y="2193684"/>
                </a:cubicBezTo>
                <a:cubicBezTo>
                  <a:pt x="7044885" y="2202640"/>
                  <a:pt x="7054499" y="2210035"/>
                  <a:pt x="7067317" y="2215868"/>
                </a:cubicBezTo>
                <a:cubicBezTo>
                  <a:pt x="7080134" y="2221702"/>
                  <a:pt x="7095910" y="2226838"/>
                  <a:pt x="7114644" y="2231274"/>
                </a:cubicBezTo>
                <a:cubicBezTo>
                  <a:pt x="7137651" y="2236698"/>
                  <a:pt x="7153714" y="2242284"/>
                  <a:pt x="7162834" y="2248036"/>
                </a:cubicBezTo>
                <a:cubicBezTo>
                  <a:pt x="7171954" y="2253788"/>
                  <a:pt x="7176515" y="2262580"/>
                  <a:pt x="7176515" y="2274412"/>
                </a:cubicBezTo>
                <a:cubicBezTo>
                  <a:pt x="7176515" y="2288215"/>
                  <a:pt x="7171461" y="2298116"/>
                  <a:pt x="7161355" y="2304114"/>
                </a:cubicBezTo>
                <a:cubicBezTo>
                  <a:pt x="7151249" y="2310112"/>
                  <a:pt x="7138390" y="2313112"/>
                  <a:pt x="7122779" y="2313112"/>
                </a:cubicBezTo>
                <a:cubicBezTo>
                  <a:pt x="7105359" y="2313112"/>
                  <a:pt x="7090857" y="2309291"/>
                  <a:pt x="7079272" y="2301649"/>
                </a:cubicBezTo>
                <a:cubicBezTo>
                  <a:pt x="7067687" y="2294008"/>
                  <a:pt x="7061894" y="2280820"/>
                  <a:pt x="7061894" y="2262086"/>
                </a:cubicBezTo>
                <a:lnTo>
                  <a:pt x="7022208" y="2262086"/>
                </a:lnTo>
                <a:cubicBezTo>
                  <a:pt x="7022208" y="2276876"/>
                  <a:pt x="7024796" y="2289489"/>
                  <a:pt x="7029972" y="2299924"/>
                </a:cubicBezTo>
                <a:cubicBezTo>
                  <a:pt x="7035149" y="2310359"/>
                  <a:pt x="7042339" y="2318781"/>
                  <a:pt x="7051541" y="2325190"/>
                </a:cubicBezTo>
                <a:cubicBezTo>
                  <a:pt x="7060744" y="2331599"/>
                  <a:pt x="7071384" y="2336282"/>
                  <a:pt x="7083463" y="2339240"/>
                </a:cubicBezTo>
                <a:cubicBezTo>
                  <a:pt x="7095541" y="2342198"/>
                  <a:pt x="7108318" y="2343677"/>
                  <a:pt x="7121793" y="2343677"/>
                </a:cubicBezTo>
                <a:cubicBezTo>
                  <a:pt x="7135268" y="2343677"/>
                  <a:pt x="7147798" y="2342280"/>
                  <a:pt x="7159383" y="2339486"/>
                </a:cubicBezTo>
                <a:cubicBezTo>
                  <a:pt x="7170969" y="2336693"/>
                  <a:pt x="7181075" y="2332379"/>
                  <a:pt x="7189702" y="2326546"/>
                </a:cubicBezTo>
                <a:cubicBezTo>
                  <a:pt x="7198330" y="2320712"/>
                  <a:pt x="7205067" y="2313235"/>
                  <a:pt x="7209915" y="2304114"/>
                </a:cubicBezTo>
                <a:cubicBezTo>
                  <a:pt x="7214763" y="2294994"/>
                  <a:pt x="7217187" y="2284189"/>
                  <a:pt x="7217187" y="2271700"/>
                </a:cubicBezTo>
                <a:cubicBezTo>
                  <a:pt x="7217187" y="2257239"/>
                  <a:pt x="7214106" y="2245366"/>
                  <a:pt x="7207943" y="2236081"/>
                </a:cubicBezTo>
                <a:cubicBezTo>
                  <a:pt x="7201780" y="2226796"/>
                  <a:pt x="7192620" y="2219196"/>
                  <a:pt x="7180458" y="2213280"/>
                </a:cubicBezTo>
                <a:cubicBezTo>
                  <a:pt x="7168298" y="2207364"/>
                  <a:pt x="7153262" y="2202270"/>
                  <a:pt x="7135350" y="2197998"/>
                </a:cubicBezTo>
                <a:cubicBezTo>
                  <a:pt x="7118916" y="2194054"/>
                  <a:pt x="7105853" y="2190315"/>
                  <a:pt x="7096157" y="2186782"/>
                </a:cubicBezTo>
                <a:cubicBezTo>
                  <a:pt x="7086462" y="2183249"/>
                  <a:pt x="7079559" y="2179264"/>
                  <a:pt x="7075451" y="2174827"/>
                </a:cubicBezTo>
                <a:cubicBezTo>
                  <a:pt x="7071343" y="2170390"/>
                  <a:pt x="7069289" y="2164967"/>
                  <a:pt x="7069289" y="2158558"/>
                </a:cubicBezTo>
                <a:cubicBezTo>
                  <a:pt x="7069289" y="2147384"/>
                  <a:pt x="7073890" y="2139167"/>
                  <a:pt x="7083093" y="2133908"/>
                </a:cubicBezTo>
                <a:cubicBezTo>
                  <a:pt x="7092295" y="2128650"/>
                  <a:pt x="7104292" y="2126020"/>
                  <a:pt x="7119081" y="2126020"/>
                </a:cubicBezTo>
                <a:cubicBezTo>
                  <a:pt x="7133707" y="2126020"/>
                  <a:pt x="7146113" y="2129554"/>
                  <a:pt x="7156302" y="2136620"/>
                </a:cubicBezTo>
                <a:cubicBezTo>
                  <a:pt x="7166491" y="2143686"/>
                  <a:pt x="7171585" y="2155764"/>
                  <a:pt x="7171585" y="2172855"/>
                </a:cubicBezTo>
                <a:lnTo>
                  <a:pt x="7211518" y="2172855"/>
                </a:lnTo>
                <a:cubicBezTo>
                  <a:pt x="7211518" y="2159051"/>
                  <a:pt x="7209052" y="2147219"/>
                  <a:pt x="7204123" y="2137359"/>
                </a:cubicBezTo>
                <a:cubicBezTo>
                  <a:pt x="7199193" y="2127500"/>
                  <a:pt x="7192496" y="2119447"/>
                  <a:pt x="7184033" y="2113203"/>
                </a:cubicBezTo>
                <a:cubicBezTo>
                  <a:pt x="7175570" y="2106958"/>
                  <a:pt x="7165792" y="2102357"/>
                  <a:pt x="7154700" y="2099399"/>
                </a:cubicBezTo>
                <a:cubicBezTo>
                  <a:pt x="7143607" y="2096441"/>
                  <a:pt x="7131735" y="2094962"/>
                  <a:pt x="7119081" y="2094962"/>
                </a:cubicBezTo>
                <a:close/>
                <a:moveTo>
                  <a:pt x="6866432" y="2094962"/>
                </a:moveTo>
                <a:cubicBezTo>
                  <a:pt x="6847204" y="2094962"/>
                  <a:pt x="6830155" y="2097756"/>
                  <a:pt x="6815284" y="2103343"/>
                </a:cubicBezTo>
                <a:cubicBezTo>
                  <a:pt x="6800411" y="2108930"/>
                  <a:pt x="6788743" y="2117804"/>
                  <a:pt x="6780281" y="2129964"/>
                </a:cubicBezTo>
                <a:cubicBezTo>
                  <a:pt x="6771818" y="2142125"/>
                  <a:pt x="6767587" y="2158065"/>
                  <a:pt x="6767587" y="2177785"/>
                </a:cubicBezTo>
                <a:lnTo>
                  <a:pt x="6807518" y="2177785"/>
                </a:lnTo>
                <a:cubicBezTo>
                  <a:pt x="6807518" y="2159708"/>
                  <a:pt x="6813188" y="2146480"/>
                  <a:pt x="6824527" y="2138099"/>
                </a:cubicBezTo>
                <a:cubicBezTo>
                  <a:pt x="6835866" y="2129718"/>
                  <a:pt x="6849834" y="2125528"/>
                  <a:pt x="6866432" y="2125528"/>
                </a:cubicBezTo>
                <a:cubicBezTo>
                  <a:pt x="6882042" y="2125528"/>
                  <a:pt x="6894943" y="2129348"/>
                  <a:pt x="6905132" y="2136990"/>
                </a:cubicBezTo>
                <a:cubicBezTo>
                  <a:pt x="6915319" y="2144631"/>
                  <a:pt x="6920414" y="2158722"/>
                  <a:pt x="6920414" y="2179264"/>
                </a:cubicBezTo>
                <a:lnTo>
                  <a:pt x="6920414" y="2196026"/>
                </a:lnTo>
                <a:cubicBezTo>
                  <a:pt x="6887384" y="2196354"/>
                  <a:pt x="6858544" y="2198532"/>
                  <a:pt x="6833894" y="2202558"/>
                </a:cubicBezTo>
                <a:cubicBezTo>
                  <a:pt x="6809244" y="2206584"/>
                  <a:pt x="6790181" y="2214184"/>
                  <a:pt x="6776707" y="2225358"/>
                </a:cubicBezTo>
                <a:cubicBezTo>
                  <a:pt x="6763232" y="2236533"/>
                  <a:pt x="6756494" y="2252884"/>
                  <a:pt x="6756494" y="2274412"/>
                </a:cubicBezTo>
                <a:cubicBezTo>
                  <a:pt x="6756494" y="2289530"/>
                  <a:pt x="6759903" y="2302224"/>
                  <a:pt x="6766724" y="2312495"/>
                </a:cubicBezTo>
                <a:cubicBezTo>
                  <a:pt x="6773543" y="2322766"/>
                  <a:pt x="6782663" y="2330530"/>
                  <a:pt x="6794085" y="2335789"/>
                </a:cubicBezTo>
                <a:cubicBezTo>
                  <a:pt x="6805506" y="2341048"/>
                  <a:pt x="6818118" y="2343677"/>
                  <a:pt x="6831922" y="2343677"/>
                </a:cubicBezTo>
                <a:cubicBezTo>
                  <a:pt x="6851313" y="2343677"/>
                  <a:pt x="6868280" y="2339938"/>
                  <a:pt x="6882823" y="2332461"/>
                </a:cubicBezTo>
                <a:cubicBezTo>
                  <a:pt x="6897367" y="2324984"/>
                  <a:pt x="6910143" y="2315083"/>
                  <a:pt x="6921154" y="2302758"/>
                </a:cubicBezTo>
                <a:lnTo>
                  <a:pt x="6922879" y="2339240"/>
                </a:lnTo>
                <a:lnTo>
                  <a:pt x="6961333" y="2339240"/>
                </a:lnTo>
                <a:lnTo>
                  <a:pt x="6961333" y="2178771"/>
                </a:lnTo>
                <a:cubicBezTo>
                  <a:pt x="6961333" y="2161516"/>
                  <a:pt x="6958703" y="2147424"/>
                  <a:pt x="6953444" y="2136496"/>
                </a:cubicBezTo>
                <a:cubicBezTo>
                  <a:pt x="6948186" y="2125568"/>
                  <a:pt x="6941078" y="2117064"/>
                  <a:pt x="6932123" y="2110984"/>
                </a:cubicBezTo>
                <a:cubicBezTo>
                  <a:pt x="6923166" y="2104904"/>
                  <a:pt x="6913060" y="2100714"/>
                  <a:pt x="6901804" y="2098413"/>
                </a:cubicBezTo>
                <a:cubicBezTo>
                  <a:pt x="6890547" y="2096112"/>
                  <a:pt x="6878756" y="2094962"/>
                  <a:pt x="6866432" y="2094962"/>
                </a:cubicBezTo>
                <a:close/>
                <a:moveTo>
                  <a:pt x="6198202" y="2094962"/>
                </a:moveTo>
                <a:cubicBezTo>
                  <a:pt x="6173553" y="2094962"/>
                  <a:pt x="6153217" y="2100220"/>
                  <a:pt x="6137195" y="2110738"/>
                </a:cubicBezTo>
                <a:cubicBezTo>
                  <a:pt x="6121172" y="2121255"/>
                  <a:pt x="6109258" y="2135839"/>
                  <a:pt x="6101453" y="2154491"/>
                </a:cubicBezTo>
                <a:cubicBezTo>
                  <a:pt x="6093646" y="2173142"/>
                  <a:pt x="6089744" y="2194711"/>
                  <a:pt x="6089744" y="2219196"/>
                </a:cubicBezTo>
                <a:cubicBezTo>
                  <a:pt x="6089744" y="2242696"/>
                  <a:pt x="6093770" y="2263853"/>
                  <a:pt x="6101822" y="2282669"/>
                </a:cubicBezTo>
                <a:cubicBezTo>
                  <a:pt x="6109875" y="2301485"/>
                  <a:pt x="6122240" y="2316357"/>
                  <a:pt x="6138920" y="2327285"/>
                </a:cubicBezTo>
                <a:cubicBezTo>
                  <a:pt x="6155600" y="2338213"/>
                  <a:pt x="6177004" y="2343677"/>
                  <a:pt x="6203132" y="2343677"/>
                </a:cubicBezTo>
                <a:cubicBezTo>
                  <a:pt x="6223345" y="2343677"/>
                  <a:pt x="6240847" y="2340349"/>
                  <a:pt x="6255636" y="2333694"/>
                </a:cubicBezTo>
                <a:cubicBezTo>
                  <a:pt x="6270426" y="2327038"/>
                  <a:pt x="6281929" y="2317589"/>
                  <a:pt x="6290146" y="2305347"/>
                </a:cubicBezTo>
                <a:cubicBezTo>
                  <a:pt x="6298362" y="2293104"/>
                  <a:pt x="6302717" y="2278520"/>
                  <a:pt x="6303210" y="2261594"/>
                </a:cubicBezTo>
                <a:lnTo>
                  <a:pt x="6262538" y="2261594"/>
                </a:lnTo>
                <a:cubicBezTo>
                  <a:pt x="6262045" y="2277862"/>
                  <a:pt x="6256622" y="2290310"/>
                  <a:pt x="6246269" y="2298938"/>
                </a:cubicBezTo>
                <a:cubicBezTo>
                  <a:pt x="6235916" y="2307565"/>
                  <a:pt x="6221538" y="2311879"/>
                  <a:pt x="6203132" y="2311879"/>
                </a:cubicBezTo>
                <a:cubicBezTo>
                  <a:pt x="6185877" y="2311879"/>
                  <a:pt x="6171992" y="2307935"/>
                  <a:pt x="6161475" y="2300047"/>
                </a:cubicBezTo>
                <a:cubicBezTo>
                  <a:pt x="6150957" y="2292159"/>
                  <a:pt x="6143275" y="2281683"/>
                  <a:pt x="6138427" y="2268619"/>
                </a:cubicBezTo>
                <a:cubicBezTo>
                  <a:pt x="6133579" y="2255554"/>
                  <a:pt x="6131074" y="2241216"/>
                  <a:pt x="6130909" y="2225605"/>
                </a:cubicBezTo>
                <a:lnTo>
                  <a:pt x="6301978" y="2225605"/>
                </a:lnTo>
                <a:cubicBezTo>
                  <a:pt x="6302306" y="2224126"/>
                  <a:pt x="6302553" y="2221702"/>
                  <a:pt x="6302717" y="2218334"/>
                </a:cubicBezTo>
                <a:cubicBezTo>
                  <a:pt x="6302882" y="2214964"/>
                  <a:pt x="6302964" y="2212048"/>
                  <a:pt x="6302964" y="2209583"/>
                </a:cubicBezTo>
                <a:cubicBezTo>
                  <a:pt x="6302964" y="2172608"/>
                  <a:pt x="6293679" y="2144261"/>
                  <a:pt x="6275110" y="2124542"/>
                </a:cubicBezTo>
                <a:cubicBezTo>
                  <a:pt x="6256540" y="2104822"/>
                  <a:pt x="6230905" y="2094962"/>
                  <a:pt x="6198202" y="2094962"/>
                </a:cubicBezTo>
                <a:close/>
                <a:moveTo>
                  <a:pt x="5532931" y="2094962"/>
                </a:moveTo>
                <a:cubicBezTo>
                  <a:pt x="5513705" y="2094962"/>
                  <a:pt x="5496656" y="2097756"/>
                  <a:pt x="5481784" y="2103343"/>
                </a:cubicBezTo>
                <a:cubicBezTo>
                  <a:pt x="5466911" y="2108930"/>
                  <a:pt x="5455244" y="2117804"/>
                  <a:pt x="5446781" y="2129964"/>
                </a:cubicBezTo>
                <a:cubicBezTo>
                  <a:pt x="5438318" y="2142125"/>
                  <a:pt x="5434087" y="2158065"/>
                  <a:pt x="5434087" y="2177785"/>
                </a:cubicBezTo>
                <a:lnTo>
                  <a:pt x="5474019" y="2177785"/>
                </a:lnTo>
                <a:cubicBezTo>
                  <a:pt x="5474019" y="2159708"/>
                  <a:pt x="5479688" y="2146480"/>
                  <a:pt x="5491027" y="2138099"/>
                </a:cubicBezTo>
                <a:cubicBezTo>
                  <a:pt x="5502366" y="2129718"/>
                  <a:pt x="5516335" y="2125528"/>
                  <a:pt x="5532931" y="2125528"/>
                </a:cubicBezTo>
                <a:cubicBezTo>
                  <a:pt x="5548543" y="2125528"/>
                  <a:pt x="5561443" y="2129348"/>
                  <a:pt x="5571631" y="2136990"/>
                </a:cubicBezTo>
                <a:cubicBezTo>
                  <a:pt x="5581820" y="2144631"/>
                  <a:pt x="5586914" y="2158722"/>
                  <a:pt x="5586914" y="2179264"/>
                </a:cubicBezTo>
                <a:lnTo>
                  <a:pt x="5586914" y="2196026"/>
                </a:lnTo>
                <a:cubicBezTo>
                  <a:pt x="5553884" y="2196354"/>
                  <a:pt x="5525044" y="2198532"/>
                  <a:pt x="5500394" y="2202558"/>
                </a:cubicBezTo>
                <a:cubicBezTo>
                  <a:pt x="5475744" y="2206584"/>
                  <a:pt x="5456682" y="2214184"/>
                  <a:pt x="5443206" y="2225358"/>
                </a:cubicBezTo>
                <a:cubicBezTo>
                  <a:pt x="5429732" y="2236533"/>
                  <a:pt x="5422994" y="2252884"/>
                  <a:pt x="5422994" y="2274412"/>
                </a:cubicBezTo>
                <a:cubicBezTo>
                  <a:pt x="5422994" y="2289530"/>
                  <a:pt x="5426404" y="2302224"/>
                  <a:pt x="5433223" y="2312495"/>
                </a:cubicBezTo>
                <a:cubicBezTo>
                  <a:pt x="5440044" y="2322766"/>
                  <a:pt x="5449164" y="2330530"/>
                  <a:pt x="5460585" y="2335789"/>
                </a:cubicBezTo>
                <a:cubicBezTo>
                  <a:pt x="5472006" y="2341048"/>
                  <a:pt x="5484618" y="2343677"/>
                  <a:pt x="5498422" y="2343677"/>
                </a:cubicBezTo>
                <a:cubicBezTo>
                  <a:pt x="5517813" y="2343677"/>
                  <a:pt x="5534780" y="2339938"/>
                  <a:pt x="5549324" y="2332461"/>
                </a:cubicBezTo>
                <a:cubicBezTo>
                  <a:pt x="5563866" y="2324984"/>
                  <a:pt x="5576644" y="2315083"/>
                  <a:pt x="5587654" y="2302758"/>
                </a:cubicBezTo>
                <a:lnTo>
                  <a:pt x="5589379" y="2339240"/>
                </a:lnTo>
                <a:lnTo>
                  <a:pt x="5627833" y="2339240"/>
                </a:lnTo>
                <a:lnTo>
                  <a:pt x="5627833" y="2178771"/>
                </a:lnTo>
                <a:cubicBezTo>
                  <a:pt x="5627833" y="2161516"/>
                  <a:pt x="5625204" y="2147424"/>
                  <a:pt x="5619945" y="2136496"/>
                </a:cubicBezTo>
                <a:cubicBezTo>
                  <a:pt x="5614687" y="2125568"/>
                  <a:pt x="5607579" y="2117064"/>
                  <a:pt x="5598622" y="2110984"/>
                </a:cubicBezTo>
                <a:cubicBezTo>
                  <a:pt x="5589667" y="2104904"/>
                  <a:pt x="5579560" y="2100714"/>
                  <a:pt x="5568304" y="2098413"/>
                </a:cubicBezTo>
                <a:cubicBezTo>
                  <a:pt x="5557047" y="2096112"/>
                  <a:pt x="5545256" y="2094962"/>
                  <a:pt x="5532931" y="2094962"/>
                </a:cubicBezTo>
                <a:close/>
                <a:moveTo>
                  <a:pt x="4861656" y="2094962"/>
                </a:moveTo>
                <a:cubicBezTo>
                  <a:pt x="4848839" y="2094962"/>
                  <a:pt x="4836925" y="2096318"/>
                  <a:pt x="4825915" y="2099029"/>
                </a:cubicBezTo>
                <a:cubicBezTo>
                  <a:pt x="4814904" y="2101740"/>
                  <a:pt x="4805332" y="2105808"/>
                  <a:pt x="4797198" y="2111231"/>
                </a:cubicBezTo>
                <a:cubicBezTo>
                  <a:pt x="4789063" y="2116654"/>
                  <a:pt x="4782736" y="2123432"/>
                  <a:pt x="4778217" y="2131567"/>
                </a:cubicBezTo>
                <a:cubicBezTo>
                  <a:pt x="4773698" y="2139701"/>
                  <a:pt x="4771439" y="2149109"/>
                  <a:pt x="4771439" y="2159790"/>
                </a:cubicBezTo>
                <a:cubicBezTo>
                  <a:pt x="4771439" y="2173430"/>
                  <a:pt x="4774643" y="2184728"/>
                  <a:pt x="4781052" y="2193684"/>
                </a:cubicBezTo>
                <a:cubicBezTo>
                  <a:pt x="4787461" y="2202640"/>
                  <a:pt x="4797075" y="2210035"/>
                  <a:pt x="4809892" y="2215868"/>
                </a:cubicBezTo>
                <a:cubicBezTo>
                  <a:pt x="4822711" y="2221702"/>
                  <a:pt x="4838486" y="2226838"/>
                  <a:pt x="4857220" y="2231274"/>
                </a:cubicBezTo>
                <a:cubicBezTo>
                  <a:pt x="4880226" y="2236698"/>
                  <a:pt x="4896290" y="2242284"/>
                  <a:pt x="4905410" y="2248036"/>
                </a:cubicBezTo>
                <a:cubicBezTo>
                  <a:pt x="4914530" y="2253788"/>
                  <a:pt x="4919091" y="2262580"/>
                  <a:pt x="4919091" y="2274412"/>
                </a:cubicBezTo>
                <a:cubicBezTo>
                  <a:pt x="4919091" y="2288215"/>
                  <a:pt x="4914037" y="2298116"/>
                  <a:pt x="4903931" y="2304114"/>
                </a:cubicBezTo>
                <a:cubicBezTo>
                  <a:pt x="4893825" y="2310112"/>
                  <a:pt x="4880966" y="2313112"/>
                  <a:pt x="4865354" y="2313112"/>
                </a:cubicBezTo>
                <a:cubicBezTo>
                  <a:pt x="4847935" y="2313112"/>
                  <a:pt x="4833433" y="2309291"/>
                  <a:pt x="4821848" y="2301649"/>
                </a:cubicBezTo>
                <a:cubicBezTo>
                  <a:pt x="4810263" y="2294008"/>
                  <a:pt x="4804469" y="2280820"/>
                  <a:pt x="4804469" y="2262086"/>
                </a:cubicBezTo>
                <a:lnTo>
                  <a:pt x="4764783" y="2262086"/>
                </a:lnTo>
                <a:cubicBezTo>
                  <a:pt x="4764783" y="2276876"/>
                  <a:pt x="4767372" y="2289489"/>
                  <a:pt x="4772548" y="2299924"/>
                </a:cubicBezTo>
                <a:cubicBezTo>
                  <a:pt x="4777725" y="2310359"/>
                  <a:pt x="4784914" y="2318781"/>
                  <a:pt x="4794116" y="2325190"/>
                </a:cubicBezTo>
                <a:cubicBezTo>
                  <a:pt x="4803319" y="2331599"/>
                  <a:pt x="4813960" y="2336282"/>
                  <a:pt x="4826038" y="2339240"/>
                </a:cubicBezTo>
                <a:cubicBezTo>
                  <a:pt x="4838117" y="2342198"/>
                  <a:pt x="4850892" y="2343677"/>
                  <a:pt x="4864368" y="2343677"/>
                </a:cubicBezTo>
                <a:cubicBezTo>
                  <a:pt x="4877843" y="2343677"/>
                  <a:pt x="4890375" y="2342280"/>
                  <a:pt x="4901959" y="2339486"/>
                </a:cubicBezTo>
                <a:cubicBezTo>
                  <a:pt x="4913544" y="2336693"/>
                  <a:pt x="4923651" y="2332379"/>
                  <a:pt x="4932278" y="2326546"/>
                </a:cubicBezTo>
                <a:cubicBezTo>
                  <a:pt x="4940906" y="2320712"/>
                  <a:pt x="4947643" y="2313235"/>
                  <a:pt x="4952491" y="2304114"/>
                </a:cubicBezTo>
                <a:cubicBezTo>
                  <a:pt x="4957339" y="2294994"/>
                  <a:pt x="4959763" y="2284189"/>
                  <a:pt x="4959763" y="2271700"/>
                </a:cubicBezTo>
                <a:cubicBezTo>
                  <a:pt x="4959763" y="2257239"/>
                  <a:pt x="4956682" y="2245366"/>
                  <a:pt x="4950518" y="2236081"/>
                </a:cubicBezTo>
                <a:cubicBezTo>
                  <a:pt x="4944357" y="2226796"/>
                  <a:pt x="4935195" y="2219196"/>
                  <a:pt x="4923034" y="2213280"/>
                </a:cubicBezTo>
                <a:cubicBezTo>
                  <a:pt x="4910874" y="2207364"/>
                  <a:pt x="4895837" y="2202270"/>
                  <a:pt x="4877925" y="2197998"/>
                </a:cubicBezTo>
                <a:cubicBezTo>
                  <a:pt x="4861492" y="2194054"/>
                  <a:pt x="4848428" y="2190315"/>
                  <a:pt x="4838734" y="2186782"/>
                </a:cubicBezTo>
                <a:cubicBezTo>
                  <a:pt x="4829038" y="2183249"/>
                  <a:pt x="4822136" y="2179264"/>
                  <a:pt x="4818027" y="2174827"/>
                </a:cubicBezTo>
                <a:cubicBezTo>
                  <a:pt x="4813918" y="2170390"/>
                  <a:pt x="4811865" y="2164967"/>
                  <a:pt x="4811865" y="2158558"/>
                </a:cubicBezTo>
                <a:cubicBezTo>
                  <a:pt x="4811865" y="2147384"/>
                  <a:pt x="4816466" y="2139167"/>
                  <a:pt x="4825668" y="2133908"/>
                </a:cubicBezTo>
                <a:cubicBezTo>
                  <a:pt x="4834870" y="2128650"/>
                  <a:pt x="4846867" y="2126020"/>
                  <a:pt x="4861656" y="2126020"/>
                </a:cubicBezTo>
                <a:cubicBezTo>
                  <a:pt x="4876282" y="2126020"/>
                  <a:pt x="4888689" y="2129554"/>
                  <a:pt x="4898878" y="2136620"/>
                </a:cubicBezTo>
                <a:cubicBezTo>
                  <a:pt x="4909065" y="2143686"/>
                  <a:pt x="4914161" y="2155764"/>
                  <a:pt x="4914161" y="2172855"/>
                </a:cubicBezTo>
                <a:lnTo>
                  <a:pt x="4954093" y="2172855"/>
                </a:lnTo>
                <a:cubicBezTo>
                  <a:pt x="4954093" y="2159051"/>
                  <a:pt x="4951628" y="2147219"/>
                  <a:pt x="4946699" y="2137359"/>
                </a:cubicBezTo>
                <a:cubicBezTo>
                  <a:pt x="4941768" y="2127500"/>
                  <a:pt x="4935072" y="2119447"/>
                  <a:pt x="4926609" y="2113203"/>
                </a:cubicBezTo>
                <a:cubicBezTo>
                  <a:pt x="4918146" y="2106958"/>
                  <a:pt x="4908368" y="2102357"/>
                  <a:pt x="4897275" y="2099399"/>
                </a:cubicBezTo>
                <a:cubicBezTo>
                  <a:pt x="4886184" y="2096441"/>
                  <a:pt x="4874311" y="2094962"/>
                  <a:pt x="4861656" y="2094962"/>
                </a:cubicBezTo>
                <a:close/>
                <a:moveTo>
                  <a:pt x="4445602" y="2094962"/>
                </a:moveTo>
                <a:cubicBezTo>
                  <a:pt x="4420953" y="2094962"/>
                  <a:pt x="4400617" y="2100220"/>
                  <a:pt x="4384595" y="2110738"/>
                </a:cubicBezTo>
                <a:cubicBezTo>
                  <a:pt x="4368572" y="2121255"/>
                  <a:pt x="4356659" y="2135839"/>
                  <a:pt x="4348853" y="2154491"/>
                </a:cubicBezTo>
                <a:cubicBezTo>
                  <a:pt x="4341048" y="2173142"/>
                  <a:pt x="4337144" y="2194711"/>
                  <a:pt x="4337144" y="2219196"/>
                </a:cubicBezTo>
                <a:cubicBezTo>
                  <a:pt x="4337144" y="2242696"/>
                  <a:pt x="4341170" y="2263853"/>
                  <a:pt x="4349223" y="2282669"/>
                </a:cubicBezTo>
                <a:cubicBezTo>
                  <a:pt x="4357275" y="2301485"/>
                  <a:pt x="4369641" y="2316357"/>
                  <a:pt x="4386321" y="2327285"/>
                </a:cubicBezTo>
                <a:cubicBezTo>
                  <a:pt x="4403000" y="2338213"/>
                  <a:pt x="4424405" y="2343677"/>
                  <a:pt x="4450533" y="2343677"/>
                </a:cubicBezTo>
                <a:cubicBezTo>
                  <a:pt x="4470746" y="2343677"/>
                  <a:pt x="4488247" y="2340349"/>
                  <a:pt x="4503037" y="2333694"/>
                </a:cubicBezTo>
                <a:cubicBezTo>
                  <a:pt x="4517826" y="2327038"/>
                  <a:pt x="4529329" y="2317589"/>
                  <a:pt x="4537546" y="2305347"/>
                </a:cubicBezTo>
                <a:cubicBezTo>
                  <a:pt x="4545764" y="2293104"/>
                  <a:pt x="4550118" y="2278520"/>
                  <a:pt x="4550610" y="2261594"/>
                </a:cubicBezTo>
                <a:lnTo>
                  <a:pt x="4509939" y="2261594"/>
                </a:lnTo>
                <a:cubicBezTo>
                  <a:pt x="4509446" y="2277862"/>
                  <a:pt x="4504023" y="2290310"/>
                  <a:pt x="4493670" y="2298938"/>
                </a:cubicBezTo>
                <a:cubicBezTo>
                  <a:pt x="4483318" y="2307565"/>
                  <a:pt x="4468937" y="2311879"/>
                  <a:pt x="4450533" y="2311879"/>
                </a:cubicBezTo>
                <a:cubicBezTo>
                  <a:pt x="4433278" y="2311879"/>
                  <a:pt x="4419392" y="2307935"/>
                  <a:pt x="4408875" y="2300047"/>
                </a:cubicBezTo>
                <a:cubicBezTo>
                  <a:pt x="4398358" y="2292159"/>
                  <a:pt x="4390675" y="2281683"/>
                  <a:pt x="4385828" y="2268619"/>
                </a:cubicBezTo>
                <a:cubicBezTo>
                  <a:pt x="4380980" y="2255554"/>
                  <a:pt x="4378474" y="2241216"/>
                  <a:pt x="4378310" y="2225605"/>
                </a:cubicBezTo>
                <a:lnTo>
                  <a:pt x="4549378" y="2225605"/>
                </a:lnTo>
                <a:cubicBezTo>
                  <a:pt x="4549707" y="2224126"/>
                  <a:pt x="4549953" y="2221702"/>
                  <a:pt x="4550118" y="2218334"/>
                </a:cubicBezTo>
                <a:cubicBezTo>
                  <a:pt x="4550282" y="2214964"/>
                  <a:pt x="4550364" y="2212048"/>
                  <a:pt x="4550364" y="2209583"/>
                </a:cubicBezTo>
                <a:cubicBezTo>
                  <a:pt x="4550364" y="2172608"/>
                  <a:pt x="4541079" y="2144261"/>
                  <a:pt x="4522510" y="2124542"/>
                </a:cubicBezTo>
                <a:cubicBezTo>
                  <a:pt x="4503941" y="2104822"/>
                  <a:pt x="4478304" y="2094962"/>
                  <a:pt x="4445602" y="2094962"/>
                </a:cubicBezTo>
                <a:close/>
                <a:moveTo>
                  <a:pt x="3785331" y="2094962"/>
                </a:moveTo>
                <a:cubicBezTo>
                  <a:pt x="3772514" y="2094962"/>
                  <a:pt x="3760600" y="2096318"/>
                  <a:pt x="3749589" y="2099029"/>
                </a:cubicBezTo>
                <a:cubicBezTo>
                  <a:pt x="3738580" y="2101740"/>
                  <a:pt x="3729007" y="2105808"/>
                  <a:pt x="3720873" y="2111231"/>
                </a:cubicBezTo>
                <a:cubicBezTo>
                  <a:pt x="3712738" y="2116654"/>
                  <a:pt x="3706412" y="2123432"/>
                  <a:pt x="3701892" y="2131567"/>
                </a:cubicBezTo>
                <a:cubicBezTo>
                  <a:pt x="3697373" y="2139701"/>
                  <a:pt x="3695114" y="2149109"/>
                  <a:pt x="3695114" y="2159790"/>
                </a:cubicBezTo>
                <a:cubicBezTo>
                  <a:pt x="3695114" y="2173430"/>
                  <a:pt x="3698318" y="2184728"/>
                  <a:pt x="3704727" y="2193684"/>
                </a:cubicBezTo>
                <a:cubicBezTo>
                  <a:pt x="3711136" y="2202640"/>
                  <a:pt x="3720749" y="2210035"/>
                  <a:pt x="3733567" y="2215868"/>
                </a:cubicBezTo>
                <a:cubicBezTo>
                  <a:pt x="3746385" y="2221702"/>
                  <a:pt x="3762161" y="2226838"/>
                  <a:pt x="3780895" y="2231274"/>
                </a:cubicBezTo>
                <a:cubicBezTo>
                  <a:pt x="3803901" y="2236698"/>
                  <a:pt x="3819965" y="2242284"/>
                  <a:pt x="3829085" y="2248036"/>
                </a:cubicBezTo>
                <a:cubicBezTo>
                  <a:pt x="3838205" y="2253788"/>
                  <a:pt x="3842765" y="2262580"/>
                  <a:pt x="3842765" y="2274412"/>
                </a:cubicBezTo>
                <a:cubicBezTo>
                  <a:pt x="3842765" y="2288215"/>
                  <a:pt x="3837712" y="2298116"/>
                  <a:pt x="3827606" y="2304114"/>
                </a:cubicBezTo>
                <a:cubicBezTo>
                  <a:pt x="3817499" y="2310112"/>
                  <a:pt x="3804641" y="2313112"/>
                  <a:pt x="3789029" y="2313112"/>
                </a:cubicBezTo>
                <a:cubicBezTo>
                  <a:pt x="3771610" y="2313112"/>
                  <a:pt x="3757108" y="2309291"/>
                  <a:pt x="3745523" y="2301649"/>
                </a:cubicBezTo>
                <a:cubicBezTo>
                  <a:pt x="3733937" y="2294008"/>
                  <a:pt x="3728144" y="2280820"/>
                  <a:pt x="3728144" y="2262086"/>
                </a:cubicBezTo>
                <a:lnTo>
                  <a:pt x="3688458" y="2262086"/>
                </a:lnTo>
                <a:cubicBezTo>
                  <a:pt x="3688458" y="2276876"/>
                  <a:pt x="3691047" y="2289489"/>
                  <a:pt x="3696223" y="2299924"/>
                </a:cubicBezTo>
                <a:cubicBezTo>
                  <a:pt x="3701399" y="2310359"/>
                  <a:pt x="3708589" y="2318781"/>
                  <a:pt x="3717792" y="2325190"/>
                </a:cubicBezTo>
                <a:cubicBezTo>
                  <a:pt x="3726994" y="2331599"/>
                  <a:pt x="3737634" y="2336282"/>
                  <a:pt x="3749713" y="2339240"/>
                </a:cubicBezTo>
                <a:cubicBezTo>
                  <a:pt x="3761791" y="2342198"/>
                  <a:pt x="3774568" y="2343677"/>
                  <a:pt x="3788043" y="2343677"/>
                </a:cubicBezTo>
                <a:cubicBezTo>
                  <a:pt x="3801518" y="2343677"/>
                  <a:pt x="3814048" y="2342280"/>
                  <a:pt x="3825634" y="2339486"/>
                </a:cubicBezTo>
                <a:cubicBezTo>
                  <a:pt x="3837219" y="2336693"/>
                  <a:pt x="3847326" y="2332379"/>
                  <a:pt x="3855953" y="2326546"/>
                </a:cubicBezTo>
                <a:cubicBezTo>
                  <a:pt x="3864580" y="2320712"/>
                  <a:pt x="3871318" y="2313235"/>
                  <a:pt x="3876165" y="2304114"/>
                </a:cubicBezTo>
                <a:cubicBezTo>
                  <a:pt x="3881013" y="2294994"/>
                  <a:pt x="3883438" y="2284189"/>
                  <a:pt x="3883438" y="2271700"/>
                </a:cubicBezTo>
                <a:cubicBezTo>
                  <a:pt x="3883438" y="2257239"/>
                  <a:pt x="3880356" y="2245366"/>
                  <a:pt x="3874194" y="2236081"/>
                </a:cubicBezTo>
                <a:cubicBezTo>
                  <a:pt x="3868031" y="2226796"/>
                  <a:pt x="3858870" y="2219196"/>
                  <a:pt x="3846709" y="2213280"/>
                </a:cubicBezTo>
                <a:cubicBezTo>
                  <a:pt x="3834549" y="2207364"/>
                  <a:pt x="3819512" y="2202270"/>
                  <a:pt x="3801601" y="2197998"/>
                </a:cubicBezTo>
                <a:cubicBezTo>
                  <a:pt x="3785167" y="2194054"/>
                  <a:pt x="3772103" y="2190315"/>
                  <a:pt x="3762408" y="2186782"/>
                </a:cubicBezTo>
                <a:cubicBezTo>
                  <a:pt x="3752712" y="2183249"/>
                  <a:pt x="3745810" y="2179264"/>
                  <a:pt x="3741702" y="2174827"/>
                </a:cubicBezTo>
                <a:cubicBezTo>
                  <a:pt x="3737593" y="2170390"/>
                  <a:pt x="3735539" y="2164967"/>
                  <a:pt x="3735539" y="2158558"/>
                </a:cubicBezTo>
                <a:cubicBezTo>
                  <a:pt x="3735539" y="2147384"/>
                  <a:pt x="3740141" y="2139167"/>
                  <a:pt x="3749343" y="2133908"/>
                </a:cubicBezTo>
                <a:cubicBezTo>
                  <a:pt x="3758546" y="2128650"/>
                  <a:pt x="3770542" y="2126020"/>
                  <a:pt x="3785331" y="2126020"/>
                </a:cubicBezTo>
                <a:cubicBezTo>
                  <a:pt x="3799957" y="2126020"/>
                  <a:pt x="3812364" y="2129554"/>
                  <a:pt x="3822553" y="2136620"/>
                </a:cubicBezTo>
                <a:cubicBezTo>
                  <a:pt x="3832741" y="2143686"/>
                  <a:pt x="3837835" y="2155764"/>
                  <a:pt x="3837835" y="2172855"/>
                </a:cubicBezTo>
                <a:lnTo>
                  <a:pt x="3877768" y="2172855"/>
                </a:lnTo>
                <a:cubicBezTo>
                  <a:pt x="3877768" y="2159051"/>
                  <a:pt x="3875303" y="2147219"/>
                  <a:pt x="3870373" y="2137359"/>
                </a:cubicBezTo>
                <a:cubicBezTo>
                  <a:pt x="3865443" y="2127500"/>
                  <a:pt x="3858747" y="2119447"/>
                  <a:pt x="3850283" y="2113203"/>
                </a:cubicBezTo>
                <a:cubicBezTo>
                  <a:pt x="3841820" y="2106958"/>
                  <a:pt x="3832042" y="2102357"/>
                  <a:pt x="3820951" y="2099399"/>
                </a:cubicBezTo>
                <a:cubicBezTo>
                  <a:pt x="3809858" y="2096441"/>
                  <a:pt x="3797986" y="2094962"/>
                  <a:pt x="3785331" y="2094962"/>
                </a:cubicBezTo>
                <a:close/>
                <a:moveTo>
                  <a:pt x="3537682" y="2094962"/>
                </a:moveTo>
                <a:cubicBezTo>
                  <a:pt x="3524864" y="2094962"/>
                  <a:pt x="3512950" y="2096318"/>
                  <a:pt x="3501939" y="2099029"/>
                </a:cubicBezTo>
                <a:cubicBezTo>
                  <a:pt x="3490929" y="2101740"/>
                  <a:pt x="3481357" y="2105808"/>
                  <a:pt x="3473223" y="2111231"/>
                </a:cubicBezTo>
                <a:cubicBezTo>
                  <a:pt x="3465089" y="2116654"/>
                  <a:pt x="3458762" y="2123432"/>
                  <a:pt x="3454242" y="2131567"/>
                </a:cubicBezTo>
                <a:cubicBezTo>
                  <a:pt x="3449723" y="2139701"/>
                  <a:pt x="3447464" y="2149109"/>
                  <a:pt x="3447464" y="2159790"/>
                </a:cubicBezTo>
                <a:cubicBezTo>
                  <a:pt x="3447464" y="2173430"/>
                  <a:pt x="3450668" y="2184728"/>
                  <a:pt x="3457077" y="2193684"/>
                </a:cubicBezTo>
                <a:cubicBezTo>
                  <a:pt x="3463486" y="2202640"/>
                  <a:pt x="3473099" y="2210035"/>
                  <a:pt x="3485917" y="2215868"/>
                </a:cubicBezTo>
                <a:cubicBezTo>
                  <a:pt x="3498736" y="2221702"/>
                  <a:pt x="3514511" y="2226838"/>
                  <a:pt x="3533245" y="2231274"/>
                </a:cubicBezTo>
                <a:cubicBezTo>
                  <a:pt x="3556251" y="2236698"/>
                  <a:pt x="3572314" y="2242284"/>
                  <a:pt x="3581435" y="2248036"/>
                </a:cubicBezTo>
                <a:cubicBezTo>
                  <a:pt x="3590555" y="2253788"/>
                  <a:pt x="3595115" y="2262580"/>
                  <a:pt x="3595115" y="2274412"/>
                </a:cubicBezTo>
                <a:cubicBezTo>
                  <a:pt x="3595115" y="2288215"/>
                  <a:pt x="3590062" y="2298116"/>
                  <a:pt x="3579956" y="2304114"/>
                </a:cubicBezTo>
                <a:cubicBezTo>
                  <a:pt x="3569850" y="2310112"/>
                  <a:pt x="3556990" y="2313112"/>
                  <a:pt x="3541379" y="2313112"/>
                </a:cubicBezTo>
                <a:cubicBezTo>
                  <a:pt x="3523960" y="2313112"/>
                  <a:pt x="3509458" y="2309291"/>
                  <a:pt x="3497873" y="2301649"/>
                </a:cubicBezTo>
                <a:cubicBezTo>
                  <a:pt x="3486287" y="2294008"/>
                  <a:pt x="3480494" y="2280820"/>
                  <a:pt x="3480494" y="2262086"/>
                </a:cubicBezTo>
                <a:lnTo>
                  <a:pt x="3440808" y="2262086"/>
                </a:lnTo>
                <a:cubicBezTo>
                  <a:pt x="3440808" y="2276876"/>
                  <a:pt x="3443397" y="2289489"/>
                  <a:pt x="3448573" y="2299924"/>
                </a:cubicBezTo>
                <a:cubicBezTo>
                  <a:pt x="3453750" y="2310359"/>
                  <a:pt x="3460939" y="2318781"/>
                  <a:pt x="3470141" y="2325190"/>
                </a:cubicBezTo>
                <a:cubicBezTo>
                  <a:pt x="3479344" y="2331599"/>
                  <a:pt x="3489985" y="2336282"/>
                  <a:pt x="3502063" y="2339240"/>
                </a:cubicBezTo>
                <a:cubicBezTo>
                  <a:pt x="3514141" y="2342198"/>
                  <a:pt x="3526918" y="2343677"/>
                  <a:pt x="3540393" y="2343677"/>
                </a:cubicBezTo>
                <a:cubicBezTo>
                  <a:pt x="3553868" y="2343677"/>
                  <a:pt x="3566398" y="2342280"/>
                  <a:pt x="3577984" y="2339486"/>
                </a:cubicBezTo>
                <a:cubicBezTo>
                  <a:pt x="3589569" y="2336693"/>
                  <a:pt x="3599676" y="2332379"/>
                  <a:pt x="3608303" y="2326546"/>
                </a:cubicBezTo>
                <a:cubicBezTo>
                  <a:pt x="3616930" y="2320712"/>
                  <a:pt x="3623668" y="2313235"/>
                  <a:pt x="3628516" y="2304114"/>
                </a:cubicBezTo>
                <a:cubicBezTo>
                  <a:pt x="3633363" y="2294994"/>
                  <a:pt x="3635787" y="2284189"/>
                  <a:pt x="3635787" y="2271700"/>
                </a:cubicBezTo>
                <a:cubicBezTo>
                  <a:pt x="3635787" y="2257239"/>
                  <a:pt x="3632706" y="2245366"/>
                  <a:pt x="3626544" y="2236081"/>
                </a:cubicBezTo>
                <a:cubicBezTo>
                  <a:pt x="3620381" y="2226796"/>
                  <a:pt x="3611220" y="2219196"/>
                  <a:pt x="3599059" y="2213280"/>
                </a:cubicBezTo>
                <a:cubicBezTo>
                  <a:pt x="3586899" y="2207364"/>
                  <a:pt x="3571863" y="2202270"/>
                  <a:pt x="3553950" y="2197998"/>
                </a:cubicBezTo>
                <a:cubicBezTo>
                  <a:pt x="3537517" y="2194054"/>
                  <a:pt x="3524453" y="2190315"/>
                  <a:pt x="3514757" y="2186782"/>
                </a:cubicBezTo>
                <a:cubicBezTo>
                  <a:pt x="3505062" y="2183249"/>
                  <a:pt x="3498160" y="2179264"/>
                  <a:pt x="3494052" y="2174827"/>
                </a:cubicBezTo>
                <a:cubicBezTo>
                  <a:pt x="3489943" y="2170390"/>
                  <a:pt x="3487889" y="2164967"/>
                  <a:pt x="3487889" y="2158558"/>
                </a:cubicBezTo>
                <a:cubicBezTo>
                  <a:pt x="3487889" y="2147384"/>
                  <a:pt x="3492491" y="2139167"/>
                  <a:pt x="3501693" y="2133908"/>
                </a:cubicBezTo>
                <a:cubicBezTo>
                  <a:pt x="3510895" y="2128650"/>
                  <a:pt x="3522892" y="2126020"/>
                  <a:pt x="3537682" y="2126020"/>
                </a:cubicBezTo>
                <a:cubicBezTo>
                  <a:pt x="3552307" y="2126020"/>
                  <a:pt x="3564714" y="2129554"/>
                  <a:pt x="3574902" y="2136620"/>
                </a:cubicBezTo>
                <a:cubicBezTo>
                  <a:pt x="3585091" y="2143686"/>
                  <a:pt x="3590186" y="2155764"/>
                  <a:pt x="3590186" y="2172855"/>
                </a:cubicBezTo>
                <a:lnTo>
                  <a:pt x="3630118" y="2172855"/>
                </a:lnTo>
                <a:cubicBezTo>
                  <a:pt x="3630118" y="2159051"/>
                  <a:pt x="3627653" y="2147219"/>
                  <a:pt x="3622723" y="2137359"/>
                </a:cubicBezTo>
                <a:cubicBezTo>
                  <a:pt x="3617793" y="2127500"/>
                  <a:pt x="3611096" y="2119447"/>
                  <a:pt x="3602634" y="2113203"/>
                </a:cubicBezTo>
                <a:cubicBezTo>
                  <a:pt x="3594171" y="2106958"/>
                  <a:pt x="3584393" y="2102357"/>
                  <a:pt x="3573300" y="2099399"/>
                </a:cubicBezTo>
                <a:cubicBezTo>
                  <a:pt x="3562208" y="2096441"/>
                  <a:pt x="3550335" y="2094962"/>
                  <a:pt x="3537682" y="2094962"/>
                </a:cubicBezTo>
                <a:close/>
                <a:moveTo>
                  <a:pt x="3285032" y="2094962"/>
                </a:moveTo>
                <a:cubicBezTo>
                  <a:pt x="3265805" y="2094962"/>
                  <a:pt x="3248756" y="2097756"/>
                  <a:pt x="3233884" y="2103343"/>
                </a:cubicBezTo>
                <a:cubicBezTo>
                  <a:pt x="3219012" y="2108930"/>
                  <a:pt x="3207345" y="2117804"/>
                  <a:pt x="3198881" y="2129964"/>
                </a:cubicBezTo>
                <a:cubicBezTo>
                  <a:pt x="3190418" y="2142125"/>
                  <a:pt x="3186187" y="2158065"/>
                  <a:pt x="3186187" y="2177785"/>
                </a:cubicBezTo>
                <a:lnTo>
                  <a:pt x="3226120" y="2177785"/>
                </a:lnTo>
                <a:cubicBezTo>
                  <a:pt x="3226120" y="2159708"/>
                  <a:pt x="3231789" y="2146480"/>
                  <a:pt x="3243128" y="2138099"/>
                </a:cubicBezTo>
                <a:cubicBezTo>
                  <a:pt x="3254467" y="2129718"/>
                  <a:pt x="3268435" y="2125528"/>
                  <a:pt x="3285032" y="2125528"/>
                </a:cubicBezTo>
                <a:cubicBezTo>
                  <a:pt x="3300643" y="2125528"/>
                  <a:pt x="3313543" y="2129348"/>
                  <a:pt x="3323732" y="2136990"/>
                </a:cubicBezTo>
                <a:cubicBezTo>
                  <a:pt x="3333921" y="2144631"/>
                  <a:pt x="3339015" y="2158722"/>
                  <a:pt x="3339015" y="2179264"/>
                </a:cubicBezTo>
                <a:lnTo>
                  <a:pt x="3339015" y="2196026"/>
                </a:lnTo>
                <a:cubicBezTo>
                  <a:pt x="3305984" y="2196354"/>
                  <a:pt x="3277144" y="2198532"/>
                  <a:pt x="3252494" y="2202558"/>
                </a:cubicBezTo>
                <a:cubicBezTo>
                  <a:pt x="3227845" y="2206584"/>
                  <a:pt x="3208782" y="2214184"/>
                  <a:pt x="3195307" y="2225358"/>
                </a:cubicBezTo>
                <a:cubicBezTo>
                  <a:pt x="3181832" y="2236533"/>
                  <a:pt x="3175095" y="2252884"/>
                  <a:pt x="3175095" y="2274412"/>
                </a:cubicBezTo>
                <a:cubicBezTo>
                  <a:pt x="3175095" y="2289530"/>
                  <a:pt x="3178504" y="2302224"/>
                  <a:pt x="3185324" y="2312495"/>
                </a:cubicBezTo>
                <a:cubicBezTo>
                  <a:pt x="3192144" y="2322766"/>
                  <a:pt x="3201264" y="2330530"/>
                  <a:pt x="3212685" y="2335789"/>
                </a:cubicBezTo>
                <a:cubicBezTo>
                  <a:pt x="3224106" y="2341048"/>
                  <a:pt x="3236719" y="2343677"/>
                  <a:pt x="3250522" y="2343677"/>
                </a:cubicBezTo>
                <a:cubicBezTo>
                  <a:pt x="3269914" y="2343677"/>
                  <a:pt x="3286881" y="2339938"/>
                  <a:pt x="3301424" y="2332461"/>
                </a:cubicBezTo>
                <a:cubicBezTo>
                  <a:pt x="3315967" y="2324984"/>
                  <a:pt x="3328744" y="2315083"/>
                  <a:pt x="3339754" y="2302758"/>
                </a:cubicBezTo>
                <a:lnTo>
                  <a:pt x="3341480" y="2339240"/>
                </a:lnTo>
                <a:lnTo>
                  <a:pt x="3379933" y="2339240"/>
                </a:lnTo>
                <a:lnTo>
                  <a:pt x="3379933" y="2178771"/>
                </a:lnTo>
                <a:cubicBezTo>
                  <a:pt x="3379933" y="2161516"/>
                  <a:pt x="3377304" y="2147424"/>
                  <a:pt x="3372045" y="2136496"/>
                </a:cubicBezTo>
                <a:cubicBezTo>
                  <a:pt x="3366786" y="2125568"/>
                  <a:pt x="3359680" y="2117064"/>
                  <a:pt x="3350723" y="2110984"/>
                </a:cubicBezTo>
                <a:cubicBezTo>
                  <a:pt x="3341767" y="2104904"/>
                  <a:pt x="3331661" y="2100714"/>
                  <a:pt x="3320404" y="2098413"/>
                </a:cubicBezTo>
                <a:cubicBezTo>
                  <a:pt x="3309147" y="2096112"/>
                  <a:pt x="3297357" y="2094962"/>
                  <a:pt x="3285032" y="2094962"/>
                </a:cubicBezTo>
                <a:close/>
                <a:moveTo>
                  <a:pt x="2886214" y="2094962"/>
                </a:moveTo>
                <a:cubicBezTo>
                  <a:pt x="2864030" y="2094962"/>
                  <a:pt x="2844597" y="2099604"/>
                  <a:pt x="2827918" y="2108889"/>
                </a:cubicBezTo>
                <a:cubicBezTo>
                  <a:pt x="2811238" y="2118174"/>
                  <a:pt x="2798256" y="2132060"/>
                  <a:pt x="2788971" y="2150547"/>
                </a:cubicBezTo>
                <a:cubicBezTo>
                  <a:pt x="2779687" y="2169034"/>
                  <a:pt x="2775044" y="2192082"/>
                  <a:pt x="2775044" y="2219689"/>
                </a:cubicBezTo>
                <a:cubicBezTo>
                  <a:pt x="2775044" y="2247297"/>
                  <a:pt x="2779769" y="2270262"/>
                  <a:pt x="2789218" y="2288585"/>
                </a:cubicBezTo>
                <a:cubicBezTo>
                  <a:pt x="2798667" y="2306908"/>
                  <a:pt x="2811772" y="2320630"/>
                  <a:pt x="2828534" y="2329750"/>
                </a:cubicBezTo>
                <a:cubicBezTo>
                  <a:pt x="2845296" y="2338870"/>
                  <a:pt x="2864523" y="2343430"/>
                  <a:pt x="2886214" y="2343430"/>
                </a:cubicBezTo>
                <a:cubicBezTo>
                  <a:pt x="2905112" y="2343430"/>
                  <a:pt x="2922162" y="2340226"/>
                  <a:pt x="2937362" y="2333817"/>
                </a:cubicBezTo>
                <a:cubicBezTo>
                  <a:pt x="2952563" y="2327408"/>
                  <a:pt x="2964641" y="2317754"/>
                  <a:pt x="2973598" y="2304854"/>
                </a:cubicBezTo>
                <a:cubicBezTo>
                  <a:pt x="2982553" y="2291954"/>
                  <a:pt x="2987278" y="2275808"/>
                  <a:pt x="2987771" y="2256417"/>
                </a:cubicBezTo>
                <a:lnTo>
                  <a:pt x="2947099" y="2256417"/>
                </a:lnTo>
                <a:cubicBezTo>
                  <a:pt x="2946606" y="2274000"/>
                  <a:pt x="2940854" y="2287352"/>
                  <a:pt x="2929844" y="2296473"/>
                </a:cubicBezTo>
                <a:cubicBezTo>
                  <a:pt x="2918834" y="2305593"/>
                  <a:pt x="2904537" y="2310154"/>
                  <a:pt x="2886954" y="2310154"/>
                </a:cubicBezTo>
                <a:cubicBezTo>
                  <a:pt x="2871507" y="2310154"/>
                  <a:pt x="2858607" y="2306579"/>
                  <a:pt x="2848254" y="2299431"/>
                </a:cubicBezTo>
                <a:cubicBezTo>
                  <a:pt x="2837901" y="2292282"/>
                  <a:pt x="2830177" y="2282012"/>
                  <a:pt x="2825083" y="2268619"/>
                </a:cubicBezTo>
                <a:cubicBezTo>
                  <a:pt x="2819989" y="2255226"/>
                  <a:pt x="2817442" y="2238916"/>
                  <a:pt x="2817442" y="2219689"/>
                </a:cubicBezTo>
                <a:cubicBezTo>
                  <a:pt x="2817442" y="2190767"/>
                  <a:pt x="2823193" y="2168295"/>
                  <a:pt x="2834696" y="2152272"/>
                </a:cubicBezTo>
                <a:cubicBezTo>
                  <a:pt x="2846200" y="2136250"/>
                  <a:pt x="2863619" y="2128239"/>
                  <a:pt x="2886954" y="2128239"/>
                </a:cubicBezTo>
                <a:cubicBezTo>
                  <a:pt x="2904537" y="2128239"/>
                  <a:pt x="2918423" y="2132676"/>
                  <a:pt x="2928612" y="2141550"/>
                </a:cubicBezTo>
                <a:cubicBezTo>
                  <a:pt x="2938800" y="2150424"/>
                  <a:pt x="2944388" y="2162584"/>
                  <a:pt x="2945374" y="2178031"/>
                </a:cubicBezTo>
                <a:lnTo>
                  <a:pt x="2986046" y="2178031"/>
                </a:lnTo>
                <a:cubicBezTo>
                  <a:pt x="2985553" y="2159298"/>
                  <a:pt x="2980869" y="2143809"/>
                  <a:pt x="2971995" y="2131567"/>
                </a:cubicBezTo>
                <a:cubicBezTo>
                  <a:pt x="2963121" y="2119324"/>
                  <a:pt x="2951249" y="2110162"/>
                  <a:pt x="2936376" y="2104082"/>
                </a:cubicBezTo>
                <a:cubicBezTo>
                  <a:pt x="2921504" y="2098002"/>
                  <a:pt x="2904784" y="2094962"/>
                  <a:pt x="2886214" y="2094962"/>
                </a:cubicBezTo>
                <a:close/>
                <a:moveTo>
                  <a:pt x="2370632" y="2094962"/>
                </a:moveTo>
                <a:cubicBezTo>
                  <a:pt x="2351405" y="2094962"/>
                  <a:pt x="2334355" y="2097756"/>
                  <a:pt x="2319484" y="2103343"/>
                </a:cubicBezTo>
                <a:cubicBezTo>
                  <a:pt x="2304612" y="2108930"/>
                  <a:pt x="2292944" y="2117804"/>
                  <a:pt x="2284481" y="2129964"/>
                </a:cubicBezTo>
                <a:cubicBezTo>
                  <a:pt x="2276018" y="2142125"/>
                  <a:pt x="2271787" y="2158065"/>
                  <a:pt x="2271787" y="2177785"/>
                </a:cubicBezTo>
                <a:lnTo>
                  <a:pt x="2311719" y="2177785"/>
                </a:lnTo>
                <a:cubicBezTo>
                  <a:pt x="2311719" y="2159708"/>
                  <a:pt x="2317389" y="2146480"/>
                  <a:pt x="2328728" y="2138099"/>
                </a:cubicBezTo>
                <a:cubicBezTo>
                  <a:pt x="2340066" y="2129718"/>
                  <a:pt x="2354035" y="2125528"/>
                  <a:pt x="2370632" y="2125528"/>
                </a:cubicBezTo>
                <a:cubicBezTo>
                  <a:pt x="2386243" y="2125528"/>
                  <a:pt x="2399143" y="2129348"/>
                  <a:pt x="2409332" y="2136990"/>
                </a:cubicBezTo>
                <a:cubicBezTo>
                  <a:pt x="2419520" y="2144631"/>
                  <a:pt x="2424615" y="2158722"/>
                  <a:pt x="2424615" y="2179264"/>
                </a:cubicBezTo>
                <a:lnTo>
                  <a:pt x="2424615" y="2196026"/>
                </a:lnTo>
                <a:cubicBezTo>
                  <a:pt x="2391584" y="2196354"/>
                  <a:pt x="2362744" y="2198532"/>
                  <a:pt x="2338094" y="2202558"/>
                </a:cubicBezTo>
                <a:cubicBezTo>
                  <a:pt x="2313445" y="2206584"/>
                  <a:pt x="2294382" y="2214184"/>
                  <a:pt x="2280907" y="2225358"/>
                </a:cubicBezTo>
                <a:cubicBezTo>
                  <a:pt x="2267432" y="2236533"/>
                  <a:pt x="2260695" y="2252884"/>
                  <a:pt x="2260695" y="2274412"/>
                </a:cubicBezTo>
                <a:cubicBezTo>
                  <a:pt x="2260695" y="2289530"/>
                  <a:pt x="2264104" y="2302224"/>
                  <a:pt x="2270924" y="2312495"/>
                </a:cubicBezTo>
                <a:cubicBezTo>
                  <a:pt x="2277744" y="2322766"/>
                  <a:pt x="2286864" y="2330530"/>
                  <a:pt x="2298285" y="2335789"/>
                </a:cubicBezTo>
                <a:cubicBezTo>
                  <a:pt x="2309706" y="2341048"/>
                  <a:pt x="2322319" y="2343677"/>
                  <a:pt x="2336123" y="2343677"/>
                </a:cubicBezTo>
                <a:cubicBezTo>
                  <a:pt x="2355514" y="2343677"/>
                  <a:pt x="2372480" y="2339938"/>
                  <a:pt x="2387024" y="2332461"/>
                </a:cubicBezTo>
                <a:cubicBezTo>
                  <a:pt x="2401567" y="2324984"/>
                  <a:pt x="2414344" y="2315083"/>
                  <a:pt x="2425354" y="2302758"/>
                </a:cubicBezTo>
                <a:lnTo>
                  <a:pt x="2427080" y="2339240"/>
                </a:lnTo>
                <a:lnTo>
                  <a:pt x="2465533" y="2339240"/>
                </a:lnTo>
                <a:lnTo>
                  <a:pt x="2465533" y="2178771"/>
                </a:lnTo>
                <a:cubicBezTo>
                  <a:pt x="2465533" y="2161516"/>
                  <a:pt x="2462904" y="2147424"/>
                  <a:pt x="2457645" y="2136496"/>
                </a:cubicBezTo>
                <a:cubicBezTo>
                  <a:pt x="2452387" y="2125568"/>
                  <a:pt x="2445279" y="2117064"/>
                  <a:pt x="2436323" y="2110984"/>
                </a:cubicBezTo>
                <a:cubicBezTo>
                  <a:pt x="2427367" y="2104904"/>
                  <a:pt x="2417261" y="2100714"/>
                  <a:pt x="2406004" y="2098413"/>
                </a:cubicBezTo>
                <a:cubicBezTo>
                  <a:pt x="2394747" y="2096112"/>
                  <a:pt x="2382957" y="2094962"/>
                  <a:pt x="2370632" y="2094962"/>
                </a:cubicBezTo>
                <a:close/>
                <a:moveTo>
                  <a:pt x="1810629" y="2094469"/>
                </a:moveTo>
                <a:cubicBezTo>
                  <a:pt x="1787130" y="2094469"/>
                  <a:pt x="1766999" y="2099481"/>
                  <a:pt x="1750237" y="2109505"/>
                </a:cubicBezTo>
                <a:cubicBezTo>
                  <a:pt x="1733475" y="2119530"/>
                  <a:pt x="1720699" y="2133867"/>
                  <a:pt x="1711907" y="2152519"/>
                </a:cubicBezTo>
                <a:cubicBezTo>
                  <a:pt x="1703115" y="2171170"/>
                  <a:pt x="1698719" y="2193560"/>
                  <a:pt x="1698719" y="2219689"/>
                </a:cubicBezTo>
                <a:cubicBezTo>
                  <a:pt x="1698719" y="2245160"/>
                  <a:pt x="1703115" y="2267140"/>
                  <a:pt x="1711907" y="2285627"/>
                </a:cubicBezTo>
                <a:cubicBezTo>
                  <a:pt x="1720699" y="2304114"/>
                  <a:pt x="1733475" y="2318329"/>
                  <a:pt x="1750237" y="2328271"/>
                </a:cubicBezTo>
                <a:cubicBezTo>
                  <a:pt x="1766999" y="2338213"/>
                  <a:pt x="1787130" y="2343184"/>
                  <a:pt x="1810629" y="2343184"/>
                </a:cubicBezTo>
                <a:cubicBezTo>
                  <a:pt x="1834621" y="2343184"/>
                  <a:pt x="1855121" y="2338213"/>
                  <a:pt x="1872130" y="2328271"/>
                </a:cubicBezTo>
                <a:cubicBezTo>
                  <a:pt x="1889138" y="2318329"/>
                  <a:pt x="1902202" y="2304114"/>
                  <a:pt x="1911323" y="2285627"/>
                </a:cubicBezTo>
                <a:cubicBezTo>
                  <a:pt x="1920443" y="2267140"/>
                  <a:pt x="1925003" y="2245160"/>
                  <a:pt x="1925003" y="2219689"/>
                </a:cubicBezTo>
                <a:cubicBezTo>
                  <a:pt x="1925003" y="2193560"/>
                  <a:pt x="1920443" y="2171170"/>
                  <a:pt x="1911323" y="2152519"/>
                </a:cubicBezTo>
                <a:cubicBezTo>
                  <a:pt x="1902202" y="2133867"/>
                  <a:pt x="1889138" y="2119530"/>
                  <a:pt x="1872130" y="2109505"/>
                </a:cubicBezTo>
                <a:cubicBezTo>
                  <a:pt x="1855121" y="2099481"/>
                  <a:pt x="1834621" y="2094469"/>
                  <a:pt x="1810629" y="2094469"/>
                </a:cubicBezTo>
                <a:close/>
                <a:moveTo>
                  <a:pt x="5130607" y="2044184"/>
                </a:moveTo>
                <a:lnTo>
                  <a:pt x="5130607" y="2099152"/>
                </a:lnTo>
                <a:lnTo>
                  <a:pt x="5090428" y="2099152"/>
                </a:lnTo>
                <a:lnTo>
                  <a:pt x="5090428" y="2132430"/>
                </a:lnTo>
                <a:lnTo>
                  <a:pt x="5130607" y="2132430"/>
                </a:lnTo>
                <a:lnTo>
                  <a:pt x="5130607" y="2261594"/>
                </a:lnTo>
                <a:cubicBezTo>
                  <a:pt x="5130607" y="2277862"/>
                  <a:pt x="5132539" y="2291790"/>
                  <a:pt x="5136400" y="2303375"/>
                </a:cubicBezTo>
                <a:cubicBezTo>
                  <a:pt x="5140261" y="2314960"/>
                  <a:pt x="5147369" y="2323834"/>
                  <a:pt x="5157722" y="2329996"/>
                </a:cubicBezTo>
                <a:cubicBezTo>
                  <a:pt x="5168075" y="2336159"/>
                  <a:pt x="5182948" y="2339240"/>
                  <a:pt x="5202338" y="2339240"/>
                </a:cubicBezTo>
                <a:lnTo>
                  <a:pt x="5231178" y="2339240"/>
                </a:lnTo>
                <a:lnTo>
                  <a:pt x="5231178" y="2305963"/>
                </a:lnTo>
                <a:lnTo>
                  <a:pt x="5205049" y="2305963"/>
                </a:lnTo>
                <a:cubicBezTo>
                  <a:pt x="5190424" y="2305963"/>
                  <a:pt x="5181180" y="2301978"/>
                  <a:pt x="5177318" y="2294008"/>
                </a:cubicBezTo>
                <a:cubicBezTo>
                  <a:pt x="5173456" y="2286038"/>
                  <a:pt x="5171525" y="2274576"/>
                  <a:pt x="5171525" y="2259622"/>
                </a:cubicBezTo>
                <a:lnTo>
                  <a:pt x="5171525" y="2132430"/>
                </a:lnTo>
                <a:lnTo>
                  <a:pt x="5230685" y="2132430"/>
                </a:lnTo>
                <a:lnTo>
                  <a:pt x="5230685" y="2099152"/>
                </a:lnTo>
                <a:lnTo>
                  <a:pt x="5171525" y="2099152"/>
                </a:lnTo>
                <a:lnTo>
                  <a:pt x="5171525" y="2044184"/>
                </a:lnTo>
                <a:close/>
                <a:moveTo>
                  <a:pt x="8453264" y="2007456"/>
                </a:moveTo>
                <a:lnTo>
                  <a:pt x="8453264" y="2261594"/>
                </a:lnTo>
                <a:cubicBezTo>
                  <a:pt x="8453264" y="2277862"/>
                  <a:pt x="8455154" y="2291790"/>
                  <a:pt x="8458934" y="2303375"/>
                </a:cubicBezTo>
                <a:cubicBezTo>
                  <a:pt x="8462713" y="2314960"/>
                  <a:pt x="8469780" y="2323834"/>
                  <a:pt x="8480132" y="2329996"/>
                </a:cubicBezTo>
                <a:cubicBezTo>
                  <a:pt x="8490485" y="2336159"/>
                  <a:pt x="8505440" y="2339240"/>
                  <a:pt x="8524995" y="2339240"/>
                </a:cubicBezTo>
                <a:lnTo>
                  <a:pt x="8538798" y="2339240"/>
                </a:lnTo>
                <a:lnTo>
                  <a:pt x="8538798" y="2305716"/>
                </a:lnTo>
                <a:lnTo>
                  <a:pt x="8527706" y="2305716"/>
                </a:lnTo>
                <a:cubicBezTo>
                  <a:pt x="8513081" y="2305716"/>
                  <a:pt x="8503838" y="2301772"/>
                  <a:pt x="8499976" y="2293885"/>
                </a:cubicBezTo>
                <a:cubicBezTo>
                  <a:pt x="8496114" y="2285997"/>
                  <a:pt x="8494182" y="2274576"/>
                  <a:pt x="8494182" y="2259622"/>
                </a:cubicBezTo>
                <a:lnTo>
                  <a:pt x="8494182" y="2007456"/>
                </a:lnTo>
                <a:close/>
                <a:moveTo>
                  <a:pt x="7389176" y="2007456"/>
                </a:moveTo>
                <a:lnTo>
                  <a:pt x="7389176" y="2339240"/>
                </a:lnTo>
                <a:lnTo>
                  <a:pt x="7427629" y="2339240"/>
                </a:lnTo>
                <a:lnTo>
                  <a:pt x="7429848" y="2305224"/>
                </a:lnTo>
                <a:cubicBezTo>
                  <a:pt x="7437736" y="2317220"/>
                  <a:pt x="7447925" y="2326628"/>
                  <a:pt x="7460414" y="2333447"/>
                </a:cubicBezTo>
                <a:cubicBezTo>
                  <a:pt x="7472903" y="2340267"/>
                  <a:pt x="7488021" y="2343677"/>
                  <a:pt x="7505769" y="2343677"/>
                </a:cubicBezTo>
                <a:cubicBezTo>
                  <a:pt x="7526147" y="2343677"/>
                  <a:pt x="7543894" y="2338994"/>
                  <a:pt x="7559013" y="2329627"/>
                </a:cubicBezTo>
                <a:cubicBezTo>
                  <a:pt x="7574131" y="2320260"/>
                  <a:pt x="7585839" y="2306333"/>
                  <a:pt x="7594138" y="2287846"/>
                </a:cubicBezTo>
                <a:cubicBezTo>
                  <a:pt x="7602437" y="2269358"/>
                  <a:pt x="7606586" y="2246475"/>
                  <a:pt x="7606586" y="2219196"/>
                </a:cubicBezTo>
                <a:cubicBezTo>
                  <a:pt x="7606586" y="2191753"/>
                  <a:pt x="7602684" y="2168829"/>
                  <a:pt x="7594877" y="2150424"/>
                </a:cubicBezTo>
                <a:cubicBezTo>
                  <a:pt x="7587072" y="2132018"/>
                  <a:pt x="7576021" y="2118174"/>
                  <a:pt x="7561724" y="2108889"/>
                </a:cubicBezTo>
                <a:cubicBezTo>
                  <a:pt x="7547427" y="2099604"/>
                  <a:pt x="7530500" y="2094962"/>
                  <a:pt x="7510945" y="2094962"/>
                </a:cubicBezTo>
                <a:cubicBezTo>
                  <a:pt x="7492705" y="2094962"/>
                  <a:pt x="7476806" y="2098906"/>
                  <a:pt x="7463248" y="2106794"/>
                </a:cubicBezTo>
                <a:cubicBezTo>
                  <a:pt x="7449691" y="2114682"/>
                  <a:pt x="7438722" y="2124952"/>
                  <a:pt x="7430341" y="2137606"/>
                </a:cubicBezTo>
                <a:lnTo>
                  <a:pt x="7430341" y="2007456"/>
                </a:lnTo>
                <a:close/>
                <a:moveTo>
                  <a:pt x="6532689" y="2007456"/>
                </a:moveTo>
                <a:lnTo>
                  <a:pt x="6532689" y="2136620"/>
                </a:lnTo>
                <a:cubicBezTo>
                  <a:pt x="6524965" y="2123802"/>
                  <a:pt x="6514778" y="2113654"/>
                  <a:pt x="6502124" y="2106178"/>
                </a:cubicBezTo>
                <a:cubicBezTo>
                  <a:pt x="6489469" y="2098700"/>
                  <a:pt x="6474598" y="2094962"/>
                  <a:pt x="6457508" y="2094962"/>
                </a:cubicBezTo>
                <a:cubicBezTo>
                  <a:pt x="6436966" y="2094962"/>
                  <a:pt x="6419136" y="2099604"/>
                  <a:pt x="6404018" y="2108889"/>
                </a:cubicBezTo>
                <a:cubicBezTo>
                  <a:pt x="6388899" y="2118174"/>
                  <a:pt x="6377190" y="2131936"/>
                  <a:pt x="6368892" y="2150177"/>
                </a:cubicBezTo>
                <a:cubicBezTo>
                  <a:pt x="6360594" y="2168418"/>
                  <a:pt x="6356445" y="2191178"/>
                  <a:pt x="6356445" y="2218457"/>
                </a:cubicBezTo>
                <a:cubicBezTo>
                  <a:pt x="6356445" y="2245900"/>
                  <a:pt x="6360347" y="2268947"/>
                  <a:pt x="6368153" y="2287599"/>
                </a:cubicBezTo>
                <a:cubicBezTo>
                  <a:pt x="6375958" y="2306250"/>
                  <a:pt x="6387010" y="2320260"/>
                  <a:pt x="6401307" y="2329627"/>
                </a:cubicBezTo>
                <a:cubicBezTo>
                  <a:pt x="6415603" y="2338994"/>
                  <a:pt x="6432529" y="2343677"/>
                  <a:pt x="6452085" y="2343677"/>
                </a:cubicBezTo>
                <a:cubicBezTo>
                  <a:pt x="6470325" y="2343677"/>
                  <a:pt x="6486183" y="2340020"/>
                  <a:pt x="6499658" y="2332708"/>
                </a:cubicBezTo>
                <a:cubicBezTo>
                  <a:pt x="6513133" y="2325395"/>
                  <a:pt x="6524144" y="2315905"/>
                  <a:pt x="6532689" y="2304238"/>
                </a:cubicBezTo>
                <a:lnTo>
                  <a:pt x="6534908" y="2339240"/>
                </a:lnTo>
                <a:lnTo>
                  <a:pt x="6573854" y="2339240"/>
                </a:lnTo>
                <a:lnTo>
                  <a:pt x="6573854" y="2007456"/>
                </a:lnTo>
                <a:close/>
                <a:moveTo>
                  <a:pt x="4154588" y="2007456"/>
                </a:moveTo>
                <a:cubicBezTo>
                  <a:pt x="4139798" y="2007456"/>
                  <a:pt x="4127761" y="2009222"/>
                  <a:pt x="4118477" y="2012755"/>
                </a:cubicBezTo>
                <a:cubicBezTo>
                  <a:pt x="4109192" y="2016288"/>
                  <a:pt x="4101961" y="2021383"/>
                  <a:pt x="4096784" y="2028038"/>
                </a:cubicBezTo>
                <a:cubicBezTo>
                  <a:pt x="4091608" y="2034694"/>
                  <a:pt x="4087993" y="2042869"/>
                  <a:pt x="4085939" y="2052564"/>
                </a:cubicBezTo>
                <a:cubicBezTo>
                  <a:pt x="4083885" y="2062260"/>
                  <a:pt x="4082858" y="2073188"/>
                  <a:pt x="4082858" y="2085348"/>
                </a:cubicBezTo>
                <a:lnTo>
                  <a:pt x="4082858" y="2099152"/>
                </a:lnTo>
                <a:lnTo>
                  <a:pt x="4042679" y="2099152"/>
                </a:lnTo>
                <a:lnTo>
                  <a:pt x="4042679" y="2132430"/>
                </a:lnTo>
                <a:lnTo>
                  <a:pt x="4082858" y="2132430"/>
                </a:lnTo>
                <a:lnTo>
                  <a:pt x="4082858" y="2339240"/>
                </a:lnTo>
                <a:lnTo>
                  <a:pt x="4123776" y="2339240"/>
                </a:lnTo>
                <a:lnTo>
                  <a:pt x="4123776" y="2132430"/>
                </a:lnTo>
                <a:lnTo>
                  <a:pt x="4179731" y="2132430"/>
                </a:lnTo>
                <a:lnTo>
                  <a:pt x="4179731" y="2099152"/>
                </a:lnTo>
                <a:lnTo>
                  <a:pt x="4123776" y="2099152"/>
                </a:lnTo>
                <a:lnTo>
                  <a:pt x="4123776" y="2085842"/>
                </a:lnTo>
                <a:cubicBezTo>
                  <a:pt x="4123776" y="2070887"/>
                  <a:pt x="4125707" y="2059466"/>
                  <a:pt x="4129569" y="2051578"/>
                </a:cubicBezTo>
                <a:cubicBezTo>
                  <a:pt x="4133431" y="2043691"/>
                  <a:pt x="4142674" y="2039747"/>
                  <a:pt x="4157300" y="2039747"/>
                </a:cubicBezTo>
                <a:lnTo>
                  <a:pt x="4179484" y="2039747"/>
                </a:lnTo>
                <a:lnTo>
                  <a:pt x="4179484" y="2007456"/>
                </a:lnTo>
                <a:close/>
                <a:moveTo>
                  <a:pt x="3052590" y="2007456"/>
                </a:moveTo>
                <a:lnTo>
                  <a:pt x="3052590" y="2261594"/>
                </a:lnTo>
                <a:cubicBezTo>
                  <a:pt x="3052590" y="2277862"/>
                  <a:pt x="3054480" y="2291790"/>
                  <a:pt x="3058260" y="2303375"/>
                </a:cubicBezTo>
                <a:cubicBezTo>
                  <a:pt x="3062039" y="2314960"/>
                  <a:pt x="3069105" y="2323834"/>
                  <a:pt x="3079459" y="2329996"/>
                </a:cubicBezTo>
                <a:cubicBezTo>
                  <a:pt x="3089812" y="2336159"/>
                  <a:pt x="3104765" y="2339240"/>
                  <a:pt x="3124321" y="2339240"/>
                </a:cubicBezTo>
                <a:lnTo>
                  <a:pt x="3138124" y="2339240"/>
                </a:lnTo>
                <a:lnTo>
                  <a:pt x="3138124" y="2305716"/>
                </a:lnTo>
                <a:lnTo>
                  <a:pt x="3127032" y="2305716"/>
                </a:lnTo>
                <a:cubicBezTo>
                  <a:pt x="3112407" y="2305716"/>
                  <a:pt x="3103164" y="2301772"/>
                  <a:pt x="3099301" y="2293885"/>
                </a:cubicBezTo>
                <a:cubicBezTo>
                  <a:pt x="3095439" y="2285997"/>
                  <a:pt x="3093509" y="2274576"/>
                  <a:pt x="3093509" y="2259622"/>
                </a:cubicBezTo>
                <a:lnTo>
                  <a:pt x="3093509" y="2007456"/>
                </a:lnTo>
                <a:close/>
                <a:moveTo>
                  <a:pt x="2538240" y="2007456"/>
                </a:moveTo>
                <a:lnTo>
                  <a:pt x="2538240" y="2261594"/>
                </a:lnTo>
                <a:cubicBezTo>
                  <a:pt x="2538240" y="2277862"/>
                  <a:pt x="2540130" y="2291790"/>
                  <a:pt x="2543910" y="2303375"/>
                </a:cubicBezTo>
                <a:cubicBezTo>
                  <a:pt x="2547689" y="2314960"/>
                  <a:pt x="2554756" y="2323834"/>
                  <a:pt x="2565108" y="2329996"/>
                </a:cubicBezTo>
                <a:cubicBezTo>
                  <a:pt x="2575461" y="2336159"/>
                  <a:pt x="2590415" y="2339240"/>
                  <a:pt x="2609971" y="2339240"/>
                </a:cubicBezTo>
                <a:lnTo>
                  <a:pt x="2623775" y="2339240"/>
                </a:lnTo>
                <a:lnTo>
                  <a:pt x="2623775" y="2305716"/>
                </a:lnTo>
                <a:lnTo>
                  <a:pt x="2612682" y="2305716"/>
                </a:lnTo>
                <a:cubicBezTo>
                  <a:pt x="2598057" y="2305716"/>
                  <a:pt x="2588813" y="2301772"/>
                  <a:pt x="2584951" y="2293885"/>
                </a:cubicBezTo>
                <a:cubicBezTo>
                  <a:pt x="2581090" y="2285997"/>
                  <a:pt x="2579159" y="2274576"/>
                  <a:pt x="2579159" y="2259622"/>
                </a:cubicBezTo>
                <a:lnTo>
                  <a:pt x="2579159" y="2007456"/>
                </a:lnTo>
                <a:close/>
                <a:moveTo>
                  <a:pt x="2151190" y="2007456"/>
                </a:moveTo>
                <a:lnTo>
                  <a:pt x="2151190" y="2136620"/>
                </a:lnTo>
                <a:cubicBezTo>
                  <a:pt x="2143466" y="2123802"/>
                  <a:pt x="2133277" y="2113654"/>
                  <a:pt x="2120624" y="2106178"/>
                </a:cubicBezTo>
                <a:cubicBezTo>
                  <a:pt x="2107971" y="2098700"/>
                  <a:pt x="2093098" y="2094962"/>
                  <a:pt x="2076008" y="2094962"/>
                </a:cubicBezTo>
                <a:cubicBezTo>
                  <a:pt x="2055467" y="2094962"/>
                  <a:pt x="2037637" y="2099604"/>
                  <a:pt x="2022518" y="2108889"/>
                </a:cubicBezTo>
                <a:cubicBezTo>
                  <a:pt x="2007400" y="2118174"/>
                  <a:pt x="1995691" y="2131936"/>
                  <a:pt x="1987392" y="2150177"/>
                </a:cubicBezTo>
                <a:cubicBezTo>
                  <a:pt x="1979094" y="2168418"/>
                  <a:pt x="1974945" y="2191178"/>
                  <a:pt x="1974945" y="2218457"/>
                </a:cubicBezTo>
                <a:cubicBezTo>
                  <a:pt x="1974945" y="2245900"/>
                  <a:pt x="1978847" y="2268947"/>
                  <a:pt x="1986653" y="2287599"/>
                </a:cubicBezTo>
                <a:cubicBezTo>
                  <a:pt x="1994459" y="2306250"/>
                  <a:pt x="2005510" y="2320260"/>
                  <a:pt x="2019807" y="2329627"/>
                </a:cubicBezTo>
                <a:cubicBezTo>
                  <a:pt x="2034103" y="2338994"/>
                  <a:pt x="2051030" y="2343677"/>
                  <a:pt x="2070585" y="2343677"/>
                </a:cubicBezTo>
                <a:cubicBezTo>
                  <a:pt x="2088826" y="2343677"/>
                  <a:pt x="2104684" y="2340020"/>
                  <a:pt x="2118159" y="2332708"/>
                </a:cubicBezTo>
                <a:cubicBezTo>
                  <a:pt x="2131634" y="2325395"/>
                  <a:pt x="2142644" y="2315905"/>
                  <a:pt x="2151190" y="2304238"/>
                </a:cubicBezTo>
                <a:lnTo>
                  <a:pt x="2153408" y="2339240"/>
                </a:lnTo>
                <a:lnTo>
                  <a:pt x="2192355" y="2339240"/>
                </a:lnTo>
                <a:lnTo>
                  <a:pt x="2192355" y="2007456"/>
                </a:lnTo>
                <a:close/>
                <a:moveTo>
                  <a:pt x="540209" y="2007456"/>
                </a:moveTo>
                <a:lnTo>
                  <a:pt x="540209" y="2215992"/>
                </a:lnTo>
                <a:cubicBezTo>
                  <a:pt x="540209" y="2240642"/>
                  <a:pt x="544728" y="2262620"/>
                  <a:pt x="553766" y="2281930"/>
                </a:cubicBezTo>
                <a:cubicBezTo>
                  <a:pt x="562804" y="2301238"/>
                  <a:pt x="577101" y="2316357"/>
                  <a:pt x="596656" y="2327285"/>
                </a:cubicBezTo>
                <a:cubicBezTo>
                  <a:pt x="616212" y="2338213"/>
                  <a:pt x="641519" y="2343677"/>
                  <a:pt x="672577" y="2343677"/>
                </a:cubicBezTo>
                <a:cubicBezTo>
                  <a:pt x="704129" y="2343677"/>
                  <a:pt x="729641" y="2338213"/>
                  <a:pt x="749114" y="2327285"/>
                </a:cubicBezTo>
                <a:cubicBezTo>
                  <a:pt x="768588" y="2316357"/>
                  <a:pt x="782843" y="2301238"/>
                  <a:pt x="791882" y="2281930"/>
                </a:cubicBezTo>
                <a:cubicBezTo>
                  <a:pt x="800920" y="2262620"/>
                  <a:pt x="805439" y="2240642"/>
                  <a:pt x="805439" y="2215992"/>
                </a:cubicBezTo>
                <a:lnTo>
                  <a:pt x="805439" y="2007456"/>
                </a:lnTo>
                <a:lnTo>
                  <a:pt x="760577" y="2007456"/>
                </a:lnTo>
                <a:lnTo>
                  <a:pt x="760577" y="2210569"/>
                </a:lnTo>
                <a:cubicBezTo>
                  <a:pt x="760577" y="2245078"/>
                  <a:pt x="753099" y="2269687"/>
                  <a:pt x="738145" y="2284394"/>
                </a:cubicBezTo>
                <a:cubicBezTo>
                  <a:pt x="723191" y="2299102"/>
                  <a:pt x="701417" y="2306456"/>
                  <a:pt x="672824" y="2306456"/>
                </a:cubicBezTo>
                <a:cubicBezTo>
                  <a:pt x="644394" y="2306456"/>
                  <a:pt x="622662" y="2299102"/>
                  <a:pt x="607625" y="2284394"/>
                </a:cubicBezTo>
                <a:cubicBezTo>
                  <a:pt x="592589" y="2269687"/>
                  <a:pt x="585071" y="2245078"/>
                  <a:pt x="585071" y="2210569"/>
                </a:cubicBezTo>
                <a:lnTo>
                  <a:pt x="585071" y="2007456"/>
                </a:lnTo>
                <a:close/>
                <a:moveTo>
                  <a:pt x="8609784" y="2006223"/>
                </a:moveTo>
                <a:cubicBezTo>
                  <a:pt x="8602062" y="2006223"/>
                  <a:pt x="8595858" y="2008483"/>
                  <a:pt x="8591174" y="2013002"/>
                </a:cubicBezTo>
                <a:cubicBezTo>
                  <a:pt x="8586490" y="2017521"/>
                  <a:pt x="8584148" y="2023231"/>
                  <a:pt x="8584148" y="2030133"/>
                </a:cubicBezTo>
                <a:cubicBezTo>
                  <a:pt x="8584148" y="2037035"/>
                  <a:pt x="8586490" y="2042746"/>
                  <a:pt x="8591174" y="2047265"/>
                </a:cubicBezTo>
                <a:cubicBezTo>
                  <a:pt x="8595858" y="2051784"/>
                  <a:pt x="8602062" y="2054044"/>
                  <a:pt x="8609784" y="2054044"/>
                </a:cubicBezTo>
                <a:cubicBezTo>
                  <a:pt x="8617509" y="2054044"/>
                  <a:pt x="8623753" y="2051784"/>
                  <a:pt x="8628518" y="2047265"/>
                </a:cubicBezTo>
                <a:cubicBezTo>
                  <a:pt x="8633285" y="2042746"/>
                  <a:pt x="8635666" y="2037035"/>
                  <a:pt x="8635666" y="2030133"/>
                </a:cubicBezTo>
                <a:cubicBezTo>
                  <a:pt x="8635666" y="2023231"/>
                  <a:pt x="8633285" y="2017521"/>
                  <a:pt x="8628518" y="2013002"/>
                </a:cubicBezTo>
                <a:cubicBezTo>
                  <a:pt x="8623753" y="2008483"/>
                  <a:pt x="8617509" y="2006223"/>
                  <a:pt x="8609784" y="2006223"/>
                </a:cubicBezTo>
                <a:close/>
                <a:moveTo>
                  <a:pt x="5723711" y="2006223"/>
                </a:moveTo>
                <a:cubicBezTo>
                  <a:pt x="5715987" y="2006223"/>
                  <a:pt x="5709784" y="2008483"/>
                  <a:pt x="5705100" y="2013002"/>
                </a:cubicBezTo>
                <a:cubicBezTo>
                  <a:pt x="5700417" y="2017521"/>
                  <a:pt x="5698076" y="2023231"/>
                  <a:pt x="5698076" y="2030133"/>
                </a:cubicBezTo>
                <a:cubicBezTo>
                  <a:pt x="5698076" y="2037035"/>
                  <a:pt x="5700417" y="2042746"/>
                  <a:pt x="5705100" y="2047265"/>
                </a:cubicBezTo>
                <a:cubicBezTo>
                  <a:pt x="5709784" y="2051784"/>
                  <a:pt x="5715987" y="2054044"/>
                  <a:pt x="5723711" y="2054044"/>
                </a:cubicBezTo>
                <a:cubicBezTo>
                  <a:pt x="5731434" y="2054044"/>
                  <a:pt x="5737679" y="2051784"/>
                  <a:pt x="5742444" y="2047265"/>
                </a:cubicBezTo>
                <a:cubicBezTo>
                  <a:pt x="5747210" y="2042746"/>
                  <a:pt x="5749593" y="2037035"/>
                  <a:pt x="5749593" y="2030133"/>
                </a:cubicBezTo>
                <a:cubicBezTo>
                  <a:pt x="5749593" y="2023231"/>
                  <a:pt x="5747210" y="2017521"/>
                  <a:pt x="5742444" y="2013002"/>
                </a:cubicBezTo>
                <a:cubicBezTo>
                  <a:pt x="5737679" y="2008483"/>
                  <a:pt x="5731434" y="2006223"/>
                  <a:pt x="5723711" y="2006223"/>
                </a:cubicBezTo>
                <a:close/>
                <a:moveTo>
                  <a:pt x="4247335" y="2006223"/>
                </a:moveTo>
                <a:cubicBezTo>
                  <a:pt x="4239612" y="2006223"/>
                  <a:pt x="4233408" y="2008483"/>
                  <a:pt x="4228726" y="2013002"/>
                </a:cubicBezTo>
                <a:cubicBezTo>
                  <a:pt x="4224042" y="2017521"/>
                  <a:pt x="4221701" y="2023231"/>
                  <a:pt x="4221701" y="2030133"/>
                </a:cubicBezTo>
                <a:cubicBezTo>
                  <a:pt x="4221701" y="2037035"/>
                  <a:pt x="4224042" y="2042746"/>
                  <a:pt x="4228726" y="2047265"/>
                </a:cubicBezTo>
                <a:cubicBezTo>
                  <a:pt x="4233408" y="2051784"/>
                  <a:pt x="4239612" y="2054044"/>
                  <a:pt x="4247335" y="2054044"/>
                </a:cubicBezTo>
                <a:cubicBezTo>
                  <a:pt x="4255060" y="2054044"/>
                  <a:pt x="4261304" y="2051784"/>
                  <a:pt x="4266070" y="2047265"/>
                </a:cubicBezTo>
                <a:cubicBezTo>
                  <a:pt x="4270836" y="2042746"/>
                  <a:pt x="4273218" y="2037035"/>
                  <a:pt x="4273218" y="2030133"/>
                </a:cubicBezTo>
                <a:cubicBezTo>
                  <a:pt x="4273218" y="2023231"/>
                  <a:pt x="4270836" y="2017521"/>
                  <a:pt x="4266070" y="2013002"/>
                </a:cubicBezTo>
                <a:cubicBezTo>
                  <a:pt x="4261304" y="2008483"/>
                  <a:pt x="4255060" y="2006223"/>
                  <a:pt x="4247335" y="2006223"/>
                </a:cubicBezTo>
                <a:close/>
                <a:moveTo>
                  <a:pt x="3971111" y="2006223"/>
                </a:moveTo>
                <a:cubicBezTo>
                  <a:pt x="3963387" y="2006223"/>
                  <a:pt x="3957184" y="2008483"/>
                  <a:pt x="3952500" y="2013002"/>
                </a:cubicBezTo>
                <a:cubicBezTo>
                  <a:pt x="3947817" y="2017521"/>
                  <a:pt x="3945475" y="2023231"/>
                  <a:pt x="3945475" y="2030133"/>
                </a:cubicBezTo>
                <a:cubicBezTo>
                  <a:pt x="3945475" y="2037035"/>
                  <a:pt x="3947817" y="2042746"/>
                  <a:pt x="3952500" y="2047265"/>
                </a:cubicBezTo>
                <a:cubicBezTo>
                  <a:pt x="3957184" y="2051784"/>
                  <a:pt x="3963387" y="2054044"/>
                  <a:pt x="3971111" y="2054044"/>
                </a:cubicBezTo>
                <a:cubicBezTo>
                  <a:pt x="3978835" y="2054044"/>
                  <a:pt x="3985079" y="2051784"/>
                  <a:pt x="3989845" y="2047265"/>
                </a:cubicBezTo>
                <a:cubicBezTo>
                  <a:pt x="3994610" y="2042746"/>
                  <a:pt x="3996993" y="2037035"/>
                  <a:pt x="3996993" y="2030133"/>
                </a:cubicBezTo>
                <a:cubicBezTo>
                  <a:pt x="3996993" y="2023231"/>
                  <a:pt x="3994610" y="2017521"/>
                  <a:pt x="3989845" y="2013002"/>
                </a:cubicBezTo>
                <a:cubicBezTo>
                  <a:pt x="3985079" y="2008483"/>
                  <a:pt x="3978834" y="2006223"/>
                  <a:pt x="3971111" y="2006223"/>
                </a:cubicBezTo>
                <a:close/>
                <a:moveTo>
                  <a:pt x="1180286" y="2006223"/>
                </a:moveTo>
                <a:cubicBezTo>
                  <a:pt x="1172562" y="2006223"/>
                  <a:pt x="1166359" y="2008483"/>
                  <a:pt x="1161675" y="2013002"/>
                </a:cubicBezTo>
                <a:cubicBezTo>
                  <a:pt x="1156992" y="2017521"/>
                  <a:pt x="1154650" y="2023231"/>
                  <a:pt x="1154650" y="2030133"/>
                </a:cubicBezTo>
                <a:cubicBezTo>
                  <a:pt x="1154650" y="2037035"/>
                  <a:pt x="1156992" y="2042746"/>
                  <a:pt x="1161675" y="2047265"/>
                </a:cubicBezTo>
                <a:cubicBezTo>
                  <a:pt x="1166359" y="2051784"/>
                  <a:pt x="1172562" y="2054044"/>
                  <a:pt x="1180286" y="2054044"/>
                </a:cubicBezTo>
                <a:cubicBezTo>
                  <a:pt x="1188009" y="2054044"/>
                  <a:pt x="1194254" y="2051784"/>
                  <a:pt x="1199020" y="2047265"/>
                </a:cubicBezTo>
                <a:cubicBezTo>
                  <a:pt x="1203785" y="2042746"/>
                  <a:pt x="1206168" y="2037035"/>
                  <a:pt x="1206168" y="2030133"/>
                </a:cubicBezTo>
                <a:cubicBezTo>
                  <a:pt x="1206168" y="2023231"/>
                  <a:pt x="1203785" y="2017521"/>
                  <a:pt x="1199020" y="2013002"/>
                </a:cubicBezTo>
                <a:cubicBezTo>
                  <a:pt x="1194254" y="2008483"/>
                  <a:pt x="1188009" y="2006223"/>
                  <a:pt x="1180286" y="2006223"/>
                </a:cubicBezTo>
                <a:close/>
                <a:moveTo>
                  <a:pt x="3183337" y="1669988"/>
                </a:moveTo>
                <a:cubicBezTo>
                  <a:pt x="3174134" y="1669988"/>
                  <a:pt x="3166493" y="1672905"/>
                  <a:pt x="3160412" y="1678738"/>
                </a:cubicBezTo>
                <a:cubicBezTo>
                  <a:pt x="3154332" y="1684572"/>
                  <a:pt x="3151292" y="1692008"/>
                  <a:pt x="3151292" y="1701046"/>
                </a:cubicBezTo>
                <a:cubicBezTo>
                  <a:pt x="3151292" y="1709756"/>
                  <a:pt x="3154332" y="1717110"/>
                  <a:pt x="3160412" y="1723108"/>
                </a:cubicBezTo>
                <a:cubicBezTo>
                  <a:pt x="3166493" y="1729106"/>
                  <a:pt x="3174134" y="1732105"/>
                  <a:pt x="3183337" y="1732105"/>
                </a:cubicBezTo>
                <a:cubicBezTo>
                  <a:pt x="3192375" y="1732105"/>
                  <a:pt x="3199852" y="1729106"/>
                  <a:pt x="3205768" y="1723108"/>
                </a:cubicBezTo>
                <a:cubicBezTo>
                  <a:pt x="3211684" y="1717110"/>
                  <a:pt x="3214641" y="1709756"/>
                  <a:pt x="3214641" y="1701046"/>
                </a:cubicBezTo>
                <a:cubicBezTo>
                  <a:pt x="3214641" y="1692008"/>
                  <a:pt x="3211684" y="1684572"/>
                  <a:pt x="3205768" y="1678738"/>
                </a:cubicBezTo>
                <a:cubicBezTo>
                  <a:pt x="3199852" y="1672905"/>
                  <a:pt x="3192375" y="1669988"/>
                  <a:pt x="3183337" y="1669988"/>
                </a:cubicBezTo>
                <a:close/>
                <a:moveTo>
                  <a:pt x="11101642" y="1612801"/>
                </a:moveTo>
                <a:lnTo>
                  <a:pt x="11101642" y="1661607"/>
                </a:lnTo>
                <a:cubicBezTo>
                  <a:pt x="11092768" y="1673439"/>
                  <a:pt x="11081758" y="1683216"/>
                  <a:pt x="11068612" y="1690940"/>
                </a:cubicBezTo>
                <a:cubicBezTo>
                  <a:pt x="11055465" y="1698664"/>
                  <a:pt x="11040675" y="1702525"/>
                  <a:pt x="11024242" y="1702525"/>
                </a:cubicBezTo>
                <a:cubicBezTo>
                  <a:pt x="11009452" y="1702525"/>
                  <a:pt x="10998237" y="1698951"/>
                  <a:pt x="10990595" y="1691803"/>
                </a:cubicBezTo>
                <a:cubicBezTo>
                  <a:pt x="10982954" y="1684654"/>
                  <a:pt x="10979133" y="1675082"/>
                  <a:pt x="10979133" y="1663086"/>
                </a:cubicBezTo>
                <a:cubicBezTo>
                  <a:pt x="10979133" y="1645502"/>
                  <a:pt x="10988623" y="1632849"/>
                  <a:pt x="11007604" y="1625126"/>
                </a:cubicBezTo>
                <a:cubicBezTo>
                  <a:pt x="11026584" y="1617402"/>
                  <a:pt x="11057930" y="1613294"/>
                  <a:pt x="11101642" y="1612801"/>
                </a:cubicBezTo>
                <a:close/>
                <a:moveTo>
                  <a:pt x="10149142" y="1612801"/>
                </a:moveTo>
                <a:lnTo>
                  <a:pt x="10149142" y="1661607"/>
                </a:lnTo>
                <a:cubicBezTo>
                  <a:pt x="10140268" y="1673439"/>
                  <a:pt x="10129258" y="1683216"/>
                  <a:pt x="10116112" y="1690940"/>
                </a:cubicBezTo>
                <a:cubicBezTo>
                  <a:pt x="10102966" y="1698664"/>
                  <a:pt x="10088176" y="1702525"/>
                  <a:pt x="10071742" y="1702525"/>
                </a:cubicBezTo>
                <a:cubicBezTo>
                  <a:pt x="10056952" y="1702525"/>
                  <a:pt x="10045737" y="1698951"/>
                  <a:pt x="10038095" y="1691803"/>
                </a:cubicBezTo>
                <a:cubicBezTo>
                  <a:pt x="10030454" y="1684654"/>
                  <a:pt x="10026633" y="1675082"/>
                  <a:pt x="10026633" y="1663086"/>
                </a:cubicBezTo>
                <a:cubicBezTo>
                  <a:pt x="10026633" y="1645502"/>
                  <a:pt x="10036123" y="1632849"/>
                  <a:pt x="10055104" y="1625126"/>
                </a:cubicBezTo>
                <a:cubicBezTo>
                  <a:pt x="10074084" y="1617402"/>
                  <a:pt x="10105431" y="1613294"/>
                  <a:pt x="10149142" y="1612801"/>
                </a:cubicBezTo>
                <a:close/>
                <a:moveTo>
                  <a:pt x="9177593" y="1612801"/>
                </a:moveTo>
                <a:lnTo>
                  <a:pt x="9177593" y="1661607"/>
                </a:lnTo>
                <a:cubicBezTo>
                  <a:pt x="9168719" y="1673439"/>
                  <a:pt x="9157708" y="1683216"/>
                  <a:pt x="9144562" y="1690940"/>
                </a:cubicBezTo>
                <a:cubicBezTo>
                  <a:pt x="9131415" y="1698664"/>
                  <a:pt x="9116626" y="1702525"/>
                  <a:pt x="9100193" y="1702525"/>
                </a:cubicBezTo>
                <a:cubicBezTo>
                  <a:pt x="9085403" y="1702525"/>
                  <a:pt x="9074187" y="1698951"/>
                  <a:pt x="9066546" y="1691803"/>
                </a:cubicBezTo>
                <a:cubicBezTo>
                  <a:pt x="9058905" y="1684654"/>
                  <a:pt x="9055084" y="1675082"/>
                  <a:pt x="9055084" y="1663086"/>
                </a:cubicBezTo>
                <a:cubicBezTo>
                  <a:pt x="9055084" y="1645502"/>
                  <a:pt x="9064574" y="1632849"/>
                  <a:pt x="9083554" y="1625126"/>
                </a:cubicBezTo>
                <a:cubicBezTo>
                  <a:pt x="9102535" y="1617402"/>
                  <a:pt x="9133880" y="1613294"/>
                  <a:pt x="9177593" y="1612801"/>
                </a:cubicBezTo>
                <a:close/>
                <a:moveTo>
                  <a:pt x="4643693" y="1612801"/>
                </a:moveTo>
                <a:lnTo>
                  <a:pt x="4643693" y="1661607"/>
                </a:lnTo>
                <a:cubicBezTo>
                  <a:pt x="4634820" y="1673439"/>
                  <a:pt x="4623808" y="1683216"/>
                  <a:pt x="4610663" y="1690940"/>
                </a:cubicBezTo>
                <a:cubicBezTo>
                  <a:pt x="4597518" y="1698664"/>
                  <a:pt x="4582726" y="1702525"/>
                  <a:pt x="4566295" y="1702525"/>
                </a:cubicBezTo>
                <a:cubicBezTo>
                  <a:pt x="4551503" y="1702525"/>
                  <a:pt x="4540289" y="1698951"/>
                  <a:pt x="4532646" y="1691803"/>
                </a:cubicBezTo>
                <a:cubicBezTo>
                  <a:pt x="4525005" y="1684654"/>
                  <a:pt x="4521185" y="1675082"/>
                  <a:pt x="4521185" y="1663086"/>
                </a:cubicBezTo>
                <a:cubicBezTo>
                  <a:pt x="4521185" y="1645502"/>
                  <a:pt x="4530675" y="1632849"/>
                  <a:pt x="4549655" y="1625126"/>
                </a:cubicBezTo>
                <a:cubicBezTo>
                  <a:pt x="4568637" y="1617402"/>
                  <a:pt x="4599981" y="1613294"/>
                  <a:pt x="4643693" y="1612801"/>
                </a:cubicBezTo>
                <a:close/>
                <a:moveTo>
                  <a:pt x="3757869" y="1612801"/>
                </a:moveTo>
                <a:lnTo>
                  <a:pt x="3757869" y="1661607"/>
                </a:lnTo>
                <a:cubicBezTo>
                  <a:pt x="3748995" y="1673439"/>
                  <a:pt x="3737985" y="1683216"/>
                  <a:pt x="3724838" y="1690940"/>
                </a:cubicBezTo>
                <a:cubicBezTo>
                  <a:pt x="3711691" y="1698664"/>
                  <a:pt x="3696902" y="1702525"/>
                  <a:pt x="3680469" y="1702525"/>
                </a:cubicBezTo>
                <a:cubicBezTo>
                  <a:pt x="3665679" y="1702525"/>
                  <a:pt x="3654463" y="1698951"/>
                  <a:pt x="3646822" y="1691803"/>
                </a:cubicBezTo>
                <a:cubicBezTo>
                  <a:pt x="3639181" y="1684654"/>
                  <a:pt x="3635360" y="1675082"/>
                  <a:pt x="3635360" y="1663086"/>
                </a:cubicBezTo>
                <a:cubicBezTo>
                  <a:pt x="3635360" y="1645502"/>
                  <a:pt x="3644850" y="1632849"/>
                  <a:pt x="3663830" y="1625126"/>
                </a:cubicBezTo>
                <a:cubicBezTo>
                  <a:pt x="3682810" y="1617402"/>
                  <a:pt x="3714156" y="1613294"/>
                  <a:pt x="3757869" y="1612801"/>
                </a:cubicBezTo>
                <a:close/>
                <a:moveTo>
                  <a:pt x="8055578" y="1518886"/>
                </a:moveTo>
                <a:cubicBezTo>
                  <a:pt x="8072175" y="1518886"/>
                  <a:pt x="8085938" y="1523281"/>
                  <a:pt x="8096866" y="1532073"/>
                </a:cubicBezTo>
                <a:cubicBezTo>
                  <a:pt x="8107794" y="1540865"/>
                  <a:pt x="8116626" y="1551998"/>
                  <a:pt x="8123364" y="1565473"/>
                </a:cubicBezTo>
                <a:lnTo>
                  <a:pt x="8123364" y="1657910"/>
                </a:lnTo>
                <a:cubicBezTo>
                  <a:pt x="8116133" y="1669577"/>
                  <a:pt x="8106684" y="1679560"/>
                  <a:pt x="8095018" y="1687859"/>
                </a:cubicBezTo>
                <a:cubicBezTo>
                  <a:pt x="8083349" y="1696158"/>
                  <a:pt x="8068724" y="1700307"/>
                  <a:pt x="8051141" y="1700307"/>
                </a:cubicBezTo>
                <a:cubicBezTo>
                  <a:pt x="8030928" y="1700307"/>
                  <a:pt x="8015604" y="1692501"/>
                  <a:pt x="8005169" y="1676890"/>
                </a:cubicBezTo>
                <a:cubicBezTo>
                  <a:pt x="7994734" y="1661278"/>
                  <a:pt x="7989517" y="1638600"/>
                  <a:pt x="7989517" y="1608857"/>
                </a:cubicBezTo>
                <a:cubicBezTo>
                  <a:pt x="7989517" y="1580099"/>
                  <a:pt x="7995062" y="1557914"/>
                  <a:pt x="8006155" y="1542303"/>
                </a:cubicBezTo>
                <a:cubicBezTo>
                  <a:pt x="8017247" y="1526691"/>
                  <a:pt x="8033722" y="1518886"/>
                  <a:pt x="8055578" y="1518886"/>
                </a:cubicBezTo>
                <a:close/>
                <a:moveTo>
                  <a:pt x="9407318" y="1518392"/>
                </a:moveTo>
                <a:cubicBezTo>
                  <a:pt x="9427695" y="1518392"/>
                  <a:pt x="9443101" y="1526280"/>
                  <a:pt x="9453536" y="1542056"/>
                </a:cubicBezTo>
                <a:cubicBezTo>
                  <a:pt x="9463971" y="1557832"/>
                  <a:pt x="9469188" y="1580510"/>
                  <a:pt x="9469188" y="1610089"/>
                </a:cubicBezTo>
                <a:cubicBezTo>
                  <a:pt x="9469188" y="1638847"/>
                  <a:pt x="9463601" y="1661073"/>
                  <a:pt x="9452427" y="1676766"/>
                </a:cubicBezTo>
                <a:cubicBezTo>
                  <a:pt x="9441252" y="1692460"/>
                  <a:pt x="9424819" y="1700307"/>
                  <a:pt x="9403127" y="1700307"/>
                </a:cubicBezTo>
                <a:cubicBezTo>
                  <a:pt x="9386694" y="1700307"/>
                  <a:pt x="9372890" y="1696322"/>
                  <a:pt x="9361716" y="1688352"/>
                </a:cubicBezTo>
                <a:cubicBezTo>
                  <a:pt x="9350541" y="1680382"/>
                  <a:pt x="9341750" y="1670316"/>
                  <a:pt x="9335341" y="1658156"/>
                </a:cubicBezTo>
                <a:lnTo>
                  <a:pt x="9335341" y="1565720"/>
                </a:lnTo>
                <a:cubicBezTo>
                  <a:pt x="9342243" y="1552573"/>
                  <a:pt x="9351651" y="1541399"/>
                  <a:pt x="9363565" y="1532196"/>
                </a:cubicBezTo>
                <a:cubicBezTo>
                  <a:pt x="9375478" y="1522994"/>
                  <a:pt x="9390063" y="1518392"/>
                  <a:pt x="9407318" y="1518392"/>
                </a:cubicBezTo>
                <a:close/>
                <a:moveTo>
                  <a:pt x="3987594" y="1518392"/>
                </a:moveTo>
                <a:cubicBezTo>
                  <a:pt x="4007971" y="1518392"/>
                  <a:pt x="4023377" y="1526280"/>
                  <a:pt x="4033812" y="1542056"/>
                </a:cubicBezTo>
                <a:cubicBezTo>
                  <a:pt x="4044247" y="1557832"/>
                  <a:pt x="4049465" y="1580510"/>
                  <a:pt x="4049465" y="1610089"/>
                </a:cubicBezTo>
                <a:cubicBezTo>
                  <a:pt x="4049465" y="1638847"/>
                  <a:pt x="4043877" y="1661073"/>
                  <a:pt x="4032703" y="1676766"/>
                </a:cubicBezTo>
                <a:cubicBezTo>
                  <a:pt x="4021528" y="1692460"/>
                  <a:pt x="4005096" y="1700307"/>
                  <a:pt x="3983404" y="1700307"/>
                </a:cubicBezTo>
                <a:cubicBezTo>
                  <a:pt x="3966971" y="1700307"/>
                  <a:pt x="3953167" y="1696322"/>
                  <a:pt x="3941992" y="1688352"/>
                </a:cubicBezTo>
                <a:cubicBezTo>
                  <a:pt x="3930818" y="1680382"/>
                  <a:pt x="3922026" y="1670316"/>
                  <a:pt x="3915617" y="1658156"/>
                </a:cubicBezTo>
                <a:lnTo>
                  <a:pt x="3915617" y="1565720"/>
                </a:lnTo>
                <a:cubicBezTo>
                  <a:pt x="3922519" y="1552573"/>
                  <a:pt x="3931927" y="1541399"/>
                  <a:pt x="3943841" y="1532196"/>
                </a:cubicBezTo>
                <a:cubicBezTo>
                  <a:pt x="3955755" y="1522994"/>
                  <a:pt x="3970339" y="1518392"/>
                  <a:pt x="3987594" y="1518392"/>
                </a:cubicBezTo>
                <a:close/>
                <a:moveTo>
                  <a:pt x="1882569" y="1518392"/>
                </a:moveTo>
                <a:cubicBezTo>
                  <a:pt x="1902946" y="1518392"/>
                  <a:pt x="1918352" y="1526280"/>
                  <a:pt x="1928787" y="1542056"/>
                </a:cubicBezTo>
                <a:cubicBezTo>
                  <a:pt x="1939222" y="1557832"/>
                  <a:pt x="1944440" y="1580510"/>
                  <a:pt x="1944440" y="1610089"/>
                </a:cubicBezTo>
                <a:cubicBezTo>
                  <a:pt x="1944440" y="1638847"/>
                  <a:pt x="1938852" y="1661073"/>
                  <a:pt x="1927678" y="1676766"/>
                </a:cubicBezTo>
                <a:cubicBezTo>
                  <a:pt x="1916504" y="1692460"/>
                  <a:pt x="1900070" y="1700307"/>
                  <a:pt x="1878379" y="1700307"/>
                </a:cubicBezTo>
                <a:cubicBezTo>
                  <a:pt x="1861945" y="1700307"/>
                  <a:pt x="1848142" y="1696322"/>
                  <a:pt x="1836967" y="1688352"/>
                </a:cubicBezTo>
                <a:cubicBezTo>
                  <a:pt x="1825793" y="1680382"/>
                  <a:pt x="1817001" y="1670316"/>
                  <a:pt x="1810592" y="1658156"/>
                </a:cubicBezTo>
                <a:lnTo>
                  <a:pt x="1810592" y="1565720"/>
                </a:lnTo>
                <a:cubicBezTo>
                  <a:pt x="1817494" y="1552573"/>
                  <a:pt x="1826902" y="1541399"/>
                  <a:pt x="1838816" y="1532196"/>
                </a:cubicBezTo>
                <a:cubicBezTo>
                  <a:pt x="1850730" y="1522994"/>
                  <a:pt x="1865314" y="1518392"/>
                  <a:pt x="1882569" y="1518392"/>
                </a:cubicBezTo>
                <a:close/>
                <a:moveTo>
                  <a:pt x="7782804" y="1517653"/>
                </a:moveTo>
                <a:cubicBezTo>
                  <a:pt x="7800552" y="1517653"/>
                  <a:pt x="7814684" y="1521638"/>
                  <a:pt x="7825201" y="1529608"/>
                </a:cubicBezTo>
                <a:cubicBezTo>
                  <a:pt x="7835718" y="1537578"/>
                  <a:pt x="7843277" y="1548547"/>
                  <a:pt x="7847879" y="1562515"/>
                </a:cubicBezTo>
                <a:cubicBezTo>
                  <a:pt x="7852480" y="1576484"/>
                  <a:pt x="7854781" y="1592341"/>
                  <a:pt x="7854781" y="1610089"/>
                </a:cubicBezTo>
                <a:cubicBezTo>
                  <a:pt x="7854781" y="1627508"/>
                  <a:pt x="7852480" y="1643079"/>
                  <a:pt x="7847879" y="1656800"/>
                </a:cubicBezTo>
                <a:cubicBezTo>
                  <a:pt x="7843277" y="1670522"/>
                  <a:pt x="7835718" y="1681286"/>
                  <a:pt x="7825201" y="1689091"/>
                </a:cubicBezTo>
                <a:cubicBezTo>
                  <a:pt x="7814684" y="1696897"/>
                  <a:pt x="7800552" y="1700800"/>
                  <a:pt x="7782804" y="1700800"/>
                </a:cubicBezTo>
                <a:cubicBezTo>
                  <a:pt x="7765549" y="1700800"/>
                  <a:pt x="7751869" y="1696897"/>
                  <a:pt x="7741762" y="1689091"/>
                </a:cubicBezTo>
                <a:cubicBezTo>
                  <a:pt x="7731656" y="1681286"/>
                  <a:pt x="7724384" y="1670522"/>
                  <a:pt x="7719948" y="1656800"/>
                </a:cubicBezTo>
                <a:cubicBezTo>
                  <a:pt x="7715510" y="1643079"/>
                  <a:pt x="7713292" y="1627508"/>
                  <a:pt x="7713292" y="1610089"/>
                </a:cubicBezTo>
                <a:cubicBezTo>
                  <a:pt x="7713292" y="1592341"/>
                  <a:pt x="7715510" y="1576484"/>
                  <a:pt x="7719948" y="1562515"/>
                </a:cubicBezTo>
                <a:cubicBezTo>
                  <a:pt x="7724384" y="1548547"/>
                  <a:pt x="7731656" y="1537578"/>
                  <a:pt x="7741762" y="1529608"/>
                </a:cubicBezTo>
                <a:cubicBezTo>
                  <a:pt x="7751869" y="1521638"/>
                  <a:pt x="7765549" y="1517653"/>
                  <a:pt x="7782804" y="1517653"/>
                </a:cubicBezTo>
                <a:close/>
                <a:moveTo>
                  <a:pt x="5525378" y="1517653"/>
                </a:moveTo>
                <a:cubicBezTo>
                  <a:pt x="5543127" y="1517653"/>
                  <a:pt x="5557260" y="1521638"/>
                  <a:pt x="5567778" y="1529608"/>
                </a:cubicBezTo>
                <a:cubicBezTo>
                  <a:pt x="5578293" y="1537578"/>
                  <a:pt x="5585854" y="1548547"/>
                  <a:pt x="5590454" y="1562515"/>
                </a:cubicBezTo>
                <a:cubicBezTo>
                  <a:pt x="5595056" y="1576484"/>
                  <a:pt x="5597356" y="1592341"/>
                  <a:pt x="5597356" y="1610089"/>
                </a:cubicBezTo>
                <a:cubicBezTo>
                  <a:pt x="5597356" y="1627508"/>
                  <a:pt x="5595056" y="1643079"/>
                  <a:pt x="5590454" y="1656800"/>
                </a:cubicBezTo>
                <a:cubicBezTo>
                  <a:pt x="5585854" y="1670522"/>
                  <a:pt x="5578293" y="1681286"/>
                  <a:pt x="5567778" y="1689091"/>
                </a:cubicBezTo>
                <a:cubicBezTo>
                  <a:pt x="5557260" y="1696897"/>
                  <a:pt x="5543127" y="1700800"/>
                  <a:pt x="5525378" y="1700800"/>
                </a:cubicBezTo>
                <a:cubicBezTo>
                  <a:pt x="5508124" y="1700800"/>
                  <a:pt x="5494444" y="1696897"/>
                  <a:pt x="5484338" y="1689091"/>
                </a:cubicBezTo>
                <a:cubicBezTo>
                  <a:pt x="5474231" y="1681286"/>
                  <a:pt x="5466959" y="1670522"/>
                  <a:pt x="5462523" y="1656800"/>
                </a:cubicBezTo>
                <a:cubicBezTo>
                  <a:pt x="5458086" y="1643079"/>
                  <a:pt x="5455868" y="1627508"/>
                  <a:pt x="5455868" y="1610089"/>
                </a:cubicBezTo>
                <a:cubicBezTo>
                  <a:pt x="5455868" y="1592341"/>
                  <a:pt x="5458086" y="1576484"/>
                  <a:pt x="5462523" y="1562515"/>
                </a:cubicBezTo>
                <a:cubicBezTo>
                  <a:pt x="5466959" y="1548547"/>
                  <a:pt x="5474231" y="1537578"/>
                  <a:pt x="5484338" y="1529608"/>
                </a:cubicBezTo>
                <a:cubicBezTo>
                  <a:pt x="5494444" y="1521638"/>
                  <a:pt x="5508124" y="1517653"/>
                  <a:pt x="5525378" y="1517653"/>
                </a:cubicBezTo>
                <a:close/>
                <a:moveTo>
                  <a:pt x="2277355" y="1517653"/>
                </a:moveTo>
                <a:cubicBezTo>
                  <a:pt x="2295102" y="1517653"/>
                  <a:pt x="2309235" y="1521638"/>
                  <a:pt x="2319752" y="1529608"/>
                </a:cubicBezTo>
                <a:cubicBezTo>
                  <a:pt x="2330269" y="1537578"/>
                  <a:pt x="2337829" y="1548547"/>
                  <a:pt x="2342430" y="1562515"/>
                </a:cubicBezTo>
                <a:cubicBezTo>
                  <a:pt x="2347031" y="1576484"/>
                  <a:pt x="2349332" y="1592341"/>
                  <a:pt x="2349332" y="1610089"/>
                </a:cubicBezTo>
                <a:cubicBezTo>
                  <a:pt x="2349332" y="1627508"/>
                  <a:pt x="2347031" y="1643079"/>
                  <a:pt x="2342430" y="1656800"/>
                </a:cubicBezTo>
                <a:cubicBezTo>
                  <a:pt x="2337829" y="1670522"/>
                  <a:pt x="2330269" y="1681286"/>
                  <a:pt x="2319752" y="1689091"/>
                </a:cubicBezTo>
                <a:cubicBezTo>
                  <a:pt x="2309235" y="1696897"/>
                  <a:pt x="2295102" y="1700800"/>
                  <a:pt x="2277355" y="1700800"/>
                </a:cubicBezTo>
                <a:cubicBezTo>
                  <a:pt x="2260100" y="1700800"/>
                  <a:pt x="2246420" y="1696897"/>
                  <a:pt x="2236313" y="1689091"/>
                </a:cubicBezTo>
                <a:cubicBezTo>
                  <a:pt x="2226206" y="1681286"/>
                  <a:pt x="2218935" y="1670522"/>
                  <a:pt x="2214498" y="1656800"/>
                </a:cubicBezTo>
                <a:cubicBezTo>
                  <a:pt x="2210061" y="1643079"/>
                  <a:pt x="2207842" y="1627508"/>
                  <a:pt x="2207842" y="1610089"/>
                </a:cubicBezTo>
                <a:cubicBezTo>
                  <a:pt x="2207842" y="1592341"/>
                  <a:pt x="2210061" y="1576484"/>
                  <a:pt x="2214498" y="1562515"/>
                </a:cubicBezTo>
                <a:cubicBezTo>
                  <a:pt x="2218935" y="1548547"/>
                  <a:pt x="2226206" y="1537578"/>
                  <a:pt x="2236313" y="1529608"/>
                </a:cubicBezTo>
                <a:cubicBezTo>
                  <a:pt x="2246420" y="1521638"/>
                  <a:pt x="2260100" y="1517653"/>
                  <a:pt x="2277355" y="1517653"/>
                </a:cubicBezTo>
                <a:close/>
                <a:moveTo>
                  <a:pt x="1591554" y="1517653"/>
                </a:moveTo>
                <a:cubicBezTo>
                  <a:pt x="1609302" y="1517653"/>
                  <a:pt x="1623435" y="1521638"/>
                  <a:pt x="1633952" y="1529608"/>
                </a:cubicBezTo>
                <a:cubicBezTo>
                  <a:pt x="1644469" y="1537578"/>
                  <a:pt x="1652028" y="1548547"/>
                  <a:pt x="1656630" y="1562515"/>
                </a:cubicBezTo>
                <a:cubicBezTo>
                  <a:pt x="1661231" y="1576484"/>
                  <a:pt x="1663531" y="1592341"/>
                  <a:pt x="1663531" y="1610089"/>
                </a:cubicBezTo>
                <a:cubicBezTo>
                  <a:pt x="1663531" y="1627508"/>
                  <a:pt x="1661231" y="1643079"/>
                  <a:pt x="1656630" y="1656800"/>
                </a:cubicBezTo>
                <a:cubicBezTo>
                  <a:pt x="1652028" y="1670522"/>
                  <a:pt x="1644469" y="1681286"/>
                  <a:pt x="1633952" y="1689091"/>
                </a:cubicBezTo>
                <a:cubicBezTo>
                  <a:pt x="1623435" y="1696897"/>
                  <a:pt x="1609302" y="1700800"/>
                  <a:pt x="1591554" y="1700800"/>
                </a:cubicBezTo>
                <a:cubicBezTo>
                  <a:pt x="1574299" y="1700800"/>
                  <a:pt x="1560619" y="1696897"/>
                  <a:pt x="1550513" y="1689091"/>
                </a:cubicBezTo>
                <a:cubicBezTo>
                  <a:pt x="1540406" y="1681286"/>
                  <a:pt x="1533135" y="1670522"/>
                  <a:pt x="1528698" y="1656800"/>
                </a:cubicBezTo>
                <a:cubicBezTo>
                  <a:pt x="1524261" y="1643079"/>
                  <a:pt x="1522042" y="1627508"/>
                  <a:pt x="1522042" y="1610089"/>
                </a:cubicBezTo>
                <a:cubicBezTo>
                  <a:pt x="1522042" y="1592341"/>
                  <a:pt x="1524261" y="1576484"/>
                  <a:pt x="1528698" y="1562515"/>
                </a:cubicBezTo>
                <a:cubicBezTo>
                  <a:pt x="1533135" y="1548547"/>
                  <a:pt x="1540406" y="1537578"/>
                  <a:pt x="1550513" y="1529608"/>
                </a:cubicBezTo>
                <a:cubicBezTo>
                  <a:pt x="1560619" y="1521638"/>
                  <a:pt x="1574299" y="1517653"/>
                  <a:pt x="1591554" y="1517653"/>
                </a:cubicBezTo>
                <a:close/>
                <a:moveTo>
                  <a:pt x="11922727" y="1516914"/>
                </a:moveTo>
                <a:cubicBezTo>
                  <a:pt x="11942612" y="1516914"/>
                  <a:pt x="11958141" y="1522829"/>
                  <a:pt x="11969315" y="1534661"/>
                </a:cubicBezTo>
                <a:cubicBezTo>
                  <a:pt x="11980490" y="1546493"/>
                  <a:pt x="11986323" y="1563584"/>
                  <a:pt x="11986816" y="1585932"/>
                </a:cubicBezTo>
                <a:lnTo>
                  <a:pt x="11855680" y="1585932"/>
                </a:lnTo>
                <a:cubicBezTo>
                  <a:pt x="11857488" y="1563419"/>
                  <a:pt x="11864103" y="1546288"/>
                  <a:pt x="11875523" y="1534538"/>
                </a:cubicBezTo>
                <a:cubicBezTo>
                  <a:pt x="11886944" y="1522788"/>
                  <a:pt x="11902679" y="1516914"/>
                  <a:pt x="11922727" y="1516914"/>
                </a:cubicBezTo>
                <a:close/>
                <a:moveTo>
                  <a:pt x="10779727" y="1516914"/>
                </a:moveTo>
                <a:cubicBezTo>
                  <a:pt x="10799611" y="1516914"/>
                  <a:pt x="10815140" y="1522829"/>
                  <a:pt x="10826315" y="1534661"/>
                </a:cubicBezTo>
                <a:cubicBezTo>
                  <a:pt x="10837490" y="1546493"/>
                  <a:pt x="10843323" y="1563584"/>
                  <a:pt x="10843816" y="1585932"/>
                </a:cubicBezTo>
                <a:lnTo>
                  <a:pt x="10712680" y="1585932"/>
                </a:lnTo>
                <a:cubicBezTo>
                  <a:pt x="10714488" y="1563419"/>
                  <a:pt x="10721101" y="1546288"/>
                  <a:pt x="10732523" y="1534538"/>
                </a:cubicBezTo>
                <a:cubicBezTo>
                  <a:pt x="10743944" y="1522788"/>
                  <a:pt x="10759678" y="1516914"/>
                  <a:pt x="10779727" y="1516914"/>
                </a:cubicBezTo>
                <a:close/>
                <a:moveTo>
                  <a:pt x="8341327" y="1516914"/>
                </a:moveTo>
                <a:cubicBezTo>
                  <a:pt x="8361212" y="1516914"/>
                  <a:pt x="8376741" y="1522829"/>
                  <a:pt x="8387916" y="1534661"/>
                </a:cubicBezTo>
                <a:cubicBezTo>
                  <a:pt x="8399090" y="1546493"/>
                  <a:pt x="8404923" y="1563584"/>
                  <a:pt x="8405416" y="1585932"/>
                </a:cubicBezTo>
                <a:lnTo>
                  <a:pt x="8274281" y="1585932"/>
                </a:lnTo>
                <a:cubicBezTo>
                  <a:pt x="8276088" y="1563419"/>
                  <a:pt x="8282703" y="1546288"/>
                  <a:pt x="8294124" y="1534538"/>
                </a:cubicBezTo>
                <a:cubicBezTo>
                  <a:pt x="8305545" y="1522788"/>
                  <a:pt x="8321279" y="1516914"/>
                  <a:pt x="8341327" y="1516914"/>
                </a:cubicBezTo>
                <a:close/>
                <a:moveTo>
                  <a:pt x="6969728" y="1516914"/>
                </a:moveTo>
                <a:cubicBezTo>
                  <a:pt x="6989611" y="1516914"/>
                  <a:pt x="7005141" y="1522829"/>
                  <a:pt x="7016316" y="1534661"/>
                </a:cubicBezTo>
                <a:cubicBezTo>
                  <a:pt x="7027490" y="1546493"/>
                  <a:pt x="7033324" y="1563584"/>
                  <a:pt x="7033817" y="1585932"/>
                </a:cubicBezTo>
                <a:lnTo>
                  <a:pt x="6902681" y="1585932"/>
                </a:lnTo>
                <a:cubicBezTo>
                  <a:pt x="6904488" y="1563419"/>
                  <a:pt x="6911103" y="1546288"/>
                  <a:pt x="6922524" y="1534538"/>
                </a:cubicBezTo>
                <a:cubicBezTo>
                  <a:pt x="6933945" y="1522788"/>
                  <a:pt x="6949679" y="1516914"/>
                  <a:pt x="6969728" y="1516914"/>
                </a:cubicBezTo>
                <a:close/>
                <a:moveTo>
                  <a:pt x="6398228" y="1516914"/>
                </a:moveTo>
                <a:cubicBezTo>
                  <a:pt x="6418113" y="1516914"/>
                  <a:pt x="6433641" y="1522829"/>
                  <a:pt x="6444816" y="1534661"/>
                </a:cubicBezTo>
                <a:cubicBezTo>
                  <a:pt x="6455990" y="1546493"/>
                  <a:pt x="6461824" y="1563584"/>
                  <a:pt x="6462317" y="1585932"/>
                </a:cubicBezTo>
                <a:lnTo>
                  <a:pt x="6331181" y="1585932"/>
                </a:lnTo>
                <a:cubicBezTo>
                  <a:pt x="6332988" y="1563419"/>
                  <a:pt x="6339603" y="1546288"/>
                  <a:pt x="6351024" y="1534538"/>
                </a:cubicBezTo>
                <a:cubicBezTo>
                  <a:pt x="6362445" y="1522788"/>
                  <a:pt x="6378179" y="1516914"/>
                  <a:pt x="6398228" y="1516914"/>
                </a:cubicBezTo>
                <a:close/>
                <a:moveTo>
                  <a:pt x="2978754" y="1516914"/>
                </a:moveTo>
                <a:cubicBezTo>
                  <a:pt x="2998638" y="1516914"/>
                  <a:pt x="3014167" y="1522829"/>
                  <a:pt x="3025342" y="1534661"/>
                </a:cubicBezTo>
                <a:cubicBezTo>
                  <a:pt x="3036516" y="1546493"/>
                  <a:pt x="3042350" y="1563584"/>
                  <a:pt x="3042843" y="1585932"/>
                </a:cubicBezTo>
                <a:lnTo>
                  <a:pt x="2911707" y="1585932"/>
                </a:lnTo>
                <a:cubicBezTo>
                  <a:pt x="2913514" y="1563419"/>
                  <a:pt x="2920129" y="1546288"/>
                  <a:pt x="2931550" y="1534538"/>
                </a:cubicBezTo>
                <a:cubicBezTo>
                  <a:pt x="2942971" y="1522788"/>
                  <a:pt x="2958706" y="1516914"/>
                  <a:pt x="2978754" y="1516914"/>
                </a:cubicBezTo>
                <a:close/>
                <a:moveTo>
                  <a:pt x="409273" y="1490292"/>
                </a:moveTo>
                <a:cubicBezTo>
                  <a:pt x="392183" y="1490292"/>
                  <a:pt x="377516" y="1496372"/>
                  <a:pt x="365274" y="1508533"/>
                </a:cubicBezTo>
                <a:cubicBezTo>
                  <a:pt x="353031" y="1520693"/>
                  <a:pt x="346909" y="1535401"/>
                  <a:pt x="346909" y="1552656"/>
                </a:cubicBezTo>
                <a:cubicBezTo>
                  <a:pt x="346909" y="1569910"/>
                  <a:pt x="353031" y="1584659"/>
                  <a:pt x="365274" y="1596902"/>
                </a:cubicBezTo>
                <a:cubicBezTo>
                  <a:pt x="377516" y="1609144"/>
                  <a:pt x="392183" y="1615266"/>
                  <a:pt x="409273" y="1615266"/>
                </a:cubicBezTo>
                <a:cubicBezTo>
                  <a:pt x="426528" y="1615266"/>
                  <a:pt x="441277" y="1609144"/>
                  <a:pt x="453519" y="1596902"/>
                </a:cubicBezTo>
                <a:cubicBezTo>
                  <a:pt x="465762" y="1584659"/>
                  <a:pt x="471883" y="1569910"/>
                  <a:pt x="471883" y="1552656"/>
                </a:cubicBezTo>
                <a:cubicBezTo>
                  <a:pt x="471883" y="1535401"/>
                  <a:pt x="465762" y="1520693"/>
                  <a:pt x="453519" y="1508533"/>
                </a:cubicBezTo>
                <a:cubicBezTo>
                  <a:pt x="441277" y="1496372"/>
                  <a:pt x="426528" y="1490292"/>
                  <a:pt x="409273" y="1490292"/>
                </a:cubicBezTo>
                <a:close/>
                <a:moveTo>
                  <a:pt x="11377686" y="1489552"/>
                </a:moveTo>
                <a:lnTo>
                  <a:pt x="11377686" y="1646324"/>
                </a:lnTo>
                <a:cubicBezTo>
                  <a:pt x="11377686" y="1673439"/>
                  <a:pt x="11383848" y="1694720"/>
                  <a:pt x="11396173" y="1710167"/>
                </a:cubicBezTo>
                <a:cubicBezTo>
                  <a:pt x="11408498" y="1725614"/>
                  <a:pt x="11428547" y="1733338"/>
                  <a:pt x="11456318" y="1733338"/>
                </a:cubicBezTo>
                <a:cubicBezTo>
                  <a:pt x="11477517" y="1733338"/>
                  <a:pt x="11495141" y="1728942"/>
                  <a:pt x="11509192" y="1720150"/>
                </a:cubicBezTo>
                <a:cubicBezTo>
                  <a:pt x="11523242" y="1711358"/>
                  <a:pt x="11534129" y="1702197"/>
                  <a:pt x="11541852" y="1692666"/>
                </a:cubicBezTo>
                <a:lnTo>
                  <a:pt x="11543085" y="1729640"/>
                </a:lnTo>
                <a:lnTo>
                  <a:pt x="11582771" y="1729640"/>
                </a:lnTo>
                <a:lnTo>
                  <a:pt x="11582771" y="1489552"/>
                </a:lnTo>
                <a:lnTo>
                  <a:pt x="11541359" y="1489552"/>
                </a:lnTo>
                <a:lnTo>
                  <a:pt x="11541359" y="1659635"/>
                </a:lnTo>
                <a:cubicBezTo>
                  <a:pt x="11533965" y="1669495"/>
                  <a:pt x="11524187" y="1678163"/>
                  <a:pt x="11512026" y="1685640"/>
                </a:cubicBezTo>
                <a:cubicBezTo>
                  <a:pt x="11499867" y="1693117"/>
                  <a:pt x="11484748" y="1696856"/>
                  <a:pt x="11466671" y="1696856"/>
                </a:cubicBezTo>
                <a:cubicBezTo>
                  <a:pt x="11453689" y="1696856"/>
                  <a:pt x="11443747" y="1694473"/>
                  <a:pt x="11436845" y="1689708"/>
                </a:cubicBezTo>
                <a:cubicBezTo>
                  <a:pt x="11429943" y="1684942"/>
                  <a:pt x="11425260" y="1678286"/>
                  <a:pt x="11422795" y="1669741"/>
                </a:cubicBezTo>
                <a:cubicBezTo>
                  <a:pt x="11420330" y="1661196"/>
                  <a:pt x="11419097" y="1651501"/>
                  <a:pt x="11419097" y="1640655"/>
                </a:cubicBezTo>
                <a:lnTo>
                  <a:pt x="11419097" y="1489552"/>
                </a:lnTo>
                <a:close/>
                <a:moveTo>
                  <a:pt x="9577461" y="1489552"/>
                </a:moveTo>
                <a:lnTo>
                  <a:pt x="9577461" y="1646324"/>
                </a:lnTo>
                <a:cubicBezTo>
                  <a:pt x="9577461" y="1673439"/>
                  <a:pt x="9583623" y="1694720"/>
                  <a:pt x="9595948" y="1710167"/>
                </a:cubicBezTo>
                <a:cubicBezTo>
                  <a:pt x="9608273" y="1725614"/>
                  <a:pt x="9628321" y="1733338"/>
                  <a:pt x="9656093" y="1733338"/>
                </a:cubicBezTo>
                <a:cubicBezTo>
                  <a:pt x="9677292" y="1733338"/>
                  <a:pt x="9694916" y="1728942"/>
                  <a:pt x="9708967" y="1720150"/>
                </a:cubicBezTo>
                <a:cubicBezTo>
                  <a:pt x="9723017" y="1711358"/>
                  <a:pt x="9733904" y="1702197"/>
                  <a:pt x="9741627" y="1692666"/>
                </a:cubicBezTo>
                <a:lnTo>
                  <a:pt x="9742860" y="1729640"/>
                </a:lnTo>
                <a:lnTo>
                  <a:pt x="9782546" y="1729640"/>
                </a:lnTo>
                <a:lnTo>
                  <a:pt x="9782546" y="1489552"/>
                </a:lnTo>
                <a:lnTo>
                  <a:pt x="9741134" y="1489552"/>
                </a:lnTo>
                <a:lnTo>
                  <a:pt x="9741134" y="1659635"/>
                </a:lnTo>
                <a:cubicBezTo>
                  <a:pt x="9733740" y="1669495"/>
                  <a:pt x="9723962" y="1678163"/>
                  <a:pt x="9711801" y="1685640"/>
                </a:cubicBezTo>
                <a:cubicBezTo>
                  <a:pt x="9699641" y="1693117"/>
                  <a:pt x="9684522" y="1696856"/>
                  <a:pt x="9666446" y="1696856"/>
                </a:cubicBezTo>
                <a:cubicBezTo>
                  <a:pt x="9653464" y="1696856"/>
                  <a:pt x="9643522" y="1694473"/>
                  <a:pt x="9636620" y="1689708"/>
                </a:cubicBezTo>
                <a:cubicBezTo>
                  <a:pt x="9629718" y="1684942"/>
                  <a:pt x="9625035" y="1678286"/>
                  <a:pt x="9622570" y="1669741"/>
                </a:cubicBezTo>
                <a:cubicBezTo>
                  <a:pt x="9620105" y="1661196"/>
                  <a:pt x="9618872" y="1651501"/>
                  <a:pt x="9618872" y="1640655"/>
                </a:cubicBezTo>
                <a:lnTo>
                  <a:pt x="9618872" y="1489552"/>
                </a:lnTo>
                <a:close/>
                <a:moveTo>
                  <a:pt x="3183337" y="1489552"/>
                </a:moveTo>
                <a:cubicBezTo>
                  <a:pt x="3174134" y="1489552"/>
                  <a:pt x="3166493" y="1492469"/>
                  <a:pt x="3160412" y="1498303"/>
                </a:cubicBezTo>
                <a:cubicBezTo>
                  <a:pt x="3154332" y="1504137"/>
                  <a:pt x="3151292" y="1511573"/>
                  <a:pt x="3151292" y="1520611"/>
                </a:cubicBezTo>
                <a:cubicBezTo>
                  <a:pt x="3151292" y="1529320"/>
                  <a:pt x="3154332" y="1536674"/>
                  <a:pt x="3160412" y="1542672"/>
                </a:cubicBezTo>
                <a:cubicBezTo>
                  <a:pt x="3166493" y="1548670"/>
                  <a:pt x="3174134" y="1551670"/>
                  <a:pt x="3183337" y="1551670"/>
                </a:cubicBezTo>
                <a:cubicBezTo>
                  <a:pt x="3192375" y="1551670"/>
                  <a:pt x="3199852" y="1548670"/>
                  <a:pt x="3205768" y="1542672"/>
                </a:cubicBezTo>
                <a:cubicBezTo>
                  <a:pt x="3211684" y="1536674"/>
                  <a:pt x="3214641" y="1529320"/>
                  <a:pt x="3214641" y="1520611"/>
                </a:cubicBezTo>
                <a:cubicBezTo>
                  <a:pt x="3214641" y="1511573"/>
                  <a:pt x="3211684" y="1504137"/>
                  <a:pt x="3205768" y="1498303"/>
                </a:cubicBezTo>
                <a:cubicBezTo>
                  <a:pt x="3199852" y="1492469"/>
                  <a:pt x="3192375" y="1489552"/>
                  <a:pt x="3183337" y="1489552"/>
                </a:cubicBezTo>
                <a:close/>
                <a:moveTo>
                  <a:pt x="2055177" y="1489552"/>
                </a:moveTo>
                <a:lnTo>
                  <a:pt x="2055177" y="1729640"/>
                </a:lnTo>
                <a:lnTo>
                  <a:pt x="2096342" y="1729640"/>
                </a:lnTo>
                <a:lnTo>
                  <a:pt x="2096342" y="1489552"/>
                </a:lnTo>
                <a:close/>
                <a:moveTo>
                  <a:pt x="940752" y="1489552"/>
                </a:moveTo>
                <a:lnTo>
                  <a:pt x="940752" y="1729640"/>
                </a:lnTo>
                <a:lnTo>
                  <a:pt x="981917" y="1729640"/>
                </a:lnTo>
                <a:lnTo>
                  <a:pt x="981917" y="1489552"/>
                </a:lnTo>
                <a:close/>
                <a:moveTo>
                  <a:pt x="11781015" y="1486594"/>
                </a:moveTo>
                <a:cubicBezTo>
                  <a:pt x="11761788" y="1486594"/>
                  <a:pt x="11746177" y="1490785"/>
                  <a:pt x="11734180" y="1499166"/>
                </a:cubicBezTo>
                <a:cubicBezTo>
                  <a:pt x="11722184" y="1507547"/>
                  <a:pt x="11712818" y="1517982"/>
                  <a:pt x="11706080" y="1530471"/>
                </a:cubicBezTo>
                <a:lnTo>
                  <a:pt x="11704601" y="1489552"/>
                </a:lnTo>
                <a:lnTo>
                  <a:pt x="11665901" y="1489552"/>
                </a:lnTo>
                <a:lnTo>
                  <a:pt x="11665901" y="1729640"/>
                </a:lnTo>
                <a:lnTo>
                  <a:pt x="11707066" y="1729640"/>
                </a:lnTo>
                <a:lnTo>
                  <a:pt x="11707066" y="1561036"/>
                </a:lnTo>
                <a:cubicBezTo>
                  <a:pt x="11712325" y="1553806"/>
                  <a:pt x="11718323" y="1547438"/>
                  <a:pt x="11725060" y="1541933"/>
                </a:cubicBezTo>
                <a:cubicBezTo>
                  <a:pt x="11731798" y="1536428"/>
                  <a:pt x="11739686" y="1532114"/>
                  <a:pt x="11748724" y="1528992"/>
                </a:cubicBezTo>
                <a:cubicBezTo>
                  <a:pt x="11757763" y="1525870"/>
                  <a:pt x="11768279" y="1524308"/>
                  <a:pt x="11780275" y="1524308"/>
                </a:cubicBezTo>
                <a:lnTo>
                  <a:pt x="11785945" y="1524308"/>
                </a:lnTo>
                <a:lnTo>
                  <a:pt x="11785945" y="1486594"/>
                </a:lnTo>
                <a:close/>
                <a:moveTo>
                  <a:pt x="10380840" y="1486594"/>
                </a:moveTo>
                <a:cubicBezTo>
                  <a:pt x="10361613" y="1486594"/>
                  <a:pt x="10346001" y="1490785"/>
                  <a:pt x="10334005" y="1499166"/>
                </a:cubicBezTo>
                <a:cubicBezTo>
                  <a:pt x="10322009" y="1507547"/>
                  <a:pt x="10312643" y="1517982"/>
                  <a:pt x="10305905" y="1530471"/>
                </a:cubicBezTo>
                <a:lnTo>
                  <a:pt x="10304426" y="1489552"/>
                </a:lnTo>
                <a:lnTo>
                  <a:pt x="10265726" y="1489552"/>
                </a:lnTo>
                <a:lnTo>
                  <a:pt x="10265726" y="1729640"/>
                </a:lnTo>
                <a:lnTo>
                  <a:pt x="10306891" y="1729640"/>
                </a:lnTo>
                <a:lnTo>
                  <a:pt x="10306891" y="1561036"/>
                </a:lnTo>
                <a:cubicBezTo>
                  <a:pt x="10312150" y="1553806"/>
                  <a:pt x="10318147" y="1547438"/>
                  <a:pt x="10324885" y="1541933"/>
                </a:cubicBezTo>
                <a:cubicBezTo>
                  <a:pt x="10331623" y="1536428"/>
                  <a:pt x="10339511" y="1532114"/>
                  <a:pt x="10348549" y="1528992"/>
                </a:cubicBezTo>
                <a:cubicBezTo>
                  <a:pt x="10357586" y="1525870"/>
                  <a:pt x="10368104" y="1524308"/>
                  <a:pt x="10380100" y="1524308"/>
                </a:cubicBezTo>
                <a:lnTo>
                  <a:pt x="10385770" y="1524308"/>
                </a:lnTo>
                <a:lnTo>
                  <a:pt x="10385770" y="1486594"/>
                </a:lnTo>
                <a:close/>
                <a:moveTo>
                  <a:pt x="6685140" y="1486594"/>
                </a:moveTo>
                <a:cubicBezTo>
                  <a:pt x="6665914" y="1486594"/>
                  <a:pt x="6650302" y="1490785"/>
                  <a:pt x="6638306" y="1499166"/>
                </a:cubicBezTo>
                <a:cubicBezTo>
                  <a:pt x="6626310" y="1507547"/>
                  <a:pt x="6616944" y="1517982"/>
                  <a:pt x="6610205" y="1530471"/>
                </a:cubicBezTo>
                <a:lnTo>
                  <a:pt x="6608726" y="1489552"/>
                </a:lnTo>
                <a:lnTo>
                  <a:pt x="6570026" y="1489552"/>
                </a:lnTo>
                <a:lnTo>
                  <a:pt x="6570026" y="1729640"/>
                </a:lnTo>
                <a:lnTo>
                  <a:pt x="6611191" y="1729640"/>
                </a:lnTo>
                <a:lnTo>
                  <a:pt x="6611191" y="1561036"/>
                </a:lnTo>
                <a:cubicBezTo>
                  <a:pt x="6616450" y="1553806"/>
                  <a:pt x="6622448" y="1547438"/>
                  <a:pt x="6629185" y="1541933"/>
                </a:cubicBezTo>
                <a:cubicBezTo>
                  <a:pt x="6635924" y="1536428"/>
                  <a:pt x="6643811" y="1532114"/>
                  <a:pt x="6652850" y="1528992"/>
                </a:cubicBezTo>
                <a:cubicBezTo>
                  <a:pt x="6661887" y="1525870"/>
                  <a:pt x="6672405" y="1524308"/>
                  <a:pt x="6684401" y="1524308"/>
                </a:cubicBezTo>
                <a:lnTo>
                  <a:pt x="6690070" y="1524308"/>
                </a:lnTo>
                <a:lnTo>
                  <a:pt x="6690070" y="1486594"/>
                </a:lnTo>
                <a:close/>
                <a:moveTo>
                  <a:pt x="5818366" y="1486594"/>
                </a:moveTo>
                <a:cubicBezTo>
                  <a:pt x="5799138" y="1486594"/>
                  <a:pt x="5783527" y="1490785"/>
                  <a:pt x="5771531" y="1499166"/>
                </a:cubicBezTo>
                <a:cubicBezTo>
                  <a:pt x="5759535" y="1507547"/>
                  <a:pt x="5750169" y="1517982"/>
                  <a:pt x="5743430" y="1530471"/>
                </a:cubicBezTo>
                <a:lnTo>
                  <a:pt x="5741951" y="1489552"/>
                </a:lnTo>
                <a:lnTo>
                  <a:pt x="5703251" y="1489552"/>
                </a:lnTo>
                <a:lnTo>
                  <a:pt x="5703251" y="1729640"/>
                </a:lnTo>
                <a:lnTo>
                  <a:pt x="5744416" y="1729640"/>
                </a:lnTo>
                <a:lnTo>
                  <a:pt x="5744416" y="1561036"/>
                </a:lnTo>
                <a:cubicBezTo>
                  <a:pt x="5749676" y="1553806"/>
                  <a:pt x="5755674" y="1547438"/>
                  <a:pt x="5762411" y="1541933"/>
                </a:cubicBezTo>
                <a:cubicBezTo>
                  <a:pt x="5769150" y="1536428"/>
                  <a:pt x="5777036" y="1532114"/>
                  <a:pt x="5786075" y="1528992"/>
                </a:cubicBezTo>
                <a:cubicBezTo>
                  <a:pt x="5795113" y="1525870"/>
                  <a:pt x="5805630" y="1524308"/>
                  <a:pt x="5817625" y="1524308"/>
                </a:cubicBezTo>
                <a:lnTo>
                  <a:pt x="5823295" y="1524308"/>
                </a:lnTo>
                <a:lnTo>
                  <a:pt x="5823295" y="1486594"/>
                </a:lnTo>
                <a:close/>
                <a:moveTo>
                  <a:pt x="4456291" y="1486594"/>
                </a:moveTo>
                <a:cubicBezTo>
                  <a:pt x="4437064" y="1486594"/>
                  <a:pt x="4421452" y="1490785"/>
                  <a:pt x="4409457" y="1499166"/>
                </a:cubicBezTo>
                <a:cubicBezTo>
                  <a:pt x="4397460" y="1507547"/>
                  <a:pt x="4388094" y="1517982"/>
                  <a:pt x="4381356" y="1530471"/>
                </a:cubicBezTo>
                <a:lnTo>
                  <a:pt x="4379878" y="1489552"/>
                </a:lnTo>
                <a:lnTo>
                  <a:pt x="4341178" y="1489552"/>
                </a:lnTo>
                <a:lnTo>
                  <a:pt x="4341178" y="1729640"/>
                </a:lnTo>
                <a:lnTo>
                  <a:pt x="4382344" y="1729640"/>
                </a:lnTo>
                <a:lnTo>
                  <a:pt x="4382344" y="1561036"/>
                </a:lnTo>
                <a:cubicBezTo>
                  <a:pt x="4387601" y="1553806"/>
                  <a:pt x="4393599" y="1547438"/>
                  <a:pt x="4400335" y="1541933"/>
                </a:cubicBezTo>
                <a:cubicBezTo>
                  <a:pt x="4407074" y="1536428"/>
                  <a:pt x="4414964" y="1532114"/>
                  <a:pt x="4424000" y="1528992"/>
                </a:cubicBezTo>
                <a:cubicBezTo>
                  <a:pt x="4433040" y="1525870"/>
                  <a:pt x="4443555" y="1524308"/>
                  <a:pt x="4455552" y="1524308"/>
                </a:cubicBezTo>
                <a:lnTo>
                  <a:pt x="4461221" y="1524308"/>
                </a:lnTo>
                <a:lnTo>
                  <a:pt x="4461221" y="1486594"/>
                </a:lnTo>
                <a:close/>
                <a:moveTo>
                  <a:pt x="1446391" y="1486594"/>
                </a:moveTo>
                <a:cubicBezTo>
                  <a:pt x="1427164" y="1486594"/>
                  <a:pt x="1411553" y="1490785"/>
                  <a:pt x="1399557" y="1499166"/>
                </a:cubicBezTo>
                <a:cubicBezTo>
                  <a:pt x="1387561" y="1507547"/>
                  <a:pt x="1378194" y="1517982"/>
                  <a:pt x="1371456" y="1530471"/>
                </a:cubicBezTo>
                <a:lnTo>
                  <a:pt x="1369977" y="1489552"/>
                </a:lnTo>
                <a:lnTo>
                  <a:pt x="1331277" y="1489552"/>
                </a:lnTo>
                <a:lnTo>
                  <a:pt x="1331277" y="1729640"/>
                </a:lnTo>
                <a:lnTo>
                  <a:pt x="1372442" y="1729640"/>
                </a:lnTo>
                <a:lnTo>
                  <a:pt x="1372442" y="1561036"/>
                </a:lnTo>
                <a:cubicBezTo>
                  <a:pt x="1377701" y="1553806"/>
                  <a:pt x="1383699" y="1547438"/>
                  <a:pt x="1390436" y="1541933"/>
                </a:cubicBezTo>
                <a:cubicBezTo>
                  <a:pt x="1397174" y="1536428"/>
                  <a:pt x="1405062" y="1532114"/>
                  <a:pt x="1414100" y="1528992"/>
                </a:cubicBezTo>
                <a:cubicBezTo>
                  <a:pt x="1423138" y="1525870"/>
                  <a:pt x="1433656" y="1524308"/>
                  <a:pt x="1445652" y="1524308"/>
                </a:cubicBezTo>
                <a:lnTo>
                  <a:pt x="1451321" y="1524308"/>
                </a:lnTo>
                <a:lnTo>
                  <a:pt x="1451321" y="1486594"/>
                </a:lnTo>
                <a:close/>
                <a:moveTo>
                  <a:pt x="7267240" y="1486101"/>
                </a:moveTo>
                <a:cubicBezTo>
                  <a:pt x="7245712" y="1486101"/>
                  <a:pt x="7228047" y="1490415"/>
                  <a:pt x="7214243" y="1499042"/>
                </a:cubicBezTo>
                <a:cubicBezTo>
                  <a:pt x="7200440" y="1507670"/>
                  <a:pt x="7189840" y="1516831"/>
                  <a:pt x="7182445" y="1526527"/>
                </a:cubicBezTo>
                <a:lnTo>
                  <a:pt x="7180966" y="1489552"/>
                </a:lnTo>
                <a:lnTo>
                  <a:pt x="7141526" y="1489552"/>
                </a:lnTo>
                <a:lnTo>
                  <a:pt x="7141526" y="1729640"/>
                </a:lnTo>
                <a:lnTo>
                  <a:pt x="7182691" y="1729640"/>
                </a:lnTo>
                <a:lnTo>
                  <a:pt x="7182691" y="1559557"/>
                </a:lnTo>
                <a:cubicBezTo>
                  <a:pt x="7190087" y="1549862"/>
                  <a:pt x="7199864" y="1540947"/>
                  <a:pt x="7212024" y="1532812"/>
                </a:cubicBezTo>
                <a:cubicBezTo>
                  <a:pt x="7224185" y="1524678"/>
                  <a:pt x="7239221" y="1520611"/>
                  <a:pt x="7257133" y="1520611"/>
                </a:cubicBezTo>
                <a:cubicBezTo>
                  <a:pt x="7269129" y="1520611"/>
                  <a:pt x="7278291" y="1523199"/>
                  <a:pt x="7284618" y="1528376"/>
                </a:cubicBezTo>
                <a:cubicBezTo>
                  <a:pt x="7290945" y="1533552"/>
                  <a:pt x="7295340" y="1540659"/>
                  <a:pt x="7297806" y="1549698"/>
                </a:cubicBezTo>
                <a:cubicBezTo>
                  <a:pt x="7300270" y="1558736"/>
                  <a:pt x="7301503" y="1569089"/>
                  <a:pt x="7301503" y="1580756"/>
                </a:cubicBezTo>
                <a:lnTo>
                  <a:pt x="7301503" y="1729640"/>
                </a:lnTo>
                <a:lnTo>
                  <a:pt x="7342667" y="1729640"/>
                </a:lnTo>
                <a:lnTo>
                  <a:pt x="7342667" y="1574840"/>
                </a:lnTo>
                <a:cubicBezTo>
                  <a:pt x="7342667" y="1546740"/>
                  <a:pt x="7336669" y="1524925"/>
                  <a:pt x="7324674" y="1509395"/>
                </a:cubicBezTo>
                <a:cubicBezTo>
                  <a:pt x="7312677" y="1493866"/>
                  <a:pt x="7293533" y="1486101"/>
                  <a:pt x="7267240" y="1486101"/>
                </a:cubicBezTo>
                <a:close/>
                <a:moveTo>
                  <a:pt x="5997704" y="1486101"/>
                </a:moveTo>
                <a:cubicBezTo>
                  <a:pt x="5977328" y="1486101"/>
                  <a:pt x="5960319" y="1490415"/>
                  <a:pt x="5946679" y="1499042"/>
                </a:cubicBezTo>
                <a:cubicBezTo>
                  <a:pt x="5933040" y="1507670"/>
                  <a:pt x="5922687" y="1516831"/>
                  <a:pt x="5915620" y="1526527"/>
                </a:cubicBezTo>
                <a:lnTo>
                  <a:pt x="5914141" y="1489552"/>
                </a:lnTo>
                <a:lnTo>
                  <a:pt x="5874701" y="1489552"/>
                </a:lnTo>
                <a:lnTo>
                  <a:pt x="5874701" y="1729640"/>
                </a:lnTo>
                <a:lnTo>
                  <a:pt x="5915866" y="1729640"/>
                </a:lnTo>
                <a:lnTo>
                  <a:pt x="5915866" y="1559557"/>
                </a:lnTo>
                <a:cubicBezTo>
                  <a:pt x="5922933" y="1549862"/>
                  <a:pt x="5932299" y="1540947"/>
                  <a:pt x="5943968" y="1532812"/>
                </a:cubicBezTo>
                <a:cubicBezTo>
                  <a:pt x="5955634" y="1524678"/>
                  <a:pt x="5969932" y="1520611"/>
                  <a:pt x="5986858" y="1520611"/>
                </a:cubicBezTo>
                <a:cubicBezTo>
                  <a:pt x="5998854" y="1520611"/>
                  <a:pt x="6008057" y="1523199"/>
                  <a:pt x="6014465" y="1528376"/>
                </a:cubicBezTo>
                <a:cubicBezTo>
                  <a:pt x="6020874" y="1533552"/>
                  <a:pt x="6025270" y="1540659"/>
                  <a:pt x="6027653" y="1549698"/>
                </a:cubicBezTo>
                <a:cubicBezTo>
                  <a:pt x="6030037" y="1558736"/>
                  <a:pt x="6031227" y="1569089"/>
                  <a:pt x="6031227" y="1580756"/>
                </a:cubicBezTo>
                <a:lnTo>
                  <a:pt x="6031227" y="1729640"/>
                </a:lnTo>
                <a:lnTo>
                  <a:pt x="6072638" y="1729640"/>
                </a:lnTo>
                <a:lnTo>
                  <a:pt x="6072638" y="1574840"/>
                </a:lnTo>
                <a:lnTo>
                  <a:pt x="6071737" y="1558533"/>
                </a:lnTo>
                <a:lnTo>
                  <a:pt x="6100000" y="1532566"/>
                </a:lnTo>
                <a:cubicBezTo>
                  <a:pt x="6111668" y="1524596"/>
                  <a:pt x="6126046" y="1520611"/>
                  <a:pt x="6143136" y="1520611"/>
                </a:cubicBezTo>
                <a:cubicBezTo>
                  <a:pt x="6154969" y="1520611"/>
                  <a:pt x="6164089" y="1523199"/>
                  <a:pt x="6170497" y="1528376"/>
                </a:cubicBezTo>
                <a:cubicBezTo>
                  <a:pt x="6176907" y="1533552"/>
                  <a:pt x="6181303" y="1540659"/>
                  <a:pt x="6183685" y="1549698"/>
                </a:cubicBezTo>
                <a:cubicBezTo>
                  <a:pt x="6186069" y="1558736"/>
                  <a:pt x="6187259" y="1569089"/>
                  <a:pt x="6187259" y="1580756"/>
                </a:cubicBezTo>
                <a:lnTo>
                  <a:pt x="6187259" y="1729640"/>
                </a:lnTo>
                <a:lnTo>
                  <a:pt x="6228425" y="1729640"/>
                </a:lnTo>
                <a:lnTo>
                  <a:pt x="6228425" y="1574840"/>
                </a:lnTo>
                <a:cubicBezTo>
                  <a:pt x="6228425" y="1546904"/>
                  <a:pt x="6222591" y="1525130"/>
                  <a:pt x="6210922" y="1509519"/>
                </a:cubicBezTo>
                <a:cubicBezTo>
                  <a:pt x="6199255" y="1493907"/>
                  <a:pt x="6180111" y="1486101"/>
                  <a:pt x="6153490" y="1486101"/>
                </a:cubicBezTo>
                <a:cubicBezTo>
                  <a:pt x="6133112" y="1486101"/>
                  <a:pt x="6115652" y="1490620"/>
                  <a:pt x="6101109" y="1499659"/>
                </a:cubicBezTo>
                <a:lnTo>
                  <a:pt x="6065135" y="1528879"/>
                </a:lnTo>
                <a:lnTo>
                  <a:pt x="6062794" y="1522383"/>
                </a:lnTo>
                <a:cubicBezTo>
                  <a:pt x="6060606" y="1517709"/>
                  <a:pt x="6058055" y="1513421"/>
                  <a:pt x="6055137" y="1509519"/>
                </a:cubicBezTo>
                <a:cubicBezTo>
                  <a:pt x="6043470" y="1493907"/>
                  <a:pt x="6024326" y="1486101"/>
                  <a:pt x="5997704" y="1486101"/>
                </a:cubicBezTo>
                <a:close/>
                <a:moveTo>
                  <a:pt x="4885992" y="1486101"/>
                </a:moveTo>
                <a:cubicBezTo>
                  <a:pt x="4864464" y="1486101"/>
                  <a:pt x="4846797" y="1490415"/>
                  <a:pt x="4832993" y="1499042"/>
                </a:cubicBezTo>
                <a:cubicBezTo>
                  <a:pt x="4819190" y="1507670"/>
                  <a:pt x="4808590" y="1516831"/>
                  <a:pt x="4801195" y="1526527"/>
                </a:cubicBezTo>
                <a:lnTo>
                  <a:pt x="4799717" y="1489552"/>
                </a:lnTo>
                <a:lnTo>
                  <a:pt x="4760277" y="1489552"/>
                </a:lnTo>
                <a:lnTo>
                  <a:pt x="4760277" y="1729640"/>
                </a:lnTo>
                <a:lnTo>
                  <a:pt x="4801442" y="1729640"/>
                </a:lnTo>
                <a:lnTo>
                  <a:pt x="4801442" y="1559557"/>
                </a:lnTo>
                <a:cubicBezTo>
                  <a:pt x="4808836" y="1549862"/>
                  <a:pt x="4818614" y="1540947"/>
                  <a:pt x="4830776" y="1532812"/>
                </a:cubicBezTo>
                <a:cubicBezTo>
                  <a:pt x="4842935" y="1524678"/>
                  <a:pt x="4857972" y="1520611"/>
                  <a:pt x="4875885" y="1520611"/>
                </a:cubicBezTo>
                <a:cubicBezTo>
                  <a:pt x="4887879" y="1520611"/>
                  <a:pt x="4897041" y="1523199"/>
                  <a:pt x="4903370" y="1528376"/>
                </a:cubicBezTo>
                <a:cubicBezTo>
                  <a:pt x="4909694" y="1533552"/>
                  <a:pt x="4914092" y="1540659"/>
                  <a:pt x="4916555" y="1549698"/>
                </a:cubicBezTo>
                <a:cubicBezTo>
                  <a:pt x="4919021" y="1558736"/>
                  <a:pt x="4920253" y="1569089"/>
                  <a:pt x="4920253" y="1580756"/>
                </a:cubicBezTo>
                <a:lnTo>
                  <a:pt x="4920253" y="1729640"/>
                </a:lnTo>
                <a:lnTo>
                  <a:pt x="4961418" y="1729640"/>
                </a:lnTo>
                <a:lnTo>
                  <a:pt x="4961418" y="1574840"/>
                </a:lnTo>
                <a:cubicBezTo>
                  <a:pt x="4961418" y="1546740"/>
                  <a:pt x="4955421" y="1524925"/>
                  <a:pt x="4943424" y="1509395"/>
                </a:cubicBezTo>
                <a:cubicBezTo>
                  <a:pt x="4931428" y="1493866"/>
                  <a:pt x="4912282" y="1486101"/>
                  <a:pt x="4885992" y="1486101"/>
                </a:cubicBezTo>
                <a:close/>
                <a:moveTo>
                  <a:pt x="2578229" y="1486101"/>
                </a:moveTo>
                <a:cubicBezTo>
                  <a:pt x="2557852" y="1486101"/>
                  <a:pt x="2540844" y="1490415"/>
                  <a:pt x="2527205" y="1499042"/>
                </a:cubicBezTo>
                <a:cubicBezTo>
                  <a:pt x="2513565" y="1507670"/>
                  <a:pt x="2503212" y="1516831"/>
                  <a:pt x="2496146" y="1526527"/>
                </a:cubicBezTo>
                <a:lnTo>
                  <a:pt x="2494667" y="1489552"/>
                </a:lnTo>
                <a:lnTo>
                  <a:pt x="2455228" y="1489552"/>
                </a:lnTo>
                <a:lnTo>
                  <a:pt x="2455228" y="1729640"/>
                </a:lnTo>
                <a:lnTo>
                  <a:pt x="2496393" y="1729640"/>
                </a:lnTo>
                <a:lnTo>
                  <a:pt x="2496393" y="1559557"/>
                </a:lnTo>
                <a:cubicBezTo>
                  <a:pt x="2503459" y="1549862"/>
                  <a:pt x="2512826" y="1540947"/>
                  <a:pt x="2524493" y="1532812"/>
                </a:cubicBezTo>
                <a:cubicBezTo>
                  <a:pt x="2536161" y="1524678"/>
                  <a:pt x="2550457" y="1520611"/>
                  <a:pt x="2567384" y="1520611"/>
                </a:cubicBezTo>
                <a:cubicBezTo>
                  <a:pt x="2579380" y="1520611"/>
                  <a:pt x="2588582" y="1523199"/>
                  <a:pt x="2594991" y="1528376"/>
                </a:cubicBezTo>
                <a:cubicBezTo>
                  <a:pt x="2601400" y="1533552"/>
                  <a:pt x="2605796" y="1540659"/>
                  <a:pt x="2608179" y="1549698"/>
                </a:cubicBezTo>
                <a:cubicBezTo>
                  <a:pt x="2610561" y="1558736"/>
                  <a:pt x="2611753" y="1569089"/>
                  <a:pt x="2611753" y="1580756"/>
                </a:cubicBezTo>
                <a:lnTo>
                  <a:pt x="2611753" y="1729640"/>
                </a:lnTo>
                <a:lnTo>
                  <a:pt x="2653164" y="1729640"/>
                </a:lnTo>
                <a:lnTo>
                  <a:pt x="2653164" y="1574840"/>
                </a:lnTo>
                <a:lnTo>
                  <a:pt x="2652263" y="1558533"/>
                </a:lnTo>
                <a:lnTo>
                  <a:pt x="2680526" y="1532566"/>
                </a:lnTo>
                <a:cubicBezTo>
                  <a:pt x="2692193" y="1524596"/>
                  <a:pt x="2706572" y="1520611"/>
                  <a:pt x="2723662" y="1520611"/>
                </a:cubicBezTo>
                <a:cubicBezTo>
                  <a:pt x="2735494" y="1520611"/>
                  <a:pt x="2744614" y="1523199"/>
                  <a:pt x="2751024" y="1528376"/>
                </a:cubicBezTo>
                <a:cubicBezTo>
                  <a:pt x="2757432" y="1533552"/>
                  <a:pt x="2761828" y="1540659"/>
                  <a:pt x="2764211" y="1549698"/>
                </a:cubicBezTo>
                <a:cubicBezTo>
                  <a:pt x="2766594" y="1558736"/>
                  <a:pt x="2767785" y="1569089"/>
                  <a:pt x="2767785" y="1580756"/>
                </a:cubicBezTo>
                <a:lnTo>
                  <a:pt x="2767785" y="1729640"/>
                </a:lnTo>
                <a:lnTo>
                  <a:pt x="2808950" y="1729640"/>
                </a:lnTo>
                <a:lnTo>
                  <a:pt x="2808950" y="1574840"/>
                </a:lnTo>
                <a:cubicBezTo>
                  <a:pt x="2808950" y="1546904"/>
                  <a:pt x="2803116" y="1525130"/>
                  <a:pt x="2791449" y="1509519"/>
                </a:cubicBezTo>
                <a:cubicBezTo>
                  <a:pt x="2779781" y="1493907"/>
                  <a:pt x="2760637" y="1486101"/>
                  <a:pt x="2734015" y="1486101"/>
                </a:cubicBezTo>
                <a:cubicBezTo>
                  <a:pt x="2713638" y="1486101"/>
                  <a:pt x="2696178" y="1490620"/>
                  <a:pt x="2681634" y="1499659"/>
                </a:cubicBezTo>
                <a:lnTo>
                  <a:pt x="2645661" y="1528879"/>
                </a:lnTo>
                <a:lnTo>
                  <a:pt x="2643320" y="1522383"/>
                </a:lnTo>
                <a:cubicBezTo>
                  <a:pt x="2641132" y="1517709"/>
                  <a:pt x="2638580" y="1513421"/>
                  <a:pt x="2635663" y="1509519"/>
                </a:cubicBezTo>
                <a:cubicBezTo>
                  <a:pt x="2623996" y="1493907"/>
                  <a:pt x="2604851" y="1486101"/>
                  <a:pt x="2578229" y="1486101"/>
                </a:cubicBezTo>
                <a:close/>
                <a:moveTo>
                  <a:pt x="12176856" y="1485362"/>
                </a:moveTo>
                <a:cubicBezTo>
                  <a:pt x="12164038" y="1485362"/>
                  <a:pt x="12152123" y="1486718"/>
                  <a:pt x="12141114" y="1489429"/>
                </a:cubicBezTo>
                <a:cubicBezTo>
                  <a:pt x="12130104" y="1492141"/>
                  <a:pt x="12120531" y="1496208"/>
                  <a:pt x="12112397" y="1501631"/>
                </a:cubicBezTo>
                <a:cubicBezTo>
                  <a:pt x="12104262" y="1507054"/>
                  <a:pt x="12097936" y="1513832"/>
                  <a:pt x="12093416" y="1521967"/>
                </a:cubicBezTo>
                <a:cubicBezTo>
                  <a:pt x="12088897" y="1530101"/>
                  <a:pt x="12086638" y="1539509"/>
                  <a:pt x="12086638" y="1550190"/>
                </a:cubicBezTo>
                <a:cubicBezTo>
                  <a:pt x="12086638" y="1563830"/>
                  <a:pt x="12089842" y="1575128"/>
                  <a:pt x="12096251" y="1584084"/>
                </a:cubicBezTo>
                <a:cubicBezTo>
                  <a:pt x="12102660" y="1593040"/>
                  <a:pt x="12112273" y="1600435"/>
                  <a:pt x="12125091" y="1606268"/>
                </a:cubicBezTo>
                <a:cubicBezTo>
                  <a:pt x="12137909" y="1612102"/>
                  <a:pt x="12153685" y="1617238"/>
                  <a:pt x="12172419" y="1621674"/>
                </a:cubicBezTo>
                <a:cubicBezTo>
                  <a:pt x="12195425" y="1627098"/>
                  <a:pt x="12211488" y="1632685"/>
                  <a:pt x="12220609" y="1638436"/>
                </a:cubicBezTo>
                <a:cubicBezTo>
                  <a:pt x="12229729" y="1644188"/>
                  <a:pt x="12234289" y="1652980"/>
                  <a:pt x="12234289" y="1664811"/>
                </a:cubicBezTo>
                <a:cubicBezTo>
                  <a:pt x="12234289" y="1678615"/>
                  <a:pt x="12229236" y="1688516"/>
                  <a:pt x="12219130" y="1694514"/>
                </a:cubicBezTo>
                <a:cubicBezTo>
                  <a:pt x="12209023" y="1700512"/>
                  <a:pt x="12196165" y="1703511"/>
                  <a:pt x="12180553" y="1703511"/>
                </a:cubicBezTo>
                <a:cubicBezTo>
                  <a:pt x="12163134" y="1703511"/>
                  <a:pt x="12148632" y="1699691"/>
                  <a:pt x="12137046" y="1692049"/>
                </a:cubicBezTo>
                <a:cubicBezTo>
                  <a:pt x="12125461" y="1684408"/>
                  <a:pt x="12119668" y="1671220"/>
                  <a:pt x="12119668" y="1652487"/>
                </a:cubicBezTo>
                <a:lnTo>
                  <a:pt x="12079982" y="1652487"/>
                </a:lnTo>
                <a:cubicBezTo>
                  <a:pt x="12079982" y="1667276"/>
                  <a:pt x="12082571" y="1679889"/>
                  <a:pt x="12087747" y="1690324"/>
                </a:cubicBezTo>
                <a:cubicBezTo>
                  <a:pt x="12092923" y="1700759"/>
                  <a:pt x="12100113" y="1709181"/>
                  <a:pt x="12109316" y="1715590"/>
                </a:cubicBezTo>
                <a:cubicBezTo>
                  <a:pt x="12118518" y="1721999"/>
                  <a:pt x="12129158" y="1726682"/>
                  <a:pt x="12141237" y="1729640"/>
                </a:cubicBezTo>
                <a:cubicBezTo>
                  <a:pt x="12153315" y="1732598"/>
                  <a:pt x="12166092" y="1734077"/>
                  <a:pt x="12179567" y="1734077"/>
                </a:cubicBezTo>
                <a:cubicBezTo>
                  <a:pt x="12193042" y="1734077"/>
                  <a:pt x="12205572" y="1732680"/>
                  <a:pt x="12217158" y="1729886"/>
                </a:cubicBezTo>
                <a:cubicBezTo>
                  <a:pt x="12228743" y="1727093"/>
                  <a:pt x="12238849" y="1722779"/>
                  <a:pt x="12247477" y="1716946"/>
                </a:cubicBezTo>
                <a:cubicBezTo>
                  <a:pt x="12256104" y="1711112"/>
                  <a:pt x="12262842" y="1703635"/>
                  <a:pt x="12267690" y="1694514"/>
                </a:cubicBezTo>
                <a:cubicBezTo>
                  <a:pt x="12272537" y="1685394"/>
                  <a:pt x="12274961" y="1674589"/>
                  <a:pt x="12274961" y="1662100"/>
                </a:cubicBezTo>
                <a:cubicBezTo>
                  <a:pt x="12274961" y="1647639"/>
                  <a:pt x="12271880" y="1635766"/>
                  <a:pt x="12265718" y="1626481"/>
                </a:cubicBezTo>
                <a:cubicBezTo>
                  <a:pt x="12259555" y="1617196"/>
                  <a:pt x="12250394" y="1609596"/>
                  <a:pt x="12238233" y="1603680"/>
                </a:cubicBezTo>
                <a:cubicBezTo>
                  <a:pt x="12226072" y="1597764"/>
                  <a:pt x="12211036" y="1592670"/>
                  <a:pt x="12193124" y="1588398"/>
                </a:cubicBezTo>
                <a:cubicBezTo>
                  <a:pt x="12176692" y="1584454"/>
                  <a:pt x="12163627" y="1580715"/>
                  <a:pt x="12153931" y="1577182"/>
                </a:cubicBezTo>
                <a:cubicBezTo>
                  <a:pt x="12144235" y="1573649"/>
                  <a:pt x="12137334" y="1569664"/>
                  <a:pt x="12133226" y="1565227"/>
                </a:cubicBezTo>
                <a:cubicBezTo>
                  <a:pt x="12129118" y="1560790"/>
                  <a:pt x="12127063" y="1555367"/>
                  <a:pt x="12127063" y="1548958"/>
                </a:cubicBezTo>
                <a:cubicBezTo>
                  <a:pt x="12127063" y="1537784"/>
                  <a:pt x="12131664" y="1529567"/>
                  <a:pt x="12140867" y="1524308"/>
                </a:cubicBezTo>
                <a:cubicBezTo>
                  <a:pt x="12150070" y="1519050"/>
                  <a:pt x="12162066" y="1516420"/>
                  <a:pt x="12176856" y="1516420"/>
                </a:cubicBezTo>
                <a:cubicBezTo>
                  <a:pt x="12191481" y="1516420"/>
                  <a:pt x="12203888" y="1519954"/>
                  <a:pt x="12214077" y="1527020"/>
                </a:cubicBezTo>
                <a:cubicBezTo>
                  <a:pt x="12224265" y="1534086"/>
                  <a:pt x="12229359" y="1546164"/>
                  <a:pt x="12229359" y="1563255"/>
                </a:cubicBezTo>
                <a:lnTo>
                  <a:pt x="12269292" y="1563255"/>
                </a:lnTo>
                <a:cubicBezTo>
                  <a:pt x="12269292" y="1549451"/>
                  <a:pt x="12266827" y="1537619"/>
                  <a:pt x="12261897" y="1527759"/>
                </a:cubicBezTo>
                <a:cubicBezTo>
                  <a:pt x="12256967" y="1517900"/>
                  <a:pt x="12250271" y="1509847"/>
                  <a:pt x="12241807" y="1503603"/>
                </a:cubicBezTo>
                <a:cubicBezTo>
                  <a:pt x="12233344" y="1497358"/>
                  <a:pt x="12223567" y="1492757"/>
                  <a:pt x="12212474" y="1489799"/>
                </a:cubicBezTo>
                <a:cubicBezTo>
                  <a:pt x="12201382" y="1486841"/>
                  <a:pt x="12189509" y="1485362"/>
                  <a:pt x="12176856" y="1485362"/>
                </a:cubicBezTo>
                <a:close/>
                <a:moveTo>
                  <a:pt x="11922727" y="1485362"/>
                </a:moveTo>
                <a:cubicBezTo>
                  <a:pt x="11898077" y="1485362"/>
                  <a:pt x="11877741" y="1490620"/>
                  <a:pt x="11861719" y="1501138"/>
                </a:cubicBezTo>
                <a:cubicBezTo>
                  <a:pt x="11845697" y="1511655"/>
                  <a:pt x="11833783" y="1526239"/>
                  <a:pt x="11825977" y="1544891"/>
                </a:cubicBezTo>
                <a:cubicBezTo>
                  <a:pt x="11818172" y="1563542"/>
                  <a:pt x="11814268" y="1585111"/>
                  <a:pt x="11814268" y="1609596"/>
                </a:cubicBezTo>
                <a:cubicBezTo>
                  <a:pt x="11814268" y="1633096"/>
                  <a:pt x="11818295" y="1654253"/>
                  <a:pt x="11826347" y="1673069"/>
                </a:cubicBezTo>
                <a:cubicBezTo>
                  <a:pt x="11834400" y="1691885"/>
                  <a:pt x="11846765" y="1706757"/>
                  <a:pt x="11863444" y="1717685"/>
                </a:cubicBezTo>
                <a:cubicBezTo>
                  <a:pt x="11880125" y="1728613"/>
                  <a:pt x="11901528" y="1734077"/>
                  <a:pt x="11927657" y="1734077"/>
                </a:cubicBezTo>
                <a:cubicBezTo>
                  <a:pt x="11947870" y="1734077"/>
                  <a:pt x="11965371" y="1730749"/>
                  <a:pt x="11980161" y="1724094"/>
                </a:cubicBezTo>
                <a:cubicBezTo>
                  <a:pt x="11994950" y="1717438"/>
                  <a:pt x="12006454" y="1707989"/>
                  <a:pt x="12014670" y="1695747"/>
                </a:cubicBezTo>
                <a:cubicBezTo>
                  <a:pt x="12022887" y="1683504"/>
                  <a:pt x="12027241" y="1668920"/>
                  <a:pt x="12027734" y="1651994"/>
                </a:cubicBezTo>
                <a:lnTo>
                  <a:pt x="11987063" y="1651994"/>
                </a:lnTo>
                <a:cubicBezTo>
                  <a:pt x="11986570" y="1668262"/>
                  <a:pt x="11981147" y="1680710"/>
                  <a:pt x="11970794" y="1689338"/>
                </a:cubicBezTo>
                <a:cubicBezTo>
                  <a:pt x="11960441" y="1697965"/>
                  <a:pt x="11946063" y="1702279"/>
                  <a:pt x="11927657" y="1702279"/>
                </a:cubicBezTo>
                <a:cubicBezTo>
                  <a:pt x="11910402" y="1702279"/>
                  <a:pt x="11896517" y="1698335"/>
                  <a:pt x="11885999" y="1690447"/>
                </a:cubicBezTo>
                <a:cubicBezTo>
                  <a:pt x="11875482" y="1682559"/>
                  <a:pt x="11867800" y="1672083"/>
                  <a:pt x="11862951" y="1659019"/>
                </a:cubicBezTo>
                <a:cubicBezTo>
                  <a:pt x="11858104" y="1645954"/>
                  <a:pt x="11855598" y="1631616"/>
                  <a:pt x="11855433" y="1616005"/>
                </a:cubicBezTo>
                <a:lnTo>
                  <a:pt x="12026502" y="1616005"/>
                </a:lnTo>
                <a:cubicBezTo>
                  <a:pt x="12026831" y="1614526"/>
                  <a:pt x="12027078" y="1612102"/>
                  <a:pt x="12027241" y="1608734"/>
                </a:cubicBezTo>
                <a:cubicBezTo>
                  <a:pt x="12027407" y="1605365"/>
                  <a:pt x="12027488" y="1602448"/>
                  <a:pt x="12027488" y="1599983"/>
                </a:cubicBezTo>
                <a:cubicBezTo>
                  <a:pt x="12027488" y="1563008"/>
                  <a:pt x="12018204" y="1534661"/>
                  <a:pt x="11999634" y="1514942"/>
                </a:cubicBezTo>
                <a:cubicBezTo>
                  <a:pt x="11981065" y="1495222"/>
                  <a:pt x="11955430" y="1485362"/>
                  <a:pt x="11922727" y="1485362"/>
                </a:cubicBezTo>
                <a:close/>
                <a:moveTo>
                  <a:pt x="11047906" y="1485362"/>
                </a:moveTo>
                <a:cubicBezTo>
                  <a:pt x="11028679" y="1485362"/>
                  <a:pt x="11011630" y="1488156"/>
                  <a:pt x="10996758" y="1493743"/>
                </a:cubicBezTo>
                <a:cubicBezTo>
                  <a:pt x="10981885" y="1499330"/>
                  <a:pt x="10970219" y="1508204"/>
                  <a:pt x="10961755" y="1520364"/>
                </a:cubicBezTo>
                <a:cubicBezTo>
                  <a:pt x="10953292" y="1532525"/>
                  <a:pt x="10949061" y="1548465"/>
                  <a:pt x="10949061" y="1568185"/>
                </a:cubicBezTo>
                <a:lnTo>
                  <a:pt x="10988993" y="1568185"/>
                </a:lnTo>
                <a:cubicBezTo>
                  <a:pt x="10988993" y="1550108"/>
                  <a:pt x="10994663" y="1536880"/>
                  <a:pt x="11006001" y="1528499"/>
                </a:cubicBezTo>
                <a:cubicBezTo>
                  <a:pt x="11017340" y="1520118"/>
                  <a:pt x="11031308" y="1515928"/>
                  <a:pt x="11047906" y="1515928"/>
                </a:cubicBezTo>
                <a:cubicBezTo>
                  <a:pt x="11063518" y="1515928"/>
                  <a:pt x="11076417" y="1519748"/>
                  <a:pt x="11086606" y="1527390"/>
                </a:cubicBezTo>
                <a:cubicBezTo>
                  <a:pt x="11096795" y="1535031"/>
                  <a:pt x="11101889" y="1549122"/>
                  <a:pt x="11101889" y="1569664"/>
                </a:cubicBezTo>
                <a:lnTo>
                  <a:pt x="11101889" y="1586426"/>
                </a:lnTo>
                <a:cubicBezTo>
                  <a:pt x="11068858" y="1586754"/>
                  <a:pt x="11040018" y="1588932"/>
                  <a:pt x="11015368" y="1592958"/>
                </a:cubicBezTo>
                <a:cubicBezTo>
                  <a:pt x="10990719" y="1596984"/>
                  <a:pt x="10971656" y="1604584"/>
                  <a:pt x="10958181" y="1615759"/>
                </a:cubicBezTo>
                <a:cubicBezTo>
                  <a:pt x="10944706" y="1626933"/>
                  <a:pt x="10937968" y="1643284"/>
                  <a:pt x="10937968" y="1664811"/>
                </a:cubicBezTo>
                <a:cubicBezTo>
                  <a:pt x="10937968" y="1679930"/>
                  <a:pt x="10941379" y="1692624"/>
                  <a:pt x="10948198" y="1702895"/>
                </a:cubicBezTo>
                <a:cubicBezTo>
                  <a:pt x="10955017" y="1713166"/>
                  <a:pt x="10964138" y="1720930"/>
                  <a:pt x="10975559" y="1726189"/>
                </a:cubicBezTo>
                <a:cubicBezTo>
                  <a:pt x="10986981" y="1731448"/>
                  <a:pt x="10999593" y="1734077"/>
                  <a:pt x="11013396" y="1734077"/>
                </a:cubicBezTo>
                <a:cubicBezTo>
                  <a:pt x="11032787" y="1734077"/>
                  <a:pt x="11049755" y="1730338"/>
                  <a:pt x="11064298" y="1722861"/>
                </a:cubicBezTo>
                <a:cubicBezTo>
                  <a:pt x="11078841" y="1715384"/>
                  <a:pt x="11091618" y="1705483"/>
                  <a:pt x="11102628" y="1693158"/>
                </a:cubicBezTo>
                <a:lnTo>
                  <a:pt x="11104354" y="1729640"/>
                </a:lnTo>
                <a:lnTo>
                  <a:pt x="11142807" y="1729640"/>
                </a:lnTo>
                <a:lnTo>
                  <a:pt x="11142807" y="1569171"/>
                </a:lnTo>
                <a:cubicBezTo>
                  <a:pt x="11142807" y="1551916"/>
                  <a:pt x="11140178" y="1537824"/>
                  <a:pt x="11134919" y="1526897"/>
                </a:cubicBezTo>
                <a:cubicBezTo>
                  <a:pt x="11129660" y="1515969"/>
                  <a:pt x="11122554" y="1507464"/>
                  <a:pt x="11113597" y="1501384"/>
                </a:cubicBezTo>
                <a:cubicBezTo>
                  <a:pt x="11104641" y="1495304"/>
                  <a:pt x="11094534" y="1491114"/>
                  <a:pt x="11083278" y="1488813"/>
                </a:cubicBezTo>
                <a:cubicBezTo>
                  <a:pt x="11072022" y="1486512"/>
                  <a:pt x="11060231" y="1485362"/>
                  <a:pt x="11047906" y="1485362"/>
                </a:cubicBezTo>
                <a:close/>
                <a:moveTo>
                  <a:pt x="10779727" y="1485362"/>
                </a:moveTo>
                <a:cubicBezTo>
                  <a:pt x="10755077" y="1485362"/>
                  <a:pt x="10734741" y="1490620"/>
                  <a:pt x="10718719" y="1501138"/>
                </a:cubicBezTo>
                <a:cubicBezTo>
                  <a:pt x="10702697" y="1511655"/>
                  <a:pt x="10690782" y="1526239"/>
                  <a:pt x="10682977" y="1544891"/>
                </a:cubicBezTo>
                <a:cubicBezTo>
                  <a:pt x="10675172" y="1563542"/>
                  <a:pt x="10671268" y="1585111"/>
                  <a:pt x="10671268" y="1609596"/>
                </a:cubicBezTo>
                <a:cubicBezTo>
                  <a:pt x="10671268" y="1633096"/>
                  <a:pt x="10675295" y="1654253"/>
                  <a:pt x="10683347" y="1673069"/>
                </a:cubicBezTo>
                <a:cubicBezTo>
                  <a:pt x="10691399" y="1691885"/>
                  <a:pt x="10703765" y="1706757"/>
                  <a:pt x="10720444" y="1717685"/>
                </a:cubicBezTo>
                <a:cubicBezTo>
                  <a:pt x="10737124" y="1728613"/>
                  <a:pt x="10758528" y="1734077"/>
                  <a:pt x="10784657" y="1734077"/>
                </a:cubicBezTo>
                <a:cubicBezTo>
                  <a:pt x="10804870" y="1734077"/>
                  <a:pt x="10822371" y="1730749"/>
                  <a:pt x="10837161" y="1724094"/>
                </a:cubicBezTo>
                <a:cubicBezTo>
                  <a:pt x="10851950" y="1717438"/>
                  <a:pt x="10863453" y="1707989"/>
                  <a:pt x="10871670" y="1695747"/>
                </a:cubicBezTo>
                <a:cubicBezTo>
                  <a:pt x="10879887" y="1683504"/>
                  <a:pt x="10884241" y="1668920"/>
                  <a:pt x="10884734" y="1651994"/>
                </a:cubicBezTo>
                <a:lnTo>
                  <a:pt x="10844063" y="1651994"/>
                </a:lnTo>
                <a:cubicBezTo>
                  <a:pt x="10843570" y="1668262"/>
                  <a:pt x="10838147" y="1680710"/>
                  <a:pt x="10827794" y="1689338"/>
                </a:cubicBezTo>
                <a:cubicBezTo>
                  <a:pt x="10817441" y="1697965"/>
                  <a:pt x="10803062" y="1702279"/>
                  <a:pt x="10784657" y="1702279"/>
                </a:cubicBezTo>
                <a:cubicBezTo>
                  <a:pt x="10767402" y="1702279"/>
                  <a:pt x="10753516" y="1698335"/>
                  <a:pt x="10742999" y="1690447"/>
                </a:cubicBezTo>
                <a:cubicBezTo>
                  <a:pt x="10732482" y="1682559"/>
                  <a:pt x="10724799" y="1672083"/>
                  <a:pt x="10719951" y="1659019"/>
                </a:cubicBezTo>
                <a:cubicBezTo>
                  <a:pt x="10715104" y="1645954"/>
                  <a:pt x="10712597" y="1631616"/>
                  <a:pt x="10712433" y="1616005"/>
                </a:cubicBezTo>
                <a:lnTo>
                  <a:pt x="10883502" y="1616005"/>
                </a:lnTo>
                <a:cubicBezTo>
                  <a:pt x="10883831" y="1614526"/>
                  <a:pt x="10884078" y="1612102"/>
                  <a:pt x="10884241" y="1608734"/>
                </a:cubicBezTo>
                <a:cubicBezTo>
                  <a:pt x="10884405" y="1605365"/>
                  <a:pt x="10884488" y="1602448"/>
                  <a:pt x="10884488" y="1599983"/>
                </a:cubicBezTo>
                <a:cubicBezTo>
                  <a:pt x="10884488" y="1563008"/>
                  <a:pt x="10875204" y="1534661"/>
                  <a:pt x="10856634" y="1514942"/>
                </a:cubicBezTo>
                <a:cubicBezTo>
                  <a:pt x="10838064" y="1495222"/>
                  <a:pt x="10812428" y="1485362"/>
                  <a:pt x="10779727" y="1485362"/>
                </a:cubicBezTo>
                <a:close/>
                <a:moveTo>
                  <a:pt x="10095406" y="1485362"/>
                </a:moveTo>
                <a:cubicBezTo>
                  <a:pt x="10076179" y="1485362"/>
                  <a:pt x="10059130" y="1488156"/>
                  <a:pt x="10044258" y="1493743"/>
                </a:cubicBezTo>
                <a:cubicBezTo>
                  <a:pt x="10029387" y="1499330"/>
                  <a:pt x="10017719" y="1508204"/>
                  <a:pt x="10009255" y="1520364"/>
                </a:cubicBezTo>
                <a:cubicBezTo>
                  <a:pt x="10000793" y="1532525"/>
                  <a:pt x="9996561" y="1548465"/>
                  <a:pt x="9996561" y="1568185"/>
                </a:cubicBezTo>
                <a:lnTo>
                  <a:pt x="10036493" y="1568185"/>
                </a:lnTo>
                <a:cubicBezTo>
                  <a:pt x="10036493" y="1550108"/>
                  <a:pt x="10042163" y="1536880"/>
                  <a:pt x="10053501" y="1528499"/>
                </a:cubicBezTo>
                <a:cubicBezTo>
                  <a:pt x="10064840" y="1520118"/>
                  <a:pt x="10078809" y="1515928"/>
                  <a:pt x="10095406" y="1515928"/>
                </a:cubicBezTo>
                <a:cubicBezTo>
                  <a:pt x="10111018" y="1515928"/>
                  <a:pt x="10123918" y="1519748"/>
                  <a:pt x="10134106" y="1527390"/>
                </a:cubicBezTo>
                <a:cubicBezTo>
                  <a:pt x="10144295" y="1535031"/>
                  <a:pt x="10149389" y="1549122"/>
                  <a:pt x="10149389" y="1569664"/>
                </a:cubicBezTo>
                <a:lnTo>
                  <a:pt x="10149389" y="1586426"/>
                </a:lnTo>
                <a:cubicBezTo>
                  <a:pt x="10116358" y="1586754"/>
                  <a:pt x="10087518" y="1588932"/>
                  <a:pt x="10062868" y="1592958"/>
                </a:cubicBezTo>
                <a:cubicBezTo>
                  <a:pt x="10038219" y="1596984"/>
                  <a:pt x="10019157" y="1604584"/>
                  <a:pt x="10005681" y="1615759"/>
                </a:cubicBezTo>
                <a:cubicBezTo>
                  <a:pt x="9992206" y="1626933"/>
                  <a:pt x="9985468" y="1643284"/>
                  <a:pt x="9985468" y="1664811"/>
                </a:cubicBezTo>
                <a:cubicBezTo>
                  <a:pt x="9985468" y="1679930"/>
                  <a:pt x="9988879" y="1692624"/>
                  <a:pt x="9995698" y="1702895"/>
                </a:cubicBezTo>
                <a:cubicBezTo>
                  <a:pt x="10002519" y="1713166"/>
                  <a:pt x="10011639" y="1720930"/>
                  <a:pt x="10023059" y="1726189"/>
                </a:cubicBezTo>
                <a:cubicBezTo>
                  <a:pt x="10034481" y="1731448"/>
                  <a:pt x="10047093" y="1734077"/>
                  <a:pt x="10060896" y="1734077"/>
                </a:cubicBezTo>
                <a:cubicBezTo>
                  <a:pt x="10080288" y="1734077"/>
                  <a:pt x="10097255" y="1730338"/>
                  <a:pt x="10111798" y="1722861"/>
                </a:cubicBezTo>
                <a:cubicBezTo>
                  <a:pt x="10126341" y="1715384"/>
                  <a:pt x="10139118" y="1705483"/>
                  <a:pt x="10150128" y="1693158"/>
                </a:cubicBezTo>
                <a:lnTo>
                  <a:pt x="10151854" y="1729640"/>
                </a:lnTo>
                <a:lnTo>
                  <a:pt x="10190307" y="1729640"/>
                </a:lnTo>
                <a:lnTo>
                  <a:pt x="10190307" y="1569171"/>
                </a:lnTo>
                <a:cubicBezTo>
                  <a:pt x="10190307" y="1551916"/>
                  <a:pt x="10187678" y="1537824"/>
                  <a:pt x="10182419" y="1526897"/>
                </a:cubicBezTo>
                <a:cubicBezTo>
                  <a:pt x="10177161" y="1515969"/>
                  <a:pt x="10170054" y="1507464"/>
                  <a:pt x="10161097" y="1501384"/>
                </a:cubicBezTo>
                <a:cubicBezTo>
                  <a:pt x="10152142" y="1495304"/>
                  <a:pt x="10142036" y="1491114"/>
                  <a:pt x="10130778" y="1488813"/>
                </a:cubicBezTo>
                <a:cubicBezTo>
                  <a:pt x="10119522" y="1486512"/>
                  <a:pt x="10107731" y="1485362"/>
                  <a:pt x="10095406" y="1485362"/>
                </a:cubicBezTo>
                <a:close/>
                <a:moveTo>
                  <a:pt x="9123856" y="1485362"/>
                </a:moveTo>
                <a:cubicBezTo>
                  <a:pt x="9104630" y="1485362"/>
                  <a:pt x="9087580" y="1488156"/>
                  <a:pt x="9072708" y="1493743"/>
                </a:cubicBezTo>
                <a:cubicBezTo>
                  <a:pt x="9057836" y="1499330"/>
                  <a:pt x="9046169" y="1508204"/>
                  <a:pt x="9037706" y="1520364"/>
                </a:cubicBezTo>
                <a:cubicBezTo>
                  <a:pt x="9029242" y="1532525"/>
                  <a:pt x="9025011" y="1548465"/>
                  <a:pt x="9025011" y="1568185"/>
                </a:cubicBezTo>
                <a:lnTo>
                  <a:pt x="9064944" y="1568185"/>
                </a:lnTo>
                <a:cubicBezTo>
                  <a:pt x="9064944" y="1550108"/>
                  <a:pt x="9070613" y="1536880"/>
                  <a:pt x="9081952" y="1528499"/>
                </a:cubicBezTo>
                <a:cubicBezTo>
                  <a:pt x="9093291" y="1520118"/>
                  <a:pt x="9107259" y="1515928"/>
                  <a:pt x="9123856" y="1515928"/>
                </a:cubicBezTo>
                <a:cubicBezTo>
                  <a:pt x="9139468" y="1515928"/>
                  <a:pt x="9152368" y="1519748"/>
                  <a:pt x="9162556" y="1527390"/>
                </a:cubicBezTo>
                <a:cubicBezTo>
                  <a:pt x="9172745" y="1535031"/>
                  <a:pt x="9177839" y="1549122"/>
                  <a:pt x="9177839" y="1569664"/>
                </a:cubicBezTo>
                <a:lnTo>
                  <a:pt x="9177839" y="1586426"/>
                </a:lnTo>
                <a:cubicBezTo>
                  <a:pt x="9144809" y="1586754"/>
                  <a:pt x="9115969" y="1588932"/>
                  <a:pt x="9091319" y="1592958"/>
                </a:cubicBezTo>
                <a:cubicBezTo>
                  <a:pt x="9066669" y="1596984"/>
                  <a:pt x="9047606" y="1604584"/>
                  <a:pt x="9034132" y="1615759"/>
                </a:cubicBezTo>
                <a:cubicBezTo>
                  <a:pt x="9020656" y="1626933"/>
                  <a:pt x="9013919" y="1643284"/>
                  <a:pt x="9013919" y="1664811"/>
                </a:cubicBezTo>
                <a:cubicBezTo>
                  <a:pt x="9013919" y="1679930"/>
                  <a:pt x="9017329" y="1692624"/>
                  <a:pt x="9024149" y="1702895"/>
                </a:cubicBezTo>
                <a:cubicBezTo>
                  <a:pt x="9030968" y="1713166"/>
                  <a:pt x="9040088" y="1720930"/>
                  <a:pt x="9051510" y="1726189"/>
                </a:cubicBezTo>
                <a:cubicBezTo>
                  <a:pt x="9062931" y="1731448"/>
                  <a:pt x="9075543" y="1734077"/>
                  <a:pt x="9089347" y="1734077"/>
                </a:cubicBezTo>
                <a:cubicBezTo>
                  <a:pt x="9108738" y="1734077"/>
                  <a:pt x="9125705" y="1730338"/>
                  <a:pt x="9140248" y="1722861"/>
                </a:cubicBezTo>
                <a:cubicBezTo>
                  <a:pt x="9154792" y="1715384"/>
                  <a:pt x="9167568" y="1705483"/>
                  <a:pt x="9178579" y="1693158"/>
                </a:cubicBezTo>
                <a:lnTo>
                  <a:pt x="9180304" y="1729640"/>
                </a:lnTo>
                <a:lnTo>
                  <a:pt x="9218758" y="1729640"/>
                </a:lnTo>
                <a:lnTo>
                  <a:pt x="9218758" y="1569171"/>
                </a:lnTo>
                <a:cubicBezTo>
                  <a:pt x="9218758" y="1551916"/>
                  <a:pt x="9216128" y="1537824"/>
                  <a:pt x="9210870" y="1526897"/>
                </a:cubicBezTo>
                <a:cubicBezTo>
                  <a:pt x="9205611" y="1515969"/>
                  <a:pt x="9198504" y="1507464"/>
                  <a:pt x="9189548" y="1501384"/>
                </a:cubicBezTo>
                <a:cubicBezTo>
                  <a:pt x="9180591" y="1495304"/>
                  <a:pt x="9170485" y="1491114"/>
                  <a:pt x="9159229" y="1488813"/>
                </a:cubicBezTo>
                <a:cubicBezTo>
                  <a:pt x="9147972" y="1486512"/>
                  <a:pt x="9136181" y="1485362"/>
                  <a:pt x="9123856" y="1485362"/>
                </a:cubicBezTo>
                <a:close/>
                <a:moveTo>
                  <a:pt x="8595456" y="1485362"/>
                </a:moveTo>
                <a:cubicBezTo>
                  <a:pt x="8582638" y="1485362"/>
                  <a:pt x="8570724" y="1486718"/>
                  <a:pt x="8559714" y="1489429"/>
                </a:cubicBezTo>
                <a:cubicBezTo>
                  <a:pt x="8548704" y="1492141"/>
                  <a:pt x="8539132" y="1496208"/>
                  <a:pt x="8530998" y="1501631"/>
                </a:cubicBezTo>
                <a:cubicBezTo>
                  <a:pt x="8522863" y="1507054"/>
                  <a:pt x="8516536" y="1513832"/>
                  <a:pt x="8512016" y="1521967"/>
                </a:cubicBezTo>
                <a:cubicBezTo>
                  <a:pt x="8507498" y="1530101"/>
                  <a:pt x="8505238" y="1539509"/>
                  <a:pt x="8505238" y="1550190"/>
                </a:cubicBezTo>
                <a:cubicBezTo>
                  <a:pt x="8505238" y="1563830"/>
                  <a:pt x="8508443" y="1575128"/>
                  <a:pt x="8514852" y="1584084"/>
                </a:cubicBezTo>
                <a:cubicBezTo>
                  <a:pt x="8521260" y="1593040"/>
                  <a:pt x="8530874" y="1600435"/>
                  <a:pt x="8543692" y="1606268"/>
                </a:cubicBezTo>
                <a:cubicBezTo>
                  <a:pt x="8556510" y="1612102"/>
                  <a:pt x="8572286" y="1617238"/>
                  <a:pt x="8591019" y="1621674"/>
                </a:cubicBezTo>
                <a:cubicBezTo>
                  <a:pt x="8614026" y="1627098"/>
                  <a:pt x="8630089" y="1632685"/>
                  <a:pt x="8639209" y="1638436"/>
                </a:cubicBezTo>
                <a:cubicBezTo>
                  <a:pt x="8648330" y="1644188"/>
                  <a:pt x="8652889" y="1652980"/>
                  <a:pt x="8652889" y="1664811"/>
                </a:cubicBezTo>
                <a:cubicBezTo>
                  <a:pt x="8652889" y="1678615"/>
                  <a:pt x="8647836" y="1688516"/>
                  <a:pt x="8637730" y="1694514"/>
                </a:cubicBezTo>
                <a:cubicBezTo>
                  <a:pt x="8627624" y="1700512"/>
                  <a:pt x="8614765" y="1703511"/>
                  <a:pt x="8599154" y="1703511"/>
                </a:cubicBezTo>
                <a:cubicBezTo>
                  <a:pt x="8581734" y="1703511"/>
                  <a:pt x="8567232" y="1699691"/>
                  <a:pt x="8555646" y="1692049"/>
                </a:cubicBezTo>
                <a:cubicBezTo>
                  <a:pt x="8544062" y="1684408"/>
                  <a:pt x="8538268" y="1671220"/>
                  <a:pt x="8538268" y="1652487"/>
                </a:cubicBezTo>
                <a:lnTo>
                  <a:pt x="8498583" y="1652487"/>
                </a:lnTo>
                <a:cubicBezTo>
                  <a:pt x="8498583" y="1667276"/>
                  <a:pt x="8501171" y="1679889"/>
                  <a:pt x="8506347" y="1690324"/>
                </a:cubicBezTo>
                <a:cubicBezTo>
                  <a:pt x="8511524" y="1700759"/>
                  <a:pt x="8518713" y="1709181"/>
                  <a:pt x="8527916" y="1715590"/>
                </a:cubicBezTo>
                <a:cubicBezTo>
                  <a:pt x="8537118" y="1721999"/>
                  <a:pt x="8547759" y="1726682"/>
                  <a:pt x="8559838" y="1729640"/>
                </a:cubicBezTo>
                <a:cubicBezTo>
                  <a:pt x="8571915" y="1732598"/>
                  <a:pt x="8584692" y="1734077"/>
                  <a:pt x="8598167" y="1734077"/>
                </a:cubicBezTo>
                <a:cubicBezTo>
                  <a:pt x="8611642" y="1734077"/>
                  <a:pt x="8624172" y="1732680"/>
                  <a:pt x="8635758" y="1729886"/>
                </a:cubicBezTo>
                <a:cubicBezTo>
                  <a:pt x="8647343" y="1727093"/>
                  <a:pt x="8657450" y="1722779"/>
                  <a:pt x="8666077" y="1716946"/>
                </a:cubicBezTo>
                <a:cubicBezTo>
                  <a:pt x="8674704" y="1711112"/>
                  <a:pt x="8681442" y="1703635"/>
                  <a:pt x="8686290" y="1694514"/>
                </a:cubicBezTo>
                <a:cubicBezTo>
                  <a:pt x="8691138" y="1685394"/>
                  <a:pt x="8693561" y="1674589"/>
                  <a:pt x="8693561" y="1662100"/>
                </a:cubicBezTo>
                <a:cubicBezTo>
                  <a:pt x="8693561" y="1647639"/>
                  <a:pt x="8690481" y="1635766"/>
                  <a:pt x="8684318" y="1626481"/>
                </a:cubicBezTo>
                <a:cubicBezTo>
                  <a:pt x="8678156" y="1617196"/>
                  <a:pt x="8668994" y="1609596"/>
                  <a:pt x="8656834" y="1603680"/>
                </a:cubicBezTo>
                <a:cubicBezTo>
                  <a:pt x="8644673" y="1597764"/>
                  <a:pt x="8629637" y="1592670"/>
                  <a:pt x="8611724" y="1588398"/>
                </a:cubicBezTo>
                <a:cubicBezTo>
                  <a:pt x="8595292" y="1584454"/>
                  <a:pt x="8582228" y="1580715"/>
                  <a:pt x="8572532" y="1577182"/>
                </a:cubicBezTo>
                <a:cubicBezTo>
                  <a:pt x="8562836" y="1573649"/>
                  <a:pt x="8555934" y="1569664"/>
                  <a:pt x="8551826" y="1565227"/>
                </a:cubicBezTo>
                <a:cubicBezTo>
                  <a:pt x="8547718" y="1560790"/>
                  <a:pt x="8545664" y="1555367"/>
                  <a:pt x="8545664" y="1548958"/>
                </a:cubicBezTo>
                <a:cubicBezTo>
                  <a:pt x="8545664" y="1537784"/>
                  <a:pt x="8550264" y="1529567"/>
                  <a:pt x="8559467" y="1524308"/>
                </a:cubicBezTo>
                <a:cubicBezTo>
                  <a:pt x="8568670" y="1519050"/>
                  <a:pt x="8580666" y="1516420"/>
                  <a:pt x="8595456" y="1516420"/>
                </a:cubicBezTo>
                <a:cubicBezTo>
                  <a:pt x="8610082" y="1516420"/>
                  <a:pt x="8622488" y="1519954"/>
                  <a:pt x="8632677" y="1527020"/>
                </a:cubicBezTo>
                <a:cubicBezTo>
                  <a:pt x="8642865" y="1534086"/>
                  <a:pt x="8647959" y="1546164"/>
                  <a:pt x="8647959" y="1563255"/>
                </a:cubicBezTo>
                <a:lnTo>
                  <a:pt x="8687892" y="1563255"/>
                </a:lnTo>
                <a:cubicBezTo>
                  <a:pt x="8687892" y="1549451"/>
                  <a:pt x="8685427" y="1537619"/>
                  <a:pt x="8680497" y="1527759"/>
                </a:cubicBezTo>
                <a:cubicBezTo>
                  <a:pt x="8675568" y="1517900"/>
                  <a:pt x="8668871" y="1509847"/>
                  <a:pt x="8660407" y="1503603"/>
                </a:cubicBezTo>
                <a:cubicBezTo>
                  <a:pt x="8651945" y="1497358"/>
                  <a:pt x="8642167" y="1492757"/>
                  <a:pt x="8631074" y="1489799"/>
                </a:cubicBezTo>
                <a:cubicBezTo>
                  <a:pt x="8619982" y="1486841"/>
                  <a:pt x="8608110" y="1485362"/>
                  <a:pt x="8595456" y="1485362"/>
                </a:cubicBezTo>
                <a:close/>
                <a:moveTo>
                  <a:pt x="8341327" y="1485362"/>
                </a:moveTo>
                <a:cubicBezTo>
                  <a:pt x="8316679" y="1485362"/>
                  <a:pt x="8296342" y="1490620"/>
                  <a:pt x="8280320" y="1501138"/>
                </a:cubicBezTo>
                <a:cubicBezTo>
                  <a:pt x="8264298" y="1511655"/>
                  <a:pt x="8252383" y="1526239"/>
                  <a:pt x="8244578" y="1544891"/>
                </a:cubicBezTo>
                <a:cubicBezTo>
                  <a:pt x="8236772" y="1563542"/>
                  <a:pt x="8232869" y="1585111"/>
                  <a:pt x="8232869" y="1609596"/>
                </a:cubicBezTo>
                <a:cubicBezTo>
                  <a:pt x="8232869" y="1633096"/>
                  <a:pt x="8236895" y="1654253"/>
                  <a:pt x="8244948" y="1673069"/>
                </a:cubicBezTo>
                <a:cubicBezTo>
                  <a:pt x="8253000" y="1691885"/>
                  <a:pt x="8265366" y="1706757"/>
                  <a:pt x="8282045" y="1717685"/>
                </a:cubicBezTo>
                <a:cubicBezTo>
                  <a:pt x="8298725" y="1728613"/>
                  <a:pt x="8320128" y="1734077"/>
                  <a:pt x="8346257" y="1734077"/>
                </a:cubicBezTo>
                <a:cubicBezTo>
                  <a:pt x="8366470" y="1734077"/>
                  <a:pt x="8383972" y="1730749"/>
                  <a:pt x="8398760" y="1724094"/>
                </a:cubicBezTo>
                <a:cubicBezTo>
                  <a:pt x="8413550" y="1717438"/>
                  <a:pt x="8425054" y="1707989"/>
                  <a:pt x="8433270" y="1695747"/>
                </a:cubicBezTo>
                <a:cubicBezTo>
                  <a:pt x="8441487" y="1683504"/>
                  <a:pt x="8445842" y="1668920"/>
                  <a:pt x="8446335" y="1651994"/>
                </a:cubicBezTo>
                <a:lnTo>
                  <a:pt x="8405663" y="1651994"/>
                </a:lnTo>
                <a:cubicBezTo>
                  <a:pt x="8405170" y="1668262"/>
                  <a:pt x="8399747" y="1680710"/>
                  <a:pt x="8389394" y="1689338"/>
                </a:cubicBezTo>
                <a:cubicBezTo>
                  <a:pt x="8379042" y="1697965"/>
                  <a:pt x="8364663" y="1702279"/>
                  <a:pt x="8346257" y="1702279"/>
                </a:cubicBezTo>
                <a:cubicBezTo>
                  <a:pt x="8329003" y="1702279"/>
                  <a:pt x="8315117" y="1698335"/>
                  <a:pt x="8304600" y="1690447"/>
                </a:cubicBezTo>
                <a:cubicBezTo>
                  <a:pt x="8294082" y="1682559"/>
                  <a:pt x="8286400" y="1672083"/>
                  <a:pt x="8281553" y="1659019"/>
                </a:cubicBezTo>
                <a:cubicBezTo>
                  <a:pt x="8276705" y="1645954"/>
                  <a:pt x="8274199" y="1631616"/>
                  <a:pt x="8274034" y="1616005"/>
                </a:cubicBezTo>
                <a:lnTo>
                  <a:pt x="8445102" y="1616005"/>
                </a:lnTo>
                <a:cubicBezTo>
                  <a:pt x="8445431" y="1614526"/>
                  <a:pt x="8445678" y="1612102"/>
                  <a:pt x="8445842" y="1608734"/>
                </a:cubicBezTo>
                <a:cubicBezTo>
                  <a:pt x="8446006" y="1605365"/>
                  <a:pt x="8446088" y="1602448"/>
                  <a:pt x="8446088" y="1599983"/>
                </a:cubicBezTo>
                <a:cubicBezTo>
                  <a:pt x="8446088" y="1563008"/>
                  <a:pt x="8436804" y="1534661"/>
                  <a:pt x="8418234" y="1514942"/>
                </a:cubicBezTo>
                <a:cubicBezTo>
                  <a:pt x="8399664" y="1495222"/>
                  <a:pt x="8374029" y="1485362"/>
                  <a:pt x="8341327" y="1485362"/>
                </a:cubicBezTo>
                <a:close/>
                <a:moveTo>
                  <a:pt x="7515365" y="1485362"/>
                </a:moveTo>
                <a:cubicBezTo>
                  <a:pt x="7493180" y="1485362"/>
                  <a:pt x="7473747" y="1490004"/>
                  <a:pt x="7457068" y="1499289"/>
                </a:cubicBezTo>
                <a:cubicBezTo>
                  <a:pt x="7440388" y="1508574"/>
                  <a:pt x="7427406" y="1522460"/>
                  <a:pt x="7418121" y="1540947"/>
                </a:cubicBezTo>
                <a:cubicBezTo>
                  <a:pt x="7408836" y="1559434"/>
                  <a:pt x="7404194" y="1582482"/>
                  <a:pt x="7404194" y="1610089"/>
                </a:cubicBezTo>
                <a:cubicBezTo>
                  <a:pt x="7404194" y="1637697"/>
                  <a:pt x="7408918" y="1660662"/>
                  <a:pt x="7418368" y="1678985"/>
                </a:cubicBezTo>
                <a:cubicBezTo>
                  <a:pt x="7427817" y="1697308"/>
                  <a:pt x="7440922" y="1711030"/>
                  <a:pt x="7457684" y="1720150"/>
                </a:cubicBezTo>
                <a:cubicBezTo>
                  <a:pt x="7474446" y="1729270"/>
                  <a:pt x="7493673" y="1733830"/>
                  <a:pt x="7515365" y="1733830"/>
                </a:cubicBezTo>
                <a:cubicBezTo>
                  <a:pt x="7534262" y="1733830"/>
                  <a:pt x="7551311" y="1730626"/>
                  <a:pt x="7566512" y="1724217"/>
                </a:cubicBezTo>
                <a:cubicBezTo>
                  <a:pt x="7581713" y="1717808"/>
                  <a:pt x="7593791" y="1708154"/>
                  <a:pt x="7602748" y="1695254"/>
                </a:cubicBezTo>
                <a:cubicBezTo>
                  <a:pt x="7611703" y="1682354"/>
                  <a:pt x="7616428" y="1666208"/>
                  <a:pt x="7616921" y="1646817"/>
                </a:cubicBezTo>
                <a:lnTo>
                  <a:pt x="7576249" y="1646817"/>
                </a:lnTo>
                <a:cubicBezTo>
                  <a:pt x="7575756" y="1664400"/>
                  <a:pt x="7570004" y="1677752"/>
                  <a:pt x="7558995" y="1686873"/>
                </a:cubicBezTo>
                <a:cubicBezTo>
                  <a:pt x="7547984" y="1695993"/>
                  <a:pt x="7533687" y="1700553"/>
                  <a:pt x="7516104" y="1700553"/>
                </a:cubicBezTo>
                <a:cubicBezTo>
                  <a:pt x="7500657" y="1700553"/>
                  <a:pt x="7487757" y="1696979"/>
                  <a:pt x="7477404" y="1689831"/>
                </a:cubicBezTo>
                <a:cubicBezTo>
                  <a:pt x="7467051" y="1682682"/>
                  <a:pt x="7459327" y="1672412"/>
                  <a:pt x="7454233" y="1659019"/>
                </a:cubicBezTo>
                <a:cubicBezTo>
                  <a:pt x="7449139" y="1645626"/>
                  <a:pt x="7446592" y="1629316"/>
                  <a:pt x="7446592" y="1610089"/>
                </a:cubicBezTo>
                <a:cubicBezTo>
                  <a:pt x="7446592" y="1581167"/>
                  <a:pt x="7452344" y="1558695"/>
                  <a:pt x="7463847" y="1542672"/>
                </a:cubicBezTo>
                <a:cubicBezTo>
                  <a:pt x="7475350" y="1526650"/>
                  <a:pt x="7492769" y="1518639"/>
                  <a:pt x="7516104" y="1518639"/>
                </a:cubicBezTo>
                <a:cubicBezTo>
                  <a:pt x="7533687" y="1518639"/>
                  <a:pt x="7547573" y="1523076"/>
                  <a:pt x="7557762" y="1531950"/>
                </a:cubicBezTo>
                <a:cubicBezTo>
                  <a:pt x="7567950" y="1540824"/>
                  <a:pt x="7573538" y="1552984"/>
                  <a:pt x="7574523" y="1568431"/>
                </a:cubicBezTo>
                <a:lnTo>
                  <a:pt x="7615195" y="1568431"/>
                </a:lnTo>
                <a:cubicBezTo>
                  <a:pt x="7614702" y="1549698"/>
                  <a:pt x="7610019" y="1534209"/>
                  <a:pt x="7601145" y="1521967"/>
                </a:cubicBezTo>
                <a:cubicBezTo>
                  <a:pt x="7592272" y="1509724"/>
                  <a:pt x="7580399" y="1500563"/>
                  <a:pt x="7565526" y="1494482"/>
                </a:cubicBezTo>
                <a:cubicBezTo>
                  <a:pt x="7550654" y="1488402"/>
                  <a:pt x="7533934" y="1485362"/>
                  <a:pt x="7515365" y="1485362"/>
                </a:cubicBezTo>
                <a:close/>
                <a:moveTo>
                  <a:pt x="6969728" y="1485362"/>
                </a:moveTo>
                <a:cubicBezTo>
                  <a:pt x="6945079" y="1485362"/>
                  <a:pt x="6924742" y="1490620"/>
                  <a:pt x="6908720" y="1501138"/>
                </a:cubicBezTo>
                <a:cubicBezTo>
                  <a:pt x="6892698" y="1511655"/>
                  <a:pt x="6880784" y="1526239"/>
                  <a:pt x="6872978" y="1544891"/>
                </a:cubicBezTo>
                <a:cubicBezTo>
                  <a:pt x="6865172" y="1563542"/>
                  <a:pt x="6861270" y="1585111"/>
                  <a:pt x="6861270" y="1609596"/>
                </a:cubicBezTo>
                <a:cubicBezTo>
                  <a:pt x="6861270" y="1633096"/>
                  <a:pt x="6865295" y="1654253"/>
                  <a:pt x="6873348" y="1673069"/>
                </a:cubicBezTo>
                <a:cubicBezTo>
                  <a:pt x="6881400" y="1691885"/>
                  <a:pt x="6893766" y="1706757"/>
                  <a:pt x="6910446" y="1717685"/>
                </a:cubicBezTo>
                <a:cubicBezTo>
                  <a:pt x="6927125" y="1728613"/>
                  <a:pt x="6948529" y="1734077"/>
                  <a:pt x="6974658" y="1734077"/>
                </a:cubicBezTo>
                <a:cubicBezTo>
                  <a:pt x="6994870" y="1734077"/>
                  <a:pt x="7012372" y="1730749"/>
                  <a:pt x="7027162" y="1724094"/>
                </a:cubicBezTo>
                <a:cubicBezTo>
                  <a:pt x="7041951" y="1717438"/>
                  <a:pt x="7053455" y="1707989"/>
                  <a:pt x="7061671" y="1695747"/>
                </a:cubicBezTo>
                <a:cubicBezTo>
                  <a:pt x="7069887" y="1683504"/>
                  <a:pt x="7074242" y="1668920"/>
                  <a:pt x="7074736" y="1651994"/>
                </a:cubicBezTo>
                <a:lnTo>
                  <a:pt x="7034063" y="1651994"/>
                </a:lnTo>
                <a:cubicBezTo>
                  <a:pt x="7033570" y="1668262"/>
                  <a:pt x="7028147" y="1680710"/>
                  <a:pt x="7017795" y="1689338"/>
                </a:cubicBezTo>
                <a:cubicBezTo>
                  <a:pt x="7007442" y="1697965"/>
                  <a:pt x="6993063" y="1702279"/>
                  <a:pt x="6974658" y="1702279"/>
                </a:cubicBezTo>
                <a:cubicBezTo>
                  <a:pt x="6957403" y="1702279"/>
                  <a:pt x="6943517" y="1698335"/>
                  <a:pt x="6933000" y="1690447"/>
                </a:cubicBezTo>
                <a:cubicBezTo>
                  <a:pt x="6922482" y="1682559"/>
                  <a:pt x="6914800" y="1672083"/>
                  <a:pt x="6909953" y="1659019"/>
                </a:cubicBezTo>
                <a:cubicBezTo>
                  <a:pt x="6905105" y="1645954"/>
                  <a:pt x="6902599" y="1631616"/>
                  <a:pt x="6902434" y="1616005"/>
                </a:cubicBezTo>
                <a:lnTo>
                  <a:pt x="7073503" y="1616005"/>
                </a:lnTo>
                <a:cubicBezTo>
                  <a:pt x="7073831" y="1614526"/>
                  <a:pt x="7074078" y="1612102"/>
                  <a:pt x="7074242" y="1608734"/>
                </a:cubicBezTo>
                <a:cubicBezTo>
                  <a:pt x="7074406" y="1605365"/>
                  <a:pt x="7074488" y="1602448"/>
                  <a:pt x="7074488" y="1599983"/>
                </a:cubicBezTo>
                <a:cubicBezTo>
                  <a:pt x="7074488" y="1563008"/>
                  <a:pt x="7065204" y="1534661"/>
                  <a:pt x="7046635" y="1514942"/>
                </a:cubicBezTo>
                <a:cubicBezTo>
                  <a:pt x="7028065" y="1495222"/>
                  <a:pt x="7002429" y="1485362"/>
                  <a:pt x="6969728" y="1485362"/>
                </a:cubicBezTo>
                <a:close/>
                <a:moveTo>
                  <a:pt x="6398228" y="1485362"/>
                </a:moveTo>
                <a:cubicBezTo>
                  <a:pt x="6373578" y="1485362"/>
                  <a:pt x="6353242" y="1490620"/>
                  <a:pt x="6337219" y="1501138"/>
                </a:cubicBezTo>
                <a:cubicBezTo>
                  <a:pt x="6321197" y="1511655"/>
                  <a:pt x="6309284" y="1526239"/>
                  <a:pt x="6301478" y="1544891"/>
                </a:cubicBezTo>
                <a:cubicBezTo>
                  <a:pt x="6293673" y="1563542"/>
                  <a:pt x="6289770" y="1585111"/>
                  <a:pt x="6289770" y="1609596"/>
                </a:cubicBezTo>
                <a:cubicBezTo>
                  <a:pt x="6289770" y="1633096"/>
                  <a:pt x="6293795" y="1654253"/>
                  <a:pt x="6301847" y="1673069"/>
                </a:cubicBezTo>
                <a:cubicBezTo>
                  <a:pt x="6309900" y="1691885"/>
                  <a:pt x="6322266" y="1706757"/>
                  <a:pt x="6338946" y="1717685"/>
                </a:cubicBezTo>
                <a:cubicBezTo>
                  <a:pt x="6355625" y="1728613"/>
                  <a:pt x="6377029" y="1734077"/>
                  <a:pt x="6403158" y="1734077"/>
                </a:cubicBezTo>
                <a:cubicBezTo>
                  <a:pt x="6423370" y="1734077"/>
                  <a:pt x="6440872" y="1730749"/>
                  <a:pt x="6455662" y="1724094"/>
                </a:cubicBezTo>
                <a:cubicBezTo>
                  <a:pt x="6470452" y="1717438"/>
                  <a:pt x="6481955" y="1707989"/>
                  <a:pt x="6490171" y="1695747"/>
                </a:cubicBezTo>
                <a:cubicBezTo>
                  <a:pt x="6498387" y="1683504"/>
                  <a:pt x="6502742" y="1668920"/>
                  <a:pt x="6503235" y="1651994"/>
                </a:cubicBezTo>
                <a:lnTo>
                  <a:pt x="6462564" y="1651994"/>
                </a:lnTo>
                <a:cubicBezTo>
                  <a:pt x="6462070" y="1668262"/>
                  <a:pt x="6456647" y="1680710"/>
                  <a:pt x="6446294" y="1689338"/>
                </a:cubicBezTo>
                <a:cubicBezTo>
                  <a:pt x="6435941" y="1697965"/>
                  <a:pt x="6421563" y="1702279"/>
                  <a:pt x="6403158" y="1702279"/>
                </a:cubicBezTo>
                <a:cubicBezTo>
                  <a:pt x="6385903" y="1702279"/>
                  <a:pt x="6372018" y="1698335"/>
                  <a:pt x="6361501" y="1690447"/>
                </a:cubicBezTo>
                <a:cubicBezTo>
                  <a:pt x="6350983" y="1682559"/>
                  <a:pt x="6343300" y="1672083"/>
                  <a:pt x="6338452" y="1659019"/>
                </a:cubicBezTo>
                <a:cubicBezTo>
                  <a:pt x="6333605" y="1645954"/>
                  <a:pt x="6331099" y="1631616"/>
                  <a:pt x="6330934" y="1616005"/>
                </a:cubicBezTo>
                <a:lnTo>
                  <a:pt x="6502003" y="1616005"/>
                </a:lnTo>
                <a:cubicBezTo>
                  <a:pt x="6502332" y="1614526"/>
                  <a:pt x="6502578" y="1612102"/>
                  <a:pt x="6502742" y="1608734"/>
                </a:cubicBezTo>
                <a:cubicBezTo>
                  <a:pt x="6502908" y="1605365"/>
                  <a:pt x="6502989" y="1602448"/>
                  <a:pt x="6502989" y="1599983"/>
                </a:cubicBezTo>
                <a:cubicBezTo>
                  <a:pt x="6502989" y="1563008"/>
                  <a:pt x="6493704" y="1534661"/>
                  <a:pt x="6475135" y="1514942"/>
                </a:cubicBezTo>
                <a:cubicBezTo>
                  <a:pt x="6456565" y="1495222"/>
                  <a:pt x="6430930" y="1485362"/>
                  <a:pt x="6398228" y="1485362"/>
                </a:cubicBezTo>
                <a:close/>
                <a:moveTo>
                  <a:pt x="5118831" y="1485362"/>
                </a:moveTo>
                <a:cubicBezTo>
                  <a:pt x="5106013" y="1485362"/>
                  <a:pt x="5094101" y="1486718"/>
                  <a:pt x="5083089" y="1489429"/>
                </a:cubicBezTo>
                <a:cubicBezTo>
                  <a:pt x="5072079" y="1492141"/>
                  <a:pt x="5062507" y="1496208"/>
                  <a:pt x="5054373" y="1501631"/>
                </a:cubicBezTo>
                <a:cubicBezTo>
                  <a:pt x="5046239" y="1507054"/>
                  <a:pt x="5039911" y="1513832"/>
                  <a:pt x="5035393" y="1521967"/>
                </a:cubicBezTo>
                <a:cubicBezTo>
                  <a:pt x="5030875" y="1530101"/>
                  <a:pt x="5028615" y="1539509"/>
                  <a:pt x="5028615" y="1550190"/>
                </a:cubicBezTo>
                <a:cubicBezTo>
                  <a:pt x="5028615" y="1563830"/>
                  <a:pt x="5031819" y="1575128"/>
                  <a:pt x="5038227" y="1584084"/>
                </a:cubicBezTo>
                <a:cubicBezTo>
                  <a:pt x="5044637" y="1593040"/>
                  <a:pt x="5054252" y="1600435"/>
                  <a:pt x="5067069" y="1606268"/>
                </a:cubicBezTo>
                <a:cubicBezTo>
                  <a:pt x="5079887" y="1612102"/>
                  <a:pt x="5095661" y="1617238"/>
                  <a:pt x="5114394" y="1621674"/>
                </a:cubicBezTo>
                <a:cubicBezTo>
                  <a:pt x="5137401" y="1627098"/>
                  <a:pt x="5153464" y="1632685"/>
                  <a:pt x="5162586" y="1638436"/>
                </a:cubicBezTo>
                <a:cubicBezTo>
                  <a:pt x="5171704" y="1644188"/>
                  <a:pt x="5176267" y="1652980"/>
                  <a:pt x="5176267" y="1664811"/>
                </a:cubicBezTo>
                <a:cubicBezTo>
                  <a:pt x="5176267" y="1678615"/>
                  <a:pt x="5171213" y="1688516"/>
                  <a:pt x="5161106" y="1694514"/>
                </a:cubicBezTo>
                <a:cubicBezTo>
                  <a:pt x="5151001" y="1700512"/>
                  <a:pt x="5138142" y="1703511"/>
                  <a:pt x="5122530" y="1703511"/>
                </a:cubicBezTo>
                <a:cubicBezTo>
                  <a:pt x="5105111" y="1703511"/>
                  <a:pt x="5090609" y="1699691"/>
                  <a:pt x="5079024" y="1692049"/>
                </a:cubicBezTo>
                <a:cubicBezTo>
                  <a:pt x="5067438" y="1684408"/>
                  <a:pt x="5061645" y="1671220"/>
                  <a:pt x="5061645" y="1652487"/>
                </a:cubicBezTo>
                <a:lnTo>
                  <a:pt x="5021959" y="1652487"/>
                </a:lnTo>
                <a:cubicBezTo>
                  <a:pt x="5021959" y="1667276"/>
                  <a:pt x="5024546" y="1679889"/>
                  <a:pt x="5029724" y="1690324"/>
                </a:cubicBezTo>
                <a:cubicBezTo>
                  <a:pt x="5034901" y="1700759"/>
                  <a:pt x="5042089" y="1709181"/>
                  <a:pt x="5051293" y="1715590"/>
                </a:cubicBezTo>
                <a:cubicBezTo>
                  <a:pt x="5060494" y="1721999"/>
                  <a:pt x="5071135" y="1726682"/>
                  <a:pt x="5083215" y="1729640"/>
                </a:cubicBezTo>
                <a:cubicBezTo>
                  <a:pt x="5095291" y="1732598"/>
                  <a:pt x="5108070" y="1734077"/>
                  <a:pt x="5121543" y="1734077"/>
                </a:cubicBezTo>
                <a:cubicBezTo>
                  <a:pt x="5135020" y="1734077"/>
                  <a:pt x="5147548" y="1732680"/>
                  <a:pt x="5159134" y="1729886"/>
                </a:cubicBezTo>
                <a:cubicBezTo>
                  <a:pt x="5170720" y="1727093"/>
                  <a:pt x="5180827" y="1722779"/>
                  <a:pt x="5189453" y="1716946"/>
                </a:cubicBezTo>
                <a:cubicBezTo>
                  <a:pt x="5198080" y="1711112"/>
                  <a:pt x="5204819" y="1703635"/>
                  <a:pt x="5209667" y="1694514"/>
                </a:cubicBezTo>
                <a:cubicBezTo>
                  <a:pt x="5214513" y="1685394"/>
                  <a:pt x="5216937" y="1674589"/>
                  <a:pt x="5216937" y="1662100"/>
                </a:cubicBezTo>
                <a:cubicBezTo>
                  <a:pt x="5216937" y="1647639"/>
                  <a:pt x="5213856" y="1635766"/>
                  <a:pt x="5207694" y="1626481"/>
                </a:cubicBezTo>
                <a:cubicBezTo>
                  <a:pt x="5201530" y="1617196"/>
                  <a:pt x="5192370" y="1609596"/>
                  <a:pt x="5180210" y="1603680"/>
                </a:cubicBezTo>
                <a:cubicBezTo>
                  <a:pt x="5168049" y="1597764"/>
                  <a:pt x="5153012" y="1592670"/>
                  <a:pt x="5135101" y="1588398"/>
                </a:cubicBezTo>
                <a:cubicBezTo>
                  <a:pt x="5118667" y="1584454"/>
                  <a:pt x="5105603" y="1580715"/>
                  <a:pt x="5095907" y="1577182"/>
                </a:cubicBezTo>
                <a:cubicBezTo>
                  <a:pt x="5086212" y="1573649"/>
                  <a:pt x="5079310" y="1569664"/>
                  <a:pt x="5075203" y="1565227"/>
                </a:cubicBezTo>
                <a:cubicBezTo>
                  <a:pt x="5071093" y="1560790"/>
                  <a:pt x="5069039" y="1555367"/>
                  <a:pt x="5069039" y="1548958"/>
                </a:cubicBezTo>
                <a:cubicBezTo>
                  <a:pt x="5069039" y="1537784"/>
                  <a:pt x="5073641" y="1529567"/>
                  <a:pt x="5082844" y="1524308"/>
                </a:cubicBezTo>
                <a:cubicBezTo>
                  <a:pt x="5092045" y="1519050"/>
                  <a:pt x="5104043" y="1516420"/>
                  <a:pt x="5118831" y="1516420"/>
                </a:cubicBezTo>
                <a:cubicBezTo>
                  <a:pt x="5133458" y="1516420"/>
                  <a:pt x="5145864" y="1519954"/>
                  <a:pt x="5156053" y="1527020"/>
                </a:cubicBezTo>
                <a:cubicBezTo>
                  <a:pt x="5166241" y="1534086"/>
                  <a:pt x="5171335" y="1546164"/>
                  <a:pt x="5171335" y="1563255"/>
                </a:cubicBezTo>
                <a:lnTo>
                  <a:pt x="5211268" y="1563255"/>
                </a:lnTo>
                <a:cubicBezTo>
                  <a:pt x="5211268" y="1549451"/>
                  <a:pt x="5208803" y="1537619"/>
                  <a:pt x="5203873" y="1527759"/>
                </a:cubicBezTo>
                <a:cubicBezTo>
                  <a:pt x="5198943" y="1517900"/>
                  <a:pt x="5192248" y="1509847"/>
                  <a:pt x="5183784" y="1503603"/>
                </a:cubicBezTo>
                <a:cubicBezTo>
                  <a:pt x="5175322" y="1497358"/>
                  <a:pt x="5165543" y="1492757"/>
                  <a:pt x="5154451" y="1489799"/>
                </a:cubicBezTo>
                <a:cubicBezTo>
                  <a:pt x="5143357" y="1486841"/>
                  <a:pt x="5131485" y="1485362"/>
                  <a:pt x="5118831" y="1485362"/>
                </a:cubicBezTo>
                <a:close/>
                <a:moveTo>
                  <a:pt x="4589957" y="1485362"/>
                </a:moveTo>
                <a:cubicBezTo>
                  <a:pt x="4570732" y="1485362"/>
                  <a:pt x="4553681" y="1488156"/>
                  <a:pt x="4538810" y="1493743"/>
                </a:cubicBezTo>
                <a:cubicBezTo>
                  <a:pt x="4523937" y="1499330"/>
                  <a:pt x="4512270" y="1508204"/>
                  <a:pt x="4503806" y="1520364"/>
                </a:cubicBezTo>
                <a:cubicBezTo>
                  <a:pt x="4495344" y="1532525"/>
                  <a:pt x="4491111" y="1548465"/>
                  <a:pt x="4491111" y="1568185"/>
                </a:cubicBezTo>
                <a:lnTo>
                  <a:pt x="4531045" y="1568185"/>
                </a:lnTo>
                <a:cubicBezTo>
                  <a:pt x="4531045" y="1550108"/>
                  <a:pt x="4536715" y="1536880"/>
                  <a:pt x="4548054" y="1528499"/>
                </a:cubicBezTo>
                <a:cubicBezTo>
                  <a:pt x="4559393" y="1520118"/>
                  <a:pt x="4573361" y="1515928"/>
                  <a:pt x="4589957" y="1515928"/>
                </a:cubicBezTo>
                <a:cubicBezTo>
                  <a:pt x="4605568" y="1515928"/>
                  <a:pt x="4618469" y="1519748"/>
                  <a:pt x="4628658" y="1527390"/>
                </a:cubicBezTo>
                <a:cubicBezTo>
                  <a:pt x="4638846" y="1535031"/>
                  <a:pt x="4643940" y="1549122"/>
                  <a:pt x="4643940" y="1569664"/>
                </a:cubicBezTo>
                <a:lnTo>
                  <a:pt x="4643940" y="1586426"/>
                </a:lnTo>
                <a:cubicBezTo>
                  <a:pt x="4610909" y="1586754"/>
                  <a:pt x="4582071" y="1588932"/>
                  <a:pt x="4557419" y="1592958"/>
                </a:cubicBezTo>
                <a:cubicBezTo>
                  <a:pt x="4532770" y="1596984"/>
                  <a:pt x="4513708" y="1604584"/>
                  <a:pt x="4500232" y="1615759"/>
                </a:cubicBezTo>
                <a:cubicBezTo>
                  <a:pt x="4486756" y="1626933"/>
                  <a:pt x="4480020" y="1643284"/>
                  <a:pt x="4480020" y="1664811"/>
                </a:cubicBezTo>
                <a:cubicBezTo>
                  <a:pt x="4480020" y="1679930"/>
                  <a:pt x="4483431" y="1692624"/>
                  <a:pt x="4490249" y="1702895"/>
                </a:cubicBezTo>
                <a:cubicBezTo>
                  <a:pt x="4497069" y="1713166"/>
                  <a:pt x="4506190" y="1720930"/>
                  <a:pt x="4517611" y="1726189"/>
                </a:cubicBezTo>
                <a:cubicBezTo>
                  <a:pt x="4529033" y="1731448"/>
                  <a:pt x="4541643" y="1734077"/>
                  <a:pt x="4555448" y="1734077"/>
                </a:cubicBezTo>
                <a:cubicBezTo>
                  <a:pt x="4574840" y="1734077"/>
                  <a:pt x="4591806" y="1730338"/>
                  <a:pt x="4606349" y="1722861"/>
                </a:cubicBezTo>
                <a:cubicBezTo>
                  <a:pt x="4620893" y="1715384"/>
                  <a:pt x="4633668" y="1705483"/>
                  <a:pt x="4644679" y="1693158"/>
                </a:cubicBezTo>
                <a:lnTo>
                  <a:pt x="4646405" y="1729640"/>
                </a:lnTo>
                <a:lnTo>
                  <a:pt x="4684858" y="1729640"/>
                </a:lnTo>
                <a:lnTo>
                  <a:pt x="4684858" y="1569171"/>
                </a:lnTo>
                <a:cubicBezTo>
                  <a:pt x="4684858" y="1551916"/>
                  <a:pt x="4682229" y="1537824"/>
                  <a:pt x="4676971" y="1526897"/>
                </a:cubicBezTo>
                <a:cubicBezTo>
                  <a:pt x="4671711" y="1515969"/>
                  <a:pt x="4664606" y="1507464"/>
                  <a:pt x="4655648" y="1501384"/>
                </a:cubicBezTo>
                <a:cubicBezTo>
                  <a:pt x="4646694" y="1495304"/>
                  <a:pt x="4636588" y="1491114"/>
                  <a:pt x="4625330" y="1488813"/>
                </a:cubicBezTo>
                <a:cubicBezTo>
                  <a:pt x="4614074" y="1486512"/>
                  <a:pt x="4602282" y="1485362"/>
                  <a:pt x="4589957" y="1485362"/>
                </a:cubicBezTo>
                <a:close/>
                <a:moveTo>
                  <a:pt x="3704132" y="1485362"/>
                </a:moveTo>
                <a:cubicBezTo>
                  <a:pt x="3684906" y="1485362"/>
                  <a:pt x="3667857" y="1488156"/>
                  <a:pt x="3652984" y="1493743"/>
                </a:cubicBezTo>
                <a:cubicBezTo>
                  <a:pt x="3638112" y="1499330"/>
                  <a:pt x="3626445" y="1508204"/>
                  <a:pt x="3617982" y="1520364"/>
                </a:cubicBezTo>
                <a:cubicBezTo>
                  <a:pt x="3609519" y="1532525"/>
                  <a:pt x="3605287" y="1548465"/>
                  <a:pt x="3605287" y="1568185"/>
                </a:cubicBezTo>
                <a:lnTo>
                  <a:pt x="3645220" y="1568185"/>
                </a:lnTo>
                <a:cubicBezTo>
                  <a:pt x="3645220" y="1550108"/>
                  <a:pt x="3650889" y="1536880"/>
                  <a:pt x="3662228" y="1528499"/>
                </a:cubicBezTo>
                <a:cubicBezTo>
                  <a:pt x="3673567" y="1520118"/>
                  <a:pt x="3687535" y="1515928"/>
                  <a:pt x="3704132" y="1515928"/>
                </a:cubicBezTo>
                <a:cubicBezTo>
                  <a:pt x="3719744" y="1515928"/>
                  <a:pt x="3732644" y="1519748"/>
                  <a:pt x="3742833" y="1527390"/>
                </a:cubicBezTo>
                <a:cubicBezTo>
                  <a:pt x="3753021" y="1535031"/>
                  <a:pt x="3758115" y="1549122"/>
                  <a:pt x="3758115" y="1569664"/>
                </a:cubicBezTo>
                <a:lnTo>
                  <a:pt x="3758115" y="1586426"/>
                </a:lnTo>
                <a:cubicBezTo>
                  <a:pt x="3725085" y="1586754"/>
                  <a:pt x="3696244" y="1588932"/>
                  <a:pt x="3671595" y="1592958"/>
                </a:cubicBezTo>
                <a:cubicBezTo>
                  <a:pt x="3646945" y="1596984"/>
                  <a:pt x="3627883" y="1604584"/>
                  <a:pt x="3614408" y="1615759"/>
                </a:cubicBezTo>
                <a:cubicBezTo>
                  <a:pt x="3600932" y="1626933"/>
                  <a:pt x="3594195" y="1643284"/>
                  <a:pt x="3594195" y="1664811"/>
                </a:cubicBezTo>
                <a:cubicBezTo>
                  <a:pt x="3594195" y="1679930"/>
                  <a:pt x="3597605" y="1692624"/>
                  <a:pt x="3604424" y="1702895"/>
                </a:cubicBezTo>
                <a:cubicBezTo>
                  <a:pt x="3611244" y="1713166"/>
                  <a:pt x="3620365" y="1720930"/>
                  <a:pt x="3631786" y="1726189"/>
                </a:cubicBezTo>
                <a:cubicBezTo>
                  <a:pt x="3643207" y="1731448"/>
                  <a:pt x="3655819" y="1734077"/>
                  <a:pt x="3669623" y="1734077"/>
                </a:cubicBezTo>
                <a:cubicBezTo>
                  <a:pt x="3689014" y="1734077"/>
                  <a:pt x="3705981" y="1730338"/>
                  <a:pt x="3720524" y="1722861"/>
                </a:cubicBezTo>
                <a:cubicBezTo>
                  <a:pt x="3735067" y="1715384"/>
                  <a:pt x="3747844" y="1705483"/>
                  <a:pt x="3758855" y="1693158"/>
                </a:cubicBezTo>
                <a:lnTo>
                  <a:pt x="3760580" y="1729640"/>
                </a:lnTo>
                <a:lnTo>
                  <a:pt x="3799034" y="1729640"/>
                </a:lnTo>
                <a:lnTo>
                  <a:pt x="3799034" y="1569171"/>
                </a:lnTo>
                <a:cubicBezTo>
                  <a:pt x="3799034" y="1551916"/>
                  <a:pt x="3796404" y="1537824"/>
                  <a:pt x="3791146" y="1526897"/>
                </a:cubicBezTo>
                <a:cubicBezTo>
                  <a:pt x="3785887" y="1515969"/>
                  <a:pt x="3778780" y="1507464"/>
                  <a:pt x="3769824" y="1501384"/>
                </a:cubicBezTo>
                <a:cubicBezTo>
                  <a:pt x="3760868" y="1495304"/>
                  <a:pt x="3750761" y="1491114"/>
                  <a:pt x="3739505" y="1488813"/>
                </a:cubicBezTo>
                <a:cubicBezTo>
                  <a:pt x="3728248" y="1486512"/>
                  <a:pt x="3716457" y="1485362"/>
                  <a:pt x="3704132" y="1485362"/>
                </a:cubicBezTo>
                <a:close/>
                <a:moveTo>
                  <a:pt x="2978754" y="1485362"/>
                </a:moveTo>
                <a:cubicBezTo>
                  <a:pt x="2954104" y="1485362"/>
                  <a:pt x="2933768" y="1490620"/>
                  <a:pt x="2917746" y="1501138"/>
                </a:cubicBezTo>
                <a:cubicBezTo>
                  <a:pt x="2901724" y="1511655"/>
                  <a:pt x="2889810" y="1526239"/>
                  <a:pt x="2882004" y="1544891"/>
                </a:cubicBezTo>
                <a:cubicBezTo>
                  <a:pt x="2874198" y="1563542"/>
                  <a:pt x="2870295" y="1585111"/>
                  <a:pt x="2870295" y="1609596"/>
                </a:cubicBezTo>
                <a:cubicBezTo>
                  <a:pt x="2870295" y="1633096"/>
                  <a:pt x="2874321" y="1654253"/>
                  <a:pt x="2882373" y="1673069"/>
                </a:cubicBezTo>
                <a:cubicBezTo>
                  <a:pt x="2890426" y="1691885"/>
                  <a:pt x="2902791" y="1706757"/>
                  <a:pt x="2919471" y="1717685"/>
                </a:cubicBezTo>
                <a:cubicBezTo>
                  <a:pt x="2936151" y="1728613"/>
                  <a:pt x="2957555" y="1734077"/>
                  <a:pt x="2983683" y="1734077"/>
                </a:cubicBezTo>
                <a:cubicBezTo>
                  <a:pt x="3003896" y="1734077"/>
                  <a:pt x="3021397" y="1730749"/>
                  <a:pt x="3036187" y="1724094"/>
                </a:cubicBezTo>
                <a:cubicBezTo>
                  <a:pt x="3050977" y="1717438"/>
                  <a:pt x="3062481" y="1707989"/>
                  <a:pt x="3070697" y="1695747"/>
                </a:cubicBezTo>
                <a:cubicBezTo>
                  <a:pt x="3078913" y="1683504"/>
                  <a:pt x="3083268" y="1668920"/>
                  <a:pt x="3083761" y="1651994"/>
                </a:cubicBezTo>
                <a:lnTo>
                  <a:pt x="3043089" y="1651994"/>
                </a:lnTo>
                <a:cubicBezTo>
                  <a:pt x="3042596" y="1668262"/>
                  <a:pt x="3037173" y="1680710"/>
                  <a:pt x="3026820" y="1689338"/>
                </a:cubicBezTo>
                <a:cubicBezTo>
                  <a:pt x="3016468" y="1697965"/>
                  <a:pt x="3002089" y="1702279"/>
                  <a:pt x="2983683" y="1702279"/>
                </a:cubicBezTo>
                <a:cubicBezTo>
                  <a:pt x="2966429" y="1702279"/>
                  <a:pt x="2952543" y="1698335"/>
                  <a:pt x="2942026" y="1690447"/>
                </a:cubicBezTo>
                <a:cubicBezTo>
                  <a:pt x="2931509" y="1682559"/>
                  <a:pt x="2923826" y="1672083"/>
                  <a:pt x="2918978" y="1659019"/>
                </a:cubicBezTo>
                <a:cubicBezTo>
                  <a:pt x="2914130" y="1645954"/>
                  <a:pt x="2911625" y="1631616"/>
                  <a:pt x="2911460" y="1616005"/>
                </a:cubicBezTo>
                <a:lnTo>
                  <a:pt x="3082529" y="1616005"/>
                </a:lnTo>
                <a:cubicBezTo>
                  <a:pt x="3082857" y="1614526"/>
                  <a:pt x="3083104" y="1612102"/>
                  <a:pt x="3083268" y="1608734"/>
                </a:cubicBezTo>
                <a:cubicBezTo>
                  <a:pt x="3083432" y="1605365"/>
                  <a:pt x="3083515" y="1602448"/>
                  <a:pt x="3083515" y="1599983"/>
                </a:cubicBezTo>
                <a:cubicBezTo>
                  <a:pt x="3083515" y="1563008"/>
                  <a:pt x="3074230" y="1534661"/>
                  <a:pt x="3055661" y="1514942"/>
                </a:cubicBezTo>
                <a:cubicBezTo>
                  <a:pt x="3037091" y="1495222"/>
                  <a:pt x="3011456" y="1485362"/>
                  <a:pt x="2978754" y="1485362"/>
                </a:cubicBezTo>
                <a:close/>
                <a:moveTo>
                  <a:pt x="1162190" y="1485362"/>
                </a:moveTo>
                <a:cubicBezTo>
                  <a:pt x="1140005" y="1485362"/>
                  <a:pt x="1120573" y="1490004"/>
                  <a:pt x="1103894" y="1499289"/>
                </a:cubicBezTo>
                <a:cubicBezTo>
                  <a:pt x="1087214" y="1508574"/>
                  <a:pt x="1074232" y="1522460"/>
                  <a:pt x="1064947" y="1540947"/>
                </a:cubicBezTo>
                <a:cubicBezTo>
                  <a:pt x="1055662" y="1559434"/>
                  <a:pt x="1051020" y="1582482"/>
                  <a:pt x="1051020" y="1610089"/>
                </a:cubicBezTo>
                <a:cubicBezTo>
                  <a:pt x="1051020" y="1637697"/>
                  <a:pt x="1055745" y="1660662"/>
                  <a:pt x="1065193" y="1678985"/>
                </a:cubicBezTo>
                <a:cubicBezTo>
                  <a:pt x="1074642" y="1697308"/>
                  <a:pt x="1087748" y="1711030"/>
                  <a:pt x="1104510" y="1720150"/>
                </a:cubicBezTo>
                <a:cubicBezTo>
                  <a:pt x="1121271" y="1729270"/>
                  <a:pt x="1140498" y="1733830"/>
                  <a:pt x="1162190" y="1733830"/>
                </a:cubicBezTo>
                <a:cubicBezTo>
                  <a:pt x="1181088" y="1733830"/>
                  <a:pt x="1198137" y="1730626"/>
                  <a:pt x="1213338" y="1724217"/>
                </a:cubicBezTo>
                <a:cubicBezTo>
                  <a:pt x="1228538" y="1717808"/>
                  <a:pt x="1240617" y="1708154"/>
                  <a:pt x="1249573" y="1695254"/>
                </a:cubicBezTo>
                <a:cubicBezTo>
                  <a:pt x="1258529" y="1682354"/>
                  <a:pt x="1263254" y="1666208"/>
                  <a:pt x="1263747" y="1646817"/>
                </a:cubicBezTo>
                <a:lnTo>
                  <a:pt x="1223075" y="1646817"/>
                </a:lnTo>
                <a:cubicBezTo>
                  <a:pt x="1222581" y="1664400"/>
                  <a:pt x="1216830" y="1677752"/>
                  <a:pt x="1205820" y="1686873"/>
                </a:cubicBezTo>
                <a:cubicBezTo>
                  <a:pt x="1194809" y="1695993"/>
                  <a:pt x="1180512" y="1700553"/>
                  <a:pt x="1162929" y="1700553"/>
                </a:cubicBezTo>
                <a:cubicBezTo>
                  <a:pt x="1147482" y="1700553"/>
                  <a:pt x="1134582" y="1696979"/>
                  <a:pt x="1124229" y="1689831"/>
                </a:cubicBezTo>
                <a:cubicBezTo>
                  <a:pt x="1113876" y="1682682"/>
                  <a:pt x="1106153" y="1672412"/>
                  <a:pt x="1101059" y="1659019"/>
                </a:cubicBezTo>
                <a:cubicBezTo>
                  <a:pt x="1095964" y="1645626"/>
                  <a:pt x="1093417" y="1629316"/>
                  <a:pt x="1093417" y="1610089"/>
                </a:cubicBezTo>
                <a:cubicBezTo>
                  <a:pt x="1093417" y="1581167"/>
                  <a:pt x="1099169" y="1558695"/>
                  <a:pt x="1110672" y="1542672"/>
                </a:cubicBezTo>
                <a:cubicBezTo>
                  <a:pt x="1122175" y="1526650"/>
                  <a:pt x="1139594" y="1518639"/>
                  <a:pt x="1162929" y="1518639"/>
                </a:cubicBezTo>
                <a:cubicBezTo>
                  <a:pt x="1180512" y="1518639"/>
                  <a:pt x="1194399" y="1523076"/>
                  <a:pt x="1204587" y="1531950"/>
                </a:cubicBezTo>
                <a:cubicBezTo>
                  <a:pt x="1214776" y="1540824"/>
                  <a:pt x="1220363" y="1552984"/>
                  <a:pt x="1221349" y="1568431"/>
                </a:cubicBezTo>
                <a:lnTo>
                  <a:pt x="1262021" y="1568431"/>
                </a:lnTo>
                <a:cubicBezTo>
                  <a:pt x="1261528" y="1549698"/>
                  <a:pt x="1256845" y="1534209"/>
                  <a:pt x="1247970" y="1521967"/>
                </a:cubicBezTo>
                <a:cubicBezTo>
                  <a:pt x="1239097" y="1509724"/>
                  <a:pt x="1227224" y="1500563"/>
                  <a:pt x="1212352" y="1494482"/>
                </a:cubicBezTo>
                <a:cubicBezTo>
                  <a:pt x="1197480" y="1488402"/>
                  <a:pt x="1180759" y="1485362"/>
                  <a:pt x="1162190" y="1485362"/>
                </a:cubicBezTo>
                <a:close/>
                <a:moveTo>
                  <a:pt x="7782804" y="1484869"/>
                </a:moveTo>
                <a:cubicBezTo>
                  <a:pt x="7759304" y="1484869"/>
                  <a:pt x="7739174" y="1489881"/>
                  <a:pt x="7722412" y="1499905"/>
                </a:cubicBezTo>
                <a:cubicBezTo>
                  <a:pt x="7705650" y="1509930"/>
                  <a:pt x="7692873" y="1524267"/>
                  <a:pt x="7684082" y="1542919"/>
                </a:cubicBezTo>
                <a:cubicBezTo>
                  <a:pt x="7675290" y="1561570"/>
                  <a:pt x="7670894" y="1583960"/>
                  <a:pt x="7670894" y="1610089"/>
                </a:cubicBezTo>
                <a:cubicBezTo>
                  <a:pt x="7670894" y="1635560"/>
                  <a:pt x="7675290" y="1657540"/>
                  <a:pt x="7684082" y="1676027"/>
                </a:cubicBezTo>
                <a:cubicBezTo>
                  <a:pt x="7692873" y="1694514"/>
                  <a:pt x="7705650" y="1708729"/>
                  <a:pt x="7722412" y="1718671"/>
                </a:cubicBezTo>
                <a:cubicBezTo>
                  <a:pt x="7739174" y="1728613"/>
                  <a:pt x="7759304" y="1733584"/>
                  <a:pt x="7782804" y="1733584"/>
                </a:cubicBezTo>
                <a:cubicBezTo>
                  <a:pt x="7806796" y="1733584"/>
                  <a:pt x="7827296" y="1728613"/>
                  <a:pt x="7844305" y="1718671"/>
                </a:cubicBezTo>
                <a:cubicBezTo>
                  <a:pt x="7861313" y="1708729"/>
                  <a:pt x="7874378" y="1694514"/>
                  <a:pt x="7883498" y="1676027"/>
                </a:cubicBezTo>
                <a:cubicBezTo>
                  <a:pt x="7892618" y="1657540"/>
                  <a:pt x="7897178" y="1635560"/>
                  <a:pt x="7897178" y="1610089"/>
                </a:cubicBezTo>
                <a:cubicBezTo>
                  <a:pt x="7897178" y="1583960"/>
                  <a:pt x="7892618" y="1561570"/>
                  <a:pt x="7883498" y="1542919"/>
                </a:cubicBezTo>
                <a:cubicBezTo>
                  <a:pt x="7874378" y="1524267"/>
                  <a:pt x="7861313" y="1509930"/>
                  <a:pt x="7844305" y="1499905"/>
                </a:cubicBezTo>
                <a:cubicBezTo>
                  <a:pt x="7827296" y="1489881"/>
                  <a:pt x="7806796" y="1484869"/>
                  <a:pt x="7782804" y="1484869"/>
                </a:cubicBezTo>
                <a:close/>
                <a:moveTo>
                  <a:pt x="5525378" y="1484869"/>
                </a:moveTo>
                <a:cubicBezTo>
                  <a:pt x="5501879" y="1484869"/>
                  <a:pt x="5481748" y="1489881"/>
                  <a:pt x="5464987" y="1499905"/>
                </a:cubicBezTo>
                <a:cubicBezTo>
                  <a:pt x="5448225" y="1509930"/>
                  <a:pt x="5435450" y="1524267"/>
                  <a:pt x="5426656" y="1542919"/>
                </a:cubicBezTo>
                <a:cubicBezTo>
                  <a:pt x="5417865" y="1561570"/>
                  <a:pt x="5413470" y="1583960"/>
                  <a:pt x="5413470" y="1610089"/>
                </a:cubicBezTo>
                <a:cubicBezTo>
                  <a:pt x="5413470" y="1635560"/>
                  <a:pt x="5417865" y="1657540"/>
                  <a:pt x="5426656" y="1676027"/>
                </a:cubicBezTo>
                <a:cubicBezTo>
                  <a:pt x="5435450" y="1694514"/>
                  <a:pt x="5448225" y="1708729"/>
                  <a:pt x="5464987" y="1718671"/>
                </a:cubicBezTo>
                <a:cubicBezTo>
                  <a:pt x="5481748" y="1728613"/>
                  <a:pt x="5501879" y="1733584"/>
                  <a:pt x="5525378" y="1733584"/>
                </a:cubicBezTo>
                <a:cubicBezTo>
                  <a:pt x="5549372" y="1733584"/>
                  <a:pt x="5569872" y="1728613"/>
                  <a:pt x="5586880" y="1718671"/>
                </a:cubicBezTo>
                <a:cubicBezTo>
                  <a:pt x="5603888" y="1708729"/>
                  <a:pt x="5616952" y="1694514"/>
                  <a:pt x="5626073" y="1676027"/>
                </a:cubicBezTo>
                <a:cubicBezTo>
                  <a:pt x="5635193" y="1657540"/>
                  <a:pt x="5639753" y="1635560"/>
                  <a:pt x="5639753" y="1610089"/>
                </a:cubicBezTo>
                <a:cubicBezTo>
                  <a:pt x="5639753" y="1583960"/>
                  <a:pt x="5635193" y="1561570"/>
                  <a:pt x="5626073" y="1542919"/>
                </a:cubicBezTo>
                <a:cubicBezTo>
                  <a:pt x="5616952" y="1524267"/>
                  <a:pt x="5603888" y="1509930"/>
                  <a:pt x="5586880" y="1499905"/>
                </a:cubicBezTo>
                <a:cubicBezTo>
                  <a:pt x="5569872" y="1489881"/>
                  <a:pt x="5549372" y="1484869"/>
                  <a:pt x="5525378" y="1484869"/>
                </a:cubicBezTo>
                <a:close/>
                <a:moveTo>
                  <a:pt x="2277355" y="1484869"/>
                </a:moveTo>
                <a:cubicBezTo>
                  <a:pt x="2253855" y="1484869"/>
                  <a:pt x="2233725" y="1489881"/>
                  <a:pt x="2216963" y="1499905"/>
                </a:cubicBezTo>
                <a:cubicBezTo>
                  <a:pt x="2200201" y="1509930"/>
                  <a:pt x="2187424" y="1524267"/>
                  <a:pt x="2178633" y="1542919"/>
                </a:cubicBezTo>
                <a:cubicBezTo>
                  <a:pt x="2169841" y="1561570"/>
                  <a:pt x="2165446" y="1583960"/>
                  <a:pt x="2165446" y="1610089"/>
                </a:cubicBezTo>
                <a:cubicBezTo>
                  <a:pt x="2165446" y="1635560"/>
                  <a:pt x="2169841" y="1657540"/>
                  <a:pt x="2178633" y="1676027"/>
                </a:cubicBezTo>
                <a:cubicBezTo>
                  <a:pt x="2187424" y="1694514"/>
                  <a:pt x="2200201" y="1708729"/>
                  <a:pt x="2216963" y="1718671"/>
                </a:cubicBezTo>
                <a:cubicBezTo>
                  <a:pt x="2233725" y="1728613"/>
                  <a:pt x="2253855" y="1733584"/>
                  <a:pt x="2277355" y="1733584"/>
                </a:cubicBezTo>
                <a:cubicBezTo>
                  <a:pt x="2301347" y="1733584"/>
                  <a:pt x="2321847" y="1728613"/>
                  <a:pt x="2338856" y="1718671"/>
                </a:cubicBezTo>
                <a:cubicBezTo>
                  <a:pt x="2355864" y="1708729"/>
                  <a:pt x="2368928" y="1694514"/>
                  <a:pt x="2378049" y="1676027"/>
                </a:cubicBezTo>
                <a:cubicBezTo>
                  <a:pt x="2387169" y="1657540"/>
                  <a:pt x="2391729" y="1635560"/>
                  <a:pt x="2391729" y="1610089"/>
                </a:cubicBezTo>
                <a:cubicBezTo>
                  <a:pt x="2391729" y="1583960"/>
                  <a:pt x="2387169" y="1561570"/>
                  <a:pt x="2378049" y="1542919"/>
                </a:cubicBezTo>
                <a:cubicBezTo>
                  <a:pt x="2368928" y="1524267"/>
                  <a:pt x="2355864" y="1509930"/>
                  <a:pt x="2338856" y="1499905"/>
                </a:cubicBezTo>
                <a:cubicBezTo>
                  <a:pt x="2321847" y="1489881"/>
                  <a:pt x="2301347" y="1484869"/>
                  <a:pt x="2277355" y="1484869"/>
                </a:cubicBezTo>
                <a:close/>
                <a:moveTo>
                  <a:pt x="1591554" y="1484869"/>
                </a:moveTo>
                <a:cubicBezTo>
                  <a:pt x="1568055" y="1484869"/>
                  <a:pt x="1547924" y="1489881"/>
                  <a:pt x="1531163" y="1499905"/>
                </a:cubicBezTo>
                <a:cubicBezTo>
                  <a:pt x="1514401" y="1509930"/>
                  <a:pt x="1501624" y="1524267"/>
                  <a:pt x="1492832" y="1542919"/>
                </a:cubicBezTo>
                <a:cubicBezTo>
                  <a:pt x="1484041" y="1561570"/>
                  <a:pt x="1479645" y="1583960"/>
                  <a:pt x="1479645" y="1610089"/>
                </a:cubicBezTo>
                <a:cubicBezTo>
                  <a:pt x="1479645" y="1635560"/>
                  <a:pt x="1484041" y="1657540"/>
                  <a:pt x="1492832" y="1676027"/>
                </a:cubicBezTo>
                <a:cubicBezTo>
                  <a:pt x="1501624" y="1694514"/>
                  <a:pt x="1514401" y="1708729"/>
                  <a:pt x="1531163" y="1718671"/>
                </a:cubicBezTo>
                <a:cubicBezTo>
                  <a:pt x="1547924" y="1728613"/>
                  <a:pt x="1568055" y="1733584"/>
                  <a:pt x="1591554" y="1733584"/>
                </a:cubicBezTo>
                <a:cubicBezTo>
                  <a:pt x="1615546" y="1733584"/>
                  <a:pt x="1636047" y="1728613"/>
                  <a:pt x="1653055" y="1718671"/>
                </a:cubicBezTo>
                <a:cubicBezTo>
                  <a:pt x="1670063" y="1708729"/>
                  <a:pt x="1683128" y="1694514"/>
                  <a:pt x="1692248" y="1676027"/>
                </a:cubicBezTo>
                <a:cubicBezTo>
                  <a:pt x="1701369" y="1657540"/>
                  <a:pt x="1705929" y="1635560"/>
                  <a:pt x="1705929" y="1610089"/>
                </a:cubicBezTo>
                <a:cubicBezTo>
                  <a:pt x="1705929" y="1583960"/>
                  <a:pt x="1701369" y="1561570"/>
                  <a:pt x="1692248" y="1542919"/>
                </a:cubicBezTo>
                <a:cubicBezTo>
                  <a:pt x="1683128" y="1524267"/>
                  <a:pt x="1670063" y="1509930"/>
                  <a:pt x="1653055" y="1499905"/>
                </a:cubicBezTo>
                <a:cubicBezTo>
                  <a:pt x="1636047" y="1489881"/>
                  <a:pt x="1615546" y="1484869"/>
                  <a:pt x="1591554" y="1484869"/>
                </a:cubicBezTo>
                <a:close/>
                <a:moveTo>
                  <a:pt x="11226607" y="1434584"/>
                </a:moveTo>
                <a:lnTo>
                  <a:pt x="11226607" y="1489552"/>
                </a:lnTo>
                <a:lnTo>
                  <a:pt x="11186428" y="1489552"/>
                </a:lnTo>
                <a:lnTo>
                  <a:pt x="11186428" y="1522829"/>
                </a:lnTo>
                <a:lnTo>
                  <a:pt x="11226607" y="1522829"/>
                </a:lnTo>
                <a:lnTo>
                  <a:pt x="11226607" y="1651994"/>
                </a:lnTo>
                <a:cubicBezTo>
                  <a:pt x="11226607" y="1668262"/>
                  <a:pt x="11228538" y="1682189"/>
                  <a:pt x="11232399" y="1693775"/>
                </a:cubicBezTo>
                <a:cubicBezTo>
                  <a:pt x="11236262" y="1705360"/>
                  <a:pt x="11243368" y="1714234"/>
                  <a:pt x="11253721" y="1720396"/>
                </a:cubicBezTo>
                <a:cubicBezTo>
                  <a:pt x="11264074" y="1726559"/>
                  <a:pt x="11278946" y="1729640"/>
                  <a:pt x="11298337" y="1729640"/>
                </a:cubicBezTo>
                <a:lnTo>
                  <a:pt x="11327177" y="1729640"/>
                </a:lnTo>
                <a:lnTo>
                  <a:pt x="11327177" y="1696363"/>
                </a:lnTo>
                <a:lnTo>
                  <a:pt x="11301049" y="1696363"/>
                </a:lnTo>
                <a:cubicBezTo>
                  <a:pt x="11286424" y="1696363"/>
                  <a:pt x="11277180" y="1692378"/>
                  <a:pt x="11273318" y="1684408"/>
                </a:cubicBezTo>
                <a:cubicBezTo>
                  <a:pt x="11269456" y="1676438"/>
                  <a:pt x="11267525" y="1664976"/>
                  <a:pt x="11267525" y="1650022"/>
                </a:cubicBezTo>
                <a:lnTo>
                  <a:pt x="11267525" y="1522829"/>
                </a:lnTo>
                <a:lnTo>
                  <a:pt x="11326684" y="1522829"/>
                </a:lnTo>
                <a:lnTo>
                  <a:pt x="11326684" y="1489552"/>
                </a:lnTo>
                <a:lnTo>
                  <a:pt x="11267525" y="1489552"/>
                </a:lnTo>
                <a:lnTo>
                  <a:pt x="11267525" y="1434584"/>
                </a:lnTo>
                <a:close/>
                <a:moveTo>
                  <a:pt x="8873932" y="1434584"/>
                </a:moveTo>
                <a:lnTo>
                  <a:pt x="8873932" y="1489552"/>
                </a:lnTo>
                <a:lnTo>
                  <a:pt x="8833753" y="1489552"/>
                </a:lnTo>
                <a:lnTo>
                  <a:pt x="8833753" y="1522829"/>
                </a:lnTo>
                <a:lnTo>
                  <a:pt x="8873932" y="1522829"/>
                </a:lnTo>
                <a:lnTo>
                  <a:pt x="8873932" y="1651994"/>
                </a:lnTo>
                <a:cubicBezTo>
                  <a:pt x="8873932" y="1668262"/>
                  <a:pt x="8875863" y="1682189"/>
                  <a:pt x="8879724" y="1693775"/>
                </a:cubicBezTo>
                <a:cubicBezTo>
                  <a:pt x="8883586" y="1705360"/>
                  <a:pt x="8890694" y="1714234"/>
                  <a:pt x="8901046" y="1720396"/>
                </a:cubicBezTo>
                <a:cubicBezTo>
                  <a:pt x="8911400" y="1726559"/>
                  <a:pt x="8926271" y="1729640"/>
                  <a:pt x="8945663" y="1729640"/>
                </a:cubicBezTo>
                <a:lnTo>
                  <a:pt x="8974502" y="1729640"/>
                </a:lnTo>
                <a:lnTo>
                  <a:pt x="8974502" y="1696363"/>
                </a:lnTo>
                <a:lnTo>
                  <a:pt x="8948374" y="1696363"/>
                </a:lnTo>
                <a:cubicBezTo>
                  <a:pt x="8933748" y="1696363"/>
                  <a:pt x="8924505" y="1692378"/>
                  <a:pt x="8920643" y="1684408"/>
                </a:cubicBezTo>
                <a:cubicBezTo>
                  <a:pt x="8916781" y="1676438"/>
                  <a:pt x="8914851" y="1664976"/>
                  <a:pt x="8914851" y="1650022"/>
                </a:cubicBezTo>
                <a:lnTo>
                  <a:pt x="8914851" y="1522829"/>
                </a:lnTo>
                <a:lnTo>
                  <a:pt x="8974009" y="1522829"/>
                </a:lnTo>
                <a:lnTo>
                  <a:pt x="8974009" y="1489552"/>
                </a:lnTo>
                <a:lnTo>
                  <a:pt x="8914851" y="1489552"/>
                </a:lnTo>
                <a:lnTo>
                  <a:pt x="8914851" y="1434584"/>
                </a:lnTo>
                <a:close/>
                <a:moveTo>
                  <a:pt x="10622062" y="1397856"/>
                </a:moveTo>
                <a:cubicBezTo>
                  <a:pt x="10607272" y="1397856"/>
                  <a:pt x="10595235" y="1399622"/>
                  <a:pt x="10585950" y="1403155"/>
                </a:cubicBezTo>
                <a:cubicBezTo>
                  <a:pt x="10576666" y="1406688"/>
                  <a:pt x="10569435" y="1411783"/>
                  <a:pt x="10564259" y="1418438"/>
                </a:cubicBezTo>
                <a:cubicBezTo>
                  <a:pt x="10559082" y="1425094"/>
                  <a:pt x="10555467" y="1433269"/>
                  <a:pt x="10553413" y="1442964"/>
                </a:cubicBezTo>
                <a:cubicBezTo>
                  <a:pt x="10551358" y="1452660"/>
                  <a:pt x="10550332" y="1463588"/>
                  <a:pt x="10550332" y="1475748"/>
                </a:cubicBezTo>
                <a:lnTo>
                  <a:pt x="10550332" y="1489552"/>
                </a:lnTo>
                <a:lnTo>
                  <a:pt x="10510153" y="1489552"/>
                </a:lnTo>
                <a:lnTo>
                  <a:pt x="10510153" y="1522829"/>
                </a:lnTo>
                <a:lnTo>
                  <a:pt x="10550332" y="1522829"/>
                </a:lnTo>
                <a:lnTo>
                  <a:pt x="10550332" y="1729640"/>
                </a:lnTo>
                <a:lnTo>
                  <a:pt x="10591250" y="1729640"/>
                </a:lnTo>
                <a:lnTo>
                  <a:pt x="10591250" y="1522829"/>
                </a:lnTo>
                <a:lnTo>
                  <a:pt x="10647205" y="1522829"/>
                </a:lnTo>
                <a:lnTo>
                  <a:pt x="10647205" y="1489552"/>
                </a:lnTo>
                <a:lnTo>
                  <a:pt x="10591250" y="1489552"/>
                </a:lnTo>
                <a:lnTo>
                  <a:pt x="10591250" y="1476242"/>
                </a:lnTo>
                <a:cubicBezTo>
                  <a:pt x="10591250" y="1461287"/>
                  <a:pt x="10593181" y="1449866"/>
                  <a:pt x="10597043" y="1441978"/>
                </a:cubicBezTo>
                <a:cubicBezTo>
                  <a:pt x="10600904" y="1434091"/>
                  <a:pt x="10610148" y="1430147"/>
                  <a:pt x="10624774" y="1430147"/>
                </a:cubicBezTo>
                <a:lnTo>
                  <a:pt x="10646958" y="1430147"/>
                </a:lnTo>
                <a:lnTo>
                  <a:pt x="10646958" y="1397856"/>
                </a:lnTo>
                <a:close/>
                <a:moveTo>
                  <a:pt x="9862964" y="1397856"/>
                </a:moveTo>
                <a:lnTo>
                  <a:pt x="9862964" y="1651994"/>
                </a:lnTo>
                <a:cubicBezTo>
                  <a:pt x="9862964" y="1668262"/>
                  <a:pt x="9864854" y="1682189"/>
                  <a:pt x="9868634" y="1693775"/>
                </a:cubicBezTo>
                <a:cubicBezTo>
                  <a:pt x="9872414" y="1705360"/>
                  <a:pt x="9879480" y="1714234"/>
                  <a:pt x="9889832" y="1720396"/>
                </a:cubicBezTo>
                <a:cubicBezTo>
                  <a:pt x="9900185" y="1726559"/>
                  <a:pt x="9915140" y="1729640"/>
                  <a:pt x="9934695" y="1729640"/>
                </a:cubicBezTo>
                <a:lnTo>
                  <a:pt x="9948499" y="1729640"/>
                </a:lnTo>
                <a:lnTo>
                  <a:pt x="9948499" y="1696116"/>
                </a:lnTo>
                <a:lnTo>
                  <a:pt x="9937406" y="1696116"/>
                </a:lnTo>
                <a:cubicBezTo>
                  <a:pt x="9922781" y="1696116"/>
                  <a:pt x="9913537" y="1692172"/>
                  <a:pt x="9909675" y="1684285"/>
                </a:cubicBezTo>
                <a:cubicBezTo>
                  <a:pt x="9905814" y="1676397"/>
                  <a:pt x="9903883" y="1664976"/>
                  <a:pt x="9903883" y="1650022"/>
                </a:cubicBezTo>
                <a:lnTo>
                  <a:pt x="9903883" y="1397856"/>
                </a:lnTo>
                <a:close/>
                <a:moveTo>
                  <a:pt x="9294176" y="1397856"/>
                </a:moveTo>
                <a:lnTo>
                  <a:pt x="9294176" y="1729640"/>
                </a:lnTo>
                <a:lnTo>
                  <a:pt x="9332629" y="1729640"/>
                </a:lnTo>
                <a:lnTo>
                  <a:pt x="9334848" y="1695624"/>
                </a:lnTo>
                <a:cubicBezTo>
                  <a:pt x="9342736" y="1707620"/>
                  <a:pt x="9352924" y="1717028"/>
                  <a:pt x="9365413" y="1723847"/>
                </a:cubicBezTo>
                <a:cubicBezTo>
                  <a:pt x="9377903" y="1730667"/>
                  <a:pt x="9393021" y="1734077"/>
                  <a:pt x="9410769" y="1734077"/>
                </a:cubicBezTo>
                <a:cubicBezTo>
                  <a:pt x="9431146" y="1734077"/>
                  <a:pt x="9448894" y="1729394"/>
                  <a:pt x="9464012" y="1720027"/>
                </a:cubicBezTo>
                <a:cubicBezTo>
                  <a:pt x="9479130" y="1710660"/>
                  <a:pt x="9490839" y="1696733"/>
                  <a:pt x="9499138" y="1678246"/>
                </a:cubicBezTo>
                <a:cubicBezTo>
                  <a:pt x="9507437" y="1659758"/>
                  <a:pt x="9511586" y="1636875"/>
                  <a:pt x="9511586" y="1609596"/>
                </a:cubicBezTo>
                <a:cubicBezTo>
                  <a:pt x="9511586" y="1582153"/>
                  <a:pt x="9507683" y="1559229"/>
                  <a:pt x="9499877" y="1540824"/>
                </a:cubicBezTo>
                <a:cubicBezTo>
                  <a:pt x="9492071" y="1522418"/>
                  <a:pt x="9481020" y="1508574"/>
                  <a:pt x="9466723" y="1499289"/>
                </a:cubicBezTo>
                <a:cubicBezTo>
                  <a:pt x="9452427" y="1490004"/>
                  <a:pt x="9435500" y="1485362"/>
                  <a:pt x="9415945" y="1485362"/>
                </a:cubicBezTo>
                <a:cubicBezTo>
                  <a:pt x="9397704" y="1485362"/>
                  <a:pt x="9381805" y="1489306"/>
                  <a:pt x="9368248" y="1497194"/>
                </a:cubicBezTo>
                <a:cubicBezTo>
                  <a:pt x="9354691" y="1505082"/>
                  <a:pt x="9343722" y="1515352"/>
                  <a:pt x="9335341" y="1528006"/>
                </a:cubicBezTo>
                <a:lnTo>
                  <a:pt x="9335341" y="1397856"/>
                </a:lnTo>
                <a:close/>
                <a:moveTo>
                  <a:pt x="8123364" y="1397856"/>
                </a:moveTo>
                <a:lnTo>
                  <a:pt x="8123364" y="1527020"/>
                </a:lnTo>
                <a:cubicBezTo>
                  <a:pt x="8115641" y="1514202"/>
                  <a:pt x="8105453" y="1504054"/>
                  <a:pt x="8092799" y="1496578"/>
                </a:cubicBezTo>
                <a:cubicBezTo>
                  <a:pt x="8080145" y="1489100"/>
                  <a:pt x="8065273" y="1485362"/>
                  <a:pt x="8048183" y="1485362"/>
                </a:cubicBezTo>
                <a:cubicBezTo>
                  <a:pt x="8027642" y="1485362"/>
                  <a:pt x="8009811" y="1490004"/>
                  <a:pt x="7994693" y="1499289"/>
                </a:cubicBezTo>
                <a:cubicBezTo>
                  <a:pt x="7979575" y="1508574"/>
                  <a:pt x="7967866" y="1522336"/>
                  <a:pt x="7959567" y="1540577"/>
                </a:cubicBezTo>
                <a:cubicBezTo>
                  <a:pt x="7951269" y="1558818"/>
                  <a:pt x="7947119" y="1581578"/>
                  <a:pt x="7947119" y="1608857"/>
                </a:cubicBezTo>
                <a:cubicBezTo>
                  <a:pt x="7947119" y="1636300"/>
                  <a:pt x="7951022" y="1659347"/>
                  <a:pt x="7958828" y="1677999"/>
                </a:cubicBezTo>
                <a:cubicBezTo>
                  <a:pt x="7966633" y="1696650"/>
                  <a:pt x="7977685" y="1710660"/>
                  <a:pt x="7991981" y="1720027"/>
                </a:cubicBezTo>
                <a:cubicBezTo>
                  <a:pt x="8006278" y="1729394"/>
                  <a:pt x="8023205" y="1734077"/>
                  <a:pt x="8042760" y="1734077"/>
                </a:cubicBezTo>
                <a:cubicBezTo>
                  <a:pt x="8061000" y="1734077"/>
                  <a:pt x="8076858" y="1730420"/>
                  <a:pt x="8090334" y="1723108"/>
                </a:cubicBezTo>
                <a:cubicBezTo>
                  <a:pt x="8103809" y="1715795"/>
                  <a:pt x="8114819" y="1706305"/>
                  <a:pt x="8123364" y="1694638"/>
                </a:cubicBezTo>
                <a:lnTo>
                  <a:pt x="8125583" y="1729640"/>
                </a:lnTo>
                <a:lnTo>
                  <a:pt x="8164529" y="1729640"/>
                </a:lnTo>
                <a:lnTo>
                  <a:pt x="8164529" y="1397856"/>
                </a:lnTo>
                <a:close/>
                <a:moveTo>
                  <a:pt x="5364263" y="1397856"/>
                </a:moveTo>
                <a:cubicBezTo>
                  <a:pt x="5349473" y="1397856"/>
                  <a:pt x="5337437" y="1399622"/>
                  <a:pt x="5328152" y="1403155"/>
                </a:cubicBezTo>
                <a:cubicBezTo>
                  <a:pt x="5318867" y="1406688"/>
                  <a:pt x="5311636" y="1411783"/>
                  <a:pt x="5306461" y="1418438"/>
                </a:cubicBezTo>
                <a:cubicBezTo>
                  <a:pt x="5301284" y="1425094"/>
                  <a:pt x="5297668" y="1433269"/>
                  <a:pt x="5295614" y="1442964"/>
                </a:cubicBezTo>
                <a:cubicBezTo>
                  <a:pt x="5293559" y="1452660"/>
                  <a:pt x="5292532" y="1463588"/>
                  <a:pt x="5292532" y="1475748"/>
                </a:cubicBezTo>
                <a:lnTo>
                  <a:pt x="5292532" y="1489552"/>
                </a:lnTo>
                <a:lnTo>
                  <a:pt x="5252353" y="1489552"/>
                </a:lnTo>
                <a:lnTo>
                  <a:pt x="5252353" y="1522829"/>
                </a:lnTo>
                <a:lnTo>
                  <a:pt x="5292532" y="1522829"/>
                </a:lnTo>
                <a:lnTo>
                  <a:pt x="5292532" y="1729640"/>
                </a:lnTo>
                <a:lnTo>
                  <a:pt x="5333451" y="1729640"/>
                </a:lnTo>
                <a:lnTo>
                  <a:pt x="5333451" y="1522829"/>
                </a:lnTo>
                <a:lnTo>
                  <a:pt x="5389406" y="1522829"/>
                </a:lnTo>
                <a:lnTo>
                  <a:pt x="5389406" y="1489552"/>
                </a:lnTo>
                <a:lnTo>
                  <a:pt x="5333451" y="1489552"/>
                </a:lnTo>
                <a:lnTo>
                  <a:pt x="5333451" y="1476242"/>
                </a:lnTo>
                <a:cubicBezTo>
                  <a:pt x="5333451" y="1461287"/>
                  <a:pt x="5335382" y="1449866"/>
                  <a:pt x="5339243" y="1441978"/>
                </a:cubicBezTo>
                <a:cubicBezTo>
                  <a:pt x="5343105" y="1434091"/>
                  <a:pt x="5352351" y="1430147"/>
                  <a:pt x="5366974" y="1430147"/>
                </a:cubicBezTo>
                <a:lnTo>
                  <a:pt x="5389159" y="1430147"/>
                </a:lnTo>
                <a:lnTo>
                  <a:pt x="5389159" y="1397856"/>
                </a:lnTo>
                <a:close/>
                <a:moveTo>
                  <a:pt x="4086853" y="1397856"/>
                </a:moveTo>
                <a:lnTo>
                  <a:pt x="4086853" y="1435077"/>
                </a:lnTo>
                <a:lnTo>
                  <a:pt x="4181262" y="1435077"/>
                </a:lnTo>
                <a:lnTo>
                  <a:pt x="4181262" y="1729640"/>
                </a:lnTo>
                <a:lnTo>
                  <a:pt x="4225385" y="1729640"/>
                </a:lnTo>
                <a:lnTo>
                  <a:pt x="4225385" y="1435077"/>
                </a:lnTo>
                <a:lnTo>
                  <a:pt x="4319546" y="1435077"/>
                </a:lnTo>
                <a:lnTo>
                  <a:pt x="4319546" y="1397856"/>
                </a:lnTo>
                <a:close/>
                <a:moveTo>
                  <a:pt x="3874452" y="1397856"/>
                </a:moveTo>
                <a:lnTo>
                  <a:pt x="3874452" y="1729640"/>
                </a:lnTo>
                <a:lnTo>
                  <a:pt x="3912906" y="1729640"/>
                </a:lnTo>
                <a:lnTo>
                  <a:pt x="3915124" y="1695624"/>
                </a:lnTo>
                <a:cubicBezTo>
                  <a:pt x="3923012" y="1707620"/>
                  <a:pt x="3933201" y="1717028"/>
                  <a:pt x="3945690" y="1723847"/>
                </a:cubicBezTo>
                <a:cubicBezTo>
                  <a:pt x="3958179" y="1730667"/>
                  <a:pt x="3973297" y="1734077"/>
                  <a:pt x="3991045" y="1734077"/>
                </a:cubicBezTo>
                <a:cubicBezTo>
                  <a:pt x="4011422" y="1734077"/>
                  <a:pt x="4029170" y="1729394"/>
                  <a:pt x="4044289" y="1720027"/>
                </a:cubicBezTo>
                <a:cubicBezTo>
                  <a:pt x="4059407" y="1710660"/>
                  <a:pt x="4071116" y="1696733"/>
                  <a:pt x="4079414" y="1678246"/>
                </a:cubicBezTo>
                <a:cubicBezTo>
                  <a:pt x="4087713" y="1659758"/>
                  <a:pt x="4091862" y="1636875"/>
                  <a:pt x="4091862" y="1609596"/>
                </a:cubicBezTo>
                <a:cubicBezTo>
                  <a:pt x="4091862" y="1582153"/>
                  <a:pt x="4087959" y="1559229"/>
                  <a:pt x="4080153" y="1540824"/>
                </a:cubicBezTo>
                <a:cubicBezTo>
                  <a:pt x="4072348" y="1522418"/>
                  <a:pt x="4061297" y="1508574"/>
                  <a:pt x="4046999" y="1499289"/>
                </a:cubicBezTo>
                <a:cubicBezTo>
                  <a:pt x="4032703" y="1490004"/>
                  <a:pt x="4015777" y="1485362"/>
                  <a:pt x="3996222" y="1485362"/>
                </a:cubicBezTo>
                <a:cubicBezTo>
                  <a:pt x="3977981" y="1485362"/>
                  <a:pt x="3962082" y="1489306"/>
                  <a:pt x="3948524" y="1497194"/>
                </a:cubicBezTo>
                <a:cubicBezTo>
                  <a:pt x="3934967" y="1505082"/>
                  <a:pt x="3923998" y="1515352"/>
                  <a:pt x="3915617" y="1528006"/>
                </a:cubicBezTo>
                <a:lnTo>
                  <a:pt x="3915617" y="1397856"/>
                </a:lnTo>
                <a:close/>
                <a:moveTo>
                  <a:pt x="3372478" y="1397856"/>
                </a:moveTo>
                <a:lnTo>
                  <a:pt x="3372478" y="1435077"/>
                </a:lnTo>
                <a:lnTo>
                  <a:pt x="3466886" y="1435077"/>
                </a:lnTo>
                <a:lnTo>
                  <a:pt x="3466886" y="1729640"/>
                </a:lnTo>
                <a:lnTo>
                  <a:pt x="3511009" y="1729640"/>
                </a:lnTo>
                <a:lnTo>
                  <a:pt x="3511009" y="1435077"/>
                </a:lnTo>
                <a:lnTo>
                  <a:pt x="3605171" y="1435077"/>
                </a:lnTo>
                <a:lnTo>
                  <a:pt x="3605171" y="1397856"/>
                </a:lnTo>
                <a:close/>
                <a:moveTo>
                  <a:pt x="1769427" y="1397856"/>
                </a:moveTo>
                <a:lnTo>
                  <a:pt x="1769427" y="1729640"/>
                </a:lnTo>
                <a:lnTo>
                  <a:pt x="1807881" y="1729640"/>
                </a:lnTo>
                <a:lnTo>
                  <a:pt x="1810099" y="1695624"/>
                </a:lnTo>
                <a:cubicBezTo>
                  <a:pt x="1817987" y="1707620"/>
                  <a:pt x="1828175" y="1717028"/>
                  <a:pt x="1840665" y="1723847"/>
                </a:cubicBezTo>
                <a:cubicBezTo>
                  <a:pt x="1853154" y="1730667"/>
                  <a:pt x="1868272" y="1734077"/>
                  <a:pt x="1886020" y="1734077"/>
                </a:cubicBezTo>
                <a:cubicBezTo>
                  <a:pt x="1906397" y="1734077"/>
                  <a:pt x="1924145" y="1729394"/>
                  <a:pt x="1939263" y="1720027"/>
                </a:cubicBezTo>
                <a:cubicBezTo>
                  <a:pt x="1954382" y="1710660"/>
                  <a:pt x="1966090" y="1696733"/>
                  <a:pt x="1974389" y="1678246"/>
                </a:cubicBezTo>
                <a:cubicBezTo>
                  <a:pt x="1982688" y="1659758"/>
                  <a:pt x="1986837" y="1636875"/>
                  <a:pt x="1986837" y="1609596"/>
                </a:cubicBezTo>
                <a:cubicBezTo>
                  <a:pt x="1986837" y="1582153"/>
                  <a:pt x="1982934" y="1559229"/>
                  <a:pt x="1975129" y="1540824"/>
                </a:cubicBezTo>
                <a:cubicBezTo>
                  <a:pt x="1967323" y="1522418"/>
                  <a:pt x="1956271" y="1508574"/>
                  <a:pt x="1941975" y="1499289"/>
                </a:cubicBezTo>
                <a:cubicBezTo>
                  <a:pt x="1927678" y="1490004"/>
                  <a:pt x="1910752" y="1485362"/>
                  <a:pt x="1891197" y="1485362"/>
                </a:cubicBezTo>
                <a:cubicBezTo>
                  <a:pt x="1872956" y="1485362"/>
                  <a:pt x="1857056" y="1489306"/>
                  <a:pt x="1843499" y="1497194"/>
                </a:cubicBezTo>
                <a:cubicBezTo>
                  <a:pt x="1829942" y="1505082"/>
                  <a:pt x="1818973" y="1515352"/>
                  <a:pt x="1810592" y="1528006"/>
                </a:cubicBezTo>
                <a:lnTo>
                  <a:pt x="1810592" y="1397856"/>
                </a:lnTo>
                <a:close/>
                <a:moveTo>
                  <a:pt x="544399" y="1397856"/>
                </a:moveTo>
                <a:lnTo>
                  <a:pt x="544399" y="1729640"/>
                </a:lnTo>
                <a:lnTo>
                  <a:pt x="587044" y="1729640"/>
                </a:lnTo>
                <a:lnTo>
                  <a:pt x="587044" y="1460290"/>
                </a:lnTo>
                <a:lnTo>
                  <a:pt x="686135" y="1625372"/>
                </a:lnTo>
                <a:lnTo>
                  <a:pt x="715222" y="1625372"/>
                </a:lnTo>
                <a:lnTo>
                  <a:pt x="812588" y="1460680"/>
                </a:lnTo>
                <a:lnTo>
                  <a:pt x="812588" y="1729640"/>
                </a:lnTo>
                <a:lnTo>
                  <a:pt x="856218" y="1729640"/>
                </a:lnTo>
                <a:lnTo>
                  <a:pt x="856218" y="1397856"/>
                </a:lnTo>
                <a:lnTo>
                  <a:pt x="808891" y="1397856"/>
                </a:lnTo>
                <a:lnTo>
                  <a:pt x="701949" y="1578291"/>
                </a:lnTo>
                <a:lnTo>
                  <a:pt x="592960" y="1397856"/>
                </a:lnTo>
                <a:close/>
                <a:moveTo>
                  <a:pt x="2075637" y="1396623"/>
                </a:moveTo>
                <a:cubicBezTo>
                  <a:pt x="2067913" y="1396623"/>
                  <a:pt x="2061709" y="1398883"/>
                  <a:pt x="2057026" y="1403402"/>
                </a:cubicBezTo>
                <a:cubicBezTo>
                  <a:pt x="2052342" y="1407921"/>
                  <a:pt x="2050001" y="1413631"/>
                  <a:pt x="2050001" y="1420533"/>
                </a:cubicBezTo>
                <a:cubicBezTo>
                  <a:pt x="2050001" y="1427435"/>
                  <a:pt x="2052342" y="1433146"/>
                  <a:pt x="2057026" y="1437665"/>
                </a:cubicBezTo>
                <a:cubicBezTo>
                  <a:pt x="2061709" y="1442184"/>
                  <a:pt x="2067913" y="1444444"/>
                  <a:pt x="2075637" y="1444444"/>
                </a:cubicBezTo>
                <a:cubicBezTo>
                  <a:pt x="2083360" y="1444444"/>
                  <a:pt x="2089604" y="1442184"/>
                  <a:pt x="2094370" y="1437665"/>
                </a:cubicBezTo>
                <a:cubicBezTo>
                  <a:pt x="2099136" y="1433146"/>
                  <a:pt x="2101519" y="1427435"/>
                  <a:pt x="2101519" y="1420533"/>
                </a:cubicBezTo>
                <a:cubicBezTo>
                  <a:pt x="2101519" y="1413631"/>
                  <a:pt x="2099136" y="1407921"/>
                  <a:pt x="2094370" y="1403402"/>
                </a:cubicBezTo>
                <a:cubicBezTo>
                  <a:pt x="2089604" y="1398883"/>
                  <a:pt x="2083360" y="1396623"/>
                  <a:pt x="2075637" y="1396623"/>
                </a:cubicBezTo>
                <a:close/>
                <a:moveTo>
                  <a:pt x="961212" y="1396623"/>
                </a:moveTo>
                <a:cubicBezTo>
                  <a:pt x="953488" y="1396623"/>
                  <a:pt x="947284" y="1398883"/>
                  <a:pt x="942601" y="1403402"/>
                </a:cubicBezTo>
                <a:cubicBezTo>
                  <a:pt x="937918" y="1407921"/>
                  <a:pt x="935576" y="1413631"/>
                  <a:pt x="935576" y="1420533"/>
                </a:cubicBezTo>
                <a:cubicBezTo>
                  <a:pt x="935576" y="1427435"/>
                  <a:pt x="937918" y="1433146"/>
                  <a:pt x="942601" y="1437665"/>
                </a:cubicBezTo>
                <a:cubicBezTo>
                  <a:pt x="947284" y="1442184"/>
                  <a:pt x="953488" y="1444444"/>
                  <a:pt x="961212" y="1444444"/>
                </a:cubicBezTo>
                <a:cubicBezTo>
                  <a:pt x="968935" y="1444444"/>
                  <a:pt x="975180" y="1442184"/>
                  <a:pt x="979945" y="1437665"/>
                </a:cubicBezTo>
                <a:cubicBezTo>
                  <a:pt x="984711" y="1433146"/>
                  <a:pt x="987093" y="1427435"/>
                  <a:pt x="987093" y="1420533"/>
                </a:cubicBezTo>
                <a:cubicBezTo>
                  <a:pt x="987093" y="1413631"/>
                  <a:pt x="984711" y="1407921"/>
                  <a:pt x="979945" y="1403402"/>
                </a:cubicBezTo>
                <a:cubicBezTo>
                  <a:pt x="975180" y="1398883"/>
                  <a:pt x="968935" y="1396623"/>
                  <a:pt x="961212" y="1396623"/>
                </a:cubicBezTo>
                <a:close/>
                <a:moveTo>
                  <a:pt x="12592733" y="1108208"/>
                </a:moveTo>
                <a:lnTo>
                  <a:pt x="12629214" y="1108208"/>
                </a:lnTo>
                <a:cubicBezTo>
                  <a:pt x="12648441" y="1108208"/>
                  <a:pt x="12663271" y="1109605"/>
                  <a:pt x="12673707" y="1112399"/>
                </a:cubicBezTo>
                <a:cubicBezTo>
                  <a:pt x="12684142" y="1115192"/>
                  <a:pt x="12691290" y="1119095"/>
                  <a:pt x="12695152" y="1124107"/>
                </a:cubicBezTo>
                <a:cubicBezTo>
                  <a:pt x="12699014" y="1129119"/>
                  <a:pt x="12700945" y="1135076"/>
                  <a:pt x="12700945" y="1141978"/>
                </a:cubicBezTo>
                <a:cubicBezTo>
                  <a:pt x="12700945" y="1153646"/>
                  <a:pt x="12695234" y="1163423"/>
                  <a:pt x="12683813" y="1171311"/>
                </a:cubicBezTo>
                <a:cubicBezTo>
                  <a:pt x="12672393" y="1179199"/>
                  <a:pt x="12652714" y="1183143"/>
                  <a:pt x="12624777" y="1183143"/>
                </a:cubicBezTo>
                <a:cubicBezTo>
                  <a:pt x="12600786" y="1183143"/>
                  <a:pt x="12583612" y="1179405"/>
                  <a:pt x="12573259" y="1171928"/>
                </a:cubicBezTo>
                <a:cubicBezTo>
                  <a:pt x="12562906" y="1164450"/>
                  <a:pt x="12557730" y="1155782"/>
                  <a:pt x="12557730" y="1145922"/>
                </a:cubicBezTo>
                <a:cubicBezTo>
                  <a:pt x="12557730" y="1137048"/>
                  <a:pt x="12560771" y="1129242"/>
                  <a:pt x="12566850" y="1122505"/>
                </a:cubicBezTo>
                <a:cubicBezTo>
                  <a:pt x="12572931" y="1115767"/>
                  <a:pt x="12581558" y="1111002"/>
                  <a:pt x="12592733" y="1108208"/>
                </a:cubicBezTo>
                <a:close/>
                <a:moveTo>
                  <a:pt x="1411687" y="1060388"/>
                </a:moveTo>
                <a:cubicBezTo>
                  <a:pt x="1402484" y="1060388"/>
                  <a:pt x="1394843" y="1063305"/>
                  <a:pt x="1388763" y="1069138"/>
                </a:cubicBezTo>
                <a:cubicBezTo>
                  <a:pt x="1382682" y="1074972"/>
                  <a:pt x="1379642" y="1082408"/>
                  <a:pt x="1379642" y="1091446"/>
                </a:cubicBezTo>
                <a:cubicBezTo>
                  <a:pt x="1379642" y="1100156"/>
                  <a:pt x="1382682" y="1107510"/>
                  <a:pt x="1388763" y="1113508"/>
                </a:cubicBezTo>
                <a:cubicBezTo>
                  <a:pt x="1394843" y="1119506"/>
                  <a:pt x="1402484" y="1122505"/>
                  <a:pt x="1411687" y="1122505"/>
                </a:cubicBezTo>
                <a:cubicBezTo>
                  <a:pt x="1420725" y="1122505"/>
                  <a:pt x="1428202" y="1119506"/>
                  <a:pt x="1434118" y="1113508"/>
                </a:cubicBezTo>
                <a:cubicBezTo>
                  <a:pt x="1440034" y="1107510"/>
                  <a:pt x="1442992" y="1100156"/>
                  <a:pt x="1442992" y="1091446"/>
                </a:cubicBezTo>
                <a:cubicBezTo>
                  <a:pt x="1442992" y="1082408"/>
                  <a:pt x="1440034" y="1074972"/>
                  <a:pt x="1434118" y="1069138"/>
                </a:cubicBezTo>
                <a:cubicBezTo>
                  <a:pt x="1428202" y="1063305"/>
                  <a:pt x="1420725" y="1060388"/>
                  <a:pt x="1411687" y="1060388"/>
                </a:cubicBezTo>
                <a:close/>
                <a:moveTo>
                  <a:pt x="9968167" y="1003201"/>
                </a:moveTo>
                <a:lnTo>
                  <a:pt x="9968167" y="1052007"/>
                </a:lnTo>
                <a:cubicBezTo>
                  <a:pt x="9959293" y="1063839"/>
                  <a:pt x="9948283" y="1073616"/>
                  <a:pt x="9935137" y="1081340"/>
                </a:cubicBezTo>
                <a:cubicBezTo>
                  <a:pt x="9921990" y="1089064"/>
                  <a:pt x="9907201" y="1092925"/>
                  <a:pt x="9890767" y="1092925"/>
                </a:cubicBezTo>
                <a:cubicBezTo>
                  <a:pt x="9875977" y="1092925"/>
                  <a:pt x="9864762" y="1089351"/>
                  <a:pt x="9857120" y="1082203"/>
                </a:cubicBezTo>
                <a:cubicBezTo>
                  <a:pt x="9849479" y="1075054"/>
                  <a:pt x="9845658" y="1065482"/>
                  <a:pt x="9845658" y="1053486"/>
                </a:cubicBezTo>
                <a:cubicBezTo>
                  <a:pt x="9845658" y="1035902"/>
                  <a:pt x="9855148" y="1023249"/>
                  <a:pt x="9874129" y="1015526"/>
                </a:cubicBezTo>
                <a:cubicBezTo>
                  <a:pt x="9893109" y="1007802"/>
                  <a:pt x="9924455" y="1003694"/>
                  <a:pt x="9968167" y="1003201"/>
                </a:cubicBezTo>
                <a:close/>
                <a:moveTo>
                  <a:pt x="9415717" y="1003201"/>
                </a:moveTo>
                <a:lnTo>
                  <a:pt x="9415717" y="1052007"/>
                </a:lnTo>
                <a:cubicBezTo>
                  <a:pt x="9406843" y="1063839"/>
                  <a:pt x="9395833" y="1073616"/>
                  <a:pt x="9382687" y="1081340"/>
                </a:cubicBezTo>
                <a:cubicBezTo>
                  <a:pt x="9369540" y="1089064"/>
                  <a:pt x="9354751" y="1092925"/>
                  <a:pt x="9338317" y="1092925"/>
                </a:cubicBezTo>
                <a:cubicBezTo>
                  <a:pt x="9323527" y="1092925"/>
                  <a:pt x="9312312" y="1089351"/>
                  <a:pt x="9304670" y="1082203"/>
                </a:cubicBezTo>
                <a:cubicBezTo>
                  <a:pt x="9297029" y="1075054"/>
                  <a:pt x="9293208" y="1065482"/>
                  <a:pt x="9293208" y="1053486"/>
                </a:cubicBezTo>
                <a:cubicBezTo>
                  <a:pt x="9293208" y="1035902"/>
                  <a:pt x="9302698" y="1023249"/>
                  <a:pt x="9321679" y="1015526"/>
                </a:cubicBezTo>
                <a:cubicBezTo>
                  <a:pt x="9340659" y="1007802"/>
                  <a:pt x="9372005" y="1003694"/>
                  <a:pt x="9415717" y="1003201"/>
                </a:cubicBezTo>
                <a:close/>
                <a:moveTo>
                  <a:pt x="7825043" y="1003201"/>
                </a:moveTo>
                <a:lnTo>
                  <a:pt x="7825043" y="1052007"/>
                </a:lnTo>
                <a:cubicBezTo>
                  <a:pt x="7816170" y="1063839"/>
                  <a:pt x="7805159" y="1073616"/>
                  <a:pt x="7792013" y="1081340"/>
                </a:cubicBezTo>
                <a:cubicBezTo>
                  <a:pt x="7778866" y="1089064"/>
                  <a:pt x="7764076" y="1092925"/>
                  <a:pt x="7747644" y="1092925"/>
                </a:cubicBezTo>
                <a:cubicBezTo>
                  <a:pt x="7732853" y="1092925"/>
                  <a:pt x="7721638" y="1089351"/>
                  <a:pt x="7713996" y="1082203"/>
                </a:cubicBezTo>
                <a:cubicBezTo>
                  <a:pt x="7706355" y="1075054"/>
                  <a:pt x="7702535" y="1065482"/>
                  <a:pt x="7702535" y="1053486"/>
                </a:cubicBezTo>
                <a:cubicBezTo>
                  <a:pt x="7702535" y="1035902"/>
                  <a:pt x="7712025" y="1023249"/>
                  <a:pt x="7731005" y="1015526"/>
                </a:cubicBezTo>
                <a:cubicBezTo>
                  <a:pt x="7749985" y="1007802"/>
                  <a:pt x="7781331" y="1003694"/>
                  <a:pt x="7825043" y="1003201"/>
                </a:cubicBezTo>
                <a:close/>
                <a:moveTo>
                  <a:pt x="3595944" y="1003201"/>
                </a:moveTo>
                <a:lnTo>
                  <a:pt x="3595944" y="1052007"/>
                </a:lnTo>
                <a:cubicBezTo>
                  <a:pt x="3587070" y="1063839"/>
                  <a:pt x="3576060" y="1073616"/>
                  <a:pt x="3562914" y="1081340"/>
                </a:cubicBezTo>
                <a:cubicBezTo>
                  <a:pt x="3549767" y="1089064"/>
                  <a:pt x="3534977" y="1092925"/>
                  <a:pt x="3518544" y="1092925"/>
                </a:cubicBezTo>
                <a:cubicBezTo>
                  <a:pt x="3503754" y="1092925"/>
                  <a:pt x="3492539" y="1089351"/>
                  <a:pt x="3484897" y="1082203"/>
                </a:cubicBezTo>
                <a:cubicBezTo>
                  <a:pt x="3477256" y="1075054"/>
                  <a:pt x="3473436" y="1065482"/>
                  <a:pt x="3473436" y="1053486"/>
                </a:cubicBezTo>
                <a:cubicBezTo>
                  <a:pt x="3473436" y="1035902"/>
                  <a:pt x="3482926" y="1023249"/>
                  <a:pt x="3501906" y="1015526"/>
                </a:cubicBezTo>
                <a:cubicBezTo>
                  <a:pt x="3520886" y="1007802"/>
                  <a:pt x="3552232" y="1003694"/>
                  <a:pt x="3595944" y="1003201"/>
                </a:cubicBezTo>
                <a:close/>
                <a:moveTo>
                  <a:pt x="11951302" y="909285"/>
                </a:moveTo>
                <a:cubicBezTo>
                  <a:pt x="11967900" y="909285"/>
                  <a:pt x="11981663" y="913681"/>
                  <a:pt x="11992590" y="922473"/>
                </a:cubicBezTo>
                <a:cubicBezTo>
                  <a:pt x="12003518" y="931265"/>
                  <a:pt x="12012352" y="942398"/>
                  <a:pt x="12019088" y="955873"/>
                </a:cubicBezTo>
                <a:lnTo>
                  <a:pt x="12019088" y="1048310"/>
                </a:lnTo>
                <a:cubicBezTo>
                  <a:pt x="12011859" y="1059977"/>
                  <a:pt x="12002409" y="1069960"/>
                  <a:pt x="11990741" y="1078259"/>
                </a:cubicBezTo>
                <a:cubicBezTo>
                  <a:pt x="11979075" y="1086558"/>
                  <a:pt x="11964449" y="1090707"/>
                  <a:pt x="11946865" y="1090707"/>
                </a:cubicBezTo>
                <a:cubicBezTo>
                  <a:pt x="11926652" y="1090707"/>
                  <a:pt x="11911329" y="1082901"/>
                  <a:pt x="11900893" y="1067290"/>
                </a:cubicBezTo>
                <a:cubicBezTo>
                  <a:pt x="11890459" y="1051678"/>
                  <a:pt x="11885241" y="1029001"/>
                  <a:pt x="11885241" y="999257"/>
                </a:cubicBezTo>
                <a:cubicBezTo>
                  <a:pt x="11885241" y="970499"/>
                  <a:pt x="11890787" y="948314"/>
                  <a:pt x="11901879" y="932703"/>
                </a:cubicBezTo>
                <a:cubicBezTo>
                  <a:pt x="11912972" y="917091"/>
                  <a:pt x="11929446" y="909285"/>
                  <a:pt x="11951302" y="909285"/>
                </a:cubicBezTo>
                <a:close/>
                <a:moveTo>
                  <a:pt x="11665552" y="909285"/>
                </a:moveTo>
                <a:cubicBezTo>
                  <a:pt x="11682150" y="909285"/>
                  <a:pt x="11695912" y="913681"/>
                  <a:pt x="11706840" y="922473"/>
                </a:cubicBezTo>
                <a:cubicBezTo>
                  <a:pt x="11717768" y="931265"/>
                  <a:pt x="11726601" y="942398"/>
                  <a:pt x="11733338" y="955873"/>
                </a:cubicBezTo>
                <a:lnTo>
                  <a:pt x="11733338" y="1048310"/>
                </a:lnTo>
                <a:cubicBezTo>
                  <a:pt x="11726108" y="1059977"/>
                  <a:pt x="11716659" y="1069960"/>
                  <a:pt x="11704991" y="1078259"/>
                </a:cubicBezTo>
                <a:cubicBezTo>
                  <a:pt x="11693323" y="1086558"/>
                  <a:pt x="11678699" y="1090707"/>
                  <a:pt x="11661115" y="1090707"/>
                </a:cubicBezTo>
                <a:cubicBezTo>
                  <a:pt x="11640902" y="1090707"/>
                  <a:pt x="11625579" y="1082901"/>
                  <a:pt x="11615143" y="1067290"/>
                </a:cubicBezTo>
                <a:cubicBezTo>
                  <a:pt x="11604708" y="1051678"/>
                  <a:pt x="11599491" y="1029001"/>
                  <a:pt x="11599491" y="999257"/>
                </a:cubicBezTo>
                <a:cubicBezTo>
                  <a:pt x="11599491" y="970499"/>
                  <a:pt x="11605037" y="948314"/>
                  <a:pt x="11616129" y="932703"/>
                </a:cubicBezTo>
                <a:cubicBezTo>
                  <a:pt x="11627222" y="917091"/>
                  <a:pt x="11643696" y="909285"/>
                  <a:pt x="11665552" y="909285"/>
                </a:cubicBezTo>
                <a:close/>
                <a:moveTo>
                  <a:pt x="9093732" y="909039"/>
                </a:moveTo>
                <a:cubicBezTo>
                  <a:pt x="9113781" y="909039"/>
                  <a:pt x="9128981" y="916845"/>
                  <a:pt x="9139334" y="932456"/>
                </a:cubicBezTo>
                <a:cubicBezTo>
                  <a:pt x="9149687" y="948068"/>
                  <a:pt x="9154863" y="970581"/>
                  <a:pt x="9154863" y="999996"/>
                </a:cubicBezTo>
                <a:cubicBezTo>
                  <a:pt x="9154863" y="1029083"/>
                  <a:pt x="9149317" y="1051473"/>
                  <a:pt x="9138225" y="1067166"/>
                </a:cubicBezTo>
                <a:cubicBezTo>
                  <a:pt x="9127132" y="1082860"/>
                  <a:pt x="9110658" y="1090707"/>
                  <a:pt x="9088802" y="1090707"/>
                </a:cubicBezTo>
                <a:cubicBezTo>
                  <a:pt x="9072533" y="1090707"/>
                  <a:pt x="9058812" y="1086804"/>
                  <a:pt x="9047637" y="1078998"/>
                </a:cubicBezTo>
                <a:cubicBezTo>
                  <a:pt x="9036463" y="1071193"/>
                  <a:pt x="9027589" y="1061045"/>
                  <a:pt x="9021016" y="1048556"/>
                </a:cubicBezTo>
                <a:lnTo>
                  <a:pt x="9021016" y="955873"/>
                </a:lnTo>
                <a:cubicBezTo>
                  <a:pt x="9027754" y="943384"/>
                  <a:pt x="9037161" y="932456"/>
                  <a:pt x="9049240" y="923089"/>
                </a:cubicBezTo>
                <a:cubicBezTo>
                  <a:pt x="9061318" y="913722"/>
                  <a:pt x="9076149" y="909039"/>
                  <a:pt x="9093732" y="909039"/>
                </a:cubicBezTo>
                <a:close/>
                <a:moveTo>
                  <a:pt x="11131343" y="908792"/>
                </a:moveTo>
                <a:cubicBezTo>
                  <a:pt x="11151719" y="908792"/>
                  <a:pt x="11167125" y="916680"/>
                  <a:pt x="11177561" y="932456"/>
                </a:cubicBezTo>
                <a:cubicBezTo>
                  <a:pt x="11187996" y="948232"/>
                  <a:pt x="11193213" y="970910"/>
                  <a:pt x="11193213" y="1000489"/>
                </a:cubicBezTo>
                <a:cubicBezTo>
                  <a:pt x="11193213" y="1029247"/>
                  <a:pt x="11187626" y="1051473"/>
                  <a:pt x="11176452" y="1067166"/>
                </a:cubicBezTo>
                <a:cubicBezTo>
                  <a:pt x="11165277" y="1082860"/>
                  <a:pt x="11148844" y="1090707"/>
                  <a:pt x="11127152" y="1090707"/>
                </a:cubicBezTo>
                <a:cubicBezTo>
                  <a:pt x="11110719" y="1090707"/>
                  <a:pt x="11096916" y="1086722"/>
                  <a:pt x="11085741" y="1078752"/>
                </a:cubicBezTo>
                <a:cubicBezTo>
                  <a:pt x="11074566" y="1070782"/>
                  <a:pt x="11065775" y="1060716"/>
                  <a:pt x="11059366" y="1048556"/>
                </a:cubicBezTo>
                <a:lnTo>
                  <a:pt x="11059366" y="956120"/>
                </a:lnTo>
                <a:cubicBezTo>
                  <a:pt x="11066268" y="942973"/>
                  <a:pt x="11075675" y="931799"/>
                  <a:pt x="11087590" y="922596"/>
                </a:cubicBezTo>
                <a:cubicBezTo>
                  <a:pt x="11099504" y="913394"/>
                  <a:pt x="11114088" y="908792"/>
                  <a:pt x="11131343" y="908792"/>
                </a:cubicBezTo>
                <a:close/>
                <a:moveTo>
                  <a:pt x="4477632" y="908053"/>
                </a:moveTo>
                <a:cubicBezTo>
                  <a:pt x="4495377" y="908053"/>
                  <a:pt x="4509509" y="912038"/>
                  <a:pt x="4520029" y="920008"/>
                </a:cubicBezTo>
                <a:cubicBezTo>
                  <a:pt x="4530545" y="927978"/>
                  <a:pt x="4538103" y="938947"/>
                  <a:pt x="4542705" y="952915"/>
                </a:cubicBezTo>
                <a:cubicBezTo>
                  <a:pt x="4547308" y="966883"/>
                  <a:pt x="4549605" y="982741"/>
                  <a:pt x="4549605" y="1000489"/>
                </a:cubicBezTo>
                <a:cubicBezTo>
                  <a:pt x="4549605" y="1017908"/>
                  <a:pt x="4547308" y="1033479"/>
                  <a:pt x="4542705" y="1047200"/>
                </a:cubicBezTo>
                <a:cubicBezTo>
                  <a:pt x="4538103" y="1060922"/>
                  <a:pt x="4530545" y="1071686"/>
                  <a:pt x="4520029" y="1079491"/>
                </a:cubicBezTo>
                <a:cubicBezTo>
                  <a:pt x="4509509" y="1087297"/>
                  <a:pt x="4495377" y="1091200"/>
                  <a:pt x="4477632" y="1091200"/>
                </a:cubicBezTo>
                <a:cubicBezTo>
                  <a:pt x="4460375" y="1091200"/>
                  <a:pt x="4446694" y="1087297"/>
                  <a:pt x="4436587" y="1079491"/>
                </a:cubicBezTo>
                <a:cubicBezTo>
                  <a:pt x="4426482" y="1071686"/>
                  <a:pt x="4419210" y="1060922"/>
                  <a:pt x="4414772" y="1047200"/>
                </a:cubicBezTo>
                <a:cubicBezTo>
                  <a:pt x="4410335" y="1033479"/>
                  <a:pt x="4408116" y="1017908"/>
                  <a:pt x="4408116" y="1000489"/>
                </a:cubicBezTo>
                <a:cubicBezTo>
                  <a:pt x="4408116" y="982741"/>
                  <a:pt x="4410335" y="966883"/>
                  <a:pt x="4414772" y="952915"/>
                </a:cubicBezTo>
                <a:cubicBezTo>
                  <a:pt x="4419210" y="938947"/>
                  <a:pt x="4426482" y="927978"/>
                  <a:pt x="4436587" y="920008"/>
                </a:cubicBezTo>
                <a:cubicBezTo>
                  <a:pt x="4446694" y="912038"/>
                  <a:pt x="4460375" y="908053"/>
                  <a:pt x="4477632" y="908053"/>
                </a:cubicBezTo>
                <a:close/>
                <a:moveTo>
                  <a:pt x="2515480" y="908053"/>
                </a:moveTo>
                <a:cubicBezTo>
                  <a:pt x="2533228" y="908053"/>
                  <a:pt x="2547361" y="912038"/>
                  <a:pt x="2557878" y="920008"/>
                </a:cubicBezTo>
                <a:cubicBezTo>
                  <a:pt x="2568395" y="927978"/>
                  <a:pt x="2575954" y="938947"/>
                  <a:pt x="2580555" y="952915"/>
                </a:cubicBezTo>
                <a:cubicBezTo>
                  <a:pt x="2585157" y="966883"/>
                  <a:pt x="2587457" y="982741"/>
                  <a:pt x="2587457" y="1000489"/>
                </a:cubicBezTo>
                <a:cubicBezTo>
                  <a:pt x="2587457" y="1017908"/>
                  <a:pt x="2585157" y="1033479"/>
                  <a:pt x="2580555" y="1047200"/>
                </a:cubicBezTo>
                <a:cubicBezTo>
                  <a:pt x="2575954" y="1060922"/>
                  <a:pt x="2568395" y="1071686"/>
                  <a:pt x="2557878" y="1079491"/>
                </a:cubicBezTo>
                <a:cubicBezTo>
                  <a:pt x="2547361" y="1087297"/>
                  <a:pt x="2533228" y="1091200"/>
                  <a:pt x="2515480" y="1091200"/>
                </a:cubicBezTo>
                <a:cubicBezTo>
                  <a:pt x="2498226" y="1091200"/>
                  <a:pt x="2484545" y="1087297"/>
                  <a:pt x="2474439" y="1079491"/>
                </a:cubicBezTo>
                <a:cubicBezTo>
                  <a:pt x="2464332" y="1071686"/>
                  <a:pt x="2457061" y="1060922"/>
                  <a:pt x="2452624" y="1047200"/>
                </a:cubicBezTo>
                <a:cubicBezTo>
                  <a:pt x="2448187" y="1033479"/>
                  <a:pt x="2445968" y="1017908"/>
                  <a:pt x="2445968" y="1000489"/>
                </a:cubicBezTo>
                <a:cubicBezTo>
                  <a:pt x="2445968" y="982741"/>
                  <a:pt x="2448187" y="966883"/>
                  <a:pt x="2452624" y="952915"/>
                </a:cubicBezTo>
                <a:cubicBezTo>
                  <a:pt x="2457061" y="938947"/>
                  <a:pt x="2464332" y="927978"/>
                  <a:pt x="2474439" y="920008"/>
                </a:cubicBezTo>
                <a:cubicBezTo>
                  <a:pt x="2484545" y="912038"/>
                  <a:pt x="2498226" y="908053"/>
                  <a:pt x="2515480" y="908053"/>
                </a:cubicBezTo>
                <a:close/>
                <a:moveTo>
                  <a:pt x="11398852" y="907314"/>
                </a:moveTo>
                <a:cubicBezTo>
                  <a:pt x="11418737" y="907314"/>
                  <a:pt x="11434266" y="913229"/>
                  <a:pt x="11445440" y="925061"/>
                </a:cubicBezTo>
                <a:cubicBezTo>
                  <a:pt x="11456615" y="936893"/>
                  <a:pt x="11462448" y="953983"/>
                  <a:pt x="11462941" y="976332"/>
                </a:cubicBezTo>
                <a:lnTo>
                  <a:pt x="11331805" y="976332"/>
                </a:lnTo>
                <a:cubicBezTo>
                  <a:pt x="11333613" y="953819"/>
                  <a:pt x="11340228" y="936688"/>
                  <a:pt x="11351648" y="924938"/>
                </a:cubicBezTo>
                <a:cubicBezTo>
                  <a:pt x="11363069" y="913188"/>
                  <a:pt x="11378804" y="907314"/>
                  <a:pt x="11398852" y="907314"/>
                </a:cubicBezTo>
                <a:close/>
                <a:moveTo>
                  <a:pt x="10417777" y="907314"/>
                </a:moveTo>
                <a:cubicBezTo>
                  <a:pt x="10437661" y="907314"/>
                  <a:pt x="10453190" y="913229"/>
                  <a:pt x="10464365" y="925061"/>
                </a:cubicBezTo>
                <a:cubicBezTo>
                  <a:pt x="10475540" y="936893"/>
                  <a:pt x="10481373" y="953983"/>
                  <a:pt x="10481866" y="976332"/>
                </a:cubicBezTo>
                <a:lnTo>
                  <a:pt x="10350730" y="976332"/>
                </a:lnTo>
                <a:cubicBezTo>
                  <a:pt x="10352538" y="953819"/>
                  <a:pt x="10359151" y="936688"/>
                  <a:pt x="10370573" y="924938"/>
                </a:cubicBezTo>
                <a:cubicBezTo>
                  <a:pt x="10381994" y="913188"/>
                  <a:pt x="10397728" y="907314"/>
                  <a:pt x="10417777" y="907314"/>
                </a:cubicBezTo>
                <a:close/>
                <a:moveTo>
                  <a:pt x="6979253" y="907314"/>
                </a:moveTo>
                <a:cubicBezTo>
                  <a:pt x="6999137" y="907314"/>
                  <a:pt x="7014666" y="913229"/>
                  <a:pt x="7025841" y="925061"/>
                </a:cubicBezTo>
                <a:cubicBezTo>
                  <a:pt x="7037015" y="936893"/>
                  <a:pt x="7042849" y="953983"/>
                  <a:pt x="7043342" y="976332"/>
                </a:cubicBezTo>
                <a:lnTo>
                  <a:pt x="6912206" y="976332"/>
                </a:lnTo>
                <a:cubicBezTo>
                  <a:pt x="6914014" y="953819"/>
                  <a:pt x="6920627" y="936688"/>
                  <a:pt x="6932048" y="924938"/>
                </a:cubicBezTo>
                <a:cubicBezTo>
                  <a:pt x="6943469" y="913188"/>
                  <a:pt x="6959204" y="907314"/>
                  <a:pt x="6979253" y="907314"/>
                </a:cubicBezTo>
                <a:close/>
                <a:moveTo>
                  <a:pt x="5350479" y="907314"/>
                </a:moveTo>
                <a:cubicBezTo>
                  <a:pt x="5370362" y="907314"/>
                  <a:pt x="5385891" y="913229"/>
                  <a:pt x="5397067" y="925061"/>
                </a:cubicBezTo>
                <a:cubicBezTo>
                  <a:pt x="5408241" y="936893"/>
                  <a:pt x="5414074" y="953983"/>
                  <a:pt x="5414568" y="976332"/>
                </a:cubicBezTo>
                <a:lnTo>
                  <a:pt x="5283432" y="976332"/>
                </a:lnTo>
                <a:cubicBezTo>
                  <a:pt x="5285240" y="953819"/>
                  <a:pt x="5291854" y="936688"/>
                  <a:pt x="5303274" y="924938"/>
                </a:cubicBezTo>
                <a:cubicBezTo>
                  <a:pt x="5314696" y="913188"/>
                  <a:pt x="5330429" y="907314"/>
                  <a:pt x="5350479" y="907314"/>
                </a:cubicBezTo>
                <a:close/>
                <a:moveTo>
                  <a:pt x="12624038" y="905834"/>
                </a:moveTo>
                <a:cubicBezTo>
                  <a:pt x="12639978" y="905834"/>
                  <a:pt x="12652795" y="910312"/>
                  <a:pt x="12662491" y="919269"/>
                </a:cubicBezTo>
                <a:cubicBezTo>
                  <a:pt x="12672187" y="928225"/>
                  <a:pt x="12677034" y="941987"/>
                  <a:pt x="12677034" y="960557"/>
                </a:cubicBezTo>
                <a:cubicBezTo>
                  <a:pt x="12677034" y="978304"/>
                  <a:pt x="12671899" y="991697"/>
                  <a:pt x="12661628" y="1000736"/>
                </a:cubicBezTo>
                <a:cubicBezTo>
                  <a:pt x="12651358" y="1009774"/>
                  <a:pt x="12638334" y="1014293"/>
                  <a:pt x="12622559" y="1014293"/>
                </a:cubicBezTo>
                <a:cubicBezTo>
                  <a:pt x="12608591" y="1014293"/>
                  <a:pt x="12596307" y="1009815"/>
                  <a:pt x="12585707" y="1000859"/>
                </a:cubicBezTo>
                <a:cubicBezTo>
                  <a:pt x="12575108" y="991903"/>
                  <a:pt x="12569808" y="978387"/>
                  <a:pt x="12569808" y="960310"/>
                </a:cubicBezTo>
                <a:cubicBezTo>
                  <a:pt x="12569808" y="942398"/>
                  <a:pt x="12574944" y="928841"/>
                  <a:pt x="12585214" y="919638"/>
                </a:cubicBezTo>
                <a:cubicBezTo>
                  <a:pt x="12595486" y="910436"/>
                  <a:pt x="12608426" y="905834"/>
                  <a:pt x="12624038" y="905834"/>
                </a:cubicBezTo>
                <a:close/>
                <a:moveTo>
                  <a:pt x="409274" y="880692"/>
                </a:moveTo>
                <a:cubicBezTo>
                  <a:pt x="392183" y="880692"/>
                  <a:pt x="377517" y="886772"/>
                  <a:pt x="365274" y="898933"/>
                </a:cubicBezTo>
                <a:cubicBezTo>
                  <a:pt x="353031" y="911093"/>
                  <a:pt x="346910" y="925801"/>
                  <a:pt x="346910" y="943056"/>
                </a:cubicBezTo>
                <a:cubicBezTo>
                  <a:pt x="346910" y="960310"/>
                  <a:pt x="353031" y="975059"/>
                  <a:pt x="365274" y="987302"/>
                </a:cubicBezTo>
                <a:cubicBezTo>
                  <a:pt x="377517" y="999544"/>
                  <a:pt x="392183" y="1005666"/>
                  <a:pt x="409274" y="1005666"/>
                </a:cubicBezTo>
                <a:cubicBezTo>
                  <a:pt x="426528" y="1005666"/>
                  <a:pt x="441277" y="999544"/>
                  <a:pt x="453520" y="987302"/>
                </a:cubicBezTo>
                <a:cubicBezTo>
                  <a:pt x="465762" y="975059"/>
                  <a:pt x="471884" y="960310"/>
                  <a:pt x="471884" y="943056"/>
                </a:cubicBezTo>
                <a:cubicBezTo>
                  <a:pt x="471884" y="925801"/>
                  <a:pt x="465762" y="911093"/>
                  <a:pt x="453520" y="898933"/>
                </a:cubicBezTo>
                <a:cubicBezTo>
                  <a:pt x="441277" y="886772"/>
                  <a:pt x="426528" y="880692"/>
                  <a:pt x="409274" y="880692"/>
                </a:cubicBezTo>
                <a:close/>
                <a:moveTo>
                  <a:pt x="12142151" y="879952"/>
                </a:moveTo>
                <a:lnTo>
                  <a:pt x="12142151" y="1120040"/>
                </a:lnTo>
                <a:lnTo>
                  <a:pt x="12183316" y="1120040"/>
                </a:lnTo>
                <a:lnTo>
                  <a:pt x="12183316" y="879952"/>
                </a:lnTo>
                <a:close/>
                <a:moveTo>
                  <a:pt x="9694226" y="879952"/>
                </a:moveTo>
                <a:lnTo>
                  <a:pt x="9694226" y="1120040"/>
                </a:lnTo>
                <a:lnTo>
                  <a:pt x="9735391" y="1120040"/>
                </a:lnTo>
                <a:lnTo>
                  <a:pt x="9735391" y="879952"/>
                </a:lnTo>
                <a:close/>
                <a:moveTo>
                  <a:pt x="7111947" y="879952"/>
                </a:moveTo>
                <a:lnTo>
                  <a:pt x="7188976" y="994562"/>
                </a:lnTo>
                <a:lnTo>
                  <a:pt x="7104060" y="1120040"/>
                </a:lnTo>
                <a:lnTo>
                  <a:pt x="7147689" y="1120040"/>
                </a:lnTo>
                <a:lnTo>
                  <a:pt x="7213264" y="1019461"/>
                </a:lnTo>
                <a:lnTo>
                  <a:pt x="7279072" y="1120040"/>
                </a:lnTo>
                <a:lnTo>
                  <a:pt x="7322948" y="1120040"/>
                </a:lnTo>
                <a:lnTo>
                  <a:pt x="7237375" y="993921"/>
                </a:lnTo>
                <a:lnTo>
                  <a:pt x="7315061" y="879952"/>
                </a:lnTo>
                <a:lnTo>
                  <a:pt x="7270938" y="879952"/>
                </a:lnTo>
                <a:lnTo>
                  <a:pt x="7213388" y="970454"/>
                </a:lnTo>
                <a:lnTo>
                  <a:pt x="7156070" y="879952"/>
                </a:lnTo>
                <a:close/>
                <a:moveTo>
                  <a:pt x="6265226" y="879952"/>
                </a:moveTo>
                <a:lnTo>
                  <a:pt x="6265226" y="1120040"/>
                </a:lnTo>
                <a:lnTo>
                  <a:pt x="6306391" y="1120040"/>
                </a:lnTo>
                <a:lnTo>
                  <a:pt x="6306391" y="879952"/>
                </a:lnTo>
                <a:close/>
                <a:moveTo>
                  <a:pt x="2293303" y="879952"/>
                </a:moveTo>
                <a:lnTo>
                  <a:pt x="2293303" y="1120040"/>
                </a:lnTo>
                <a:lnTo>
                  <a:pt x="2334468" y="1120040"/>
                </a:lnTo>
                <a:lnTo>
                  <a:pt x="2334468" y="879952"/>
                </a:lnTo>
                <a:close/>
                <a:moveTo>
                  <a:pt x="1921828" y="879952"/>
                </a:moveTo>
                <a:lnTo>
                  <a:pt x="1921828" y="1120040"/>
                </a:lnTo>
                <a:lnTo>
                  <a:pt x="1962993" y="1120040"/>
                </a:lnTo>
                <a:lnTo>
                  <a:pt x="1962993" y="879952"/>
                </a:lnTo>
                <a:close/>
                <a:moveTo>
                  <a:pt x="1411687" y="879952"/>
                </a:moveTo>
                <a:cubicBezTo>
                  <a:pt x="1402484" y="879952"/>
                  <a:pt x="1394843" y="882869"/>
                  <a:pt x="1388763" y="888703"/>
                </a:cubicBezTo>
                <a:cubicBezTo>
                  <a:pt x="1382682" y="894537"/>
                  <a:pt x="1379642" y="901973"/>
                  <a:pt x="1379642" y="911011"/>
                </a:cubicBezTo>
                <a:cubicBezTo>
                  <a:pt x="1379642" y="919720"/>
                  <a:pt x="1382682" y="927074"/>
                  <a:pt x="1388763" y="933072"/>
                </a:cubicBezTo>
                <a:cubicBezTo>
                  <a:pt x="1394843" y="939070"/>
                  <a:pt x="1402484" y="942070"/>
                  <a:pt x="1411687" y="942070"/>
                </a:cubicBezTo>
                <a:cubicBezTo>
                  <a:pt x="1420725" y="942070"/>
                  <a:pt x="1428202" y="939070"/>
                  <a:pt x="1434118" y="933072"/>
                </a:cubicBezTo>
                <a:cubicBezTo>
                  <a:pt x="1440034" y="927074"/>
                  <a:pt x="1442992" y="919720"/>
                  <a:pt x="1442992" y="911011"/>
                </a:cubicBezTo>
                <a:cubicBezTo>
                  <a:pt x="1442992" y="901973"/>
                  <a:pt x="1440034" y="894537"/>
                  <a:pt x="1434118" y="888703"/>
                </a:cubicBezTo>
                <a:cubicBezTo>
                  <a:pt x="1428202" y="882869"/>
                  <a:pt x="1420725" y="879952"/>
                  <a:pt x="1411687" y="879952"/>
                </a:cubicBezTo>
                <a:close/>
                <a:moveTo>
                  <a:pt x="7637641" y="876994"/>
                </a:moveTo>
                <a:cubicBezTo>
                  <a:pt x="7618414" y="876994"/>
                  <a:pt x="7602802" y="881185"/>
                  <a:pt x="7590807" y="889566"/>
                </a:cubicBezTo>
                <a:cubicBezTo>
                  <a:pt x="7578810" y="897947"/>
                  <a:pt x="7569443" y="908382"/>
                  <a:pt x="7562705" y="920871"/>
                </a:cubicBezTo>
                <a:lnTo>
                  <a:pt x="7561227" y="879952"/>
                </a:lnTo>
                <a:lnTo>
                  <a:pt x="7522527" y="879952"/>
                </a:lnTo>
                <a:lnTo>
                  <a:pt x="7522527" y="1120040"/>
                </a:lnTo>
                <a:lnTo>
                  <a:pt x="7563692" y="1120040"/>
                </a:lnTo>
                <a:lnTo>
                  <a:pt x="7563692" y="951436"/>
                </a:lnTo>
                <a:cubicBezTo>
                  <a:pt x="7568950" y="944206"/>
                  <a:pt x="7574948" y="937838"/>
                  <a:pt x="7581686" y="932333"/>
                </a:cubicBezTo>
                <a:cubicBezTo>
                  <a:pt x="7588424" y="926828"/>
                  <a:pt x="7596311" y="922514"/>
                  <a:pt x="7605350" y="919392"/>
                </a:cubicBezTo>
                <a:cubicBezTo>
                  <a:pt x="7614387" y="916270"/>
                  <a:pt x="7624905" y="914708"/>
                  <a:pt x="7636901" y="914708"/>
                </a:cubicBezTo>
                <a:lnTo>
                  <a:pt x="7642571" y="914708"/>
                </a:lnTo>
                <a:lnTo>
                  <a:pt x="7642571" y="876994"/>
                </a:lnTo>
                <a:close/>
                <a:moveTo>
                  <a:pt x="5637391" y="876994"/>
                </a:moveTo>
                <a:cubicBezTo>
                  <a:pt x="5618165" y="876994"/>
                  <a:pt x="5602553" y="881185"/>
                  <a:pt x="5590557" y="889566"/>
                </a:cubicBezTo>
                <a:cubicBezTo>
                  <a:pt x="5578560" y="897947"/>
                  <a:pt x="5569194" y="908382"/>
                  <a:pt x="5562455" y="920871"/>
                </a:cubicBezTo>
                <a:lnTo>
                  <a:pt x="5560977" y="879952"/>
                </a:lnTo>
                <a:lnTo>
                  <a:pt x="5522278" y="879952"/>
                </a:lnTo>
                <a:lnTo>
                  <a:pt x="5522278" y="1120040"/>
                </a:lnTo>
                <a:lnTo>
                  <a:pt x="5563442" y="1120040"/>
                </a:lnTo>
                <a:lnTo>
                  <a:pt x="5563442" y="951436"/>
                </a:lnTo>
                <a:cubicBezTo>
                  <a:pt x="5568701" y="944206"/>
                  <a:pt x="5574699" y="937838"/>
                  <a:pt x="5581438" y="932333"/>
                </a:cubicBezTo>
                <a:cubicBezTo>
                  <a:pt x="5588175" y="926828"/>
                  <a:pt x="5596062" y="922514"/>
                  <a:pt x="5605100" y="919392"/>
                </a:cubicBezTo>
                <a:cubicBezTo>
                  <a:pt x="5614139" y="916270"/>
                  <a:pt x="5624656" y="914708"/>
                  <a:pt x="5636653" y="914708"/>
                </a:cubicBezTo>
                <a:lnTo>
                  <a:pt x="5642322" y="914708"/>
                </a:lnTo>
                <a:lnTo>
                  <a:pt x="5642322" y="876994"/>
                </a:lnTo>
                <a:close/>
                <a:moveTo>
                  <a:pt x="4770618" y="876994"/>
                </a:moveTo>
                <a:cubicBezTo>
                  <a:pt x="4751391" y="876994"/>
                  <a:pt x="4735779" y="881185"/>
                  <a:pt x="4723782" y="889566"/>
                </a:cubicBezTo>
                <a:cubicBezTo>
                  <a:pt x="4711786" y="897947"/>
                  <a:pt x="4702419" y="908382"/>
                  <a:pt x="4695684" y="920871"/>
                </a:cubicBezTo>
                <a:lnTo>
                  <a:pt x="4694205" y="879952"/>
                </a:lnTo>
                <a:lnTo>
                  <a:pt x="4655502" y="879952"/>
                </a:lnTo>
                <a:lnTo>
                  <a:pt x="4655502" y="1120040"/>
                </a:lnTo>
                <a:lnTo>
                  <a:pt x="4696668" y="1120040"/>
                </a:lnTo>
                <a:lnTo>
                  <a:pt x="4696668" y="951436"/>
                </a:lnTo>
                <a:cubicBezTo>
                  <a:pt x="4701925" y="944206"/>
                  <a:pt x="4707923" y="937838"/>
                  <a:pt x="4714662" y="932333"/>
                </a:cubicBezTo>
                <a:cubicBezTo>
                  <a:pt x="4721400" y="926828"/>
                  <a:pt x="4729287" y="922514"/>
                  <a:pt x="4738327" y="919392"/>
                </a:cubicBezTo>
                <a:cubicBezTo>
                  <a:pt x="4747363" y="916270"/>
                  <a:pt x="4757882" y="914708"/>
                  <a:pt x="4769876" y="914708"/>
                </a:cubicBezTo>
                <a:lnTo>
                  <a:pt x="4775546" y="914708"/>
                </a:lnTo>
                <a:lnTo>
                  <a:pt x="4775546" y="876994"/>
                </a:lnTo>
                <a:close/>
                <a:moveTo>
                  <a:pt x="3408542" y="876994"/>
                </a:moveTo>
                <a:cubicBezTo>
                  <a:pt x="3389315" y="876994"/>
                  <a:pt x="3373704" y="881185"/>
                  <a:pt x="3361707" y="889566"/>
                </a:cubicBezTo>
                <a:cubicBezTo>
                  <a:pt x="3349711" y="897947"/>
                  <a:pt x="3340344" y="908382"/>
                  <a:pt x="3333607" y="920871"/>
                </a:cubicBezTo>
                <a:lnTo>
                  <a:pt x="3332128" y="879952"/>
                </a:lnTo>
                <a:lnTo>
                  <a:pt x="3293428" y="879952"/>
                </a:lnTo>
                <a:lnTo>
                  <a:pt x="3293428" y="1120040"/>
                </a:lnTo>
                <a:lnTo>
                  <a:pt x="3334593" y="1120040"/>
                </a:lnTo>
                <a:lnTo>
                  <a:pt x="3334593" y="951436"/>
                </a:lnTo>
                <a:cubicBezTo>
                  <a:pt x="3339851" y="944206"/>
                  <a:pt x="3345849" y="937838"/>
                  <a:pt x="3352587" y="932333"/>
                </a:cubicBezTo>
                <a:cubicBezTo>
                  <a:pt x="3359325" y="926828"/>
                  <a:pt x="3367213" y="922514"/>
                  <a:pt x="3376250" y="919392"/>
                </a:cubicBezTo>
                <a:cubicBezTo>
                  <a:pt x="3385289" y="916270"/>
                  <a:pt x="3395806" y="914708"/>
                  <a:pt x="3407802" y="914708"/>
                </a:cubicBezTo>
                <a:lnTo>
                  <a:pt x="3413471" y="914708"/>
                </a:lnTo>
                <a:lnTo>
                  <a:pt x="3413471" y="876994"/>
                </a:lnTo>
                <a:close/>
                <a:moveTo>
                  <a:pt x="12391689" y="876501"/>
                </a:moveTo>
                <a:cubicBezTo>
                  <a:pt x="12370161" y="876501"/>
                  <a:pt x="12352496" y="880815"/>
                  <a:pt x="12338692" y="889442"/>
                </a:cubicBezTo>
                <a:cubicBezTo>
                  <a:pt x="12324888" y="898070"/>
                  <a:pt x="12314289" y="907231"/>
                  <a:pt x="12306894" y="916927"/>
                </a:cubicBezTo>
                <a:lnTo>
                  <a:pt x="12305415" y="879952"/>
                </a:lnTo>
                <a:lnTo>
                  <a:pt x="12265976" y="879952"/>
                </a:lnTo>
                <a:lnTo>
                  <a:pt x="12265976" y="1120040"/>
                </a:lnTo>
                <a:lnTo>
                  <a:pt x="12307141" y="1120040"/>
                </a:lnTo>
                <a:lnTo>
                  <a:pt x="12307141" y="949957"/>
                </a:lnTo>
                <a:cubicBezTo>
                  <a:pt x="12314536" y="940262"/>
                  <a:pt x="12324313" y="931347"/>
                  <a:pt x="12336474" y="923212"/>
                </a:cubicBezTo>
                <a:cubicBezTo>
                  <a:pt x="12348635" y="915078"/>
                  <a:pt x="12363671" y="911011"/>
                  <a:pt x="12381583" y="911011"/>
                </a:cubicBezTo>
                <a:cubicBezTo>
                  <a:pt x="12393578" y="911011"/>
                  <a:pt x="12402741" y="913599"/>
                  <a:pt x="12409067" y="918776"/>
                </a:cubicBezTo>
                <a:cubicBezTo>
                  <a:pt x="12415393" y="923952"/>
                  <a:pt x="12419790" y="931059"/>
                  <a:pt x="12422255" y="940098"/>
                </a:cubicBezTo>
                <a:cubicBezTo>
                  <a:pt x="12424720" y="949136"/>
                  <a:pt x="12425952" y="959489"/>
                  <a:pt x="12425952" y="971156"/>
                </a:cubicBezTo>
                <a:lnTo>
                  <a:pt x="12425952" y="1120040"/>
                </a:lnTo>
                <a:lnTo>
                  <a:pt x="12467117" y="1120040"/>
                </a:lnTo>
                <a:lnTo>
                  <a:pt x="12467117" y="965240"/>
                </a:lnTo>
                <a:cubicBezTo>
                  <a:pt x="12467117" y="937140"/>
                  <a:pt x="12461118" y="915325"/>
                  <a:pt x="12449123" y="899795"/>
                </a:cubicBezTo>
                <a:cubicBezTo>
                  <a:pt x="12437127" y="884266"/>
                  <a:pt x="12417982" y="876501"/>
                  <a:pt x="12391689" y="876501"/>
                </a:cubicBezTo>
                <a:close/>
                <a:moveTo>
                  <a:pt x="10712578" y="876501"/>
                </a:moveTo>
                <a:cubicBezTo>
                  <a:pt x="10692201" y="876501"/>
                  <a:pt x="10675193" y="880815"/>
                  <a:pt x="10661553" y="889442"/>
                </a:cubicBezTo>
                <a:cubicBezTo>
                  <a:pt x="10647914" y="898070"/>
                  <a:pt x="10637561" y="907231"/>
                  <a:pt x="10630494" y="916927"/>
                </a:cubicBezTo>
                <a:lnTo>
                  <a:pt x="10629015" y="879952"/>
                </a:lnTo>
                <a:lnTo>
                  <a:pt x="10589576" y="879952"/>
                </a:lnTo>
                <a:lnTo>
                  <a:pt x="10589576" y="1120040"/>
                </a:lnTo>
                <a:lnTo>
                  <a:pt x="10630741" y="1120040"/>
                </a:lnTo>
                <a:lnTo>
                  <a:pt x="10630741" y="949957"/>
                </a:lnTo>
                <a:cubicBezTo>
                  <a:pt x="10637808" y="940262"/>
                  <a:pt x="10647175" y="931347"/>
                  <a:pt x="10658841" y="923212"/>
                </a:cubicBezTo>
                <a:cubicBezTo>
                  <a:pt x="10670509" y="915078"/>
                  <a:pt x="10684806" y="911011"/>
                  <a:pt x="10701732" y="911011"/>
                </a:cubicBezTo>
                <a:cubicBezTo>
                  <a:pt x="10713729" y="911011"/>
                  <a:pt x="10722930" y="913599"/>
                  <a:pt x="10729339" y="918776"/>
                </a:cubicBezTo>
                <a:cubicBezTo>
                  <a:pt x="10735748" y="923952"/>
                  <a:pt x="10740144" y="931059"/>
                  <a:pt x="10742527" y="940098"/>
                </a:cubicBezTo>
                <a:cubicBezTo>
                  <a:pt x="10744910" y="949136"/>
                  <a:pt x="10746101" y="959489"/>
                  <a:pt x="10746101" y="971156"/>
                </a:cubicBezTo>
                <a:lnTo>
                  <a:pt x="10746101" y="1120040"/>
                </a:lnTo>
                <a:lnTo>
                  <a:pt x="10787512" y="1120040"/>
                </a:lnTo>
                <a:lnTo>
                  <a:pt x="10787512" y="965240"/>
                </a:lnTo>
                <a:lnTo>
                  <a:pt x="10786611" y="948933"/>
                </a:lnTo>
                <a:lnTo>
                  <a:pt x="10814874" y="922966"/>
                </a:lnTo>
                <a:cubicBezTo>
                  <a:pt x="10826541" y="914996"/>
                  <a:pt x="10840921" y="911011"/>
                  <a:pt x="10858010" y="911011"/>
                </a:cubicBezTo>
                <a:cubicBezTo>
                  <a:pt x="10869842" y="911011"/>
                  <a:pt x="10878963" y="913599"/>
                  <a:pt x="10885372" y="918776"/>
                </a:cubicBezTo>
                <a:cubicBezTo>
                  <a:pt x="10891781" y="923952"/>
                  <a:pt x="10896177" y="931059"/>
                  <a:pt x="10898559" y="940098"/>
                </a:cubicBezTo>
                <a:cubicBezTo>
                  <a:pt x="10900943" y="949136"/>
                  <a:pt x="10902133" y="959489"/>
                  <a:pt x="10902133" y="971156"/>
                </a:cubicBezTo>
                <a:lnTo>
                  <a:pt x="10902133" y="1120040"/>
                </a:lnTo>
                <a:lnTo>
                  <a:pt x="10943298" y="1120040"/>
                </a:lnTo>
                <a:lnTo>
                  <a:pt x="10943298" y="965240"/>
                </a:lnTo>
                <a:cubicBezTo>
                  <a:pt x="10943298" y="937304"/>
                  <a:pt x="10937465" y="915530"/>
                  <a:pt x="10925797" y="899919"/>
                </a:cubicBezTo>
                <a:cubicBezTo>
                  <a:pt x="10914130" y="884307"/>
                  <a:pt x="10894985" y="876501"/>
                  <a:pt x="10868363" y="876501"/>
                </a:cubicBezTo>
                <a:cubicBezTo>
                  <a:pt x="10847987" y="876501"/>
                  <a:pt x="10830526" y="881020"/>
                  <a:pt x="10815983" y="890059"/>
                </a:cubicBezTo>
                <a:lnTo>
                  <a:pt x="10780009" y="919279"/>
                </a:lnTo>
                <a:lnTo>
                  <a:pt x="10777668" y="912783"/>
                </a:lnTo>
                <a:cubicBezTo>
                  <a:pt x="10775481" y="908109"/>
                  <a:pt x="10772928" y="903821"/>
                  <a:pt x="10770011" y="899919"/>
                </a:cubicBezTo>
                <a:cubicBezTo>
                  <a:pt x="10758344" y="884307"/>
                  <a:pt x="10739199" y="876501"/>
                  <a:pt x="10712578" y="876501"/>
                </a:cubicBezTo>
                <a:close/>
                <a:moveTo>
                  <a:pt x="4949955" y="876501"/>
                </a:moveTo>
                <a:cubicBezTo>
                  <a:pt x="4929577" y="876501"/>
                  <a:pt x="4912569" y="880815"/>
                  <a:pt x="4898930" y="889442"/>
                </a:cubicBezTo>
                <a:cubicBezTo>
                  <a:pt x="4885291" y="898070"/>
                  <a:pt x="4874938" y="907231"/>
                  <a:pt x="4867871" y="916927"/>
                </a:cubicBezTo>
                <a:lnTo>
                  <a:pt x="4866392" y="879952"/>
                </a:lnTo>
                <a:lnTo>
                  <a:pt x="4826953" y="879952"/>
                </a:lnTo>
                <a:lnTo>
                  <a:pt x="4826953" y="1120040"/>
                </a:lnTo>
                <a:lnTo>
                  <a:pt x="4868119" y="1120040"/>
                </a:lnTo>
                <a:lnTo>
                  <a:pt x="4868119" y="949957"/>
                </a:lnTo>
                <a:cubicBezTo>
                  <a:pt x="4875185" y="940262"/>
                  <a:pt x="4884549" y="931347"/>
                  <a:pt x="4896219" y="923212"/>
                </a:cubicBezTo>
                <a:cubicBezTo>
                  <a:pt x="4907887" y="915078"/>
                  <a:pt x="4922184" y="911011"/>
                  <a:pt x="4939110" y="911011"/>
                </a:cubicBezTo>
                <a:cubicBezTo>
                  <a:pt x="4951104" y="911011"/>
                  <a:pt x="4960308" y="913599"/>
                  <a:pt x="4966715" y="918776"/>
                </a:cubicBezTo>
                <a:cubicBezTo>
                  <a:pt x="4973127" y="923952"/>
                  <a:pt x="4977521" y="931059"/>
                  <a:pt x="4979903" y="940098"/>
                </a:cubicBezTo>
                <a:cubicBezTo>
                  <a:pt x="4982287" y="949136"/>
                  <a:pt x="4983477" y="959489"/>
                  <a:pt x="4983477" y="971156"/>
                </a:cubicBezTo>
                <a:lnTo>
                  <a:pt x="4983477" y="1120040"/>
                </a:lnTo>
                <a:lnTo>
                  <a:pt x="5024889" y="1120040"/>
                </a:lnTo>
                <a:lnTo>
                  <a:pt x="5024889" y="965240"/>
                </a:lnTo>
                <a:lnTo>
                  <a:pt x="5023989" y="948933"/>
                </a:lnTo>
                <a:lnTo>
                  <a:pt x="5052252" y="922966"/>
                </a:lnTo>
                <a:cubicBezTo>
                  <a:pt x="5063917" y="914996"/>
                  <a:pt x="5078296" y="911011"/>
                  <a:pt x="5095387" y="911011"/>
                </a:cubicBezTo>
                <a:cubicBezTo>
                  <a:pt x="5107218" y="911011"/>
                  <a:pt x="5116339" y="913599"/>
                  <a:pt x="5122748" y="918776"/>
                </a:cubicBezTo>
                <a:cubicBezTo>
                  <a:pt x="5129158" y="923952"/>
                  <a:pt x="5133554" y="931059"/>
                  <a:pt x="5135934" y="940098"/>
                </a:cubicBezTo>
                <a:cubicBezTo>
                  <a:pt x="5138319" y="949136"/>
                  <a:pt x="5139510" y="959489"/>
                  <a:pt x="5139510" y="971156"/>
                </a:cubicBezTo>
                <a:lnTo>
                  <a:pt x="5139510" y="1120040"/>
                </a:lnTo>
                <a:lnTo>
                  <a:pt x="5180676" y="1120040"/>
                </a:lnTo>
                <a:lnTo>
                  <a:pt x="5180676" y="965240"/>
                </a:lnTo>
                <a:cubicBezTo>
                  <a:pt x="5180676" y="937304"/>
                  <a:pt x="5174841" y="915530"/>
                  <a:pt x="5163174" y="899919"/>
                </a:cubicBezTo>
                <a:cubicBezTo>
                  <a:pt x="5151507" y="884307"/>
                  <a:pt x="5132360" y="876501"/>
                  <a:pt x="5105740" y="876501"/>
                </a:cubicBezTo>
                <a:cubicBezTo>
                  <a:pt x="5085362" y="876501"/>
                  <a:pt x="5067902" y="881020"/>
                  <a:pt x="5053361" y="890059"/>
                </a:cubicBezTo>
                <a:lnTo>
                  <a:pt x="5017386" y="919279"/>
                </a:lnTo>
                <a:lnTo>
                  <a:pt x="5015045" y="912783"/>
                </a:lnTo>
                <a:cubicBezTo>
                  <a:pt x="5012858" y="908109"/>
                  <a:pt x="5010305" y="903821"/>
                  <a:pt x="5007388" y="899919"/>
                </a:cubicBezTo>
                <a:cubicBezTo>
                  <a:pt x="4995721" y="884307"/>
                  <a:pt x="4976576" y="876501"/>
                  <a:pt x="4949955" y="876501"/>
                </a:cubicBezTo>
                <a:close/>
                <a:moveTo>
                  <a:pt x="3838241" y="876501"/>
                </a:moveTo>
                <a:cubicBezTo>
                  <a:pt x="3816713" y="876501"/>
                  <a:pt x="3799048" y="880815"/>
                  <a:pt x="3785244" y="889442"/>
                </a:cubicBezTo>
                <a:cubicBezTo>
                  <a:pt x="3771440" y="898070"/>
                  <a:pt x="3760841" y="907231"/>
                  <a:pt x="3753446" y="916927"/>
                </a:cubicBezTo>
                <a:lnTo>
                  <a:pt x="3751967" y="879952"/>
                </a:lnTo>
                <a:lnTo>
                  <a:pt x="3712528" y="879952"/>
                </a:lnTo>
                <a:lnTo>
                  <a:pt x="3712528" y="1120040"/>
                </a:lnTo>
                <a:lnTo>
                  <a:pt x="3753693" y="1120040"/>
                </a:lnTo>
                <a:lnTo>
                  <a:pt x="3753693" y="949957"/>
                </a:lnTo>
                <a:cubicBezTo>
                  <a:pt x="3761088" y="940262"/>
                  <a:pt x="3770865" y="931347"/>
                  <a:pt x="3783026" y="923212"/>
                </a:cubicBezTo>
                <a:cubicBezTo>
                  <a:pt x="3795187" y="915078"/>
                  <a:pt x="3810223" y="911011"/>
                  <a:pt x="3828135" y="911011"/>
                </a:cubicBezTo>
                <a:cubicBezTo>
                  <a:pt x="3840131" y="911011"/>
                  <a:pt x="3849292" y="913599"/>
                  <a:pt x="3855619" y="918776"/>
                </a:cubicBezTo>
                <a:cubicBezTo>
                  <a:pt x="3861946" y="923952"/>
                  <a:pt x="3866342" y="931059"/>
                  <a:pt x="3868807" y="940098"/>
                </a:cubicBezTo>
                <a:cubicBezTo>
                  <a:pt x="3871271" y="949136"/>
                  <a:pt x="3872504" y="959489"/>
                  <a:pt x="3872504" y="971156"/>
                </a:cubicBezTo>
                <a:lnTo>
                  <a:pt x="3872504" y="1120040"/>
                </a:lnTo>
                <a:lnTo>
                  <a:pt x="3913669" y="1120040"/>
                </a:lnTo>
                <a:lnTo>
                  <a:pt x="3913669" y="965240"/>
                </a:lnTo>
                <a:cubicBezTo>
                  <a:pt x="3913669" y="937140"/>
                  <a:pt x="3907671" y="915325"/>
                  <a:pt x="3895675" y="899795"/>
                </a:cubicBezTo>
                <a:cubicBezTo>
                  <a:pt x="3883679" y="884266"/>
                  <a:pt x="3864534" y="876501"/>
                  <a:pt x="3838241" y="876501"/>
                </a:cubicBezTo>
                <a:close/>
                <a:moveTo>
                  <a:pt x="2819067" y="876501"/>
                </a:moveTo>
                <a:cubicBezTo>
                  <a:pt x="2797538" y="876501"/>
                  <a:pt x="2779873" y="880815"/>
                  <a:pt x="2766069" y="889442"/>
                </a:cubicBezTo>
                <a:cubicBezTo>
                  <a:pt x="2752265" y="898070"/>
                  <a:pt x="2741667" y="907231"/>
                  <a:pt x="2734272" y="916927"/>
                </a:cubicBezTo>
                <a:lnTo>
                  <a:pt x="2732793" y="879952"/>
                </a:lnTo>
                <a:lnTo>
                  <a:pt x="2693353" y="879952"/>
                </a:lnTo>
                <a:lnTo>
                  <a:pt x="2693353" y="1120040"/>
                </a:lnTo>
                <a:lnTo>
                  <a:pt x="2734518" y="1120040"/>
                </a:lnTo>
                <a:lnTo>
                  <a:pt x="2734518" y="949957"/>
                </a:lnTo>
                <a:cubicBezTo>
                  <a:pt x="2741913" y="940262"/>
                  <a:pt x="2751690" y="931347"/>
                  <a:pt x="2763851" y="923212"/>
                </a:cubicBezTo>
                <a:cubicBezTo>
                  <a:pt x="2776012" y="915078"/>
                  <a:pt x="2791048" y="911011"/>
                  <a:pt x="2808960" y="911011"/>
                </a:cubicBezTo>
                <a:cubicBezTo>
                  <a:pt x="2820956" y="911011"/>
                  <a:pt x="2830118" y="913599"/>
                  <a:pt x="2836444" y="918776"/>
                </a:cubicBezTo>
                <a:cubicBezTo>
                  <a:pt x="2842771" y="923952"/>
                  <a:pt x="2847167" y="931059"/>
                  <a:pt x="2849632" y="940098"/>
                </a:cubicBezTo>
                <a:cubicBezTo>
                  <a:pt x="2852097" y="949136"/>
                  <a:pt x="2853329" y="959489"/>
                  <a:pt x="2853329" y="971156"/>
                </a:cubicBezTo>
                <a:lnTo>
                  <a:pt x="2853329" y="1120040"/>
                </a:lnTo>
                <a:lnTo>
                  <a:pt x="2894494" y="1120040"/>
                </a:lnTo>
                <a:lnTo>
                  <a:pt x="2894494" y="965240"/>
                </a:lnTo>
                <a:cubicBezTo>
                  <a:pt x="2894494" y="937140"/>
                  <a:pt x="2888496" y="915325"/>
                  <a:pt x="2876500" y="899795"/>
                </a:cubicBezTo>
                <a:cubicBezTo>
                  <a:pt x="2864503" y="884266"/>
                  <a:pt x="2845359" y="876501"/>
                  <a:pt x="2819067" y="876501"/>
                </a:cubicBezTo>
                <a:close/>
                <a:moveTo>
                  <a:pt x="12872181" y="875762"/>
                </a:moveTo>
                <a:cubicBezTo>
                  <a:pt x="12859363" y="875762"/>
                  <a:pt x="12847448" y="877118"/>
                  <a:pt x="12836439" y="879829"/>
                </a:cubicBezTo>
                <a:cubicBezTo>
                  <a:pt x="12825429" y="882541"/>
                  <a:pt x="12815856" y="886608"/>
                  <a:pt x="12807722" y="892031"/>
                </a:cubicBezTo>
                <a:cubicBezTo>
                  <a:pt x="12799587" y="897454"/>
                  <a:pt x="12793261" y="904232"/>
                  <a:pt x="12788741" y="912367"/>
                </a:cubicBezTo>
                <a:cubicBezTo>
                  <a:pt x="12784222" y="920501"/>
                  <a:pt x="12781963" y="929909"/>
                  <a:pt x="12781963" y="940590"/>
                </a:cubicBezTo>
                <a:cubicBezTo>
                  <a:pt x="12781963" y="954230"/>
                  <a:pt x="12785167" y="965528"/>
                  <a:pt x="12791576" y="974484"/>
                </a:cubicBezTo>
                <a:cubicBezTo>
                  <a:pt x="12797985" y="983440"/>
                  <a:pt x="12807598" y="990835"/>
                  <a:pt x="12820416" y="996668"/>
                </a:cubicBezTo>
                <a:cubicBezTo>
                  <a:pt x="12833234" y="1002502"/>
                  <a:pt x="12849010" y="1007638"/>
                  <a:pt x="12867744" y="1012074"/>
                </a:cubicBezTo>
                <a:cubicBezTo>
                  <a:pt x="12890750" y="1017497"/>
                  <a:pt x="12906813" y="1023085"/>
                  <a:pt x="12915934" y="1028836"/>
                </a:cubicBezTo>
                <a:cubicBezTo>
                  <a:pt x="12925054" y="1034588"/>
                  <a:pt x="12929614" y="1043380"/>
                  <a:pt x="12929614" y="1055211"/>
                </a:cubicBezTo>
                <a:cubicBezTo>
                  <a:pt x="12929614" y="1069015"/>
                  <a:pt x="12924561" y="1078916"/>
                  <a:pt x="12914455" y="1084914"/>
                </a:cubicBezTo>
                <a:cubicBezTo>
                  <a:pt x="12904348" y="1090912"/>
                  <a:pt x="12891490" y="1093911"/>
                  <a:pt x="12875878" y="1093911"/>
                </a:cubicBezTo>
                <a:cubicBezTo>
                  <a:pt x="12858459" y="1093911"/>
                  <a:pt x="12843957" y="1090091"/>
                  <a:pt x="12832371" y="1082449"/>
                </a:cubicBezTo>
                <a:cubicBezTo>
                  <a:pt x="12820786" y="1074808"/>
                  <a:pt x="12814993" y="1061620"/>
                  <a:pt x="12814993" y="1042887"/>
                </a:cubicBezTo>
                <a:lnTo>
                  <a:pt x="12775307" y="1042887"/>
                </a:lnTo>
                <a:cubicBezTo>
                  <a:pt x="12775307" y="1057676"/>
                  <a:pt x="12777896" y="1070289"/>
                  <a:pt x="12783072" y="1080724"/>
                </a:cubicBezTo>
                <a:cubicBezTo>
                  <a:pt x="12788248" y="1091159"/>
                  <a:pt x="12795438" y="1099581"/>
                  <a:pt x="12804641" y="1105990"/>
                </a:cubicBezTo>
                <a:cubicBezTo>
                  <a:pt x="12813843" y="1112399"/>
                  <a:pt x="12824483" y="1117082"/>
                  <a:pt x="12836562" y="1120040"/>
                </a:cubicBezTo>
                <a:cubicBezTo>
                  <a:pt x="12848640" y="1122998"/>
                  <a:pt x="12861417" y="1124477"/>
                  <a:pt x="12874892" y="1124477"/>
                </a:cubicBezTo>
                <a:cubicBezTo>
                  <a:pt x="12888367" y="1124477"/>
                  <a:pt x="12900897" y="1123080"/>
                  <a:pt x="12912483" y="1120286"/>
                </a:cubicBezTo>
                <a:cubicBezTo>
                  <a:pt x="12924068" y="1117493"/>
                  <a:pt x="12934174" y="1113179"/>
                  <a:pt x="12942802" y="1107346"/>
                </a:cubicBezTo>
                <a:cubicBezTo>
                  <a:pt x="12951429" y="1101512"/>
                  <a:pt x="12958167" y="1094035"/>
                  <a:pt x="12963015" y="1084914"/>
                </a:cubicBezTo>
                <a:cubicBezTo>
                  <a:pt x="12967862" y="1075794"/>
                  <a:pt x="12970286" y="1064989"/>
                  <a:pt x="12970286" y="1052500"/>
                </a:cubicBezTo>
                <a:cubicBezTo>
                  <a:pt x="12970286" y="1038039"/>
                  <a:pt x="12967205" y="1026166"/>
                  <a:pt x="12961043" y="1016881"/>
                </a:cubicBezTo>
                <a:cubicBezTo>
                  <a:pt x="12954880" y="1007596"/>
                  <a:pt x="12945719" y="999996"/>
                  <a:pt x="12933558" y="994080"/>
                </a:cubicBezTo>
                <a:cubicBezTo>
                  <a:pt x="12921397" y="988164"/>
                  <a:pt x="12906361" y="983070"/>
                  <a:pt x="12888449" y="978798"/>
                </a:cubicBezTo>
                <a:cubicBezTo>
                  <a:pt x="12872017" y="974854"/>
                  <a:pt x="12858952" y="971115"/>
                  <a:pt x="12849256" y="967582"/>
                </a:cubicBezTo>
                <a:cubicBezTo>
                  <a:pt x="12839560" y="964049"/>
                  <a:pt x="12832659" y="960064"/>
                  <a:pt x="12828551" y="955627"/>
                </a:cubicBezTo>
                <a:cubicBezTo>
                  <a:pt x="12824443" y="951190"/>
                  <a:pt x="12822388" y="945767"/>
                  <a:pt x="12822388" y="939358"/>
                </a:cubicBezTo>
                <a:cubicBezTo>
                  <a:pt x="12822388" y="928184"/>
                  <a:pt x="12826989" y="919967"/>
                  <a:pt x="12836192" y="914708"/>
                </a:cubicBezTo>
                <a:cubicBezTo>
                  <a:pt x="12845395" y="909450"/>
                  <a:pt x="12857391" y="906820"/>
                  <a:pt x="12872181" y="906820"/>
                </a:cubicBezTo>
                <a:cubicBezTo>
                  <a:pt x="12886806" y="906820"/>
                  <a:pt x="12899213" y="910354"/>
                  <a:pt x="12909402" y="917420"/>
                </a:cubicBezTo>
                <a:cubicBezTo>
                  <a:pt x="12919590" y="924486"/>
                  <a:pt x="12924684" y="936564"/>
                  <a:pt x="12924684" y="953655"/>
                </a:cubicBezTo>
                <a:lnTo>
                  <a:pt x="12964617" y="953655"/>
                </a:lnTo>
                <a:cubicBezTo>
                  <a:pt x="12964617" y="939851"/>
                  <a:pt x="12962152" y="928019"/>
                  <a:pt x="12957222" y="918159"/>
                </a:cubicBezTo>
                <a:cubicBezTo>
                  <a:pt x="12952292" y="908299"/>
                  <a:pt x="12945596" y="900247"/>
                  <a:pt x="12937132" y="894003"/>
                </a:cubicBezTo>
                <a:cubicBezTo>
                  <a:pt x="12928669" y="887758"/>
                  <a:pt x="12918892" y="883157"/>
                  <a:pt x="12907799" y="880199"/>
                </a:cubicBezTo>
                <a:cubicBezTo>
                  <a:pt x="12896707" y="877241"/>
                  <a:pt x="12884834" y="875762"/>
                  <a:pt x="12872181" y="875762"/>
                </a:cubicBezTo>
                <a:close/>
                <a:moveTo>
                  <a:pt x="11398852" y="875762"/>
                </a:moveTo>
                <a:cubicBezTo>
                  <a:pt x="11374202" y="875762"/>
                  <a:pt x="11353866" y="881020"/>
                  <a:pt x="11337844" y="891538"/>
                </a:cubicBezTo>
                <a:cubicBezTo>
                  <a:pt x="11321822" y="902055"/>
                  <a:pt x="11309908" y="916639"/>
                  <a:pt x="11302102" y="935291"/>
                </a:cubicBezTo>
                <a:cubicBezTo>
                  <a:pt x="11294297" y="953942"/>
                  <a:pt x="11290393" y="975511"/>
                  <a:pt x="11290393" y="999996"/>
                </a:cubicBezTo>
                <a:cubicBezTo>
                  <a:pt x="11290393" y="1023496"/>
                  <a:pt x="11294420" y="1044653"/>
                  <a:pt x="11302472" y="1063469"/>
                </a:cubicBezTo>
                <a:cubicBezTo>
                  <a:pt x="11310525" y="1082285"/>
                  <a:pt x="11322890" y="1097157"/>
                  <a:pt x="11339569" y="1108085"/>
                </a:cubicBezTo>
                <a:cubicBezTo>
                  <a:pt x="11356250" y="1119013"/>
                  <a:pt x="11377653" y="1124477"/>
                  <a:pt x="11403782" y="1124477"/>
                </a:cubicBezTo>
                <a:cubicBezTo>
                  <a:pt x="11423995" y="1124477"/>
                  <a:pt x="11441496" y="1121149"/>
                  <a:pt x="11456286" y="1114494"/>
                </a:cubicBezTo>
                <a:cubicBezTo>
                  <a:pt x="11471075" y="1107838"/>
                  <a:pt x="11482579" y="1098389"/>
                  <a:pt x="11490795" y="1086147"/>
                </a:cubicBezTo>
                <a:cubicBezTo>
                  <a:pt x="11499012" y="1073904"/>
                  <a:pt x="11503366" y="1059320"/>
                  <a:pt x="11503859" y="1042394"/>
                </a:cubicBezTo>
                <a:lnTo>
                  <a:pt x="11463188" y="1042394"/>
                </a:lnTo>
                <a:cubicBezTo>
                  <a:pt x="11462695" y="1058662"/>
                  <a:pt x="11457272" y="1071110"/>
                  <a:pt x="11446919" y="1079738"/>
                </a:cubicBezTo>
                <a:cubicBezTo>
                  <a:pt x="11436566" y="1088365"/>
                  <a:pt x="11422188" y="1092679"/>
                  <a:pt x="11403782" y="1092679"/>
                </a:cubicBezTo>
                <a:cubicBezTo>
                  <a:pt x="11386527" y="1092679"/>
                  <a:pt x="11372642" y="1088735"/>
                  <a:pt x="11362124" y="1080847"/>
                </a:cubicBezTo>
                <a:cubicBezTo>
                  <a:pt x="11351607" y="1072959"/>
                  <a:pt x="11343925" y="1062483"/>
                  <a:pt x="11339076" y="1049419"/>
                </a:cubicBezTo>
                <a:cubicBezTo>
                  <a:pt x="11334229" y="1036354"/>
                  <a:pt x="11331723" y="1022016"/>
                  <a:pt x="11331558" y="1006405"/>
                </a:cubicBezTo>
                <a:lnTo>
                  <a:pt x="11502627" y="1006405"/>
                </a:lnTo>
                <a:cubicBezTo>
                  <a:pt x="11502956" y="1004926"/>
                  <a:pt x="11503203" y="1002502"/>
                  <a:pt x="11503366" y="999133"/>
                </a:cubicBezTo>
                <a:cubicBezTo>
                  <a:pt x="11503532" y="995765"/>
                  <a:pt x="11503613" y="992848"/>
                  <a:pt x="11503613" y="990383"/>
                </a:cubicBezTo>
                <a:cubicBezTo>
                  <a:pt x="11503613" y="953408"/>
                  <a:pt x="11494329" y="925061"/>
                  <a:pt x="11475759" y="905342"/>
                </a:cubicBezTo>
                <a:cubicBezTo>
                  <a:pt x="11457190" y="885622"/>
                  <a:pt x="11431555" y="875762"/>
                  <a:pt x="11398852" y="875762"/>
                </a:cubicBezTo>
                <a:close/>
                <a:moveTo>
                  <a:pt x="10417777" y="875762"/>
                </a:moveTo>
                <a:cubicBezTo>
                  <a:pt x="10393127" y="875762"/>
                  <a:pt x="10372791" y="881020"/>
                  <a:pt x="10356769" y="891538"/>
                </a:cubicBezTo>
                <a:cubicBezTo>
                  <a:pt x="10340747" y="902055"/>
                  <a:pt x="10328832" y="916639"/>
                  <a:pt x="10321027" y="935291"/>
                </a:cubicBezTo>
                <a:cubicBezTo>
                  <a:pt x="10313222" y="953942"/>
                  <a:pt x="10309318" y="975511"/>
                  <a:pt x="10309318" y="999996"/>
                </a:cubicBezTo>
                <a:cubicBezTo>
                  <a:pt x="10309318" y="1023496"/>
                  <a:pt x="10313345" y="1044653"/>
                  <a:pt x="10321397" y="1063469"/>
                </a:cubicBezTo>
                <a:cubicBezTo>
                  <a:pt x="10329449" y="1082285"/>
                  <a:pt x="10341815" y="1097157"/>
                  <a:pt x="10358494" y="1108085"/>
                </a:cubicBezTo>
                <a:cubicBezTo>
                  <a:pt x="10375174" y="1119013"/>
                  <a:pt x="10396578" y="1124477"/>
                  <a:pt x="10422707" y="1124477"/>
                </a:cubicBezTo>
                <a:cubicBezTo>
                  <a:pt x="10442920" y="1124477"/>
                  <a:pt x="10460421" y="1121149"/>
                  <a:pt x="10475211" y="1114494"/>
                </a:cubicBezTo>
                <a:cubicBezTo>
                  <a:pt x="10490000" y="1107838"/>
                  <a:pt x="10501503" y="1098389"/>
                  <a:pt x="10509720" y="1086147"/>
                </a:cubicBezTo>
                <a:cubicBezTo>
                  <a:pt x="10517937" y="1073904"/>
                  <a:pt x="10522291" y="1059320"/>
                  <a:pt x="10522784" y="1042394"/>
                </a:cubicBezTo>
                <a:lnTo>
                  <a:pt x="10482113" y="1042394"/>
                </a:lnTo>
                <a:cubicBezTo>
                  <a:pt x="10481620" y="1058662"/>
                  <a:pt x="10476197" y="1071110"/>
                  <a:pt x="10465844" y="1079738"/>
                </a:cubicBezTo>
                <a:cubicBezTo>
                  <a:pt x="10455491" y="1088365"/>
                  <a:pt x="10441112" y="1092679"/>
                  <a:pt x="10422707" y="1092679"/>
                </a:cubicBezTo>
                <a:cubicBezTo>
                  <a:pt x="10405452" y="1092679"/>
                  <a:pt x="10391566" y="1088735"/>
                  <a:pt x="10381049" y="1080847"/>
                </a:cubicBezTo>
                <a:cubicBezTo>
                  <a:pt x="10370532" y="1072959"/>
                  <a:pt x="10362849" y="1062483"/>
                  <a:pt x="10358001" y="1049419"/>
                </a:cubicBezTo>
                <a:cubicBezTo>
                  <a:pt x="10353154" y="1036354"/>
                  <a:pt x="10350647" y="1022016"/>
                  <a:pt x="10350483" y="1006405"/>
                </a:cubicBezTo>
                <a:lnTo>
                  <a:pt x="10521552" y="1006405"/>
                </a:lnTo>
                <a:cubicBezTo>
                  <a:pt x="10521881" y="1004926"/>
                  <a:pt x="10522128" y="1002502"/>
                  <a:pt x="10522291" y="999133"/>
                </a:cubicBezTo>
                <a:cubicBezTo>
                  <a:pt x="10522455" y="995765"/>
                  <a:pt x="10522538" y="992848"/>
                  <a:pt x="10522538" y="990383"/>
                </a:cubicBezTo>
                <a:cubicBezTo>
                  <a:pt x="10522538" y="953408"/>
                  <a:pt x="10513254" y="925061"/>
                  <a:pt x="10494684" y="905342"/>
                </a:cubicBezTo>
                <a:cubicBezTo>
                  <a:pt x="10476114" y="885622"/>
                  <a:pt x="10450478" y="875762"/>
                  <a:pt x="10417777" y="875762"/>
                </a:cubicBezTo>
                <a:close/>
                <a:moveTo>
                  <a:pt x="9914431" y="875762"/>
                </a:moveTo>
                <a:cubicBezTo>
                  <a:pt x="9895204" y="875762"/>
                  <a:pt x="9878155" y="878556"/>
                  <a:pt x="9863283" y="884143"/>
                </a:cubicBezTo>
                <a:cubicBezTo>
                  <a:pt x="9848411" y="889730"/>
                  <a:pt x="9836744" y="898604"/>
                  <a:pt x="9828280" y="910764"/>
                </a:cubicBezTo>
                <a:cubicBezTo>
                  <a:pt x="9819817" y="922925"/>
                  <a:pt x="9815586" y="938865"/>
                  <a:pt x="9815586" y="958585"/>
                </a:cubicBezTo>
                <a:lnTo>
                  <a:pt x="9855518" y="958585"/>
                </a:lnTo>
                <a:cubicBezTo>
                  <a:pt x="9855518" y="940508"/>
                  <a:pt x="9861188" y="927280"/>
                  <a:pt x="9872526" y="918899"/>
                </a:cubicBezTo>
                <a:cubicBezTo>
                  <a:pt x="9883865" y="910518"/>
                  <a:pt x="9897834" y="906328"/>
                  <a:pt x="9914431" y="906328"/>
                </a:cubicBezTo>
                <a:cubicBezTo>
                  <a:pt x="9930043" y="906328"/>
                  <a:pt x="9942943" y="910148"/>
                  <a:pt x="9953131" y="917790"/>
                </a:cubicBezTo>
                <a:cubicBezTo>
                  <a:pt x="9963320" y="925431"/>
                  <a:pt x="9968414" y="939522"/>
                  <a:pt x="9968414" y="960064"/>
                </a:cubicBezTo>
                <a:lnTo>
                  <a:pt x="9968414" y="976826"/>
                </a:lnTo>
                <a:cubicBezTo>
                  <a:pt x="9935383" y="977154"/>
                  <a:pt x="9906543" y="979332"/>
                  <a:pt x="9881893" y="983358"/>
                </a:cubicBezTo>
                <a:cubicBezTo>
                  <a:pt x="9857244" y="987384"/>
                  <a:pt x="9838181" y="994984"/>
                  <a:pt x="9824706" y="1006159"/>
                </a:cubicBezTo>
                <a:cubicBezTo>
                  <a:pt x="9811231" y="1017333"/>
                  <a:pt x="9804493" y="1033684"/>
                  <a:pt x="9804493" y="1055211"/>
                </a:cubicBezTo>
                <a:cubicBezTo>
                  <a:pt x="9804493" y="1070330"/>
                  <a:pt x="9807904" y="1083024"/>
                  <a:pt x="9814723" y="1093295"/>
                </a:cubicBezTo>
                <a:cubicBezTo>
                  <a:pt x="9821543" y="1103566"/>
                  <a:pt x="9830663" y="1111330"/>
                  <a:pt x="9842084" y="1116589"/>
                </a:cubicBezTo>
                <a:cubicBezTo>
                  <a:pt x="9853506" y="1121848"/>
                  <a:pt x="9866118" y="1124477"/>
                  <a:pt x="9879921" y="1124477"/>
                </a:cubicBezTo>
                <a:cubicBezTo>
                  <a:pt x="9899313" y="1124477"/>
                  <a:pt x="9916280" y="1120738"/>
                  <a:pt x="9930823" y="1113261"/>
                </a:cubicBezTo>
                <a:cubicBezTo>
                  <a:pt x="9945366" y="1105784"/>
                  <a:pt x="9958143" y="1095883"/>
                  <a:pt x="9969153" y="1083558"/>
                </a:cubicBezTo>
                <a:lnTo>
                  <a:pt x="9970879" y="1120040"/>
                </a:lnTo>
                <a:lnTo>
                  <a:pt x="10009332" y="1120040"/>
                </a:lnTo>
                <a:lnTo>
                  <a:pt x="10009332" y="959571"/>
                </a:lnTo>
                <a:cubicBezTo>
                  <a:pt x="10009332" y="942316"/>
                  <a:pt x="10006703" y="928225"/>
                  <a:pt x="10001444" y="917297"/>
                </a:cubicBezTo>
                <a:cubicBezTo>
                  <a:pt x="9996185" y="906369"/>
                  <a:pt x="9989079" y="897864"/>
                  <a:pt x="9980122" y="891784"/>
                </a:cubicBezTo>
                <a:cubicBezTo>
                  <a:pt x="9971166" y="885704"/>
                  <a:pt x="9961060" y="881513"/>
                  <a:pt x="9949803" y="879213"/>
                </a:cubicBezTo>
                <a:cubicBezTo>
                  <a:pt x="9938547" y="876912"/>
                  <a:pt x="9926756" y="875762"/>
                  <a:pt x="9914431" y="875762"/>
                </a:cubicBezTo>
                <a:close/>
                <a:moveTo>
                  <a:pt x="9361981" y="875762"/>
                </a:moveTo>
                <a:cubicBezTo>
                  <a:pt x="9342754" y="875762"/>
                  <a:pt x="9325705" y="878556"/>
                  <a:pt x="9310833" y="884143"/>
                </a:cubicBezTo>
                <a:cubicBezTo>
                  <a:pt x="9295961" y="889730"/>
                  <a:pt x="9284293" y="898604"/>
                  <a:pt x="9275830" y="910764"/>
                </a:cubicBezTo>
                <a:cubicBezTo>
                  <a:pt x="9267367" y="922925"/>
                  <a:pt x="9263136" y="938865"/>
                  <a:pt x="9263136" y="958585"/>
                </a:cubicBezTo>
                <a:lnTo>
                  <a:pt x="9303068" y="958585"/>
                </a:lnTo>
                <a:cubicBezTo>
                  <a:pt x="9303068" y="940508"/>
                  <a:pt x="9308738" y="927280"/>
                  <a:pt x="9320076" y="918899"/>
                </a:cubicBezTo>
                <a:cubicBezTo>
                  <a:pt x="9331415" y="910518"/>
                  <a:pt x="9345384" y="906328"/>
                  <a:pt x="9361981" y="906328"/>
                </a:cubicBezTo>
                <a:cubicBezTo>
                  <a:pt x="9377592" y="906328"/>
                  <a:pt x="9390493" y="910148"/>
                  <a:pt x="9400681" y="917790"/>
                </a:cubicBezTo>
                <a:cubicBezTo>
                  <a:pt x="9410869" y="925431"/>
                  <a:pt x="9415964" y="939522"/>
                  <a:pt x="9415964" y="960064"/>
                </a:cubicBezTo>
                <a:lnTo>
                  <a:pt x="9415964" y="976826"/>
                </a:lnTo>
                <a:cubicBezTo>
                  <a:pt x="9382933" y="977154"/>
                  <a:pt x="9354093" y="979332"/>
                  <a:pt x="9329443" y="983358"/>
                </a:cubicBezTo>
                <a:cubicBezTo>
                  <a:pt x="9304794" y="987384"/>
                  <a:pt x="9285731" y="994984"/>
                  <a:pt x="9272256" y="1006159"/>
                </a:cubicBezTo>
                <a:cubicBezTo>
                  <a:pt x="9258781" y="1017333"/>
                  <a:pt x="9252043" y="1033684"/>
                  <a:pt x="9252043" y="1055211"/>
                </a:cubicBezTo>
                <a:cubicBezTo>
                  <a:pt x="9252043" y="1070330"/>
                  <a:pt x="9255453" y="1083024"/>
                  <a:pt x="9262273" y="1093295"/>
                </a:cubicBezTo>
                <a:cubicBezTo>
                  <a:pt x="9269093" y="1103566"/>
                  <a:pt x="9278213" y="1111330"/>
                  <a:pt x="9289634" y="1116589"/>
                </a:cubicBezTo>
                <a:cubicBezTo>
                  <a:pt x="9301055" y="1121848"/>
                  <a:pt x="9313668" y="1124477"/>
                  <a:pt x="9327471" y="1124477"/>
                </a:cubicBezTo>
                <a:cubicBezTo>
                  <a:pt x="9346863" y="1124477"/>
                  <a:pt x="9363830" y="1120738"/>
                  <a:pt x="9378373" y="1113261"/>
                </a:cubicBezTo>
                <a:cubicBezTo>
                  <a:pt x="9392916" y="1105784"/>
                  <a:pt x="9405693" y="1095883"/>
                  <a:pt x="9416703" y="1083558"/>
                </a:cubicBezTo>
                <a:lnTo>
                  <a:pt x="9418429" y="1120040"/>
                </a:lnTo>
                <a:lnTo>
                  <a:pt x="9456882" y="1120040"/>
                </a:lnTo>
                <a:lnTo>
                  <a:pt x="9456882" y="959571"/>
                </a:lnTo>
                <a:cubicBezTo>
                  <a:pt x="9456882" y="942316"/>
                  <a:pt x="9454253" y="928225"/>
                  <a:pt x="9448994" y="917297"/>
                </a:cubicBezTo>
                <a:cubicBezTo>
                  <a:pt x="9443736" y="906369"/>
                  <a:pt x="9436628" y="897864"/>
                  <a:pt x="9427672" y="891784"/>
                </a:cubicBezTo>
                <a:cubicBezTo>
                  <a:pt x="9418716" y="885704"/>
                  <a:pt x="9408610" y="881513"/>
                  <a:pt x="9397353" y="879213"/>
                </a:cubicBezTo>
                <a:cubicBezTo>
                  <a:pt x="9386096" y="876912"/>
                  <a:pt x="9374306" y="875762"/>
                  <a:pt x="9361981" y="875762"/>
                </a:cubicBezTo>
                <a:close/>
                <a:moveTo>
                  <a:pt x="9101374" y="875762"/>
                </a:moveTo>
                <a:cubicBezTo>
                  <a:pt x="9083462" y="875762"/>
                  <a:pt x="9067727" y="879788"/>
                  <a:pt x="9054169" y="887840"/>
                </a:cubicBezTo>
                <a:cubicBezTo>
                  <a:pt x="9040612" y="895892"/>
                  <a:pt x="9029561" y="906328"/>
                  <a:pt x="9021016" y="919145"/>
                </a:cubicBezTo>
                <a:lnTo>
                  <a:pt x="9019783" y="879952"/>
                </a:lnTo>
                <a:lnTo>
                  <a:pt x="8979851" y="879952"/>
                </a:lnTo>
                <a:lnTo>
                  <a:pt x="8979851" y="1208286"/>
                </a:lnTo>
                <a:lnTo>
                  <a:pt x="9020770" y="1208286"/>
                </a:lnTo>
                <a:lnTo>
                  <a:pt x="9020770" y="1086270"/>
                </a:lnTo>
                <a:cubicBezTo>
                  <a:pt x="9028493" y="1098102"/>
                  <a:pt x="9038763" y="1107428"/>
                  <a:pt x="9051581" y="1114247"/>
                </a:cubicBezTo>
                <a:cubicBezTo>
                  <a:pt x="9064399" y="1121067"/>
                  <a:pt x="9079353" y="1124477"/>
                  <a:pt x="9096444" y="1124477"/>
                </a:cubicBezTo>
                <a:cubicBezTo>
                  <a:pt x="9116821" y="1124477"/>
                  <a:pt x="9134569" y="1119752"/>
                  <a:pt x="9149687" y="1110303"/>
                </a:cubicBezTo>
                <a:cubicBezTo>
                  <a:pt x="9164806" y="1100854"/>
                  <a:pt x="9176514" y="1086886"/>
                  <a:pt x="9184813" y="1068399"/>
                </a:cubicBezTo>
                <a:cubicBezTo>
                  <a:pt x="9193112" y="1049912"/>
                  <a:pt x="9197261" y="1027111"/>
                  <a:pt x="9197261" y="999996"/>
                </a:cubicBezTo>
                <a:cubicBezTo>
                  <a:pt x="9197261" y="972553"/>
                  <a:pt x="9193358" y="949629"/>
                  <a:pt x="9185552" y="931224"/>
                </a:cubicBezTo>
                <a:cubicBezTo>
                  <a:pt x="9177747" y="912818"/>
                  <a:pt x="9166695" y="898974"/>
                  <a:pt x="9152398" y="889689"/>
                </a:cubicBezTo>
                <a:cubicBezTo>
                  <a:pt x="9138102" y="880404"/>
                  <a:pt x="9121093" y="875762"/>
                  <a:pt x="9101374" y="875762"/>
                </a:cubicBezTo>
                <a:close/>
                <a:moveTo>
                  <a:pt x="8814531" y="875762"/>
                </a:moveTo>
                <a:cubicBezTo>
                  <a:pt x="8801713" y="875762"/>
                  <a:pt x="8789799" y="877118"/>
                  <a:pt x="8778789" y="879829"/>
                </a:cubicBezTo>
                <a:cubicBezTo>
                  <a:pt x="8767779" y="882541"/>
                  <a:pt x="8758206" y="886608"/>
                  <a:pt x="8750072" y="892031"/>
                </a:cubicBezTo>
                <a:cubicBezTo>
                  <a:pt x="8741938" y="897454"/>
                  <a:pt x="8735611" y="904232"/>
                  <a:pt x="8731091" y="912367"/>
                </a:cubicBezTo>
                <a:cubicBezTo>
                  <a:pt x="8726573" y="920501"/>
                  <a:pt x="8724313" y="929909"/>
                  <a:pt x="8724313" y="940590"/>
                </a:cubicBezTo>
                <a:cubicBezTo>
                  <a:pt x="8724313" y="954230"/>
                  <a:pt x="8727518" y="965528"/>
                  <a:pt x="8733927" y="974484"/>
                </a:cubicBezTo>
                <a:cubicBezTo>
                  <a:pt x="8740336" y="983440"/>
                  <a:pt x="8749948" y="990835"/>
                  <a:pt x="8762767" y="996668"/>
                </a:cubicBezTo>
                <a:cubicBezTo>
                  <a:pt x="8775585" y="1002502"/>
                  <a:pt x="8791360" y="1007638"/>
                  <a:pt x="8810094" y="1012074"/>
                </a:cubicBezTo>
                <a:cubicBezTo>
                  <a:pt x="8833100" y="1017497"/>
                  <a:pt x="8849164" y="1023085"/>
                  <a:pt x="8858284" y="1028836"/>
                </a:cubicBezTo>
                <a:cubicBezTo>
                  <a:pt x="8867405" y="1034588"/>
                  <a:pt x="8871965" y="1043380"/>
                  <a:pt x="8871965" y="1055211"/>
                </a:cubicBezTo>
                <a:cubicBezTo>
                  <a:pt x="8871965" y="1069015"/>
                  <a:pt x="8866912" y="1078916"/>
                  <a:pt x="8856805" y="1084914"/>
                </a:cubicBezTo>
                <a:cubicBezTo>
                  <a:pt x="8846699" y="1090912"/>
                  <a:pt x="8833840" y="1093911"/>
                  <a:pt x="8818229" y="1093911"/>
                </a:cubicBezTo>
                <a:cubicBezTo>
                  <a:pt x="8800809" y="1093911"/>
                  <a:pt x="8786307" y="1090091"/>
                  <a:pt x="8774722" y="1082449"/>
                </a:cubicBezTo>
                <a:cubicBezTo>
                  <a:pt x="8763136" y="1074808"/>
                  <a:pt x="8757343" y="1061620"/>
                  <a:pt x="8757343" y="1042887"/>
                </a:cubicBezTo>
                <a:lnTo>
                  <a:pt x="8717658" y="1042887"/>
                </a:lnTo>
                <a:cubicBezTo>
                  <a:pt x="8717658" y="1057676"/>
                  <a:pt x="8720246" y="1070289"/>
                  <a:pt x="8725423" y="1080724"/>
                </a:cubicBezTo>
                <a:cubicBezTo>
                  <a:pt x="8730598" y="1091159"/>
                  <a:pt x="8737788" y="1099581"/>
                  <a:pt x="8746991" y="1105990"/>
                </a:cubicBezTo>
                <a:cubicBezTo>
                  <a:pt x="8756193" y="1112399"/>
                  <a:pt x="8766834" y="1117082"/>
                  <a:pt x="8778912" y="1120040"/>
                </a:cubicBezTo>
                <a:cubicBezTo>
                  <a:pt x="8790990" y="1122998"/>
                  <a:pt x="8803767" y="1124477"/>
                  <a:pt x="8817242" y="1124477"/>
                </a:cubicBezTo>
                <a:cubicBezTo>
                  <a:pt x="8830717" y="1124477"/>
                  <a:pt x="8843248" y="1123080"/>
                  <a:pt x="8854833" y="1120286"/>
                </a:cubicBezTo>
                <a:cubicBezTo>
                  <a:pt x="8866418" y="1117493"/>
                  <a:pt x="8876524" y="1113179"/>
                  <a:pt x="8885152" y="1107346"/>
                </a:cubicBezTo>
                <a:cubicBezTo>
                  <a:pt x="8893779" y="1101512"/>
                  <a:pt x="8900517" y="1094035"/>
                  <a:pt x="8905365" y="1084914"/>
                </a:cubicBezTo>
                <a:cubicBezTo>
                  <a:pt x="8910213" y="1075794"/>
                  <a:pt x="8912636" y="1064989"/>
                  <a:pt x="8912636" y="1052500"/>
                </a:cubicBezTo>
                <a:cubicBezTo>
                  <a:pt x="8912636" y="1038039"/>
                  <a:pt x="8909556" y="1026166"/>
                  <a:pt x="8903393" y="1016881"/>
                </a:cubicBezTo>
                <a:cubicBezTo>
                  <a:pt x="8897231" y="1007596"/>
                  <a:pt x="8888069" y="999996"/>
                  <a:pt x="8875909" y="994080"/>
                </a:cubicBezTo>
                <a:cubicBezTo>
                  <a:pt x="8863748" y="988164"/>
                  <a:pt x="8848712" y="983070"/>
                  <a:pt x="8830800" y="978798"/>
                </a:cubicBezTo>
                <a:cubicBezTo>
                  <a:pt x="8814367" y="974854"/>
                  <a:pt x="8801302" y="971115"/>
                  <a:pt x="8791607" y="967582"/>
                </a:cubicBezTo>
                <a:cubicBezTo>
                  <a:pt x="8781911" y="964049"/>
                  <a:pt x="8775009" y="960064"/>
                  <a:pt x="8770901" y="955627"/>
                </a:cubicBezTo>
                <a:cubicBezTo>
                  <a:pt x="8766793" y="951190"/>
                  <a:pt x="8764738" y="945767"/>
                  <a:pt x="8764738" y="939358"/>
                </a:cubicBezTo>
                <a:cubicBezTo>
                  <a:pt x="8764738" y="928184"/>
                  <a:pt x="8769340" y="919967"/>
                  <a:pt x="8778543" y="914708"/>
                </a:cubicBezTo>
                <a:cubicBezTo>
                  <a:pt x="8787745" y="909450"/>
                  <a:pt x="8799741" y="906820"/>
                  <a:pt x="8814531" y="906820"/>
                </a:cubicBezTo>
                <a:cubicBezTo>
                  <a:pt x="8829156" y="906820"/>
                  <a:pt x="8841563" y="910354"/>
                  <a:pt x="8851752" y="917420"/>
                </a:cubicBezTo>
                <a:cubicBezTo>
                  <a:pt x="8861940" y="924486"/>
                  <a:pt x="8867035" y="936564"/>
                  <a:pt x="8867035" y="953655"/>
                </a:cubicBezTo>
                <a:lnTo>
                  <a:pt x="8906967" y="953655"/>
                </a:lnTo>
                <a:cubicBezTo>
                  <a:pt x="8906967" y="939851"/>
                  <a:pt x="8904502" y="928019"/>
                  <a:pt x="8899572" y="918159"/>
                </a:cubicBezTo>
                <a:cubicBezTo>
                  <a:pt x="8894643" y="908299"/>
                  <a:pt x="8887946" y="900247"/>
                  <a:pt x="8879483" y="894003"/>
                </a:cubicBezTo>
                <a:cubicBezTo>
                  <a:pt x="8871020" y="887758"/>
                  <a:pt x="8861242" y="883157"/>
                  <a:pt x="8850150" y="880199"/>
                </a:cubicBezTo>
                <a:cubicBezTo>
                  <a:pt x="8839058" y="877241"/>
                  <a:pt x="8827184" y="875762"/>
                  <a:pt x="8814531" y="875762"/>
                </a:cubicBezTo>
                <a:close/>
                <a:moveTo>
                  <a:pt x="8452581" y="875762"/>
                </a:moveTo>
                <a:cubicBezTo>
                  <a:pt x="8439764" y="875762"/>
                  <a:pt x="8427849" y="877118"/>
                  <a:pt x="8416839" y="879829"/>
                </a:cubicBezTo>
                <a:cubicBezTo>
                  <a:pt x="8405829" y="882541"/>
                  <a:pt x="8396256" y="886608"/>
                  <a:pt x="8388123" y="892031"/>
                </a:cubicBezTo>
                <a:cubicBezTo>
                  <a:pt x="8379988" y="897454"/>
                  <a:pt x="8373662" y="904232"/>
                  <a:pt x="8369142" y="912367"/>
                </a:cubicBezTo>
                <a:cubicBezTo>
                  <a:pt x="8364623" y="920501"/>
                  <a:pt x="8362363" y="929909"/>
                  <a:pt x="8362363" y="940590"/>
                </a:cubicBezTo>
                <a:cubicBezTo>
                  <a:pt x="8362363" y="954230"/>
                  <a:pt x="8365568" y="965528"/>
                  <a:pt x="8371977" y="974484"/>
                </a:cubicBezTo>
                <a:cubicBezTo>
                  <a:pt x="8378386" y="983440"/>
                  <a:pt x="8387999" y="990835"/>
                  <a:pt x="8400817" y="996668"/>
                </a:cubicBezTo>
                <a:cubicBezTo>
                  <a:pt x="8413634" y="1002502"/>
                  <a:pt x="8429410" y="1007638"/>
                  <a:pt x="8448144" y="1012074"/>
                </a:cubicBezTo>
                <a:cubicBezTo>
                  <a:pt x="8471150" y="1017497"/>
                  <a:pt x="8487214" y="1023085"/>
                  <a:pt x="8496334" y="1028836"/>
                </a:cubicBezTo>
                <a:cubicBezTo>
                  <a:pt x="8505454" y="1034588"/>
                  <a:pt x="8510015" y="1043380"/>
                  <a:pt x="8510015" y="1055211"/>
                </a:cubicBezTo>
                <a:cubicBezTo>
                  <a:pt x="8510015" y="1069015"/>
                  <a:pt x="8504962" y="1078916"/>
                  <a:pt x="8494856" y="1084914"/>
                </a:cubicBezTo>
                <a:cubicBezTo>
                  <a:pt x="8484749" y="1090912"/>
                  <a:pt x="8471890" y="1093911"/>
                  <a:pt x="8456278" y="1093911"/>
                </a:cubicBezTo>
                <a:cubicBezTo>
                  <a:pt x="8438860" y="1093911"/>
                  <a:pt x="8424356" y="1090091"/>
                  <a:pt x="8412772" y="1082449"/>
                </a:cubicBezTo>
                <a:cubicBezTo>
                  <a:pt x="8401186" y="1074808"/>
                  <a:pt x="8395394" y="1061620"/>
                  <a:pt x="8395394" y="1042887"/>
                </a:cubicBezTo>
                <a:lnTo>
                  <a:pt x="8355708" y="1042887"/>
                </a:lnTo>
                <a:cubicBezTo>
                  <a:pt x="8355708" y="1057676"/>
                  <a:pt x="8358296" y="1070289"/>
                  <a:pt x="8363473" y="1080724"/>
                </a:cubicBezTo>
                <a:cubicBezTo>
                  <a:pt x="8368649" y="1091159"/>
                  <a:pt x="8375839" y="1099581"/>
                  <a:pt x="8385041" y="1105990"/>
                </a:cubicBezTo>
                <a:cubicBezTo>
                  <a:pt x="8394244" y="1112399"/>
                  <a:pt x="8404884" y="1117082"/>
                  <a:pt x="8416962" y="1120040"/>
                </a:cubicBezTo>
                <a:cubicBezTo>
                  <a:pt x="8429040" y="1122998"/>
                  <a:pt x="8441818" y="1124477"/>
                  <a:pt x="8455292" y="1124477"/>
                </a:cubicBezTo>
                <a:cubicBezTo>
                  <a:pt x="8468768" y="1124477"/>
                  <a:pt x="8481298" y="1123080"/>
                  <a:pt x="8492884" y="1120286"/>
                </a:cubicBezTo>
                <a:cubicBezTo>
                  <a:pt x="8504468" y="1117493"/>
                  <a:pt x="8514574" y="1113179"/>
                  <a:pt x="8523202" y="1107346"/>
                </a:cubicBezTo>
                <a:cubicBezTo>
                  <a:pt x="8531829" y="1101512"/>
                  <a:pt x="8538567" y="1094035"/>
                  <a:pt x="8543415" y="1084914"/>
                </a:cubicBezTo>
                <a:cubicBezTo>
                  <a:pt x="8548262" y="1075794"/>
                  <a:pt x="8550686" y="1064989"/>
                  <a:pt x="8550686" y="1052500"/>
                </a:cubicBezTo>
                <a:cubicBezTo>
                  <a:pt x="8550686" y="1038039"/>
                  <a:pt x="8547606" y="1026166"/>
                  <a:pt x="8541443" y="1016881"/>
                </a:cubicBezTo>
                <a:cubicBezTo>
                  <a:pt x="8535281" y="1007596"/>
                  <a:pt x="8526119" y="999996"/>
                  <a:pt x="8513959" y="994080"/>
                </a:cubicBezTo>
                <a:cubicBezTo>
                  <a:pt x="8501798" y="988164"/>
                  <a:pt x="8486762" y="983070"/>
                  <a:pt x="8468850" y="978798"/>
                </a:cubicBezTo>
                <a:cubicBezTo>
                  <a:pt x="8452416" y="974854"/>
                  <a:pt x="8439352" y="971115"/>
                  <a:pt x="8429657" y="967582"/>
                </a:cubicBezTo>
                <a:cubicBezTo>
                  <a:pt x="8419961" y="964049"/>
                  <a:pt x="8413059" y="960064"/>
                  <a:pt x="8408952" y="955627"/>
                </a:cubicBezTo>
                <a:cubicBezTo>
                  <a:pt x="8404843" y="951190"/>
                  <a:pt x="8402788" y="945767"/>
                  <a:pt x="8402788" y="939358"/>
                </a:cubicBezTo>
                <a:cubicBezTo>
                  <a:pt x="8402788" y="928184"/>
                  <a:pt x="8407390" y="919967"/>
                  <a:pt x="8416592" y="914708"/>
                </a:cubicBezTo>
                <a:cubicBezTo>
                  <a:pt x="8425795" y="909450"/>
                  <a:pt x="8437791" y="906820"/>
                  <a:pt x="8452581" y="906820"/>
                </a:cubicBezTo>
                <a:cubicBezTo>
                  <a:pt x="8467206" y="906820"/>
                  <a:pt x="8479613" y="910354"/>
                  <a:pt x="8489802" y="917420"/>
                </a:cubicBezTo>
                <a:cubicBezTo>
                  <a:pt x="8499990" y="924486"/>
                  <a:pt x="8505085" y="936564"/>
                  <a:pt x="8505085" y="953655"/>
                </a:cubicBezTo>
                <a:lnTo>
                  <a:pt x="8545018" y="953655"/>
                </a:lnTo>
                <a:cubicBezTo>
                  <a:pt x="8545018" y="939851"/>
                  <a:pt x="8542552" y="928019"/>
                  <a:pt x="8537622" y="918159"/>
                </a:cubicBezTo>
                <a:cubicBezTo>
                  <a:pt x="8532692" y="908299"/>
                  <a:pt x="8525996" y="900247"/>
                  <a:pt x="8517533" y="894003"/>
                </a:cubicBezTo>
                <a:cubicBezTo>
                  <a:pt x="8509070" y="887758"/>
                  <a:pt x="8499292" y="883157"/>
                  <a:pt x="8488200" y="880199"/>
                </a:cubicBezTo>
                <a:cubicBezTo>
                  <a:pt x="8477107" y="877241"/>
                  <a:pt x="8465234" y="875762"/>
                  <a:pt x="8452581" y="875762"/>
                </a:cubicBezTo>
                <a:close/>
                <a:moveTo>
                  <a:pt x="8039239" y="875762"/>
                </a:moveTo>
                <a:cubicBezTo>
                  <a:pt x="8017055" y="875762"/>
                  <a:pt x="7997622" y="880404"/>
                  <a:pt x="7980943" y="889689"/>
                </a:cubicBezTo>
                <a:cubicBezTo>
                  <a:pt x="7964263" y="898974"/>
                  <a:pt x="7951281" y="912860"/>
                  <a:pt x="7941996" y="931347"/>
                </a:cubicBezTo>
                <a:cubicBezTo>
                  <a:pt x="7932712" y="949834"/>
                  <a:pt x="7928069" y="972882"/>
                  <a:pt x="7928069" y="1000489"/>
                </a:cubicBezTo>
                <a:cubicBezTo>
                  <a:pt x="7928069" y="1028097"/>
                  <a:pt x="7932794" y="1051062"/>
                  <a:pt x="7942243" y="1069385"/>
                </a:cubicBezTo>
                <a:cubicBezTo>
                  <a:pt x="7951692" y="1087708"/>
                  <a:pt x="7964798" y="1101430"/>
                  <a:pt x="7981559" y="1110550"/>
                </a:cubicBezTo>
                <a:cubicBezTo>
                  <a:pt x="7998321" y="1119670"/>
                  <a:pt x="8017547" y="1124230"/>
                  <a:pt x="8039239" y="1124230"/>
                </a:cubicBezTo>
                <a:cubicBezTo>
                  <a:pt x="8058137" y="1124230"/>
                  <a:pt x="8075187" y="1121026"/>
                  <a:pt x="8090388" y="1114617"/>
                </a:cubicBezTo>
                <a:cubicBezTo>
                  <a:pt x="8105588" y="1108208"/>
                  <a:pt x="8117666" y="1098554"/>
                  <a:pt x="8126622" y="1085654"/>
                </a:cubicBezTo>
                <a:cubicBezTo>
                  <a:pt x="8135579" y="1072754"/>
                  <a:pt x="8140303" y="1056608"/>
                  <a:pt x="8140796" y="1037217"/>
                </a:cubicBezTo>
                <a:lnTo>
                  <a:pt x="8100124" y="1037217"/>
                </a:lnTo>
                <a:cubicBezTo>
                  <a:pt x="8099631" y="1054800"/>
                  <a:pt x="8093879" y="1068152"/>
                  <a:pt x="8082870" y="1077273"/>
                </a:cubicBezTo>
                <a:cubicBezTo>
                  <a:pt x="8071859" y="1086393"/>
                  <a:pt x="8057562" y="1090953"/>
                  <a:pt x="8039979" y="1090953"/>
                </a:cubicBezTo>
                <a:cubicBezTo>
                  <a:pt x="8024531" y="1090953"/>
                  <a:pt x="8011632" y="1087379"/>
                  <a:pt x="8001279" y="1080231"/>
                </a:cubicBezTo>
                <a:cubicBezTo>
                  <a:pt x="7990925" y="1073082"/>
                  <a:pt x="7983202" y="1062812"/>
                  <a:pt x="7978108" y="1049419"/>
                </a:cubicBezTo>
                <a:cubicBezTo>
                  <a:pt x="7973014" y="1036026"/>
                  <a:pt x="7970467" y="1019716"/>
                  <a:pt x="7970467" y="1000489"/>
                </a:cubicBezTo>
                <a:cubicBezTo>
                  <a:pt x="7970467" y="971567"/>
                  <a:pt x="7976219" y="949095"/>
                  <a:pt x="7987722" y="933072"/>
                </a:cubicBezTo>
                <a:cubicBezTo>
                  <a:pt x="7999225" y="917050"/>
                  <a:pt x="8016644" y="909039"/>
                  <a:pt x="8039979" y="909039"/>
                </a:cubicBezTo>
                <a:cubicBezTo>
                  <a:pt x="8057562" y="909039"/>
                  <a:pt x="8071448" y="913476"/>
                  <a:pt x="8081637" y="922350"/>
                </a:cubicBezTo>
                <a:cubicBezTo>
                  <a:pt x="8091825" y="931224"/>
                  <a:pt x="8097412" y="943384"/>
                  <a:pt x="8098398" y="958831"/>
                </a:cubicBezTo>
                <a:lnTo>
                  <a:pt x="8139071" y="958831"/>
                </a:lnTo>
                <a:cubicBezTo>
                  <a:pt x="8138577" y="940098"/>
                  <a:pt x="8133893" y="924609"/>
                  <a:pt x="8125020" y="912367"/>
                </a:cubicBezTo>
                <a:cubicBezTo>
                  <a:pt x="8116146" y="900124"/>
                  <a:pt x="8104273" y="890962"/>
                  <a:pt x="8089402" y="884882"/>
                </a:cubicBezTo>
                <a:cubicBezTo>
                  <a:pt x="8074529" y="878802"/>
                  <a:pt x="8057808" y="875762"/>
                  <a:pt x="8039239" y="875762"/>
                </a:cubicBezTo>
                <a:close/>
                <a:moveTo>
                  <a:pt x="7771307" y="875762"/>
                </a:moveTo>
                <a:cubicBezTo>
                  <a:pt x="7752080" y="875762"/>
                  <a:pt x="7735031" y="878556"/>
                  <a:pt x="7720159" y="884143"/>
                </a:cubicBezTo>
                <a:cubicBezTo>
                  <a:pt x="7705287" y="889730"/>
                  <a:pt x="7693620" y="898604"/>
                  <a:pt x="7685156" y="910764"/>
                </a:cubicBezTo>
                <a:cubicBezTo>
                  <a:pt x="7676693" y="922925"/>
                  <a:pt x="7672462" y="938865"/>
                  <a:pt x="7672462" y="958585"/>
                </a:cubicBezTo>
                <a:lnTo>
                  <a:pt x="7712395" y="958585"/>
                </a:lnTo>
                <a:cubicBezTo>
                  <a:pt x="7712395" y="940508"/>
                  <a:pt x="7718063" y="927280"/>
                  <a:pt x="7729403" y="918899"/>
                </a:cubicBezTo>
                <a:cubicBezTo>
                  <a:pt x="7740742" y="910518"/>
                  <a:pt x="7754709" y="906328"/>
                  <a:pt x="7771307" y="906328"/>
                </a:cubicBezTo>
                <a:cubicBezTo>
                  <a:pt x="7786918" y="906328"/>
                  <a:pt x="7799818" y="910148"/>
                  <a:pt x="7810007" y="917790"/>
                </a:cubicBezTo>
                <a:cubicBezTo>
                  <a:pt x="7820196" y="925431"/>
                  <a:pt x="7825289" y="939522"/>
                  <a:pt x="7825289" y="960064"/>
                </a:cubicBezTo>
                <a:lnTo>
                  <a:pt x="7825289" y="976826"/>
                </a:lnTo>
                <a:cubicBezTo>
                  <a:pt x="7792259" y="977154"/>
                  <a:pt x="7763419" y="979332"/>
                  <a:pt x="7738769" y="983358"/>
                </a:cubicBezTo>
                <a:cubicBezTo>
                  <a:pt x="7714120" y="987384"/>
                  <a:pt x="7695057" y="994984"/>
                  <a:pt x="7681582" y="1006159"/>
                </a:cubicBezTo>
                <a:cubicBezTo>
                  <a:pt x="7668107" y="1017333"/>
                  <a:pt x="7661370" y="1033684"/>
                  <a:pt x="7661370" y="1055211"/>
                </a:cubicBezTo>
                <a:cubicBezTo>
                  <a:pt x="7661370" y="1070330"/>
                  <a:pt x="7664779" y="1083024"/>
                  <a:pt x="7671599" y="1093295"/>
                </a:cubicBezTo>
                <a:cubicBezTo>
                  <a:pt x="7678419" y="1103566"/>
                  <a:pt x="7687539" y="1111330"/>
                  <a:pt x="7698960" y="1116589"/>
                </a:cubicBezTo>
                <a:cubicBezTo>
                  <a:pt x="7710381" y="1121848"/>
                  <a:pt x="7722993" y="1124477"/>
                  <a:pt x="7736798" y="1124477"/>
                </a:cubicBezTo>
                <a:cubicBezTo>
                  <a:pt x="7756188" y="1124477"/>
                  <a:pt x="7773156" y="1120738"/>
                  <a:pt x="7787699" y="1113261"/>
                </a:cubicBezTo>
                <a:cubicBezTo>
                  <a:pt x="7802242" y="1105784"/>
                  <a:pt x="7815019" y="1095883"/>
                  <a:pt x="7826029" y="1083558"/>
                </a:cubicBezTo>
                <a:lnTo>
                  <a:pt x="7827754" y="1120040"/>
                </a:lnTo>
                <a:lnTo>
                  <a:pt x="7866208" y="1120040"/>
                </a:lnTo>
                <a:lnTo>
                  <a:pt x="7866208" y="959571"/>
                </a:lnTo>
                <a:cubicBezTo>
                  <a:pt x="7866208" y="942316"/>
                  <a:pt x="7863578" y="928225"/>
                  <a:pt x="7858321" y="917297"/>
                </a:cubicBezTo>
                <a:cubicBezTo>
                  <a:pt x="7853061" y="906369"/>
                  <a:pt x="7845954" y="897864"/>
                  <a:pt x="7836998" y="891784"/>
                </a:cubicBezTo>
                <a:cubicBezTo>
                  <a:pt x="7828042" y="885704"/>
                  <a:pt x="7817935" y="881513"/>
                  <a:pt x="7806679" y="879213"/>
                </a:cubicBezTo>
                <a:cubicBezTo>
                  <a:pt x="7795423" y="876912"/>
                  <a:pt x="7783632" y="875762"/>
                  <a:pt x="7771307" y="875762"/>
                </a:cubicBezTo>
                <a:close/>
                <a:moveTo>
                  <a:pt x="6979253" y="875762"/>
                </a:moveTo>
                <a:cubicBezTo>
                  <a:pt x="6954603" y="875762"/>
                  <a:pt x="6934267" y="881020"/>
                  <a:pt x="6918245" y="891538"/>
                </a:cubicBezTo>
                <a:cubicBezTo>
                  <a:pt x="6902223" y="902055"/>
                  <a:pt x="6890309" y="916639"/>
                  <a:pt x="6882503" y="935291"/>
                </a:cubicBezTo>
                <a:cubicBezTo>
                  <a:pt x="6874697" y="953942"/>
                  <a:pt x="6870794" y="975511"/>
                  <a:pt x="6870794" y="999996"/>
                </a:cubicBezTo>
                <a:cubicBezTo>
                  <a:pt x="6870794" y="1023496"/>
                  <a:pt x="6874821" y="1044653"/>
                  <a:pt x="6882873" y="1063469"/>
                </a:cubicBezTo>
                <a:cubicBezTo>
                  <a:pt x="6890925" y="1082285"/>
                  <a:pt x="6903291" y="1097157"/>
                  <a:pt x="6919970" y="1108085"/>
                </a:cubicBezTo>
                <a:cubicBezTo>
                  <a:pt x="6936650" y="1119013"/>
                  <a:pt x="6958055" y="1124477"/>
                  <a:pt x="6984183" y="1124477"/>
                </a:cubicBezTo>
                <a:cubicBezTo>
                  <a:pt x="7004396" y="1124477"/>
                  <a:pt x="7021897" y="1121149"/>
                  <a:pt x="7036687" y="1114494"/>
                </a:cubicBezTo>
                <a:cubicBezTo>
                  <a:pt x="7051476" y="1107838"/>
                  <a:pt x="7062979" y="1098389"/>
                  <a:pt x="7071195" y="1086147"/>
                </a:cubicBezTo>
                <a:cubicBezTo>
                  <a:pt x="7079413" y="1073904"/>
                  <a:pt x="7083767" y="1059320"/>
                  <a:pt x="7084261" y="1042394"/>
                </a:cubicBezTo>
                <a:lnTo>
                  <a:pt x="7043588" y="1042394"/>
                </a:lnTo>
                <a:cubicBezTo>
                  <a:pt x="7043096" y="1058662"/>
                  <a:pt x="7037673" y="1071110"/>
                  <a:pt x="7027320" y="1079738"/>
                </a:cubicBezTo>
                <a:cubicBezTo>
                  <a:pt x="7016967" y="1088365"/>
                  <a:pt x="7002587" y="1092679"/>
                  <a:pt x="6984183" y="1092679"/>
                </a:cubicBezTo>
                <a:cubicBezTo>
                  <a:pt x="6966928" y="1092679"/>
                  <a:pt x="6953042" y="1088735"/>
                  <a:pt x="6942525" y="1080847"/>
                </a:cubicBezTo>
                <a:cubicBezTo>
                  <a:pt x="6932008" y="1072959"/>
                  <a:pt x="6924325" y="1062483"/>
                  <a:pt x="6919477" y="1049419"/>
                </a:cubicBezTo>
                <a:cubicBezTo>
                  <a:pt x="6914629" y="1036354"/>
                  <a:pt x="6912123" y="1022016"/>
                  <a:pt x="6911960" y="1006405"/>
                </a:cubicBezTo>
                <a:lnTo>
                  <a:pt x="7083028" y="1006405"/>
                </a:lnTo>
                <a:cubicBezTo>
                  <a:pt x="7083357" y="1004926"/>
                  <a:pt x="7083603" y="1002502"/>
                  <a:pt x="7083767" y="999133"/>
                </a:cubicBezTo>
                <a:cubicBezTo>
                  <a:pt x="7083932" y="995765"/>
                  <a:pt x="7084014" y="992848"/>
                  <a:pt x="7084014" y="990383"/>
                </a:cubicBezTo>
                <a:cubicBezTo>
                  <a:pt x="7084014" y="953408"/>
                  <a:pt x="7074729" y="925061"/>
                  <a:pt x="7056160" y="905342"/>
                </a:cubicBezTo>
                <a:cubicBezTo>
                  <a:pt x="7037590" y="885622"/>
                  <a:pt x="7011955" y="875762"/>
                  <a:pt x="6979253" y="875762"/>
                </a:cubicBezTo>
                <a:close/>
                <a:moveTo>
                  <a:pt x="5350479" y="875762"/>
                </a:moveTo>
                <a:cubicBezTo>
                  <a:pt x="5325829" y="875762"/>
                  <a:pt x="5305494" y="881020"/>
                  <a:pt x="5289471" y="891538"/>
                </a:cubicBezTo>
                <a:cubicBezTo>
                  <a:pt x="5273448" y="902055"/>
                  <a:pt x="5261535" y="916639"/>
                  <a:pt x="5253730" y="935291"/>
                </a:cubicBezTo>
                <a:cubicBezTo>
                  <a:pt x="5245923" y="953942"/>
                  <a:pt x="5242021" y="975511"/>
                  <a:pt x="5242021" y="999996"/>
                </a:cubicBezTo>
                <a:cubicBezTo>
                  <a:pt x="5242021" y="1023496"/>
                  <a:pt x="5246047" y="1044653"/>
                  <a:pt x="5254098" y="1063469"/>
                </a:cubicBezTo>
                <a:cubicBezTo>
                  <a:pt x="5262152" y="1082285"/>
                  <a:pt x="5274517" y="1097157"/>
                  <a:pt x="5291196" y="1108085"/>
                </a:cubicBezTo>
                <a:cubicBezTo>
                  <a:pt x="5307877" y="1119013"/>
                  <a:pt x="5329279" y="1124477"/>
                  <a:pt x="5355408" y="1124477"/>
                </a:cubicBezTo>
                <a:cubicBezTo>
                  <a:pt x="5375621" y="1124477"/>
                  <a:pt x="5393122" y="1121149"/>
                  <a:pt x="5407913" y="1114494"/>
                </a:cubicBezTo>
                <a:cubicBezTo>
                  <a:pt x="5422702" y="1107838"/>
                  <a:pt x="5434203" y="1098389"/>
                  <a:pt x="5442422" y="1086147"/>
                </a:cubicBezTo>
                <a:cubicBezTo>
                  <a:pt x="5450638" y="1073904"/>
                  <a:pt x="5454992" y="1059320"/>
                  <a:pt x="5455487" y="1042394"/>
                </a:cubicBezTo>
                <a:lnTo>
                  <a:pt x="5414814" y="1042394"/>
                </a:lnTo>
                <a:cubicBezTo>
                  <a:pt x="5414321" y="1058662"/>
                  <a:pt x="5408898" y="1071110"/>
                  <a:pt x="5398545" y="1079738"/>
                </a:cubicBezTo>
                <a:cubicBezTo>
                  <a:pt x="5388193" y="1088365"/>
                  <a:pt x="5373814" y="1092679"/>
                  <a:pt x="5355408" y="1092679"/>
                </a:cubicBezTo>
                <a:cubicBezTo>
                  <a:pt x="5338153" y="1092679"/>
                  <a:pt x="5324269" y="1088735"/>
                  <a:pt x="5313750" y="1080847"/>
                </a:cubicBezTo>
                <a:cubicBezTo>
                  <a:pt x="5303233" y="1072959"/>
                  <a:pt x="5295552" y="1062483"/>
                  <a:pt x="5290704" y="1049419"/>
                </a:cubicBezTo>
                <a:cubicBezTo>
                  <a:pt x="5285854" y="1036354"/>
                  <a:pt x="5283350" y="1022016"/>
                  <a:pt x="5283187" y="1006405"/>
                </a:cubicBezTo>
                <a:lnTo>
                  <a:pt x="5454255" y="1006405"/>
                </a:lnTo>
                <a:cubicBezTo>
                  <a:pt x="5454582" y="1004926"/>
                  <a:pt x="5454829" y="1002502"/>
                  <a:pt x="5454992" y="999133"/>
                </a:cubicBezTo>
                <a:cubicBezTo>
                  <a:pt x="5455157" y="995765"/>
                  <a:pt x="5455239" y="992848"/>
                  <a:pt x="5455239" y="990383"/>
                </a:cubicBezTo>
                <a:cubicBezTo>
                  <a:pt x="5455239" y="953408"/>
                  <a:pt x="5445954" y="925061"/>
                  <a:pt x="5427385" y="905342"/>
                </a:cubicBezTo>
                <a:cubicBezTo>
                  <a:pt x="5408815" y="885622"/>
                  <a:pt x="5383180" y="875762"/>
                  <a:pt x="5350479" y="875762"/>
                </a:cubicBezTo>
                <a:close/>
                <a:moveTo>
                  <a:pt x="4071083" y="875762"/>
                </a:moveTo>
                <a:cubicBezTo>
                  <a:pt x="4058265" y="875762"/>
                  <a:pt x="4046351" y="877118"/>
                  <a:pt x="4035340" y="879829"/>
                </a:cubicBezTo>
                <a:cubicBezTo>
                  <a:pt x="4024331" y="882541"/>
                  <a:pt x="4014758" y="886608"/>
                  <a:pt x="4006624" y="892031"/>
                </a:cubicBezTo>
                <a:cubicBezTo>
                  <a:pt x="3998490" y="897454"/>
                  <a:pt x="3992163" y="904232"/>
                  <a:pt x="3987644" y="912367"/>
                </a:cubicBezTo>
                <a:cubicBezTo>
                  <a:pt x="3983124" y="920501"/>
                  <a:pt x="3980865" y="929909"/>
                  <a:pt x="3980865" y="940590"/>
                </a:cubicBezTo>
                <a:cubicBezTo>
                  <a:pt x="3980865" y="954230"/>
                  <a:pt x="3984069" y="965528"/>
                  <a:pt x="3990478" y="974484"/>
                </a:cubicBezTo>
                <a:cubicBezTo>
                  <a:pt x="3996887" y="983440"/>
                  <a:pt x="4006500" y="990835"/>
                  <a:pt x="4019318" y="996668"/>
                </a:cubicBezTo>
                <a:cubicBezTo>
                  <a:pt x="4032136" y="1002502"/>
                  <a:pt x="4047912" y="1007638"/>
                  <a:pt x="4066646" y="1012074"/>
                </a:cubicBezTo>
                <a:cubicBezTo>
                  <a:pt x="4089652" y="1017497"/>
                  <a:pt x="4105716" y="1023085"/>
                  <a:pt x="4114835" y="1028836"/>
                </a:cubicBezTo>
                <a:cubicBezTo>
                  <a:pt x="4123957" y="1034588"/>
                  <a:pt x="4128516" y="1043380"/>
                  <a:pt x="4128516" y="1055211"/>
                </a:cubicBezTo>
                <a:cubicBezTo>
                  <a:pt x="4128516" y="1069015"/>
                  <a:pt x="4123463" y="1078916"/>
                  <a:pt x="4113357" y="1084914"/>
                </a:cubicBezTo>
                <a:cubicBezTo>
                  <a:pt x="4103250" y="1090912"/>
                  <a:pt x="4090391" y="1093911"/>
                  <a:pt x="4074780" y="1093911"/>
                </a:cubicBezTo>
                <a:cubicBezTo>
                  <a:pt x="4057361" y="1093911"/>
                  <a:pt x="4042858" y="1090091"/>
                  <a:pt x="4031273" y="1082449"/>
                </a:cubicBezTo>
                <a:cubicBezTo>
                  <a:pt x="4019688" y="1074808"/>
                  <a:pt x="4013895" y="1061620"/>
                  <a:pt x="4013895" y="1042887"/>
                </a:cubicBezTo>
                <a:lnTo>
                  <a:pt x="3974209" y="1042887"/>
                </a:lnTo>
                <a:cubicBezTo>
                  <a:pt x="3974209" y="1057676"/>
                  <a:pt x="3976798" y="1070289"/>
                  <a:pt x="3981974" y="1080724"/>
                </a:cubicBezTo>
                <a:cubicBezTo>
                  <a:pt x="3987150" y="1091159"/>
                  <a:pt x="3994341" y="1099581"/>
                  <a:pt x="4003542" y="1105990"/>
                </a:cubicBezTo>
                <a:cubicBezTo>
                  <a:pt x="4012745" y="1112399"/>
                  <a:pt x="4023386" y="1117082"/>
                  <a:pt x="4035463" y="1120040"/>
                </a:cubicBezTo>
                <a:cubicBezTo>
                  <a:pt x="4047543" y="1122998"/>
                  <a:pt x="4060319" y="1124477"/>
                  <a:pt x="4073795" y="1124477"/>
                </a:cubicBezTo>
                <a:cubicBezTo>
                  <a:pt x="4087269" y="1124477"/>
                  <a:pt x="4099800" y="1123080"/>
                  <a:pt x="4111385" y="1120286"/>
                </a:cubicBezTo>
                <a:cubicBezTo>
                  <a:pt x="4122971" y="1117493"/>
                  <a:pt x="4133076" y="1113179"/>
                  <a:pt x="4141704" y="1107346"/>
                </a:cubicBezTo>
                <a:cubicBezTo>
                  <a:pt x="4150331" y="1101512"/>
                  <a:pt x="4157069" y="1094035"/>
                  <a:pt x="4161916" y="1084914"/>
                </a:cubicBezTo>
                <a:cubicBezTo>
                  <a:pt x="4166765" y="1075794"/>
                  <a:pt x="4169188" y="1064989"/>
                  <a:pt x="4169188" y="1052500"/>
                </a:cubicBezTo>
                <a:cubicBezTo>
                  <a:pt x="4169188" y="1038039"/>
                  <a:pt x="4166107" y="1026166"/>
                  <a:pt x="4159944" y="1016881"/>
                </a:cubicBezTo>
                <a:cubicBezTo>
                  <a:pt x="4153783" y="1007596"/>
                  <a:pt x="4144621" y="999996"/>
                  <a:pt x="4132460" y="994080"/>
                </a:cubicBezTo>
                <a:cubicBezTo>
                  <a:pt x="4120300" y="988164"/>
                  <a:pt x="4105264" y="983070"/>
                  <a:pt x="4087351" y="978798"/>
                </a:cubicBezTo>
                <a:cubicBezTo>
                  <a:pt x="4070919" y="974854"/>
                  <a:pt x="4057854" y="971115"/>
                  <a:pt x="4048159" y="967582"/>
                </a:cubicBezTo>
                <a:cubicBezTo>
                  <a:pt x="4038463" y="964049"/>
                  <a:pt x="4031562" y="960064"/>
                  <a:pt x="4027453" y="955627"/>
                </a:cubicBezTo>
                <a:cubicBezTo>
                  <a:pt x="4023344" y="951190"/>
                  <a:pt x="4021291" y="945767"/>
                  <a:pt x="4021291" y="939358"/>
                </a:cubicBezTo>
                <a:cubicBezTo>
                  <a:pt x="4021291" y="928184"/>
                  <a:pt x="4025892" y="919967"/>
                  <a:pt x="4035094" y="914708"/>
                </a:cubicBezTo>
                <a:cubicBezTo>
                  <a:pt x="4044297" y="909450"/>
                  <a:pt x="4056293" y="906820"/>
                  <a:pt x="4071083" y="906820"/>
                </a:cubicBezTo>
                <a:cubicBezTo>
                  <a:pt x="4085708" y="906820"/>
                  <a:pt x="4098116" y="910354"/>
                  <a:pt x="4108303" y="917420"/>
                </a:cubicBezTo>
                <a:cubicBezTo>
                  <a:pt x="4118492" y="924486"/>
                  <a:pt x="4123587" y="936564"/>
                  <a:pt x="4123587" y="953655"/>
                </a:cubicBezTo>
                <a:lnTo>
                  <a:pt x="4163518" y="953655"/>
                </a:lnTo>
                <a:cubicBezTo>
                  <a:pt x="4163518" y="939851"/>
                  <a:pt x="4161053" y="928019"/>
                  <a:pt x="4156124" y="918159"/>
                </a:cubicBezTo>
                <a:cubicBezTo>
                  <a:pt x="4151194" y="908299"/>
                  <a:pt x="4144497" y="900247"/>
                  <a:pt x="4136034" y="894003"/>
                </a:cubicBezTo>
                <a:cubicBezTo>
                  <a:pt x="4127571" y="887758"/>
                  <a:pt x="4117794" y="883157"/>
                  <a:pt x="4106701" y="880199"/>
                </a:cubicBezTo>
                <a:cubicBezTo>
                  <a:pt x="4095609" y="877241"/>
                  <a:pt x="4083737" y="875762"/>
                  <a:pt x="4071083" y="875762"/>
                </a:cubicBezTo>
                <a:close/>
                <a:moveTo>
                  <a:pt x="3542208" y="875762"/>
                </a:moveTo>
                <a:cubicBezTo>
                  <a:pt x="3522981" y="875762"/>
                  <a:pt x="3505931" y="878556"/>
                  <a:pt x="3491060" y="884143"/>
                </a:cubicBezTo>
                <a:cubicBezTo>
                  <a:pt x="3476188" y="889730"/>
                  <a:pt x="3464520" y="898604"/>
                  <a:pt x="3456057" y="910764"/>
                </a:cubicBezTo>
                <a:cubicBezTo>
                  <a:pt x="3447594" y="922925"/>
                  <a:pt x="3443363" y="938865"/>
                  <a:pt x="3443363" y="958585"/>
                </a:cubicBezTo>
                <a:lnTo>
                  <a:pt x="3483296" y="958585"/>
                </a:lnTo>
                <a:cubicBezTo>
                  <a:pt x="3483296" y="940508"/>
                  <a:pt x="3488965" y="927280"/>
                  <a:pt x="3500304" y="918899"/>
                </a:cubicBezTo>
                <a:cubicBezTo>
                  <a:pt x="3511643" y="910518"/>
                  <a:pt x="3525611" y="906328"/>
                  <a:pt x="3542208" y="906328"/>
                </a:cubicBezTo>
                <a:cubicBezTo>
                  <a:pt x="3557819" y="906328"/>
                  <a:pt x="3570719" y="910148"/>
                  <a:pt x="3580908" y="917790"/>
                </a:cubicBezTo>
                <a:cubicBezTo>
                  <a:pt x="3591097" y="925431"/>
                  <a:pt x="3596191" y="939522"/>
                  <a:pt x="3596191" y="960064"/>
                </a:cubicBezTo>
                <a:lnTo>
                  <a:pt x="3596191" y="976826"/>
                </a:lnTo>
                <a:cubicBezTo>
                  <a:pt x="3563160" y="977154"/>
                  <a:pt x="3534320" y="979332"/>
                  <a:pt x="3509670" y="983358"/>
                </a:cubicBezTo>
                <a:cubicBezTo>
                  <a:pt x="3485021" y="987384"/>
                  <a:pt x="3465958" y="994984"/>
                  <a:pt x="3452483" y="1006159"/>
                </a:cubicBezTo>
                <a:cubicBezTo>
                  <a:pt x="3439008" y="1017333"/>
                  <a:pt x="3432271" y="1033684"/>
                  <a:pt x="3432271" y="1055211"/>
                </a:cubicBezTo>
                <a:cubicBezTo>
                  <a:pt x="3432271" y="1070330"/>
                  <a:pt x="3435680" y="1083024"/>
                  <a:pt x="3442500" y="1093295"/>
                </a:cubicBezTo>
                <a:cubicBezTo>
                  <a:pt x="3449320" y="1103566"/>
                  <a:pt x="3458440" y="1111330"/>
                  <a:pt x="3469862" y="1116589"/>
                </a:cubicBezTo>
                <a:cubicBezTo>
                  <a:pt x="3481283" y="1121848"/>
                  <a:pt x="3493894" y="1124477"/>
                  <a:pt x="3507699" y="1124477"/>
                </a:cubicBezTo>
                <a:cubicBezTo>
                  <a:pt x="3527089" y="1124477"/>
                  <a:pt x="3544057" y="1120738"/>
                  <a:pt x="3558600" y="1113261"/>
                </a:cubicBezTo>
                <a:cubicBezTo>
                  <a:pt x="3573144" y="1105784"/>
                  <a:pt x="3585920" y="1095883"/>
                  <a:pt x="3596930" y="1083558"/>
                </a:cubicBezTo>
                <a:lnTo>
                  <a:pt x="3598656" y="1120040"/>
                </a:lnTo>
                <a:lnTo>
                  <a:pt x="3637109" y="1120040"/>
                </a:lnTo>
                <a:lnTo>
                  <a:pt x="3637109" y="959571"/>
                </a:lnTo>
                <a:cubicBezTo>
                  <a:pt x="3637109" y="942316"/>
                  <a:pt x="3634479" y="928225"/>
                  <a:pt x="3629221" y="917297"/>
                </a:cubicBezTo>
                <a:cubicBezTo>
                  <a:pt x="3623962" y="906369"/>
                  <a:pt x="3616855" y="897864"/>
                  <a:pt x="3607899" y="891784"/>
                </a:cubicBezTo>
                <a:cubicBezTo>
                  <a:pt x="3598943" y="885704"/>
                  <a:pt x="3588837" y="881513"/>
                  <a:pt x="3577580" y="879213"/>
                </a:cubicBezTo>
                <a:cubicBezTo>
                  <a:pt x="3566324" y="876912"/>
                  <a:pt x="3554533" y="875762"/>
                  <a:pt x="3542208" y="875762"/>
                </a:cubicBezTo>
                <a:close/>
                <a:moveTo>
                  <a:pt x="2127984" y="875762"/>
                </a:moveTo>
                <a:cubicBezTo>
                  <a:pt x="2115165" y="875762"/>
                  <a:pt x="2103251" y="877118"/>
                  <a:pt x="2092240" y="879829"/>
                </a:cubicBezTo>
                <a:cubicBezTo>
                  <a:pt x="2081230" y="882541"/>
                  <a:pt x="2071658" y="886608"/>
                  <a:pt x="2063524" y="892031"/>
                </a:cubicBezTo>
                <a:cubicBezTo>
                  <a:pt x="2055390" y="897454"/>
                  <a:pt x="2049062" y="904232"/>
                  <a:pt x="2044543" y="912367"/>
                </a:cubicBezTo>
                <a:cubicBezTo>
                  <a:pt x="2040024" y="920501"/>
                  <a:pt x="2037765" y="929909"/>
                  <a:pt x="2037765" y="940590"/>
                </a:cubicBezTo>
                <a:cubicBezTo>
                  <a:pt x="2037765" y="954230"/>
                  <a:pt x="2040969" y="965528"/>
                  <a:pt x="2047378" y="974484"/>
                </a:cubicBezTo>
                <a:cubicBezTo>
                  <a:pt x="2053787" y="983440"/>
                  <a:pt x="2063400" y="990835"/>
                  <a:pt x="2076218" y="996668"/>
                </a:cubicBezTo>
                <a:cubicBezTo>
                  <a:pt x="2089036" y="1002502"/>
                  <a:pt x="2104812" y="1007638"/>
                  <a:pt x="2123546" y="1012074"/>
                </a:cubicBezTo>
                <a:cubicBezTo>
                  <a:pt x="2146553" y="1017497"/>
                  <a:pt x="2162616" y="1023085"/>
                  <a:pt x="2171736" y="1028836"/>
                </a:cubicBezTo>
                <a:cubicBezTo>
                  <a:pt x="2180857" y="1034588"/>
                  <a:pt x="2185417" y="1043380"/>
                  <a:pt x="2185417" y="1055211"/>
                </a:cubicBezTo>
                <a:cubicBezTo>
                  <a:pt x="2185417" y="1069015"/>
                  <a:pt x="2180364" y="1078916"/>
                  <a:pt x="2170257" y="1084914"/>
                </a:cubicBezTo>
                <a:cubicBezTo>
                  <a:pt x="2160151" y="1090912"/>
                  <a:pt x="2147292" y="1093911"/>
                  <a:pt x="2131681" y="1093911"/>
                </a:cubicBezTo>
                <a:cubicBezTo>
                  <a:pt x="2114261" y="1093911"/>
                  <a:pt x="2099759" y="1090091"/>
                  <a:pt x="2088174" y="1082449"/>
                </a:cubicBezTo>
                <a:cubicBezTo>
                  <a:pt x="2076588" y="1074808"/>
                  <a:pt x="2070795" y="1061620"/>
                  <a:pt x="2070795" y="1042887"/>
                </a:cubicBezTo>
                <a:lnTo>
                  <a:pt x="2031110" y="1042887"/>
                </a:lnTo>
                <a:cubicBezTo>
                  <a:pt x="2031110" y="1057676"/>
                  <a:pt x="2033698" y="1070289"/>
                  <a:pt x="2038874" y="1080724"/>
                </a:cubicBezTo>
                <a:cubicBezTo>
                  <a:pt x="2044051" y="1091159"/>
                  <a:pt x="2051240" y="1099581"/>
                  <a:pt x="2060442" y="1105990"/>
                </a:cubicBezTo>
                <a:cubicBezTo>
                  <a:pt x="2069645" y="1112399"/>
                  <a:pt x="2080286" y="1117082"/>
                  <a:pt x="2092364" y="1120040"/>
                </a:cubicBezTo>
                <a:cubicBezTo>
                  <a:pt x="2104443" y="1122998"/>
                  <a:pt x="2117219" y="1124477"/>
                  <a:pt x="2130694" y="1124477"/>
                </a:cubicBezTo>
                <a:cubicBezTo>
                  <a:pt x="2144170" y="1124477"/>
                  <a:pt x="2156700" y="1123080"/>
                  <a:pt x="2168285" y="1120286"/>
                </a:cubicBezTo>
                <a:cubicBezTo>
                  <a:pt x="2179870" y="1117493"/>
                  <a:pt x="2189977" y="1113179"/>
                  <a:pt x="2198604" y="1107346"/>
                </a:cubicBezTo>
                <a:cubicBezTo>
                  <a:pt x="2207232" y="1101512"/>
                  <a:pt x="2213969" y="1094035"/>
                  <a:pt x="2218817" y="1084914"/>
                </a:cubicBezTo>
                <a:cubicBezTo>
                  <a:pt x="2223665" y="1075794"/>
                  <a:pt x="2226088" y="1064989"/>
                  <a:pt x="2226088" y="1052500"/>
                </a:cubicBezTo>
                <a:cubicBezTo>
                  <a:pt x="2226088" y="1038039"/>
                  <a:pt x="2223008" y="1026166"/>
                  <a:pt x="2216845" y="1016881"/>
                </a:cubicBezTo>
                <a:cubicBezTo>
                  <a:pt x="2210683" y="1007596"/>
                  <a:pt x="2201521" y="999996"/>
                  <a:pt x="2189360" y="994080"/>
                </a:cubicBezTo>
                <a:cubicBezTo>
                  <a:pt x="2177200" y="988164"/>
                  <a:pt x="2162164" y="983070"/>
                  <a:pt x="2144252" y="978798"/>
                </a:cubicBezTo>
                <a:cubicBezTo>
                  <a:pt x="2127819" y="974854"/>
                  <a:pt x="2114754" y="971115"/>
                  <a:pt x="2105059" y="967582"/>
                </a:cubicBezTo>
                <a:cubicBezTo>
                  <a:pt x="2095363" y="964049"/>
                  <a:pt x="2088461" y="960064"/>
                  <a:pt x="2084353" y="955627"/>
                </a:cubicBezTo>
                <a:cubicBezTo>
                  <a:pt x="2080244" y="951190"/>
                  <a:pt x="2078190" y="945767"/>
                  <a:pt x="2078190" y="939358"/>
                </a:cubicBezTo>
                <a:cubicBezTo>
                  <a:pt x="2078190" y="928184"/>
                  <a:pt x="2082792" y="919967"/>
                  <a:pt x="2091994" y="914708"/>
                </a:cubicBezTo>
                <a:cubicBezTo>
                  <a:pt x="2101197" y="909450"/>
                  <a:pt x="2113193" y="906820"/>
                  <a:pt x="2127984" y="906820"/>
                </a:cubicBezTo>
                <a:cubicBezTo>
                  <a:pt x="2142608" y="906820"/>
                  <a:pt x="2155015" y="910354"/>
                  <a:pt x="2165204" y="917420"/>
                </a:cubicBezTo>
                <a:cubicBezTo>
                  <a:pt x="2175393" y="924486"/>
                  <a:pt x="2180487" y="936564"/>
                  <a:pt x="2180487" y="953655"/>
                </a:cubicBezTo>
                <a:lnTo>
                  <a:pt x="2220419" y="953655"/>
                </a:lnTo>
                <a:cubicBezTo>
                  <a:pt x="2220419" y="939851"/>
                  <a:pt x="2217954" y="928019"/>
                  <a:pt x="2213024" y="918159"/>
                </a:cubicBezTo>
                <a:cubicBezTo>
                  <a:pt x="2208094" y="908299"/>
                  <a:pt x="2201398" y="900247"/>
                  <a:pt x="2192935" y="894003"/>
                </a:cubicBezTo>
                <a:cubicBezTo>
                  <a:pt x="2184472" y="887758"/>
                  <a:pt x="2174694" y="883157"/>
                  <a:pt x="2163602" y="880199"/>
                </a:cubicBezTo>
                <a:cubicBezTo>
                  <a:pt x="2152509" y="877241"/>
                  <a:pt x="2140636" y="875762"/>
                  <a:pt x="2127984" y="875762"/>
                </a:cubicBezTo>
                <a:close/>
                <a:moveTo>
                  <a:pt x="4477632" y="875269"/>
                </a:moveTo>
                <a:cubicBezTo>
                  <a:pt x="4454131" y="875269"/>
                  <a:pt x="4434002" y="880281"/>
                  <a:pt x="4417239" y="890305"/>
                </a:cubicBezTo>
                <a:cubicBezTo>
                  <a:pt x="4400476" y="900329"/>
                  <a:pt x="4387701" y="914667"/>
                  <a:pt x="4378907" y="933319"/>
                </a:cubicBezTo>
                <a:cubicBezTo>
                  <a:pt x="4370115" y="951970"/>
                  <a:pt x="4365721" y="974361"/>
                  <a:pt x="4365721" y="1000489"/>
                </a:cubicBezTo>
                <a:cubicBezTo>
                  <a:pt x="4365721" y="1025960"/>
                  <a:pt x="4370115" y="1047940"/>
                  <a:pt x="4378907" y="1066427"/>
                </a:cubicBezTo>
                <a:cubicBezTo>
                  <a:pt x="4387701" y="1084914"/>
                  <a:pt x="4400476" y="1099129"/>
                  <a:pt x="4417239" y="1109071"/>
                </a:cubicBezTo>
                <a:cubicBezTo>
                  <a:pt x="4434002" y="1119013"/>
                  <a:pt x="4454131" y="1123984"/>
                  <a:pt x="4477632" y="1123984"/>
                </a:cubicBezTo>
                <a:cubicBezTo>
                  <a:pt x="4501624" y="1123984"/>
                  <a:pt x="4522125" y="1119013"/>
                  <a:pt x="4539131" y="1109071"/>
                </a:cubicBezTo>
                <a:cubicBezTo>
                  <a:pt x="4556139" y="1099129"/>
                  <a:pt x="4569204" y="1084914"/>
                  <a:pt x="4578322" y="1066427"/>
                </a:cubicBezTo>
                <a:cubicBezTo>
                  <a:pt x="4587445" y="1047940"/>
                  <a:pt x="4592003" y="1025960"/>
                  <a:pt x="4592003" y="1000489"/>
                </a:cubicBezTo>
                <a:cubicBezTo>
                  <a:pt x="4592003" y="974361"/>
                  <a:pt x="4587445" y="951970"/>
                  <a:pt x="4578322" y="933319"/>
                </a:cubicBezTo>
                <a:cubicBezTo>
                  <a:pt x="4569204" y="914667"/>
                  <a:pt x="4556139" y="900329"/>
                  <a:pt x="4539131" y="890305"/>
                </a:cubicBezTo>
                <a:cubicBezTo>
                  <a:pt x="4522125" y="880281"/>
                  <a:pt x="4501624" y="875269"/>
                  <a:pt x="4477632" y="875269"/>
                </a:cubicBezTo>
                <a:close/>
                <a:moveTo>
                  <a:pt x="2515480" y="875269"/>
                </a:moveTo>
                <a:cubicBezTo>
                  <a:pt x="2491981" y="875269"/>
                  <a:pt x="2471851" y="880281"/>
                  <a:pt x="2455089" y="890305"/>
                </a:cubicBezTo>
                <a:cubicBezTo>
                  <a:pt x="2438327" y="900329"/>
                  <a:pt x="2425550" y="914667"/>
                  <a:pt x="2416759" y="933319"/>
                </a:cubicBezTo>
                <a:cubicBezTo>
                  <a:pt x="2407966" y="951970"/>
                  <a:pt x="2403571" y="974361"/>
                  <a:pt x="2403571" y="1000489"/>
                </a:cubicBezTo>
                <a:cubicBezTo>
                  <a:pt x="2403571" y="1025960"/>
                  <a:pt x="2407967" y="1047940"/>
                  <a:pt x="2416759" y="1066427"/>
                </a:cubicBezTo>
                <a:cubicBezTo>
                  <a:pt x="2425550" y="1084914"/>
                  <a:pt x="2438327" y="1099129"/>
                  <a:pt x="2455089" y="1109071"/>
                </a:cubicBezTo>
                <a:cubicBezTo>
                  <a:pt x="2471851" y="1119013"/>
                  <a:pt x="2491981" y="1123984"/>
                  <a:pt x="2515480" y="1123984"/>
                </a:cubicBezTo>
                <a:cubicBezTo>
                  <a:pt x="2539473" y="1123984"/>
                  <a:pt x="2559973" y="1119013"/>
                  <a:pt x="2576981" y="1109071"/>
                </a:cubicBezTo>
                <a:cubicBezTo>
                  <a:pt x="2593989" y="1099129"/>
                  <a:pt x="2607054" y="1084914"/>
                  <a:pt x="2616174" y="1066427"/>
                </a:cubicBezTo>
                <a:cubicBezTo>
                  <a:pt x="2625295" y="1047940"/>
                  <a:pt x="2629854" y="1025960"/>
                  <a:pt x="2629854" y="1000489"/>
                </a:cubicBezTo>
                <a:cubicBezTo>
                  <a:pt x="2629854" y="974361"/>
                  <a:pt x="2625295" y="951970"/>
                  <a:pt x="2616174" y="933319"/>
                </a:cubicBezTo>
                <a:cubicBezTo>
                  <a:pt x="2607054" y="914667"/>
                  <a:pt x="2593989" y="900329"/>
                  <a:pt x="2576981" y="890305"/>
                </a:cubicBezTo>
                <a:cubicBezTo>
                  <a:pt x="2559973" y="880281"/>
                  <a:pt x="2539473" y="875269"/>
                  <a:pt x="2515480" y="875269"/>
                </a:cubicBezTo>
                <a:close/>
                <a:moveTo>
                  <a:pt x="12740630" y="848154"/>
                </a:moveTo>
                <a:cubicBezTo>
                  <a:pt x="12722555" y="848647"/>
                  <a:pt x="12707806" y="851687"/>
                  <a:pt x="12696384" y="857275"/>
                </a:cubicBezTo>
                <a:cubicBezTo>
                  <a:pt x="12687819" y="861465"/>
                  <a:pt x="12680477" y="868429"/>
                  <a:pt x="12674361" y="878165"/>
                </a:cubicBezTo>
                <a:lnTo>
                  <a:pt x="12669621" y="887020"/>
                </a:lnTo>
                <a:lnTo>
                  <a:pt x="12652261" y="880754"/>
                </a:lnTo>
                <a:cubicBezTo>
                  <a:pt x="12643717" y="878905"/>
                  <a:pt x="12634308" y="877980"/>
                  <a:pt x="12624038" y="877980"/>
                </a:cubicBezTo>
                <a:cubicBezTo>
                  <a:pt x="12603990" y="877980"/>
                  <a:pt x="12587022" y="881678"/>
                  <a:pt x="12573136" y="889073"/>
                </a:cubicBezTo>
                <a:cubicBezTo>
                  <a:pt x="12559251" y="896468"/>
                  <a:pt x="12548733" y="906410"/>
                  <a:pt x="12541584" y="918899"/>
                </a:cubicBezTo>
                <a:cubicBezTo>
                  <a:pt x="12534436" y="931388"/>
                  <a:pt x="12530862" y="945274"/>
                  <a:pt x="12530862" y="960557"/>
                </a:cubicBezTo>
                <a:cubicBezTo>
                  <a:pt x="12530862" y="975018"/>
                  <a:pt x="12534395" y="988452"/>
                  <a:pt x="12541461" y="1000859"/>
                </a:cubicBezTo>
                <a:cubicBezTo>
                  <a:pt x="12544995" y="1007062"/>
                  <a:pt x="12549360" y="1012670"/>
                  <a:pt x="12554557" y="1017682"/>
                </a:cubicBezTo>
                <a:lnTo>
                  <a:pt x="12564776" y="1025168"/>
                </a:lnTo>
                <a:lnTo>
                  <a:pt x="12552955" y="1030038"/>
                </a:lnTo>
                <a:cubicBezTo>
                  <a:pt x="12547634" y="1032975"/>
                  <a:pt x="12543352" y="1036231"/>
                  <a:pt x="12540105" y="1039805"/>
                </a:cubicBezTo>
                <a:cubicBezTo>
                  <a:pt x="12533615" y="1046954"/>
                  <a:pt x="12530369" y="1054554"/>
                  <a:pt x="12530369" y="1062606"/>
                </a:cubicBezTo>
                <a:cubicBezTo>
                  <a:pt x="12530369" y="1068194"/>
                  <a:pt x="12532258" y="1073986"/>
                  <a:pt x="12536038" y="1079984"/>
                </a:cubicBezTo>
                <a:cubicBezTo>
                  <a:pt x="12539818" y="1085982"/>
                  <a:pt x="12546185" y="1091405"/>
                  <a:pt x="12555142" y="1096253"/>
                </a:cubicBezTo>
                <a:lnTo>
                  <a:pt x="12559253" y="1097820"/>
                </a:lnTo>
                <a:lnTo>
                  <a:pt x="12537394" y="1111166"/>
                </a:lnTo>
                <a:cubicBezTo>
                  <a:pt x="12525481" y="1122012"/>
                  <a:pt x="12519523" y="1134419"/>
                  <a:pt x="12519523" y="1148387"/>
                </a:cubicBezTo>
                <a:cubicBezTo>
                  <a:pt x="12519523" y="1159890"/>
                  <a:pt x="12522974" y="1170572"/>
                  <a:pt x="12529876" y="1180432"/>
                </a:cubicBezTo>
                <a:cubicBezTo>
                  <a:pt x="12536778" y="1190292"/>
                  <a:pt x="12547993" y="1198180"/>
                  <a:pt x="12563523" y="1204095"/>
                </a:cubicBezTo>
                <a:cubicBezTo>
                  <a:pt x="12579052" y="1210011"/>
                  <a:pt x="12599798" y="1212969"/>
                  <a:pt x="12625763" y="1212969"/>
                </a:cubicBezTo>
                <a:cubicBezTo>
                  <a:pt x="12663724" y="1212969"/>
                  <a:pt x="12692358" y="1206026"/>
                  <a:pt x="12711667" y="1192140"/>
                </a:cubicBezTo>
                <a:cubicBezTo>
                  <a:pt x="12730976" y="1178254"/>
                  <a:pt x="12740630" y="1160466"/>
                  <a:pt x="12740630" y="1138774"/>
                </a:cubicBezTo>
                <a:cubicBezTo>
                  <a:pt x="12740630" y="1116918"/>
                  <a:pt x="12732167" y="1100772"/>
                  <a:pt x="12715241" y="1090337"/>
                </a:cubicBezTo>
                <a:cubicBezTo>
                  <a:pt x="12698316" y="1079902"/>
                  <a:pt x="12670132" y="1074685"/>
                  <a:pt x="12630693" y="1074685"/>
                </a:cubicBezTo>
                <a:lnTo>
                  <a:pt x="12614671" y="1074685"/>
                </a:lnTo>
                <a:cubicBezTo>
                  <a:pt x="12601689" y="1074685"/>
                  <a:pt x="12591541" y="1073904"/>
                  <a:pt x="12584228" y="1072343"/>
                </a:cubicBezTo>
                <a:cubicBezTo>
                  <a:pt x="12576916" y="1070782"/>
                  <a:pt x="12571740" y="1068728"/>
                  <a:pt x="12568699" y="1066180"/>
                </a:cubicBezTo>
                <a:cubicBezTo>
                  <a:pt x="12565660" y="1063633"/>
                  <a:pt x="12564139" y="1060716"/>
                  <a:pt x="12564139" y="1057430"/>
                </a:cubicBezTo>
                <a:cubicBezTo>
                  <a:pt x="12564139" y="1052664"/>
                  <a:pt x="12566686" y="1048351"/>
                  <a:pt x="12571780" y="1044489"/>
                </a:cubicBezTo>
                <a:lnTo>
                  <a:pt x="12588408" y="1036868"/>
                </a:lnTo>
                <a:lnTo>
                  <a:pt x="12595475" y="1039528"/>
                </a:lnTo>
                <a:cubicBezTo>
                  <a:pt x="12603835" y="1041438"/>
                  <a:pt x="12612945" y="1042394"/>
                  <a:pt x="12622805" y="1042394"/>
                </a:cubicBezTo>
                <a:cubicBezTo>
                  <a:pt x="12643676" y="1042394"/>
                  <a:pt x="12661012" y="1038655"/>
                  <a:pt x="12674816" y="1031178"/>
                </a:cubicBezTo>
                <a:cubicBezTo>
                  <a:pt x="12688620" y="1023701"/>
                  <a:pt x="12698932" y="1013759"/>
                  <a:pt x="12705751" y="1001352"/>
                </a:cubicBezTo>
                <a:cubicBezTo>
                  <a:pt x="12712572" y="988945"/>
                  <a:pt x="12715981" y="975347"/>
                  <a:pt x="12715981" y="960557"/>
                </a:cubicBezTo>
                <a:cubicBezTo>
                  <a:pt x="12715981" y="945274"/>
                  <a:pt x="12712612" y="931388"/>
                  <a:pt x="12705874" y="918899"/>
                </a:cubicBezTo>
                <a:cubicBezTo>
                  <a:pt x="12702506" y="912654"/>
                  <a:pt x="12698275" y="907046"/>
                  <a:pt x="12693180" y="902075"/>
                </a:cubicBezTo>
                <a:lnTo>
                  <a:pt x="12689725" y="899562"/>
                </a:lnTo>
                <a:lnTo>
                  <a:pt x="12695861" y="892739"/>
                </a:lnTo>
                <a:cubicBezTo>
                  <a:pt x="12699784" y="889761"/>
                  <a:pt x="12704149" y="887676"/>
                  <a:pt x="12708956" y="886484"/>
                </a:cubicBezTo>
                <a:cubicBezTo>
                  <a:pt x="12718569" y="884102"/>
                  <a:pt x="12729128" y="882910"/>
                  <a:pt x="12740630" y="882910"/>
                </a:cubicBezTo>
                <a:close/>
                <a:moveTo>
                  <a:pt x="988820" y="825230"/>
                </a:moveTo>
                <a:lnTo>
                  <a:pt x="1065480" y="825230"/>
                </a:lnTo>
                <a:cubicBezTo>
                  <a:pt x="1086350" y="825230"/>
                  <a:pt x="1102249" y="830407"/>
                  <a:pt x="1113177" y="840759"/>
                </a:cubicBezTo>
                <a:cubicBezTo>
                  <a:pt x="1124105" y="851112"/>
                  <a:pt x="1129569" y="865573"/>
                  <a:pt x="1129569" y="884143"/>
                </a:cubicBezTo>
                <a:cubicBezTo>
                  <a:pt x="1129569" y="896468"/>
                  <a:pt x="1126652" y="906985"/>
                  <a:pt x="1120818" y="915694"/>
                </a:cubicBezTo>
                <a:cubicBezTo>
                  <a:pt x="1114985" y="924404"/>
                  <a:pt x="1107138" y="931059"/>
                  <a:pt x="1097278" y="935661"/>
                </a:cubicBezTo>
                <a:cubicBezTo>
                  <a:pt x="1087418" y="940262"/>
                  <a:pt x="1076408" y="942562"/>
                  <a:pt x="1064248" y="942562"/>
                </a:cubicBezTo>
                <a:lnTo>
                  <a:pt x="988820" y="942562"/>
                </a:lnTo>
                <a:close/>
                <a:moveTo>
                  <a:pt x="9540682" y="824984"/>
                </a:moveTo>
                <a:lnTo>
                  <a:pt x="9540682" y="879952"/>
                </a:lnTo>
                <a:lnTo>
                  <a:pt x="9500503" y="879952"/>
                </a:lnTo>
                <a:lnTo>
                  <a:pt x="9500503" y="913229"/>
                </a:lnTo>
                <a:lnTo>
                  <a:pt x="9540682" y="913229"/>
                </a:lnTo>
                <a:lnTo>
                  <a:pt x="9540682" y="1042394"/>
                </a:lnTo>
                <a:cubicBezTo>
                  <a:pt x="9540682" y="1058662"/>
                  <a:pt x="9542612" y="1072589"/>
                  <a:pt x="9546474" y="1084175"/>
                </a:cubicBezTo>
                <a:cubicBezTo>
                  <a:pt x="9550336" y="1095760"/>
                  <a:pt x="9557443" y="1104634"/>
                  <a:pt x="9567796" y="1110796"/>
                </a:cubicBezTo>
                <a:cubicBezTo>
                  <a:pt x="9578149" y="1116959"/>
                  <a:pt x="9593021" y="1120040"/>
                  <a:pt x="9612412" y="1120040"/>
                </a:cubicBezTo>
                <a:lnTo>
                  <a:pt x="9641252" y="1120040"/>
                </a:lnTo>
                <a:lnTo>
                  <a:pt x="9641252" y="1086763"/>
                </a:lnTo>
                <a:lnTo>
                  <a:pt x="9615124" y="1086763"/>
                </a:lnTo>
                <a:cubicBezTo>
                  <a:pt x="9600498" y="1086763"/>
                  <a:pt x="9591255" y="1082778"/>
                  <a:pt x="9587393" y="1074808"/>
                </a:cubicBezTo>
                <a:cubicBezTo>
                  <a:pt x="9583531" y="1066838"/>
                  <a:pt x="9581600" y="1055376"/>
                  <a:pt x="9581600" y="1040422"/>
                </a:cubicBezTo>
                <a:lnTo>
                  <a:pt x="9581600" y="913229"/>
                </a:lnTo>
                <a:lnTo>
                  <a:pt x="9640759" y="913229"/>
                </a:lnTo>
                <a:lnTo>
                  <a:pt x="9640759" y="879952"/>
                </a:lnTo>
                <a:lnTo>
                  <a:pt x="9581600" y="879952"/>
                </a:lnTo>
                <a:lnTo>
                  <a:pt x="9581600" y="824984"/>
                </a:lnTo>
                <a:close/>
                <a:moveTo>
                  <a:pt x="8216707" y="824984"/>
                </a:moveTo>
                <a:lnTo>
                  <a:pt x="8216707" y="879952"/>
                </a:lnTo>
                <a:lnTo>
                  <a:pt x="8176528" y="879952"/>
                </a:lnTo>
                <a:lnTo>
                  <a:pt x="8176528" y="913229"/>
                </a:lnTo>
                <a:lnTo>
                  <a:pt x="8216707" y="913229"/>
                </a:lnTo>
                <a:lnTo>
                  <a:pt x="8216707" y="1042394"/>
                </a:lnTo>
                <a:cubicBezTo>
                  <a:pt x="8216707" y="1058662"/>
                  <a:pt x="8218638" y="1072589"/>
                  <a:pt x="8222501" y="1084175"/>
                </a:cubicBezTo>
                <a:cubicBezTo>
                  <a:pt x="8226361" y="1095760"/>
                  <a:pt x="8233469" y="1104634"/>
                  <a:pt x="8243822" y="1110796"/>
                </a:cubicBezTo>
                <a:cubicBezTo>
                  <a:pt x="8254175" y="1116959"/>
                  <a:pt x="8269047" y="1120040"/>
                  <a:pt x="8288438" y="1120040"/>
                </a:cubicBezTo>
                <a:lnTo>
                  <a:pt x="8317278" y="1120040"/>
                </a:lnTo>
                <a:lnTo>
                  <a:pt x="8317278" y="1086763"/>
                </a:lnTo>
                <a:lnTo>
                  <a:pt x="8291149" y="1086763"/>
                </a:lnTo>
                <a:cubicBezTo>
                  <a:pt x="8276524" y="1086763"/>
                  <a:pt x="8267280" y="1082778"/>
                  <a:pt x="8263418" y="1074808"/>
                </a:cubicBezTo>
                <a:cubicBezTo>
                  <a:pt x="8259557" y="1066838"/>
                  <a:pt x="8257626" y="1055376"/>
                  <a:pt x="8257626" y="1040422"/>
                </a:cubicBezTo>
                <a:lnTo>
                  <a:pt x="8257626" y="913229"/>
                </a:lnTo>
                <a:lnTo>
                  <a:pt x="8316784" y="913229"/>
                </a:lnTo>
                <a:lnTo>
                  <a:pt x="8316784" y="879952"/>
                </a:lnTo>
                <a:lnTo>
                  <a:pt x="8257626" y="879952"/>
                </a:lnTo>
                <a:lnTo>
                  <a:pt x="8257626" y="824984"/>
                </a:lnTo>
                <a:close/>
                <a:moveTo>
                  <a:pt x="7368983" y="824984"/>
                </a:moveTo>
                <a:lnTo>
                  <a:pt x="7368983" y="879952"/>
                </a:lnTo>
                <a:lnTo>
                  <a:pt x="7328804" y="879952"/>
                </a:lnTo>
                <a:lnTo>
                  <a:pt x="7328804" y="913229"/>
                </a:lnTo>
                <a:lnTo>
                  <a:pt x="7368983" y="913229"/>
                </a:lnTo>
                <a:lnTo>
                  <a:pt x="7368983" y="1042394"/>
                </a:lnTo>
                <a:cubicBezTo>
                  <a:pt x="7368983" y="1058662"/>
                  <a:pt x="7370914" y="1072589"/>
                  <a:pt x="7374775" y="1084175"/>
                </a:cubicBezTo>
                <a:cubicBezTo>
                  <a:pt x="7378637" y="1095760"/>
                  <a:pt x="7385745" y="1104634"/>
                  <a:pt x="7396098" y="1110796"/>
                </a:cubicBezTo>
                <a:cubicBezTo>
                  <a:pt x="7406450" y="1116959"/>
                  <a:pt x="7421322" y="1120040"/>
                  <a:pt x="7440713" y="1120040"/>
                </a:cubicBezTo>
                <a:lnTo>
                  <a:pt x="7469554" y="1120040"/>
                </a:lnTo>
                <a:lnTo>
                  <a:pt x="7469554" y="1086763"/>
                </a:lnTo>
                <a:lnTo>
                  <a:pt x="7443425" y="1086763"/>
                </a:lnTo>
                <a:cubicBezTo>
                  <a:pt x="7428799" y="1086763"/>
                  <a:pt x="7419555" y="1082778"/>
                  <a:pt x="7415694" y="1074808"/>
                </a:cubicBezTo>
                <a:cubicBezTo>
                  <a:pt x="7411832" y="1066838"/>
                  <a:pt x="7409901" y="1055376"/>
                  <a:pt x="7409901" y="1040422"/>
                </a:cubicBezTo>
                <a:lnTo>
                  <a:pt x="7409901" y="913229"/>
                </a:lnTo>
                <a:lnTo>
                  <a:pt x="7469061" y="913229"/>
                </a:lnTo>
                <a:lnTo>
                  <a:pt x="7469061" y="879952"/>
                </a:lnTo>
                <a:lnTo>
                  <a:pt x="7409901" y="879952"/>
                </a:lnTo>
                <a:lnTo>
                  <a:pt x="7409901" y="824984"/>
                </a:lnTo>
                <a:close/>
                <a:moveTo>
                  <a:pt x="12019088" y="788256"/>
                </a:moveTo>
                <a:lnTo>
                  <a:pt x="12019088" y="917420"/>
                </a:lnTo>
                <a:cubicBezTo>
                  <a:pt x="12011366" y="904602"/>
                  <a:pt x="12001177" y="894454"/>
                  <a:pt x="11988523" y="886978"/>
                </a:cubicBezTo>
                <a:cubicBezTo>
                  <a:pt x="11975870" y="879500"/>
                  <a:pt x="11960998" y="875762"/>
                  <a:pt x="11943907" y="875762"/>
                </a:cubicBezTo>
                <a:cubicBezTo>
                  <a:pt x="11923366" y="875762"/>
                  <a:pt x="11905536" y="880404"/>
                  <a:pt x="11890417" y="889689"/>
                </a:cubicBezTo>
                <a:cubicBezTo>
                  <a:pt x="11875300" y="898974"/>
                  <a:pt x="11863591" y="912736"/>
                  <a:pt x="11855291" y="930977"/>
                </a:cubicBezTo>
                <a:cubicBezTo>
                  <a:pt x="11846993" y="949218"/>
                  <a:pt x="11842843" y="971978"/>
                  <a:pt x="11842843" y="999257"/>
                </a:cubicBezTo>
                <a:cubicBezTo>
                  <a:pt x="11842843" y="1026700"/>
                  <a:pt x="11846747" y="1049747"/>
                  <a:pt x="11854552" y="1068399"/>
                </a:cubicBezTo>
                <a:cubicBezTo>
                  <a:pt x="11862358" y="1087050"/>
                  <a:pt x="11873409" y="1101060"/>
                  <a:pt x="11887706" y="1110427"/>
                </a:cubicBezTo>
                <a:cubicBezTo>
                  <a:pt x="11902003" y="1119794"/>
                  <a:pt x="11918929" y="1124477"/>
                  <a:pt x="11938484" y="1124477"/>
                </a:cubicBezTo>
                <a:cubicBezTo>
                  <a:pt x="11956725" y="1124477"/>
                  <a:pt x="11972583" y="1120821"/>
                  <a:pt x="11986058" y="1113508"/>
                </a:cubicBezTo>
                <a:cubicBezTo>
                  <a:pt x="11999534" y="1106195"/>
                  <a:pt x="12010544" y="1096705"/>
                  <a:pt x="12019088" y="1085038"/>
                </a:cubicBezTo>
                <a:lnTo>
                  <a:pt x="12021307" y="1120040"/>
                </a:lnTo>
                <a:lnTo>
                  <a:pt x="12060253" y="1120040"/>
                </a:lnTo>
                <a:lnTo>
                  <a:pt x="12060253" y="788256"/>
                </a:lnTo>
                <a:close/>
                <a:moveTo>
                  <a:pt x="11733338" y="788256"/>
                </a:moveTo>
                <a:lnTo>
                  <a:pt x="11733338" y="917420"/>
                </a:lnTo>
                <a:cubicBezTo>
                  <a:pt x="11725615" y="904602"/>
                  <a:pt x="11715427" y="894454"/>
                  <a:pt x="11702773" y="886978"/>
                </a:cubicBezTo>
                <a:cubicBezTo>
                  <a:pt x="11690119" y="879500"/>
                  <a:pt x="11675248" y="875762"/>
                  <a:pt x="11658157" y="875762"/>
                </a:cubicBezTo>
                <a:cubicBezTo>
                  <a:pt x="11637615" y="875762"/>
                  <a:pt x="11619786" y="880404"/>
                  <a:pt x="11604667" y="889689"/>
                </a:cubicBezTo>
                <a:cubicBezTo>
                  <a:pt x="11589548" y="898974"/>
                  <a:pt x="11577840" y="912736"/>
                  <a:pt x="11569541" y="930977"/>
                </a:cubicBezTo>
                <a:cubicBezTo>
                  <a:pt x="11561243" y="949218"/>
                  <a:pt x="11557093" y="971978"/>
                  <a:pt x="11557093" y="999257"/>
                </a:cubicBezTo>
                <a:cubicBezTo>
                  <a:pt x="11557093" y="1026700"/>
                  <a:pt x="11560997" y="1049747"/>
                  <a:pt x="11568802" y="1068399"/>
                </a:cubicBezTo>
                <a:cubicBezTo>
                  <a:pt x="11576607" y="1087050"/>
                  <a:pt x="11587659" y="1101060"/>
                  <a:pt x="11601956" y="1110427"/>
                </a:cubicBezTo>
                <a:cubicBezTo>
                  <a:pt x="11616253" y="1119794"/>
                  <a:pt x="11633178" y="1124477"/>
                  <a:pt x="11652734" y="1124477"/>
                </a:cubicBezTo>
                <a:cubicBezTo>
                  <a:pt x="11670975" y="1124477"/>
                  <a:pt x="11686833" y="1120821"/>
                  <a:pt x="11700308" y="1113508"/>
                </a:cubicBezTo>
                <a:cubicBezTo>
                  <a:pt x="11713783" y="1106195"/>
                  <a:pt x="11724794" y="1096705"/>
                  <a:pt x="11733338" y="1085038"/>
                </a:cubicBezTo>
                <a:lnTo>
                  <a:pt x="11735557" y="1120040"/>
                </a:lnTo>
                <a:lnTo>
                  <a:pt x="11774503" y="1120040"/>
                </a:lnTo>
                <a:lnTo>
                  <a:pt x="11774503" y="788256"/>
                </a:lnTo>
                <a:close/>
                <a:moveTo>
                  <a:pt x="11018201" y="788256"/>
                </a:moveTo>
                <a:lnTo>
                  <a:pt x="11018201" y="1120040"/>
                </a:lnTo>
                <a:lnTo>
                  <a:pt x="11056654" y="1120040"/>
                </a:lnTo>
                <a:lnTo>
                  <a:pt x="11058873" y="1086024"/>
                </a:lnTo>
                <a:cubicBezTo>
                  <a:pt x="11066761" y="1098020"/>
                  <a:pt x="11076949" y="1107428"/>
                  <a:pt x="11089438" y="1114247"/>
                </a:cubicBezTo>
                <a:cubicBezTo>
                  <a:pt x="11101927" y="1121067"/>
                  <a:pt x="11117046" y="1124477"/>
                  <a:pt x="11134794" y="1124477"/>
                </a:cubicBezTo>
                <a:cubicBezTo>
                  <a:pt x="11155170" y="1124477"/>
                  <a:pt x="11172918" y="1119794"/>
                  <a:pt x="11188037" y="1110427"/>
                </a:cubicBezTo>
                <a:cubicBezTo>
                  <a:pt x="11203156" y="1101060"/>
                  <a:pt x="11214864" y="1087133"/>
                  <a:pt x="11223163" y="1068646"/>
                </a:cubicBezTo>
                <a:cubicBezTo>
                  <a:pt x="11231461" y="1050158"/>
                  <a:pt x="11235611" y="1027275"/>
                  <a:pt x="11235611" y="999996"/>
                </a:cubicBezTo>
                <a:cubicBezTo>
                  <a:pt x="11235611" y="972553"/>
                  <a:pt x="11231707" y="949629"/>
                  <a:pt x="11223902" y="931224"/>
                </a:cubicBezTo>
                <a:cubicBezTo>
                  <a:pt x="11216097" y="912818"/>
                  <a:pt x="11205045" y="898974"/>
                  <a:pt x="11190748" y="889689"/>
                </a:cubicBezTo>
                <a:cubicBezTo>
                  <a:pt x="11176452" y="880404"/>
                  <a:pt x="11159526" y="875762"/>
                  <a:pt x="11139970" y="875762"/>
                </a:cubicBezTo>
                <a:cubicBezTo>
                  <a:pt x="11121729" y="875762"/>
                  <a:pt x="11105830" y="879706"/>
                  <a:pt x="11092273" y="887594"/>
                </a:cubicBezTo>
                <a:cubicBezTo>
                  <a:pt x="11078716" y="895482"/>
                  <a:pt x="11067747" y="905752"/>
                  <a:pt x="11059366" y="918406"/>
                </a:cubicBezTo>
                <a:lnTo>
                  <a:pt x="11059366" y="788256"/>
                </a:lnTo>
                <a:close/>
                <a:moveTo>
                  <a:pt x="10082039" y="788256"/>
                </a:moveTo>
                <a:lnTo>
                  <a:pt x="10082039" y="1042394"/>
                </a:lnTo>
                <a:cubicBezTo>
                  <a:pt x="10082039" y="1058662"/>
                  <a:pt x="10083930" y="1072589"/>
                  <a:pt x="10087709" y="1084175"/>
                </a:cubicBezTo>
                <a:cubicBezTo>
                  <a:pt x="10091489" y="1095760"/>
                  <a:pt x="10098555" y="1104634"/>
                  <a:pt x="10108907" y="1110796"/>
                </a:cubicBezTo>
                <a:cubicBezTo>
                  <a:pt x="10119260" y="1116959"/>
                  <a:pt x="10134215" y="1120040"/>
                  <a:pt x="10153770" y="1120040"/>
                </a:cubicBezTo>
                <a:lnTo>
                  <a:pt x="10167574" y="1120040"/>
                </a:lnTo>
                <a:lnTo>
                  <a:pt x="10167574" y="1086516"/>
                </a:lnTo>
                <a:lnTo>
                  <a:pt x="10156481" y="1086516"/>
                </a:lnTo>
                <a:cubicBezTo>
                  <a:pt x="10141855" y="1086516"/>
                  <a:pt x="10132613" y="1082572"/>
                  <a:pt x="10128750" y="1074685"/>
                </a:cubicBezTo>
                <a:cubicBezTo>
                  <a:pt x="10124889" y="1066797"/>
                  <a:pt x="10122958" y="1055376"/>
                  <a:pt x="10122958" y="1040422"/>
                </a:cubicBezTo>
                <a:lnTo>
                  <a:pt x="10122958" y="788256"/>
                </a:lnTo>
                <a:close/>
                <a:moveTo>
                  <a:pt x="6353803" y="788256"/>
                </a:moveTo>
                <a:lnTo>
                  <a:pt x="6353803" y="825477"/>
                </a:lnTo>
                <a:lnTo>
                  <a:pt x="6448210" y="825477"/>
                </a:lnTo>
                <a:lnTo>
                  <a:pt x="6448210" y="1120040"/>
                </a:lnTo>
                <a:lnTo>
                  <a:pt x="6492334" y="1120040"/>
                </a:lnTo>
                <a:lnTo>
                  <a:pt x="6492334" y="825477"/>
                </a:lnTo>
                <a:lnTo>
                  <a:pt x="6586496" y="825477"/>
                </a:lnTo>
                <a:lnTo>
                  <a:pt x="6586496" y="788256"/>
                </a:lnTo>
                <a:close/>
                <a:moveTo>
                  <a:pt x="5932237" y="788256"/>
                </a:moveTo>
                <a:lnTo>
                  <a:pt x="6051541" y="1120040"/>
                </a:lnTo>
                <a:lnTo>
                  <a:pt x="6103307" y="1120040"/>
                </a:lnTo>
                <a:lnTo>
                  <a:pt x="6223844" y="788256"/>
                </a:lnTo>
                <a:lnTo>
                  <a:pt x="6177009" y="788256"/>
                </a:lnTo>
                <a:lnTo>
                  <a:pt x="6077917" y="1073206"/>
                </a:lnTo>
                <a:lnTo>
                  <a:pt x="5979320" y="788256"/>
                </a:lnTo>
                <a:close/>
                <a:moveTo>
                  <a:pt x="4316513" y="788256"/>
                </a:moveTo>
                <a:cubicBezTo>
                  <a:pt x="4301724" y="788256"/>
                  <a:pt x="4289687" y="790022"/>
                  <a:pt x="4280402" y="793555"/>
                </a:cubicBezTo>
                <a:cubicBezTo>
                  <a:pt x="4271118" y="797088"/>
                  <a:pt x="4263890" y="802183"/>
                  <a:pt x="4258710" y="808838"/>
                </a:cubicBezTo>
                <a:cubicBezTo>
                  <a:pt x="4253533" y="815494"/>
                  <a:pt x="4249920" y="823669"/>
                  <a:pt x="4247864" y="833364"/>
                </a:cubicBezTo>
                <a:cubicBezTo>
                  <a:pt x="4245810" y="843060"/>
                  <a:pt x="4244786" y="853988"/>
                  <a:pt x="4244786" y="866149"/>
                </a:cubicBezTo>
                <a:lnTo>
                  <a:pt x="4244786" y="879952"/>
                </a:lnTo>
                <a:lnTo>
                  <a:pt x="4204604" y="879952"/>
                </a:lnTo>
                <a:lnTo>
                  <a:pt x="4204604" y="913229"/>
                </a:lnTo>
                <a:lnTo>
                  <a:pt x="4244786" y="913229"/>
                </a:lnTo>
                <a:lnTo>
                  <a:pt x="4244786" y="1120040"/>
                </a:lnTo>
                <a:lnTo>
                  <a:pt x="4285703" y="1120040"/>
                </a:lnTo>
                <a:lnTo>
                  <a:pt x="4285703" y="913229"/>
                </a:lnTo>
                <a:lnTo>
                  <a:pt x="4341656" y="913229"/>
                </a:lnTo>
                <a:lnTo>
                  <a:pt x="4341656" y="879952"/>
                </a:lnTo>
                <a:lnTo>
                  <a:pt x="4285703" y="879952"/>
                </a:lnTo>
                <a:lnTo>
                  <a:pt x="4285703" y="866642"/>
                </a:lnTo>
                <a:cubicBezTo>
                  <a:pt x="4285703" y="851687"/>
                  <a:pt x="4287632" y="840266"/>
                  <a:pt x="4291493" y="832378"/>
                </a:cubicBezTo>
                <a:cubicBezTo>
                  <a:pt x="4295358" y="824491"/>
                  <a:pt x="4304600" y="820547"/>
                  <a:pt x="4319225" y="820547"/>
                </a:cubicBezTo>
                <a:lnTo>
                  <a:pt x="4341411" y="820547"/>
                </a:lnTo>
                <a:lnTo>
                  <a:pt x="4341411" y="788256"/>
                </a:lnTo>
                <a:close/>
                <a:moveTo>
                  <a:pt x="3039104" y="788256"/>
                </a:moveTo>
                <a:lnTo>
                  <a:pt x="3039104" y="825477"/>
                </a:lnTo>
                <a:lnTo>
                  <a:pt x="3133512" y="825477"/>
                </a:lnTo>
                <a:lnTo>
                  <a:pt x="3133512" y="1120040"/>
                </a:lnTo>
                <a:lnTo>
                  <a:pt x="3177635" y="1120040"/>
                </a:lnTo>
                <a:lnTo>
                  <a:pt x="3177635" y="825477"/>
                </a:lnTo>
                <a:lnTo>
                  <a:pt x="3271797" y="825477"/>
                </a:lnTo>
                <a:lnTo>
                  <a:pt x="3271797" y="788256"/>
                </a:lnTo>
                <a:close/>
                <a:moveTo>
                  <a:pt x="1588839" y="788256"/>
                </a:moveTo>
                <a:lnTo>
                  <a:pt x="1708143" y="1120040"/>
                </a:lnTo>
                <a:lnTo>
                  <a:pt x="1759907" y="1120040"/>
                </a:lnTo>
                <a:lnTo>
                  <a:pt x="1880444" y="788256"/>
                </a:lnTo>
                <a:lnTo>
                  <a:pt x="1833610" y="788256"/>
                </a:lnTo>
                <a:lnTo>
                  <a:pt x="1734518" y="1073206"/>
                </a:lnTo>
                <a:lnTo>
                  <a:pt x="1635920" y="788256"/>
                </a:lnTo>
                <a:close/>
                <a:moveTo>
                  <a:pt x="1249250" y="788256"/>
                </a:moveTo>
                <a:lnTo>
                  <a:pt x="1249250" y="1120040"/>
                </a:lnTo>
                <a:lnTo>
                  <a:pt x="1293620" y="1120040"/>
                </a:lnTo>
                <a:lnTo>
                  <a:pt x="1293620" y="788256"/>
                </a:lnTo>
                <a:close/>
                <a:moveTo>
                  <a:pt x="944450" y="788256"/>
                </a:moveTo>
                <a:lnTo>
                  <a:pt x="944450" y="1120040"/>
                </a:lnTo>
                <a:lnTo>
                  <a:pt x="988820" y="1120040"/>
                </a:lnTo>
                <a:lnTo>
                  <a:pt x="988820" y="979537"/>
                </a:lnTo>
                <a:lnTo>
                  <a:pt x="1066712" y="979537"/>
                </a:lnTo>
                <a:cubicBezTo>
                  <a:pt x="1079366" y="979537"/>
                  <a:pt x="1089472" y="982043"/>
                  <a:pt x="1097032" y="987055"/>
                </a:cubicBezTo>
                <a:cubicBezTo>
                  <a:pt x="1104591" y="992067"/>
                  <a:pt x="1110630" y="999380"/>
                  <a:pt x="1115149" y="1008993"/>
                </a:cubicBezTo>
                <a:cubicBezTo>
                  <a:pt x="1119668" y="1018607"/>
                  <a:pt x="1123571" y="1030233"/>
                  <a:pt x="1126858" y="1043873"/>
                </a:cubicBezTo>
                <a:lnTo>
                  <a:pt x="1145838" y="1120040"/>
                </a:lnTo>
                <a:lnTo>
                  <a:pt x="1191193" y="1120040"/>
                </a:lnTo>
                <a:lnTo>
                  <a:pt x="1169501" y="1036971"/>
                </a:lnTo>
                <a:cubicBezTo>
                  <a:pt x="1165558" y="1021359"/>
                  <a:pt x="1160915" y="1008254"/>
                  <a:pt x="1155574" y="997654"/>
                </a:cubicBezTo>
                <a:cubicBezTo>
                  <a:pt x="1150234" y="987055"/>
                  <a:pt x="1143537" y="978633"/>
                  <a:pt x="1135485" y="972389"/>
                </a:cubicBezTo>
                <a:cubicBezTo>
                  <a:pt x="1127433" y="966144"/>
                  <a:pt x="1117162" y="962118"/>
                  <a:pt x="1104673" y="960310"/>
                </a:cubicBezTo>
                <a:cubicBezTo>
                  <a:pt x="1127350" y="955052"/>
                  <a:pt x="1144564" y="945027"/>
                  <a:pt x="1156314" y="930238"/>
                </a:cubicBezTo>
                <a:cubicBezTo>
                  <a:pt x="1168064" y="915448"/>
                  <a:pt x="1173938" y="897536"/>
                  <a:pt x="1173938" y="876501"/>
                </a:cubicBezTo>
                <a:cubicBezTo>
                  <a:pt x="1173938" y="855796"/>
                  <a:pt x="1169255" y="838952"/>
                  <a:pt x="1159888" y="825970"/>
                </a:cubicBezTo>
                <a:cubicBezTo>
                  <a:pt x="1150521" y="812988"/>
                  <a:pt x="1137991" y="803456"/>
                  <a:pt x="1122298" y="797376"/>
                </a:cubicBezTo>
                <a:cubicBezTo>
                  <a:pt x="1106604" y="791296"/>
                  <a:pt x="1089144" y="788256"/>
                  <a:pt x="1069917" y="788256"/>
                </a:cubicBezTo>
                <a:close/>
                <a:moveTo>
                  <a:pt x="544400" y="788256"/>
                </a:moveTo>
                <a:lnTo>
                  <a:pt x="544400" y="1120040"/>
                </a:lnTo>
                <a:lnTo>
                  <a:pt x="587044" y="1120040"/>
                </a:lnTo>
                <a:lnTo>
                  <a:pt x="587044" y="850690"/>
                </a:lnTo>
                <a:lnTo>
                  <a:pt x="686136" y="1015772"/>
                </a:lnTo>
                <a:lnTo>
                  <a:pt x="715223" y="1015772"/>
                </a:lnTo>
                <a:lnTo>
                  <a:pt x="812589" y="851080"/>
                </a:lnTo>
                <a:lnTo>
                  <a:pt x="812589" y="1120040"/>
                </a:lnTo>
                <a:lnTo>
                  <a:pt x="856218" y="1120040"/>
                </a:lnTo>
                <a:lnTo>
                  <a:pt x="856218" y="788256"/>
                </a:lnTo>
                <a:lnTo>
                  <a:pt x="808891" y="788256"/>
                </a:lnTo>
                <a:lnTo>
                  <a:pt x="701950" y="968691"/>
                </a:lnTo>
                <a:lnTo>
                  <a:pt x="592960" y="788256"/>
                </a:lnTo>
                <a:close/>
                <a:moveTo>
                  <a:pt x="12162610" y="787023"/>
                </a:moveTo>
                <a:cubicBezTo>
                  <a:pt x="12154887" y="787023"/>
                  <a:pt x="12148683" y="789283"/>
                  <a:pt x="12143999" y="793802"/>
                </a:cubicBezTo>
                <a:cubicBezTo>
                  <a:pt x="12139316" y="798321"/>
                  <a:pt x="12136974" y="804031"/>
                  <a:pt x="12136974" y="810933"/>
                </a:cubicBezTo>
                <a:cubicBezTo>
                  <a:pt x="12136974" y="817835"/>
                  <a:pt x="12139316" y="823546"/>
                  <a:pt x="12143999" y="828065"/>
                </a:cubicBezTo>
                <a:cubicBezTo>
                  <a:pt x="12148683" y="832584"/>
                  <a:pt x="12154886" y="834844"/>
                  <a:pt x="12162610" y="834844"/>
                </a:cubicBezTo>
                <a:cubicBezTo>
                  <a:pt x="12170334" y="834844"/>
                  <a:pt x="12176578" y="832584"/>
                  <a:pt x="12181344" y="828065"/>
                </a:cubicBezTo>
                <a:cubicBezTo>
                  <a:pt x="12186110" y="823546"/>
                  <a:pt x="12188492" y="817835"/>
                  <a:pt x="12188492" y="810933"/>
                </a:cubicBezTo>
                <a:cubicBezTo>
                  <a:pt x="12188492" y="804031"/>
                  <a:pt x="12186110" y="798321"/>
                  <a:pt x="12181344" y="793802"/>
                </a:cubicBezTo>
                <a:cubicBezTo>
                  <a:pt x="12176579" y="789283"/>
                  <a:pt x="12170334" y="787023"/>
                  <a:pt x="12162610" y="787023"/>
                </a:cubicBezTo>
                <a:close/>
                <a:moveTo>
                  <a:pt x="9714685" y="787023"/>
                </a:moveTo>
                <a:cubicBezTo>
                  <a:pt x="9706962" y="787023"/>
                  <a:pt x="9700758" y="789283"/>
                  <a:pt x="9696074" y="793802"/>
                </a:cubicBezTo>
                <a:cubicBezTo>
                  <a:pt x="9691391" y="798321"/>
                  <a:pt x="9689049" y="804031"/>
                  <a:pt x="9689049" y="810933"/>
                </a:cubicBezTo>
                <a:cubicBezTo>
                  <a:pt x="9689049" y="817835"/>
                  <a:pt x="9691391" y="823546"/>
                  <a:pt x="9696074" y="828065"/>
                </a:cubicBezTo>
                <a:cubicBezTo>
                  <a:pt x="9700758" y="832584"/>
                  <a:pt x="9706962" y="834844"/>
                  <a:pt x="9714685" y="834844"/>
                </a:cubicBezTo>
                <a:cubicBezTo>
                  <a:pt x="9722409" y="834844"/>
                  <a:pt x="9728653" y="832584"/>
                  <a:pt x="9733419" y="828065"/>
                </a:cubicBezTo>
                <a:cubicBezTo>
                  <a:pt x="9738185" y="823546"/>
                  <a:pt x="9740567" y="817835"/>
                  <a:pt x="9740567" y="810933"/>
                </a:cubicBezTo>
                <a:cubicBezTo>
                  <a:pt x="9740567" y="804031"/>
                  <a:pt x="9738185" y="798321"/>
                  <a:pt x="9733419" y="793802"/>
                </a:cubicBezTo>
                <a:cubicBezTo>
                  <a:pt x="9728653" y="789283"/>
                  <a:pt x="9722409" y="787023"/>
                  <a:pt x="9714685" y="787023"/>
                </a:cubicBezTo>
                <a:close/>
                <a:moveTo>
                  <a:pt x="6285685" y="787023"/>
                </a:moveTo>
                <a:cubicBezTo>
                  <a:pt x="6277962" y="787023"/>
                  <a:pt x="6271758" y="789283"/>
                  <a:pt x="6267076" y="793802"/>
                </a:cubicBezTo>
                <a:cubicBezTo>
                  <a:pt x="6262392" y="798321"/>
                  <a:pt x="6260050" y="804031"/>
                  <a:pt x="6260050" y="810933"/>
                </a:cubicBezTo>
                <a:cubicBezTo>
                  <a:pt x="6260050" y="817835"/>
                  <a:pt x="6262392" y="823546"/>
                  <a:pt x="6267076" y="828065"/>
                </a:cubicBezTo>
                <a:cubicBezTo>
                  <a:pt x="6271758" y="832584"/>
                  <a:pt x="6277962" y="834844"/>
                  <a:pt x="6285685" y="834844"/>
                </a:cubicBezTo>
                <a:cubicBezTo>
                  <a:pt x="6293411" y="834844"/>
                  <a:pt x="6299654" y="832584"/>
                  <a:pt x="6304419" y="828065"/>
                </a:cubicBezTo>
                <a:cubicBezTo>
                  <a:pt x="6309185" y="823546"/>
                  <a:pt x="6311568" y="817835"/>
                  <a:pt x="6311568" y="810933"/>
                </a:cubicBezTo>
                <a:cubicBezTo>
                  <a:pt x="6311568" y="804031"/>
                  <a:pt x="6309185" y="798321"/>
                  <a:pt x="6304419" y="793802"/>
                </a:cubicBezTo>
                <a:cubicBezTo>
                  <a:pt x="6299654" y="789283"/>
                  <a:pt x="6293411" y="787023"/>
                  <a:pt x="6285685" y="787023"/>
                </a:cubicBezTo>
                <a:close/>
                <a:moveTo>
                  <a:pt x="2313763" y="787023"/>
                </a:moveTo>
                <a:cubicBezTo>
                  <a:pt x="2306039" y="787023"/>
                  <a:pt x="2299835" y="789283"/>
                  <a:pt x="2295152" y="793802"/>
                </a:cubicBezTo>
                <a:cubicBezTo>
                  <a:pt x="2290469" y="798321"/>
                  <a:pt x="2288127" y="804031"/>
                  <a:pt x="2288127" y="810933"/>
                </a:cubicBezTo>
                <a:cubicBezTo>
                  <a:pt x="2288127" y="817835"/>
                  <a:pt x="2290469" y="823546"/>
                  <a:pt x="2295152" y="828065"/>
                </a:cubicBezTo>
                <a:cubicBezTo>
                  <a:pt x="2299835" y="832584"/>
                  <a:pt x="2306039" y="834844"/>
                  <a:pt x="2313763" y="834844"/>
                </a:cubicBezTo>
                <a:cubicBezTo>
                  <a:pt x="2321486" y="834844"/>
                  <a:pt x="2327731" y="832584"/>
                  <a:pt x="2332496" y="828065"/>
                </a:cubicBezTo>
                <a:cubicBezTo>
                  <a:pt x="2337262" y="823546"/>
                  <a:pt x="2339644" y="817835"/>
                  <a:pt x="2339644" y="810933"/>
                </a:cubicBezTo>
                <a:cubicBezTo>
                  <a:pt x="2339644" y="804031"/>
                  <a:pt x="2337262" y="798321"/>
                  <a:pt x="2332496" y="793802"/>
                </a:cubicBezTo>
                <a:cubicBezTo>
                  <a:pt x="2327731" y="789283"/>
                  <a:pt x="2321486" y="787023"/>
                  <a:pt x="2313763" y="787023"/>
                </a:cubicBezTo>
                <a:close/>
                <a:moveTo>
                  <a:pt x="1942287" y="787023"/>
                </a:moveTo>
                <a:cubicBezTo>
                  <a:pt x="1934564" y="787023"/>
                  <a:pt x="1928360" y="789283"/>
                  <a:pt x="1923677" y="793802"/>
                </a:cubicBezTo>
                <a:cubicBezTo>
                  <a:pt x="1918993" y="798321"/>
                  <a:pt x="1916652" y="804031"/>
                  <a:pt x="1916652" y="810933"/>
                </a:cubicBezTo>
                <a:cubicBezTo>
                  <a:pt x="1916652" y="817835"/>
                  <a:pt x="1918993" y="823546"/>
                  <a:pt x="1923677" y="828065"/>
                </a:cubicBezTo>
                <a:cubicBezTo>
                  <a:pt x="1928360" y="832584"/>
                  <a:pt x="1934564" y="834844"/>
                  <a:pt x="1942287" y="834844"/>
                </a:cubicBezTo>
                <a:cubicBezTo>
                  <a:pt x="1950010" y="834844"/>
                  <a:pt x="1956255" y="832584"/>
                  <a:pt x="1961021" y="828065"/>
                </a:cubicBezTo>
                <a:cubicBezTo>
                  <a:pt x="1965786" y="823546"/>
                  <a:pt x="1968169" y="817835"/>
                  <a:pt x="1968169" y="810933"/>
                </a:cubicBezTo>
                <a:cubicBezTo>
                  <a:pt x="1968169" y="804031"/>
                  <a:pt x="1965786" y="798321"/>
                  <a:pt x="1961021" y="793802"/>
                </a:cubicBezTo>
                <a:cubicBezTo>
                  <a:pt x="1956255" y="789283"/>
                  <a:pt x="1950010" y="787023"/>
                  <a:pt x="1942287" y="787023"/>
                </a:cubicBezTo>
                <a:close/>
                <a:moveTo>
                  <a:pt x="6605732" y="786284"/>
                </a:moveTo>
                <a:cubicBezTo>
                  <a:pt x="6622657" y="815535"/>
                  <a:pt x="6636462" y="847497"/>
                  <a:pt x="6647143" y="882171"/>
                </a:cubicBezTo>
                <a:cubicBezTo>
                  <a:pt x="6657825" y="916845"/>
                  <a:pt x="6663166" y="951601"/>
                  <a:pt x="6663166" y="986439"/>
                </a:cubicBezTo>
                <a:cubicBezTo>
                  <a:pt x="6663166" y="1025714"/>
                  <a:pt x="6658482" y="1064126"/>
                  <a:pt x="6649116" y="1101676"/>
                </a:cubicBezTo>
                <a:cubicBezTo>
                  <a:pt x="6639748" y="1139226"/>
                  <a:pt x="6625287" y="1174680"/>
                  <a:pt x="6605732" y="1208039"/>
                </a:cubicBezTo>
                <a:lnTo>
                  <a:pt x="6639256" y="1208039"/>
                </a:lnTo>
                <a:cubicBezTo>
                  <a:pt x="6652896" y="1185855"/>
                  <a:pt x="6664438" y="1163341"/>
                  <a:pt x="6673888" y="1140499"/>
                </a:cubicBezTo>
                <a:cubicBezTo>
                  <a:pt x="6683336" y="1117657"/>
                  <a:pt x="6690567" y="1094158"/>
                  <a:pt x="6695580" y="1070001"/>
                </a:cubicBezTo>
                <a:cubicBezTo>
                  <a:pt x="6700592" y="1045845"/>
                  <a:pt x="6703098" y="1020620"/>
                  <a:pt x="6703098" y="994327"/>
                </a:cubicBezTo>
                <a:cubicBezTo>
                  <a:pt x="6703098" y="967541"/>
                  <a:pt x="6700592" y="942645"/>
                  <a:pt x="6695580" y="919638"/>
                </a:cubicBezTo>
                <a:cubicBezTo>
                  <a:pt x="6690567" y="896632"/>
                  <a:pt x="6683296" y="874324"/>
                  <a:pt x="6673764" y="852714"/>
                </a:cubicBezTo>
                <a:cubicBezTo>
                  <a:pt x="6664234" y="831105"/>
                  <a:pt x="6652730" y="808961"/>
                  <a:pt x="6639256" y="786284"/>
                </a:cubicBezTo>
                <a:close/>
                <a:moveTo>
                  <a:pt x="5873753" y="786284"/>
                </a:moveTo>
                <a:cubicBezTo>
                  <a:pt x="5860279" y="808304"/>
                  <a:pt x="5848816" y="830735"/>
                  <a:pt x="5839367" y="853577"/>
                </a:cubicBezTo>
                <a:cubicBezTo>
                  <a:pt x="5829918" y="876419"/>
                  <a:pt x="5822727" y="899877"/>
                  <a:pt x="5817798" y="923952"/>
                </a:cubicBezTo>
                <a:cubicBezTo>
                  <a:pt x="5812869" y="948026"/>
                  <a:pt x="5810404" y="973210"/>
                  <a:pt x="5810404" y="999503"/>
                </a:cubicBezTo>
                <a:cubicBezTo>
                  <a:pt x="5810404" y="1026289"/>
                  <a:pt x="5812909" y="1051185"/>
                  <a:pt x="5817922" y="1074192"/>
                </a:cubicBezTo>
                <a:cubicBezTo>
                  <a:pt x="5822934" y="1097198"/>
                  <a:pt x="5830163" y="1119506"/>
                  <a:pt x="5839614" y="1141116"/>
                </a:cubicBezTo>
                <a:cubicBezTo>
                  <a:pt x="5849063" y="1162725"/>
                  <a:pt x="5860442" y="1185033"/>
                  <a:pt x="5873753" y="1208039"/>
                </a:cubicBezTo>
                <a:lnTo>
                  <a:pt x="5907523" y="1208039"/>
                </a:lnTo>
                <a:cubicBezTo>
                  <a:pt x="5890597" y="1178788"/>
                  <a:pt x="5876833" y="1146744"/>
                  <a:pt x="5866235" y="1111906"/>
                </a:cubicBezTo>
                <a:cubicBezTo>
                  <a:pt x="5855635" y="1077067"/>
                  <a:pt x="5850337" y="1042229"/>
                  <a:pt x="5850337" y="1007391"/>
                </a:cubicBezTo>
                <a:cubicBezTo>
                  <a:pt x="5850337" y="968280"/>
                  <a:pt x="5855019" y="929950"/>
                  <a:pt x="5864387" y="892400"/>
                </a:cubicBezTo>
                <a:cubicBezTo>
                  <a:pt x="5873753" y="854851"/>
                  <a:pt x="5888133" y="819478"/>
                  <a:pt x="5907523" y="786284"/>
                </a:cubicBezTo>
                <a:close/>
                <a:moveTo>
                  <a:pt x="1824959" y="433780"/>
                </a:moveTo>
                <a:cubicBezTo>
                  <a:pt x="1812306" y="433780"/>
                  <a:pt x="1802076" y="437395"/>
                  <a:pt x="1794270" y="444626"/>
                </a:cubicBezTo>
                <a:cubicBezTo>
                  <a:pt x="1786465" y="451856"/>
                  <a:pt x="1782562" y="461552"/>
                  <a:pt x="1782562" y="473712"/>
                </a:cubicBezTo>
                <a:cubicBezTo>
                  <a:pt x="1782562" y="484887"/>
                  <a:pt x="1786465" y="494377"/>
                  <a:pt x="1794270" y="502183"/>
                </a:cubicBezTo>
                <a:cubicBezTo>
                  <a:pt x="1802076" y="509988"/>
                  <a:pt x="1812306" y="513891"/>
                  <a:pt x="1824959" y="513891"/>
                </a:cubicBezTo>
                <a:cubicBezTo>
                  <a:pt x="1837284" y="513891"/>
                  <a:pt x="1847268" y="509988"/>
                  <a:pt x="1854909" y="502183"/>
                </a:cubicBezTo>
                <a:cubicBezTo>
                  <a:pt x="1862550" y="494377"/>
                  <a:pt x="1866371" y="484887"/>
                  <a:pt x="1866371" y="473712"/>
                </a:cubicBezTo>
                <a:cubicBezTo>
                  <a:pt x="1866371" y="461552"/>
                  <a:pt x="1862550" y="451856"/>
                  <a:pt x="1854909" y="444626"/>
                </a:cubicBezTo>
                <a:cubicBezTo>
                  <a:pt x="1847268" y="437395"/>
                  <a:pt x="1837284" y="433780"/>
                  <a:pt x="1824959" y="433780"/>
                </a:cubicBezTo>
                <a:close/>
                <a:moveTo>
                  <a:pt x="4949392" y="399270"/>
                </a:moveTo>
                <a:lnTo>
                  <a:pt x="4949392" y="438217"/>
                </a:lnTo>
                <a:cubicBezTo>
                  <a:pt x="4943147" y="446433"/>
                  <a:pt x="4934806" y="453746"/>
                  <a:pt x="4924372" y="460155"/>
                </a:cubicBezTo>
                <a:cubicBezTo>
                  <a:pt x="4913937" y="466564"/>
                  <a:pt x="4902558" y="469768"/>
                  <a:pt x="4890232" y="469768"/>
                </a:cubicBezTo>
                <a:cubicBezTo>
                  <a:pt x="4880209" y="469768"/>
                  <a:pt x="4872035" y="467303"/>
                  <a:pt x="4865705" y="462373"/>
                </a:cubicBezTo>
                <a:cubicBezTo>
                  <a:pt x="4859380" y="457443"/>
                  <a:pt x="4856215" y="449884"/>
                  <a:pt x="4856215" y="439696"/>
                </a:cubicBezTo>
                <a:cubicBezTo>
                  <a:pt x="4856215" y="425563"/>
                  <a:pt x="4863118" y="415334"/>
                  <a:pt x="4876923" y="409007"/>
                </a:cubicBezTo>
                <a:cubicBezTo>
                  <a:pt x="4890725" y="402680"/>
                  <a:pt x="4914881" y="399435"/>
                  <a:pt x="4949392" y="399270"/>
                </a:cubicBezTo>
                <a:close/>
                <a:moveTo>
                  <a:pt x="2739592" y="399270"/>
                </a:moveTo>
                <a:lnTo>
                  <a:pt x="2739592" y="438217"/>
                </a:lnTo>
                <a:cubicBezTo>
                  <a:pt x="2733347" y="446433"/>
                  <a:pt x="2725008" y="453746"/>
                  <a:pt x="2714573" y="460155"/>
                </a:cubicBezTo>
                <a:cubicBezTo>
                  <a:pt x="2704138" y="466564"/>
                  <a:pt x="2692758" y="469768"/>
                  <a:pt x="2680433" y="469768"/>
                </a:cubicBezTo>
                <a:cubicBezTo>
                  <a:pt x="2670408" y="469768"/>
                  <a:pt x="2662234" y="467303"/>
                  <a:pt x="2655906" y="462373"/>
                </a:cubicBezTo>
                <a:cubicBezTo>
                  <a:pt x="2649580" y="457443"/>
                  <a:pt x="2646416" y="449884"/>
                  <a:pt x="2646416" y="439696"/>
                </a:cubicBezTo>
                <a:cubicBezTo>
                  <a:pt x="2646416" y="425563"/>
                  <a:pt x="2653318" y="415334"/>
                  <a:pt x="2667122" y="409007"/>
                </a:cubicBezTo>
                <a:cubicBezTo>
                  <a:pt x="2680926" y="402680"/>
                  <a:pt x="2705082" y="399435"/>
                  <a:pt x="2739592" y="399270"/>
                </a:cubicBezTo>
                <a:close/>
                <a:moveTo>
                  <a:pt x="5779192" y="315954"/>
                </a:moveTo>
                <a:cubicBezTo>
                  <a:pt x="5793488" y="315954"/>
                  <a:pt x="5804705" y="319323"/>
                  <a:pt x="5812838" y="326061"/>
                </a:cubicBezTo>
                <a:cubicBezTo>
                  <a:pt x="5820972" y="332798"/>
                  <a:pt x="5826724" y="341837"/>
                  <a:pt x="5830093" y="353175"/>
                </a:cubicBezTo>
                <a:cubicBezTo>
                  <a:pt x="5833462" y="364514"/>
                  <a:pt x="5835146" y="377086"/>
                  <a:pt x="5835146" y="390889"/>
                </a:cubicBezTo>
                <a:cubicBezTo>
                  <a:pt x="5835146" y="404365"/>
                  <a:pt x="5833462" y="416689"/>
                  <a:pt x="5830093" y="427864"/>
                </a:cubicBezTo>
                <a:cubicBezTo>
                  <a:pt x="5826724" y="439038"/>
                  <a:pt x="5820972" y="447953"/>
                  <a:pt x="5812838" y="454609"/>
                </a:cubicBezTo>
                <a:cubicBezTo>
                  <a:pt x="5804705" y="461264"/>
                  <a:pt x="5793488" y="464592"/>
                  <a:pt x="5779192" y="464592"/>
                </a:cubicBezTo>
                <a:cubicBezTo>
                  <a:pt x="5765224" y="464592"/>
                  <a:pt x="5754254" y="461264"/>
                  <a:pt x="5746284" y="454609"/>
                </a:cubicBezTo>
                <a:cubicBezTo>
                  <a:pt x="5738315" y="447953"/>
                  <a:pt x="5732685" y="439038"/>
                  <a:pt x="5729399" y="427864"/>
                </a:cubicBezTo>
                <a:cubicBezTo>
                  <a:pt x="5726113" y="416689"/>
                  <a:pt x="5724470" y="404365"/>
                  <a:pt x="5724470" y="390889"/>
                </a:cubicBezTo>
                <a:cubicBezTo>
                  <a:pt x="5724470" y="377086"/>
                  <a:pt x="5726113" y="364514"/>
                  <a:pt x="5729399" y="353175"/>
                </a:cubicBezTo>
                <a:cubicBezTo>
                  <a:pt x="5732685" y="341837"/>
                  <a:pt x="5738315" y="332798"/>
                  <a:pt x="5746284" y="326061"/>
                </a:cubicBezTo>
                <a:cubicBezTo>
                  <a:pt x="5754254" y="319323"/>
                  <a:pt x="5765224" y="315954"/>
                  <a:pt x="5779192" y="315954"/>
                </a:cubicBezTo>
                <a:close/>
                <a:moveTo>
                  <a:pt x="1243004" y="315708"/>
                </a:moveTo>
                <a:cubicBezTo>
                  <a:pt x="1257137" y="315708"/>
                  <a:pt x="1268270" y="321870"/>
                  <a:pt x="1276404" y="334195"/>
                </a:cubicBezTo>
                <a:cubicBezTo>
                  <a:pt x="1284539" y="346520"/>
                  <a:pt x="1288606" y="365418"/>
                  <a:pt x="1288606" y="390889"/>
                </a:cubicBezTo>
                <a:cubicBezTo>
                  <a:pt x="1288606" y="414882"/>
                  <a:pt x="1284251" y="433205"/>
                  <a:pt x="1275542" y="445858"/>
                </a:cubicBezTo>
                <a:cubicBezTo>
                  <a:pt x="1266832" y="458512"/>
                  <a:pt x="1254261" y="464838"/>
                  <a:pt x="1237828" y="464838"/>
                </a:cubicBezTo>
                <a:cubicBezTo>
                  <a:pt x="1225010" y="464838"/>
                  <a:pt x="1213876" y="461059"/>
                  <a:pt x="1204427" y="453500"/>
                </a:cubicBezTo>
                <a:cubicBezTo>
                  <a:pt x="1194979" y="445940"/>
                  <a:pt x="1187625" y="436902"/>
                  <a:pt x="1182366" y="426385"/>
                </a:cubicBezTo>
                <a:lnTo>
                  <a:pt x="1182366" y="355394"/>
                </a:lnTo>
                <a:cubicBezTo>
                  <a:pt x="1186967" y="345534"/>
                  <a:pt x="1194527" y="336455"/>
                  <a:pt x="1205044" y="328156"/>
                </a:cubicBezTo>
                <a:cubicBezTo>
                  <a:pt x="1215561" y="319857"/>
                  <a:pt x="1228214" y="315708"/>
                  <a:pt x="1243004" y="315708"/>
                </a:cubicBezTo>
                <a:close/>
                <a:moveTo>
                  <a:pt x="3633603" y="311517"/>
                </a:moveTo>
                <a:cubicBezTo>
                  <a:pt x="3648393" y="311517"/>
                  <a:pt x="3660512" y="315667"/>
                  <a:pt x="3669961" y="323966"/>
                </a:cubicBezTo>
                <a:cubicBezTo>
                  <a:pt x="3679410" y="332264"/>
                  <a:pt x="3684381" y="344795"/>
                  <a:pt x="3684874" y="361556"/>
                </a:cubicBezTo>
                <a:lnTo>
                  <a:pt x="3580605" y="361556"/>
                </a:lnTo>
                <a:cubicBezTo>
                  <a:pt x="3581592" y="345288"/>
                  <a:pt x="3586891" y="332881"/>
                  <a:pt x="3596505" y="324335"/>
                </a:cubicBezTo>
                <a:cubicBezTo>
                  <a:pt x="3606118" y="315790"/>
                  <a:pt x="3618484" y="311517"/>
                  <a:pt x="3633603" y="311517"/>
                </a:cubicBezTo>
                <a:close/>
                <a:moveTo>
                  <a:pt x="2423928" y="311517"/>
                </a:moveTo>
                <a:cubicBezTo>
                  <a:pt x="2438718" y="311517"/>
                  <a:pt x="2450837" y="315667"/>
                  <a:pt x="2460286" y="323966"/>
                </a:cubicBezTo>
                <a:cubicBezTo>
                  <a:pt x="2469735" y="332264"/>
                  <a:pt x="2474707" y="344795"/>
                  <a:pt x="2475199" y="361556"/>
                </a:cubicBezTo>
                <a:lnTo>
                  <a:pt x="2370931" y="361556"/>
                </a:lnTo>
                <a:cubicBezTo>
                  <a:pt x="2371917" y="345288"/>
                  <a:pt x="2377217" y="332881"/>
                  <a:pt x="2386830" y="324335"/>
                </a:cubicBezTo>
                <a:cubicBezTo>
                  <a:pt x="2396443" y="315790"/>
                  <a:pt x="2408809" y="311517"/>
                  <a:pt x="2423928" y="311517"/>
                </a:cubicBezTo>
                <a:close/>
                <a:moveTo>
                  <a:pt x="947552" y="311517"/>
                </a:moveTo>
                <a:cubicBezTo>
                  <a:pt x="962342" y="311517"/>
                  <a:pt x="974462" y="315667"/>
                  <a:pt x="983911" y="323966"/>
                </a:cubicBezTo>
                <a:cubicBezTo>
                  <a:pt x="993360" y="332264"/>
                  <a:pt x="998331" y="344795"/>
                  <a:pt x="998824" y="361556"/>
                </a:cubicBezTo>
                <a:lnTo>
                  <a:pt x="894556" y="361556"/>
                </a:lnTo>
                <a:cubicBezTo>
                  <a:pt x="895542" y="345288"/>
                  <a:pt x="900841" y="332881"/>
                  <a:pt x="910455" y="324335"/>
                </a:cubicBezTo>
                <a:cubicBezTo>
                  <a:pt x="920068" y="315790"/>
                  <a:pt x="932434" y="311517"/>
                  <a:pt x="947552" y="311517"/>
                </a:cubicBezTo>
                <a:close/>
                <a:moveTo>
                  <a:pt x="1824959" y="270106"/>
                </a:moveTo>
                <a:cubicBezTo>
                  <a:pt x="1812306" y="270106"/>
                  <a:pt x="1802076" y="273721"/>
                  <a:pt x="1794270" y="280952"/>
                </a:cubicBezTo>
                <a:cubicBezTo>
                  <a:pt x="1786465" y="288182"/>
                  <a:pt x="1782562" y="297878"/>
                  <a:pt x="1782562" y="310039"/>
                </a:cubicBezTo>
                <a:cubicBezTo>
                  <a:pt x="1782562" y="321213"/>
                  <a:pt x="1786465" y="330703"/>
                  <a:pt x="1794270" y="338509"/>
                </a:cubicBezTo>
                <a:cubicBezTo>
                  <a:pt x="1802076" y="346315"/>
                  <a:pt x="1812306" y="350217"/>
                  <a:pt x="1824959" y="350217"/>
                </a:cubicBezTo>
                <a:cubicBezTo>
                  <a:pt x="1837284" y="350217"/>
                  <a:pt x="1847268" y="346315"/>
                  <a:pt x="1854909" y="338509"/>
                </a:cubicBezTo>
                <a:cubicBezTo>
                  <a:pt x="1862550" y="330703"/>
                  <a:pt x="1866371" y="321213"/>
                  <a:pt x="1866371" y="310039"/>
                </a:cubicBezTo>
                <a:cubicBezTo>
                  <a:pt x="1866371" y="297878"/>
                  <a:pt x="1862550" y="288182"/>
                  <a:pt x="1854909" y="280952"/>
                </a:cubicBezTo>
                <a:cubicBezTo>
                  <a:pt x="1847268" y="273721"/>
                  <a:pt x="1837284" y="270106"/>
                  <a:pt x="1824959" y="270106"/>
                </a:cubicBezTo>
                <a:close/>
                <a:moveTo>
                  <a:pt x="5536643" y="269860"/>
                </a:moveTo>
                <a:lnTo>
                  <a:pt x="5536643" y="510440"/>
                </a:lnTo>
                <a:lnTo>
                  <a:pt x="5601966" y="510440"/>
                </a:lnTo>
                <a:lnTo>
                  <a:pt x="5601966" y="269860"/>
                </a:lnTo>
                <a:close/>
                <a:moveTo>
                  <a:pt x="4177016" y="269860"/>
                </a:moveTo>
                <a:lnTo>
                  <a:pt x="4253623" y="384447"/>
                </a:lnTo>
                <a:lnTo>
                  <a:pt x="4168881" y="510440"/>
                </a:lnTo>
                <a:lnTo>
                  <a:pt x="4238392" y="510440"/>
                </a:lnTo>
                <a:lnTo>
                  <a:pt x="4292883" y="424243"/>
                </a:lnTo>
                <a:lnTo>
                  <a:pt x="4347590" y="510440"/>
                </a:lnTo>
                <a:lnTo>
                  <a:pt x="4417352" y="510440"/>
                </a:lnTo>
                <a:lnTo>
                  <a:pt x="4332868" y="385488"/>
                </a:lnTo>
                <a:lnTo>
                  <a:pt x="4409956" y="269860"/>
                </a:lnTo>
                <a:lnTo>
                  <a:pt x="4340195" y="269860"/>
                </a:lnTo>
                <a:lnTo>
                  <a:pt x="4293778" y="347301"/>
                </a:lnTo>
                <a:lnTo>
                  <a:pt x="4246773" y="269860"/>
                </a:lnTo>
                <a:close/>
                <a:moveTo>
                  <a:pt x="3048401" y="269860"/>
                </a:moveTo>
                <a:lnTo>
                  <a:pt x="3048401" y="426878"/>
                </a:lnTo>
                <a:cubicBezTo>
                  <a:pt x="3048401" y="454650"/>
                  <a:pt x="3055056" y="476054"/>
                  <a:pt x="3068367" y="491090"/>
                </a:cubicBezTo>
                <a:cubicBezTo>
                  <a:pt x="3081678" y="506127"/>
                  <a:pt x="3100494" y="513645"/>
                  <a:pt x="3124815" y="513645"/>
                </a:cubicBezTo>
                <a:cubicBezTo>
                  <a:pt x="3145685" y="513645"/>
                  <a:pt x="3163104" y="509619"/>
                  <a:pt x="3177072" y="501566"/>
                </a:cubicBezTo>
                <a:cubicBezTo>
                  <a:pt x="3191040" y="493514"/>
                  <a:pt x="3202051" y="484394"/>
                  <a:pt x="3210103" y="474205"/>
                </a:cubicBezTo>
                <a:lnTo>
                  <a:pt x="3211088" y="510440"/>
                </a:lnTo>
                <a:lnTo>
                  <a:pt x="3274192" y="510440"/>
                </a:lnTo>
                <a:lnTo>
                  <a:pt x="3274192" y="269860"/>
                </a:lnTo>
                <a:lnTo>
                  <a:pt x="3208870" y="269860"/>
                </a:lnTo>
                <a:lnTo>
                  <a:pt x="3208870" y="430575"/>
                </a:lnTo>
                <a:cubicBezTo>
                  <a:pt x="3201969" y="438956"/>
                  <a:pt x="3193875" y="446064"/>
                  <a:pt x="3184590" y="451897"/>
                </a:cubicBezTo>
                <a:cubicBezTo>
                  <a:pt x="3175306" y="457731"/>
                  <a:pt x="3164090" y="460648"/>
                  <a:pt x="3150944" y="460648"/>
                </a:cubicBezTo>
                <a:cubicBezTo>
                  <a:pt x="3141905" y="460648"/>
                  <a:pt x="3134634" y="458922"/>
                  <a:pt x="3129129" y="455471"/>
                </a:cubicBezTo>
                <a:cubicBezTo>
                  <a:pt x="3123623" y="452021"/>
                  <a:pt x="3119679" y="447132"/>
                  <a:pt x="3117297" y="440805"/>
                </a:cubicBezTo>
                <a:cubicBezTo>
                  <a:pt x="3114914" y="434478"/>
                  <a:pt x="3113723" y="427207"/>
                  <a:pt x="3113723" y="418990"/>
                </a:cubicBezTo>
                <a:lnTo>
                  <a:pt x="3113723" y="269860"/>
                </a:lnTo>
                <a:close/>
                <a:moveTo>
                  <a:pt x="4769067" y="266655"/>
                </a:moveTo>
                <a:cubicBezTo>
                  <a:pt x="4751321" y="266655"/>
                  <a:pt x="4736201" y="270517"/>
                  <a:pt x="4723711" y="278240"/>
                </a:cubicBezTo>
                <a:cubicBezTo>
                  <a:pt x="4711223" y="285964"/>
                  <a:pt x="4701858" y="297056"/>
                  <a:pt x="4695611" y="311517"/>
                </a:cubicBezTo>
                <a:lnTo>
                  <a:pt x="4694380" y="269860"/>
                </a:lnTo>
                <a:lnTo>
                  <a:pt x="4631768" y="269860"/>
                </a:lnTo>
                <a:lnTo>
                  <a:pt x="4631768" y="510440"/>
                </a:lnTo>
                <a:lnTo>
                  <a:pt x="4697090" y="510440"/>
                </a:lnTo>
                <a:lnTo>
                  <a:pt x="4697090" y="350464"/>
                </a:lnTo>
                <a:cubicBezTo>
                  <a:pt x="4702348" y="343069"/>
                  <a:pt x="4708594" y="337276"/>
                  <a:pt x="4715825" y="333086"/>
                </a:cubicBezTo>
                <a:cubicBezTo>
                  <a:pt x="4723056" y="328895"/>
                  <a:pt x="4731107" y="325938"/>
                  <a:pt x="4739983" y="324212"/>
                </a:cubicBezTo>
                <a:cubicBezTo>
                  <a:pt x="4748856" y="322487"/>
                  <a:pt x="4758140" y="321624"/>
                  <a:pt x="4767835" y="321624"/>
                </a:cubicBezTo>
                <a:lnTo>
                  <a:pt x="4773998" y="321624"/>
                </a:lnTo>
                <a:lnTo>
                  <a:pt x="4773998" y="266655"/>
                </a:lnTo>
                <a:close/>
                <a:moveTo>
                  <a:pt x="3483193" y="266655"/>
                </a:moveTo>
                <a:cubicBezTo>
                  <a:pt x="3465446" y="266655"/>
                  <a:pt x="3450326" y="270517"/>
                  <a:pt x="3437837" y="278240"/>
                </a:cubicBezTo>
                <a:cubicBezTo>
                  <a:pt x="3425348" y="285964"/>
                  <a:pt x="3415982" y="297056"/>
                  <a:pt x="3409738" y="311517"/>
                </a:cubicBezTo>
                <a:lnTo>
                  <a:pt x="3408504" y="269860"/>
                </a:lnTo>
                <a:lnTo>
                  <a:pt x="3345894" y="269860"/>
                </a:lnTo>
                <a:lnTo>
                  <a:pt x="3345894" y="510440"/>
                </a:lnTo>
                <a:lnTo>
                  <a:pt x="3411216" y="510440"/>
                </a:lnTo>
                <a:lnTo>
                  <a:pt x="3411216" y="350464"/>
                </a:lnTo>
                <a:cubicBezTo>
                  <a:pt x="3416474" y="343069"/>
                  <a:pt x="3422720" y="337276"/>
                  <a:pt x="3429950" y="333086"/>
                </a:cubicBezTo>
                <a:cubicBezTo>
                  <a:pt x="3437180" y="328895"/>
                  <a:pt x="3445233" y="325938"/>
                  <a:pt x="3454107" y="324212"/>
                </a:cubicBezTo>
                <a:cubicBezTo>
                  <a:pt x="3462980" y="322487"/>
                  <a:pt x="3472265" y="321624"/>
                  <a:pt x="3481960" y="321624"/>
                </a:cubicBezTo>
                <a:lnTo>
                  <a:pt x="3488123" y="321624"/>
                </a:lnTo>
                <a:lnTo>
                  <a:pt x="3488123" y="266655"/>
                </a:lnTo>
                <a:close/>
                <a:moveTo>
                  <a:pt x="6102901" y="266409"/>
                </a:moveTo>
                <a:cubicBezTo>
                  <a:pt x="6081867" y="266409"/>
                  <a:pt x="6064776" y="270394"/>
                  <a:pt x="6051631" y="278364"/>
                </a:cubicBezTo>
                <a:cubicBezTo>
                  <a:pt x="6038484" y="286334"/>
                  <a:pt x="6027885" y="295495"/>
                  <a:pt x="6019832" y="305848"/>
                </a:cubicBezTo>
                <a:lnTo>
                  <a:pt x="6018600" y="269860"/>
                </a:lnTo>
                <a:lnTo>
                  <a:pt x="5955743" y="269860"/>
                </a:lnTo>
                <a:lnTo>
                  <a:pt x="5955743" y="510440"/>
                </a:lnTo>
                <a:lnTo>
                  <a:pt x="6021064" y="510440"/>
                </a:lnTo>
                <a:lnTo>
                  <a:pt x="6021064" y="349971"/>
                </a:lnTo>
                <a:cubicBezTo>
                  <a:pt x="6027967" y="341261"/>
                  <a:pt x="6036061" y="333867"/>
                  <a:pt x="6045346" y="327786"/>
                </a:cubicBezTo>
                <a:cubicBezTo>
                  <a:pt x="6054630" y="321706"/>
                  <a:pt x="6065762" y="318666"/>
                  <a:pt x="6078744" y="318666"/>
                </a:cubicBezTo>
                <a:cubicBezTo>
                  <a:pt x="6087454" y="318666"/>
                  <a:pt x="6094479" y="320474"/>
                  <a:pt x="6099821" y="324089"/>
                </a:cubicBezTo>
                <a:cubicBezTo>
                  <a:pt x="6105161" y="327704"/>
                  <a:pt x="6109064" y="332798"/>
                  <a:pt x="6111529" y="339372"/>
                </a:cubicBezTo>
                <a:cubicBezTo>
                  <a:pt x="6113994" y="345945"/>
                  <a:pt x="6115226" y="353586"/>
                  <a:pt x="6115226" y="362296"/>
                </a:cubicBezTo>
                <a:lnTo>
                  <a:pt x="6115226" y="510440"/>
                </a:lnTo>
                <a:lnTo>
                  <a:pt x="6180056" y="510440"/>
                </a:lnTo>
                <a:lnTo>
                  <a:pt x="6180056" y="353915"/>
                </a:lnTo>
                <a:cubicBezTo>
                  <a:pt x="6180056" y="325321"/>
                  <a:pt x="6173318" y="303588"/>
                  <a:pt x="6159842" y="288717"/>
                </a:cubicBezTo>
                <a:cubicBezTo>
                  <a:pt x="6146368" y="273845"/>
                  <a:pt x="6127387" y="266409"/>
                  <a:pt x="6102901" y="266409"/>
                </a:cubicBezTo>
                <a:close/>
                <a:moveTo>
                  <a:pt x="5187410" y="266162"/>
                </a:moveTo>
                <a:cubicBezTo>
                  <a:pt x="5163910" y="266162"/>
                  <a:pt x="5143081" y="270640"/>
                  <a:pt x="5124924" y="279596"/>
                </a:cubicBezTo>
                <a:cubicBezTo>
                  <a:pt x="5106763" y="288552"/>
                  <a:pt x="5092591" y="302233"/>
                  <a:pt x="5082404" y="320638"/>
                </a:cubicBezTo>
                <a:cubicBezTo>
                  <a:pt x="5072214" y="339043"/>
                  <a:pt x="5067120" y="362542"/>
                  <a:pt x="5067120" y="391136"/>
                </a:cubicBezTo>
                <a:cubicBezTo>
                  <a:pt x="5067120" y="419729"/>
                  <a:pt x="5072461" y="443065"/>
                  <a:pt x="5083141" y="461141"/>
                </a:cubicBezTo>
                <a:cubicBezTo>
                  <a:pt x="5093823" y="479217"/>
                  <a:pt x="5108283" y="492528"/>
                  <a:pt x="5126526" y="501073"/>
                </a:cubicBezTo>
                <a:cubicBezTo>
                  <a:pt x="5144766" y="509619"/>
                  <a:pt x="5165059" y="513891"/>
                  <a:pt x="5187410" y="513891"/>
                </a:cubicBezTo>
                <a:cubicBezTo>
                  <a:pt x="5208773" y="513891"/>
                  <a:pt x="5227753" y="510194"/>
                  <a:pt x="5244349" y="502799"/>
                </a:cubicBezTo>
                <a:cubicBezTo>
                  <a:pt x="5260948" y="495404"/>
                  <a:pt x="5274053" y="484558"/>
                  <a:pt x="5283665" y="470261"/>
                </a:cubicBezTo>
                <a:cubicBezTo>
                  <a:pt x="5293279" y="455964"/>
                  <a:pt x="5298331" y="438381"/>
                  <a:pt x="5298827" y="417511"/>
                </a:cubicBezTo>
                <a:lnTo>
                  <a:pt x="5235478" y="417511"/>
                </a:lnTo>
                <a:cubicBezTo>
                  <a:pt x="5235148" y="432137"/>
                  <a:pt x="5230752" y="443434"/>
                  <a:pt x="5222288" y="451404"/>
                </a:cubicBezTo>
                <a:cubicBezTo>
                  <a:pt x="5213825" y="459374"/>
                  <a:pt x="5202281" y="463359"/>
                  <a:pt x="5187655" y="463359"/>
                </a:cubicBezTo>
                <a:cubicBezTo>
                  <a:pt x="5175166" y="463359"/>
                  <a:pt x="5164937" y="460525"/>
                  <a:pt x="5156969" y="454855"/>
                </a:cubicBezTo>
                <a:cubicBezTo>
                  <a:pt x="5148997" y="449186"/>
                  <a:pt x="5143163" y="440969"/>
                  <a:pt x="5139467" y="430206"/>
                </a:cubicBezTo>
                <a:cubicBezTo>
                  <a:pt x="5135770" y="419442"/>
                  <a:pt x="5133919" y="406419"/>
                  <a:pt x="5133919" y="391136"/>
                </a:cubicBezTo>
                <a:cubicBezTo>
                  <a:pt x="5133919" y="367472"/>
                  <a:pt x="5138151" y="349149"/>
                  <a:pt x="5146615" y="336167"/>
                </a:cubicBezTo>
                <a:cubicBezTo>
                  <a:pt x="5155078" y="323185"/>
                  <a:pt x="5168759" y="316694"/>
                  <a:pt x="5187655" y="316694"/>
                </a:cubicBezTo>
                <a:cubicBezTo>
                  <a:pt x="5201951" y="316694"/>
                  <a:pt x="5213045" y="320350"/>
                  <a:pt x="5220934" y="327663"/>
                </a:cubicBezTo>
                <a:cubicBezTo>
                  <a:pt x="5228821" y="334976"/>
                  <a:pt x="5232928" y="344795"/>
                  <a:pt x="5233258" y="357119"/>
                </a:cubicBezTo>
                <a:lnTo>
                  <a:pt x="5296607" y="357119"/>
                </a:lnTo>
                <a:cubicBezTo>
                  <a:pt x="5296443" y="336742"/>
                  <a:pt x="5291513" y="319857"/>
                  <a:pt x="5281818" y="306464"/>
                </a:cubicBezTo>
                <a:cubicBezTo>
                  <a:pt x="5272123" y="293071"/>
                  <a:pt x="5259059" y="283006"/>
                  <a:pt x="5242626" y="276268"/>
                </a:cubicBezTo>
                <a:cubicBezTo>
                  <a:pt x="5226191" y="269531"/>
                  <a:pt x="5207786" y="266162"/>
                  <a:pt x="5187410" y="266162"/>
                </a:cubicBezTo>
                <a:close/>
                <a:moveTo>
                  <a:pt x="4909952" y="266162"/>
                </a:moveTo>
                <a:cubicBezTo>
                  <a:pt x="4889081" y="266162"/>
                  <a:pt x="4870719" y="268791"/>
                  <a:pt x="4854861" y="274050"/>
                </a:cubicBezTo>
                <a:cubicBezTo>
                  <a:pt x="4839002" y="279309"/>
                  <a:pt x="4826597" y="287936"/>
                  <a:pt x="4817639" y="299932"/>
                </a:cubicBezTo>
                <a:cubicBezTo>
                  <a:pt x="4808684" y="311928"/>
                  <a:pt x="4804205" y="328197"/>
                  <a:pt x="4804205" y="348738"/>
                </a:cubicBezTo>
                <a:lnTo>
                  <a:pt x="4865336" y="348738"/>
                </a:lnTo>
                <a:cubicBezTo>
                  <a:pt x="4865336" y="334935"/>
                  <a:pt x="4869527" y="324952"/>
                  <a:pt x="4877907" y="318789"/>
                </a:cubicBezTo>
                <a:cubicBezTo>
                  <a:pt x="4886287" y="312627"/>
                  <a:pt x="4896971" y="309546"/>
                  <a:pt x="4909952" y="309546"/>
                </a:cubicBezTo>
                <a:cubicBezTo>
                  <a:pt x="4921783" y="309546"/>
                  <a:pt x="4931438" y="312421"/>
                  <a:pt x="4938916" y="318173"/>
                </a:cubicBezTo>
                <a:cubicBezTo>
                  <a:pt x="4946391" y="323925"/>
                  <a:pt x="4950131" y="334606"/>
                  <a:pt x="4950131" y="350217"/>
                </a:cubicBezTo>
                <a:lnTo>
                  <a:pt x="4950131" y="363035"/>
                </a:lnTo>
                <a:cubicBezTo>
                  <a:pt x="4918415" y="363693"/>
                  <a:pt x="4890603" y="366034"/>
                  <a:pt x="4866692" y="370060"/>
                </a:cubicBezTo>
                <a:cubicBezTo>
                  <a:pt x="4842782" y="374087"/>
                  <a:pt x="4824170" y="381728"/>
                  <a:pt x="4810860" y="392985"/>
                </a:cubicBezTo>
                <a:cubicBezTo>
                  <a:pt x="4797551" y="404241"/>
                  <a:pt x="4790895" y="420962"/>
                  <a:pt x="4790895" y="443147"/>
                </a:cubicBezTo>
                <a:cubicBezTo>
                  <a:pt x="4790895" y="459087"/>
                  <a:pt x="4794552" y="472357"/>
                  <a:pt x="4801863" y="482956"/>
                </a:cubicBezTo>
                <a:cubicBezTo>
                  <a:pt x="4809175" y="493555"/>
                  <a:pt x="4818747" y="501484"/>
                  <a:pt x="4830582" y="506743"/>
                </a:cubicBezTo>
                <a:cubicBezTo>
                  <a:pt x="4842411" y="512001"/>
                  <a:pt x="4855147" y="514631"/>
                  <a:pt x="4868788" y="514631"/>
                </a:cubicBezTo>
                <a:cubicBezTo>
                  <a:pt x="4886371" y="514631"/>
                  <a:pt x="4901899" y="511632"/>
                  <a:pt x="4915375" y="505634"/>
                </a:cubicBezTo>
                <a:cubicBezTo>
                  <a:pt x="4928850" y="499635"/>
                  <a:pt x="4940682" y="490803"/>
                  <a:pt x="4950870" y="479135"/>
                </a:cubicBezTo>
                <a:lnTo>
                  <a:pt x="4952841" y="510440"/>
                </a:lnTo>
                <a:lnTo>
                  <a:pt x="5013974" y="510440"/>
                </a:lnTo>
                <a:lnTo>
                  <a:pt x="5013974" y="348985"/>
                </a:lnTo>
                <a:cubicBezTo>
                  <a:pt x="5013974" y="332881"/>
                  <a:pt x="5011427" y="319446"/>
                  <a:pt x="5006331" y="308683"/>
                </a:cubicBezTo>
                <a:cubicBezTo>
                  <a:pt x="5001238" y="297919"/>
                  <a:pt x="4994050" y="289415"/>
                  <a:pt x="4984763" y="283170"/>
                </a:cubicBezTo>
                <a:cubicBezTo>
                  <a:pt x="4975479" y="276926"/>
                  <a:pt x="4964510" y="272530"/>
                  <a:pt x="4951856" y="269983"/>
                </a:cubicBezTo>
                <a:cubicBezTo>
                  <a:pt x="4939203" y="267436"/>
                  <a:pt x="4925236" y="266162"/>
                  <a:pt x="4909952" y="266162"/>
                </a:cubicBezTo>
                <a:close/>
                <a:moveTo>
                  <a:pt x="3633603" y="266162"/>
                </a:moveTo>
                <a:cubicBezTo>
                  <a:pt x="3607803" y="266162"/>
                  <a:pt x="3586069" y="271133"/>
                  <a:pt x="3568404" y="281075"/>
                </a:cubicBezTo>
                <a:cubicBezTo>
                  <a:pt x="3550739" y="291017"/>
                  <a:pt x="3537346" y="305191"/>
                  <a:pt x="3528225" y="323596"/>
                </a:cubicBezTo>
                <a:cubicBezTo>
                  <a:pt x="3519105" y="342001"/>
                  <a:pt x="3514544" y="363939"/>
                  <a:pt x="3514544" y="389410"/>
                </a:cubicBezTo>
                <a:cubicBezTo>
                  <a:pt x="3514544" y="415703"/>
                  <a:pt x="3519228" y="438217"/>
                  <a:pt x="3528595" y="456950"/>
                </a:cubicBezTo>
                <a:cubicBezTo>
                  <a:pt x="3537962" y="475684"/>
                  <a:pt x="3551766" y="490022"/>
                  <a:pt x="3570007" y="499964"/>
                </a:cubicBezTo>
                <a:cubicBezTo>
                  <a:pt x="3588247" y="509906"/>
                  <a:pt x="3610760" y="514877"/>
                  <a:pt x="3637546" y="514877"/>
                </a:cubicBezTo>
                <a:cubicBezTo>
                  <a:pt x="3659403" y="514877"/>
                  <a:pt x="3678506" y="511796"/>
                  <a:pt x="3694857" y="505634"/>
                </a:cubicBezTo>
                <a:cubicBezTo>
                  <a:pt x="3711208" y="499471"/>
                  <a:pt x="3724108" y="490145"/>
                  <a:pt x="3733557" y="477656"/>
                </a:cubicBezTo>
                <a:cubicBezTo>
                  <a:pt x="3743005" y="465167"/>
                  <a:pt x="3748141" y="449556"/>
                  <a:pt x="3748963" y="430822"/>
                </a:cubicBezTo>
                <a:lnTo>
                  <a:pt x="3684627" y="430822"/>
                </a:lnTo>
                <a:cubicBezTo>
                  <a:pt x="3684463" y="442982"/>
                  <a:pt x="3680108" y="452144"/>
                  <a:pt x="3671563" y="458306"/>
                </a:cubicBezTo>
                <a:cubicBezTo>
                  <a:pt x="3663018" y="464469"/>
                  <a:pt x="3651679" y="467550"/>
                  <a:pt x="3637546" y="467550"/>
                </a:cubicBezTo>
                <a:cubicBezTo>
                  <a:pt x="3623907" y="467550"/>
                  <a:pt x="3612897" y="464551"/>
                  <a:pt x="3604516" y="458553"/>
                </a:cubicBezTo>
                <a:cubicBezTo>
                  <a:pt x="3596135" y="452555"/>
                  <a:pt x="3590013" y="444626"/>
                  <a:pt x="3586152" y="434766"/>
                </a:cubicBezTo>
                <a:cubicBezTo>
                  <a:pt x="3582290" y="424906"/>
                  <a:pt x="3580195" y="414307"/>
                  <a:pt x="3579866" y="402968"/>
                </a:cubicBezTo>
                <a:lnTo>
                  <a:pt x="3748716" y="402968"/>
                </a:lnTo>
                <a:cubicBezTo>
                  <a:pt x="3749045" y="401160"/>
                  <a:pt x="3749291" y="398572"/>
                  <a:pt x="3749456" y="395203"/>
                </a:cubicBezTo>
                <a:cubicBezTo>
                  <a:pt x="3749620" y="391834"/>
                  <a:pt x="3749702" y="389164"/>
                  <a:pt x="3749702" y="387192"/>
                </a:cubicBezTo>
                <a:cubicBezTo>
                  <a:pt x="3749702" y="348410"/>
                  <a:pt x="3739309" y="318543"/>
                  <a:pt x="3718521" y="297590"/>
                </a:cubicBezTo>
                <a:cubicBezTo>
                  <a:pt x="3697732" y="276638"/>
                  <a:pt x="3669426" y="266162"/>
                  <a:pt x="3633603" y="266162"/>
                </a:cubicBezTo>
                <a:close/>
                <a:moveTo>
                  <a:pt x="2700152" y="266162"/>
                </a:moveTo>
                <a:cubicBezTo>
                  <a:pt x="2679282" y="266162"/>
                  <a:pt x="2660919" y="268791"/>
                  <a:pt x="2645061" y="274050"/>
                </a:cubicBezTo>
                <a:cubicBezTo>
                  <a:pt x="2629203" y="279309"/>
                  <a:pt x="2616796" y="287936"/>
                  <a:pt x="2607840" y="299932"/>
                </a:cubicBezTo>
                <a:cubicBezTo>
                  <a:pt x="2598883" y="311928"/>
                  <a:pt x="2594406" y="328197"/>
                  <a:pt x="2594406" y="348738"/>
                </a:cubicBezTo>
                <a:lnTo>
                  <a:pt x="2655537" y="348738"/>
                </a:lnTo>
                <a:cubicBezTo>
                  <a:pt x="2655537" y="334935"/>
                  <a:pt x="2659727" y="324952"/>
                  <a:pt x="2668108" y="318789"/>
                </a:cubicBezTo>
                <a:cubicBezTo>
                  <a:pt x="2676489" y="312627"/>
                  <a:pt x="2687171" y="309546"/>
                  <a:pt x="2700152" y="309546"/>
                </a:cubicBezTo>
                <a:cubicBezTo>
                  <a:pt x="2711984" y="309546"/>
                  <a:pt x="2721639" y="312421"/>
                  <a:pt x="2729116" y="318173"/>
                </a:cubicBezTo>
                <a:cubicBezTo>
                  <a:pt x="2736593" y="323925"/>
                  <a:pt x="2740332" y="334606"/>
                  <a:pt x="2740332" y="350217"/>
                </a:cubicBezTo>
                <a:lnTo>
                  <a:pt x="2740332" y="363035"/>
                </a:lnTo>
                <a:cubicBezTo>
                  <a:pt x="2708616" y="363693"/>
                  <a:pt x="2680803" y="366034"/>
                  <a:pt x="2656892" y="370060"/>
                </a:cubicBezTo>
                <a:cubicBezTo>
                  <a:pt x="2632982" y="374087"/>
                  <a:pt x="2614372" y="381728"/>
                  <a:pt x="2601061" y="392985"/>
                </a:cubicBezTo>
                <a:cubicBezTo>
                  <a:pt x="2587750" y="404241"/>
                  <a:pt x="2581095" y="420962"/>
                  <a:pt x="2581095" y="443147"/>
                </a:cubicBezTo>
                <a:cubicBezTo>
                  <a:pt x="2581095" y="459087"/>
                  <a:pt x="2584751" y="472357"/>
                  <a:pt x="2592064" y="482956"/>
                </a:cubicBezTo>
                <a:cubicBezTo>
                  <a:pt x="2599377" y="493555"/>
                  <a:pt x="2608949" y="501484"/>
                  <a:pt x="2620781" y="506743"/>
                </a:cubicBezTo>
                <a:cubicBezTo>
                  <a:pt x="2632613" y="512001"/>
                  <a:pt x="2645349" y="514631"/>
                  <a:pt x="2658988" y="514631"/>
                </a:cubicBezTo>
                <a:cubicBezTo>
                  <a:pt x="2676571" y="514631"/>
                  <a:pt x="2692101" y="511632"/>
                  <a:pt x="2705576" y="505634"/>
                </a:cubicBezTo>
                <a:cubicBezTo>
                  <a:pt x="2719051" y="499635"/>
                  <a:pt x="2730883" y="490803"/>
                  <a:pt x="2741071" y="479135"/>
                </a:cubicBezTo>
                <a:lnTo>
                  <a:pt x="2743043" y="510440"/>
                </a:lnTo>
                <a:lnTo>
                  <a:pt x="2804174" y="510440"/>
                </a:lnTo>
                <a:lnTo>
                  <a:pt x="2804174" y="348985"/>
                </a:lnTo>
                <a:cubicBezTo>
                  <a:pt x="2804174" y="332881"/>
                  <a:pt x="2801627" y="319446"/>
                  <a:pt x="2796533" y="308683"/>
                </a:cubicBezTo>
                <a:cubicBezTo>
                  <a:pt x="2791439" y="297919"/>
                  <a:pt x="2784249" y="289415"/>
                  <a:pt x="2774964" y="283170"/>
                </a:cubicBezTo>
                <a:cubicBezTo>
                  <a:pt x="2765680" y="276926"/>
                  <a:pt x="2754711" y="272530"/>
                  <a:pt x="2742057" y="269983"/>
                </a:cubicBezTo>
                <a:cubicBezTo>
                  <a:pt x="2729404" y="267436"/>
                  <a:pt x="2715435" y="266162"/>
                  <a:pt x="2700152" y="266162"/>
                </a:cubicBezTo>
                <a:close/>
                <a:moveTo>
                  <a:pt x="2423928" y="266162"/>
                </a:moveTo>
                <a:cubicBezTo>
                  <a:pt x="2398128" y="266162"/>
                  <a:pt x="2376395" y="271133"/>
                  <a:pt x="2358729" y="281075"/>
                </a:cubicBezTo>
                <a:cubicBezTo>
                  <a:pt x="2341064" y="291017"/>
                  <a:pt x="2327671" y="305191"/>
                  <a:pt x="2318550" y="323596"/>
                </a:cubicBezTo>
                <a:cubicBezTo>
                  <a:pt x="2309430" y="342001"/>
                  <a:pt x="2304870" y="363939"/>
                  <a:pt x="2304870" y="389410"/>
                </a:cubicBezTo>
                <a:cubicBezTo>
                  <a:pt x="2304870" y="415703"/>
                  <a:pt x="2309553" y="438217"/>
                  <a:pt x="2318920" y="456950"/>
                </a:cubicBezTo>
                <a:cubicBezTo>
                  <a:pt x="2328287" y="475684"/>
                  <a:pt x="2342091" y="490022"/>
                  <a:pt x="2360332" y="499964"/>
                </a:cubicBezTo>
                <a:cubicBezTo>
                  <a:pt x="2378572" y="509906"/>
                  <a:pt x="2401086" y="514877"/>
                  <a:pt x="2427872" y="514877"/>
                </a:cubicBezTo>
                <a:cubicBezTo>
                  <a:pt x="2449728" y="514877"/>
                  <a:pt x="2468831" y="511796"/>
                  <a:pt x="2485182" y="505634"/>
                </a:cubicBezTo>
                <a:cubicBezTo>
                  <a:pt x="2501533" y="499471"/>
                  <a:pt x="2514433" y="490145"/>
                  <a:pt x="2523882" y="477656"/>
                </a:cubicBezTo>
                <a:cubicBezTo>
                  <a:pt x="2533331" y="465167"/>
                  <a:pt x="2538466" y="449556"/>
                  <a:pt x="2539288" y="430822"/>
                </a:cubicBezTo>
                <a:lnTo>
                  <a:pt x="2474953" y="430822"/>
                </a:lnTo>
                <a:cubicBezTo>
                  <a:pt x="2474788" y="442982"/>
                  <a:pt x="2470433" y="452144"/>
                  <a:pt x="2461888" y="458306"/>
                </a:cubicBezTo>
                <a:cubicBezTo>
                  <a:pt x="2453343" y="464469"/>
                  <a:pt x="2442005" y="467550"/>
                  <a:pt x="2427872" y="467550"/>
                </a:cubicBezTo>
                <a:cubicBezTo>
                  <a:pt x="2414232" y="467550"/>
                  <a:pt x="2403222" y="464551"/>
                  <a:pt x="2394841" y="458553"/>
                </a:cubicBezTo>
                <a:cubicBezTo>
                  <a:pt x="2386460" y="452555"/>
                  <a:pt x="2380339" y="444626"/>
                  <a:pt x="2376477" y="434766"/>
                </a:cubicBezTo>
                <a:cubicBezTo>
                  <a:pt x="2372616" y="424906"/>
                  <a:pt x="2370520" y="414307"/>
                  <a:pt x="2370192" y="402968"/>
                </a:cubicBezTo>
                <a:lnTo>
                  <a:pt x="2539042" y="402968"/>
                </a:lnTo>
                <a:cubicBezTo>
                  <a:pt x="2539371" y="401160"/>
                  <a:pt x="2539617" y="398572"/>
                  <a:pt x="2539782" y="395203"/>
                </a:cubicBezTo>
                <a:cubicBezTo>
                  <a:pt x="2539946" y="391834"/>
                  <a:pt x="2540028" y="389164"/>
                  <a:pt x="2540028" y="387192"/>
                </a:cubicBezTo>
                <a:cubicBezTo>
                  <a:pt x="2540028" y="348410"/>
                  <a:pt x="2529634" y="318543"/>
                  <a:pt x="2508846" y="297590"/>
                </a:cubicBezTo>
                <a:cubicBezTo>
                  <a:pt x="2488058" y="276638"/>
                  <a:pt x="2459752" y="266162"/>
                  <a:pt x="2423928" y="266162"/>
                </a:cubicBezTo>
                <a:close/>
                <a:moveTo>
                  <a:pt x="1258780" y="266162"/>
                </a:moveTo>
                <a:cubicBezTo>
                  <a:pt x="1241690" y="266162"/>
                  <a:pt x="1226900" y="269654"/>
                  <a:pt x="1214411" y="276638"/>
                </a:cubicBezTo>
                <a:cubicBezTo>
                  <a:pt x="1201921" y="283622"/>
                  <a:pt x="1191240" y="293605"/>
                  <a:pt x="1182366" y="306588"/>
                </a:cubicBezTo>
                <a:lnTo>
                  <a:pt x="1178669" y="269860"/>
                </a:lnTo>
                <a:lnTo>
                  <a:pt x="1117044" y="269860"/>
                </a:lnTo>
                <a:lnTo>
                  <a:pt x="1117044" y="598686"/>
                </a:lnTo>
                <a:lnTo>
                  <a:pt x="1182366" y="598686"/>
                </a:lnTo>
                <a:lnTo>
                  <a:pt x="1182366" y="477656"/>
                </a:lnTo>
                <a:cubicBezTo>
                  <a:pt x="1190089" y="489488"/>
                  <a:pt x="1200073" y="498691"/>
                  <a:pt x="1212315" y="505264"/>
                </a:cubicBezTo>
                <a:cubicBezTo>
                  <a:pt x="1224558" y="511837"/>
                  <a:pt x="1238485" y="515042"/>
                  <a:pt x="1254097" y="514877"/>
                </a:cubicBezTo>
                <a:cubicBezTo>
                  <a:pt x="1273159" y="514713"/>
                  <a:pt x="1290331" y="510112"/>
                  <a:pt x="1305614" y="501073"/>
                </a:cubicBezTo>
                <a:cubicBezTo>
                  <a:pt x="1320897" y="492035"/>
                  <a:pt x="1333016" y="478478"/>
                  <a:pt x="1341973" y="460401"/>
                </a:cubicBezTo>
                <a:cubicBezTo>
                  <a:pt x="1350929" y="442325"/>
                  <a:pt x="1355407" y="419401"/>
                  <a:pt x="1355407" y="391629"/>
                </a:cubicBezTo>
                <a:cubicBezTo>
                  <a:pt x="1355407" y="362871"/>
                  <a:pt x="1351257" y="339289"/>
                  <a:pt x="1342959" y="320884"/>
                </a:cubicBezTo>
                <a:cubicBezTo>
                  <a:pt x="1334660" y="302479"/>
                  <a:pt x="1323239" y="288758"/>
                  <a:pt x="1308695" y="279719"/>
                </a:cubicBezTo>
                <a:cubicBezTo>
                  <a:pt x="1294152" y="270681"/>
                  <a:pt x="1277514" y="266162"/>
                  <a:pt x="1258780" y="266162"/>
                </a:cubicBezTo>
                <a:close/>
                <a:moveTo>
                  <a:pt x="947552" y="266162"/>
                </a:moveTo>
                <a:cubicBezTo>
                  <a:pt x="921753" y="266162"/>
                  <a:pt x="900019" y="271133"/>
                  <a:pt x="882354" y="281075"/>
                </a:cubicBezTo>
                <a:cubicBezTo>
                  <a:pt x="864689" y="291017"/>
                  <a:pt x="851296" y="305191"/>
                  <a:pt x="842175" y="323596"/>
                </a:cubicBezTo>
                <a:cubicBezTo>
                  <a:pt x="833055" y="342001"/>
                  <a:pt x="828495" y="363939"/>
                  <a:pt x="828495" y="389410"/>
                </a:cubicBezTo>
                <a:cubicBezTo>
                  <a:pt x="828495" y="415703"/>
                  <a:pt x="833178" y="438217"/>
                  <a:pt x="842545" y="456950"/>
                </a:cubicBezTo>
                <a:cubicBezTo>
                  <a:pt x="851912" y="475684"/>
                  <a:pt x="865716" y="490022"/>
                  <a:pt x="883956" y="499964"/>
                </a:cubicBezTo>
                <a:cubicBezTo>
                  <a:pt x="902197" y="509906"/>
                  <a:pt x="924710" y="514877"/>
                  <a:pt x="951497" y="514877"/>
                </a:cubicBezTo>
                <a:cubicBezTo>
                  <a:pt x="973352" y="514877"/>
                  <a:pt x="992456" y="511796"/>
                  <a:pt x="1008807" y="505634"/>
                </a:cubicBezTo>
                <a:cubicBezTo>
                  <a:pt x="1025158" y="499471"/>
                  <a:pt x="1038058" y="490145"/>
                  <a:pt x="1047506" y="477656"/>
                </a:cubicBezTo>
                <a:cubicBezTo>
                  <a:pt x="1056956" y="465167"/>
                  <a:pt x="1062091" y="449556"/>
                  <a:pt x="1062912" y="430822"/>
                </a:cubicBezTo>
                <a:lnTo>
                  <a:pt x="998577" y="430822"/>
                </a:lnTo>
                <a:cubicBezTo>
                  <a:pt x="998413" y="442982"/>
                  <a:pt x="994058" y="452144"/>
                  <a:pt x="985513" y="458306"/>
                </a:cubicBezTo>
                <a:cubicBezTo>
                  <a:pt x="976968" y="464469"/>
                  <a:pt x="965629" y="467550"/>
                  <a:pt x="951497" y="467550"/>
                </a:cubicBezTo>
                <a:cubicBezTo>
                  <a:pt x="937857" y="467550"/>
                  <a:pt x="926847" y="464551"/>
                  <a:pt x="918466" y="458553"/>
                </a:cubicBezTo>
                <a:cubicBezTo>
                  <a:pt x="910085" y="452555"/>
                  <a:pt x="903964" y="444626"/>
                  <a:pt x="900102" y="434766"/>
                </a:cubicBezTo>
                <a:cubicBezTo>
                  <a:pt x="896240" y="424906"/>
                  <a:pt x="894145" y="414307"/>
                  <a:pt x="893816" y="402968"/>
                </a:cubicBezTo>
                <a:lnTo>
                  <a:pt x="1062666" y="402968"/>
                </a:lnTo>
                <a:cubicBezTo>
                  <a:pt x="1062995" y="401160"/>
                  <a:pt x="1063242" y="398572"/>
                  <a:pt x="1063406" y="395203"/>
                </a:cubicBezTo>
                <a:cubicBezTo>
                  <a:pt x="1063570" y="391834"/>
                  <a:pt x="1063653" y="389164"/>
                  <a:pt x="1063653" y="387192"/>
                </a:cubicBezTo>
                <a:cubicBezTo>
                  <a:pt x="1063653" y="348410"/>
                  <a:pt x="1053258" y="318543"/>
                  <a:pt x="1032470" y="297590"/>
                </a:cubicBezTo>
                <a:cubicBezTo>
                  <a:pt x="1011683" y="276638"/>
                  <a:pt x="983377" y="266162"/>
                  <a:pt x="947552" y="266162"/>
                </a:cubicBezTo>
                <a:close/>
                <a:moveTo>
                  <a:pt x="5779192" y="265669"/>
                </a:moveTo>
                <a:cubicBezTo>
                  <a:pt x="5754871" y="265669"/>
                  <a:pt x="5733549" y="270558"/>
                  <a:pt x="5715226" y="280336"/>
                </a:cubicBezTo>
                <a:cubicBezTo>
                  <a:pt x="5696904" y="290113"/>
                  <a:pt x="5682729" y="304328"/>
                  <a:pt x="5672706" y="322980"/>
                </a:cubicBezTo>
                <a:cubicBezTo>
                  <a:pt x="5662681" y="341631"/>
                  <a:pt x="5657670" y="364268"/>
                  <a:pt x="5657670" y="390889"/>
                </a:cubicBezTo>
                <a:cubicBezTo>
                  <a:pt x="5657670" y="417018"/>
                  <a:pt x="5662681" y="439285"/>
                  <a:pt x="5672706" y="457690"/>
                </a:cubicBezTo>
                <a:cubicBezTo>
                  <a:pt x="5682729" y="476095"/>
                  <a:pt x="5696904" y="490145"/>
                  <a:pt x="5715226" y="499841"/>
                </a:cubicBezTo>
                <a:cubicBezTo>
                  <a:pt x="5733549" y="509536"/>
                  <a:pt x="5754871" y="514384"/>
                  <a:pt x="5779192" y="514384"/>
                </a:cubicBezTo>
                <a:cubicBezTo>
                  <a:pt x="5803841" y="514384"/>
                  <a:pt x="5825329" y="509536"/>
                  <a:pt x="5843651" y="499841"/>
                </a:cubicBezTo>
                <a:cubicBezTo>
                  <a:pt x="5861973" y="490145"/>
                  <a:pt x="5876230" y="476095"/>
                  <a:pt x="5886418" y="457690"/>
                </a:cubicBezTo>
                <a:cubicBezTo>
                  <a:pt x="5896606" y="439285"/>
                  <a:pt x="5901700" y="417018"/>
                  <a:pt x="5901700" y="390889"/>
                </a:cubicBezTo>
                <a:cubicBezTo>
                  <a:pt x="5901700" y="364268"/>
                  <a:pt x="5896606" y="341631"/>
                  <a:pt x="5886418" y="322980"/>
                </a:cubicBezTo>
                <a:cubicBezTo>
                  <a:pt x="5876230" y="304328"/>
                  <a:pt x="5861973" y="290113"/>
                  <a:pt x="5843651" y="280336"/>
                </a:cubicBezTo>
                <a:cubicBezTo>
                  <a:pt x="5825329" y="270558"/>
                  <a:pt x="5803841" y="265669"/>
                  <a:pt x="5779192" y="265669"/>
                </a:cubicBezTo>
                <a:close/>
                <a:moveTo>
                  <a:pt x="5366021" y="213165"/>
                </a:moveTo>
                <a:lnTo>
                  <a:pt x="5366021" y="269860"/>
                </a:lnTo>
                <a:lnTo>
                  <a:pt x="5326089" y="269860"/>
                </a:lnTo>
                <a:lnTo>
                  <a:pt x="5326089" y="320145"/>
                </a:lnTo>
                <a:lnTo>
                  <a:pt x="5366021" y="320145"/>
                </a:lnTo>
                <a:lnTo>
                  <a:pt x="5366021" y="426631"/>
                </a:lnTo>
                <a:cubicBezTo>
                  <a:pt x="5366021" y="446351"/>
                  <a:pt x="5368651" y="462332"/>
                  <a:pt x="5373910" y="474575"/>
                </a:cubicBezTo>
                <a:cubicBezTo>
                  <a:pt x="5379168" y="486818"/>
                  <a:pt x="5388495" y="495856"/>
                  <a:pt x="5401888" y="501690"/>
                </a:cubicBezTo>
                <a:cubicBezTo>
                  <a:pt x="5415279" y="507523"/>
                  <a:pt x="5434137" y="510440"/>
                  <a:pt x="5458458" y="510440"/>
                </a:cubicBezTo>
                <a:lnTo>
                  <a:pt x="5483847" y="510440"/>
                </a:lnTo>
                <a:lnTo>
                  <a:pt x="5483847" y="459908"/>
                </a:lnTo>
                <a:lnTo>
                  <a:pt x="5460677" y="459908"/>
                </a:lnTo>
                <a:cubicBezTo>
                  <a:pt x="5448186" y="459908"/>
                  <a:pt x="5440176" y="456868"/>
                  <a:pt x="5436643" y="450788"/>
                </a:cubicBezTo>
                <a:cubicBezTo>
                  <a:pt x="5433111" y="444708"/>
                  <a:pt x="5431343" y="435341"/>
                  <a:pt x="5431343" y="422687"/>
                </a:cubicBezTo>
                <a:lnTo>
                  <a:pt x="5431343" y="320145"/>
                </a:lnTo>
                <a:lnTo>
                  <a:pt x="5483847" y="320145"/>
                </a:lnTo>
                <a:lnTo>
                  <a:pt x="5483847" y="269860"/>
                </a:lnTo>
                <a:lnTo>
                  <a:pt x="5431343" y="269860"/>
                </a:lnTo>
                <a:lnTo>
                  <a:pt x="5431343" y="213165"/>
                </a:lnTo>
                <a:close/>
                <a:moveTo>
                  <a:pt x="4461148" y="213165"/>
                </a:moveTo>
                <a:lnTo>
                  <a:pt x="4461148" y="269860"/>
                </a:lnTo>
                <a:lnTo>
                  <a:pt x="4421216" y="269860"/>
                </a:lnTo>
                <a:lnTo>
                  <a:pt x="4421216" y="320145"/>
                </a:lnTo>
                <a:lnTo>
                  <a:pt x="4461148" y="320145"/>
                </a:lnTo>
                <a:lnTo>
                  <a:pt x="4461148" y="426631"/>
                </a:lnTo>
                <a:cubicBezTo>
                  <a:pt x="4461148" y="446351"/>
                  <a:pt x="4463777" y="462332"/>
                  <a:pt x="4469037" y="474575"/>
                </a:cubicBezTo>
                <a:cubicBezTo>
                  <a:pt x="4474292" y="486818"/>
                  <a:pt x="4483618" y="495856"/>
                  <a:pt x="4497014" y="501690"/>
                </a:cubicBezTo>
                <a:cubicBezTo>
                  <a:pt x="4510405" y="507523"/>
                  <a:pt x="4529262" y="510440"/>
                  <a:pt x="4553582" y="510440"/>
                </a:cubicBezTo>
                <a:lnTo>
                  <a:pt x="4578971" y="510440"/>
                </a:lnTo>
                <a:lnTo>
                  <a:pt x="4578971" y="459908"/>
                </a:lnTo>
                <a:lnTo>
                  <a:pt x="4555803" y="459908"/>
                </a:lnTo>
                <a:cubicBezTo>
                  <a:pt x="4543313" y="459908"/>
                  <a:pt x="4535302" y="456868"/>
                  <a:pt x="4531767" y="450788"/>
                </a:cubicBezTo>
                <a:cubicBezTo>
                  <a:pt x="4528237" y="444708"/>
                  <a:pt x="4526468" y="435341"/>
                  <a:pt x="4526468" y="422687"/>
                </a:cubicBezTo>
                <a:lnTo>
                  <a:pt x="4526468" y="320145"/>
                </a:lnTo>
                <a:lnTo>
                  <a:pt x="4578971" y="320145"/>
                </a:lnTo>
                <a:lnTo>
                  <a:pt x="4578971" y="269860"/>
                </a:lnTo>
                <a:lnTo>
                  <a:pt x="4526468" y="269860"/>
                </a:lnTo>
                <a:lnTo>
                  <a:pt x="4526468" y="213165"/>
                </a:lnTo>
                <a:close/>
                <a:moveTo>
                  <a:pt x="2879997" y="213165"/>
                </a:moveTo>
                <a:lnTo>
                  <a:pt x="2879997" y="269860"/>
                </a:lnTo>
                <a:lnTo>
                  <a:pt x="2840065" y="269860"/>
                </a:lnTo>
                <a:lnTo>
                  <a:pt x="2840065" y="320145"/>
                </a:lnTo>
                <a:lnTo>
                  <a:pt x="2879997" y="320145"/>
                </a:lnTo>
                <a:lnTo>
                  <a:pt x="2879997" y="426631"/>
                </a:lnTo>
                <a:cubicBezTo>
                  <a:pt x="2879997" y="446351"/>
                  <a:pt x="2882627" y="462332"/>
                  <a:pt x="2887886" y="474575"/>
                </a:cubicBezTo>
                <a:cubicBezTo>
                  <a:pt x="2893144" y="486818"/>
                  <a:pt x="2902470" y="495856"/>
                  <a:pt x="2915863" y="501690"/>
                </a:cubicBezTo>
                <a:cubicBezTo>
                  <a:pt x="2929256" y="507523"/>
                  <a:pt x="2948112" y="510440"/>
                  <a:pt x="2972434" y="510440"/>
                </a:cubicBezTo>
                <a:lnTo>
                  <a:pt x="2997823" y="510440"/>
                </a:lnTo>
                <a:lnTo>
                  <a:pt x="2997823" y="459908"/>
                </a:lnTo>
                <a:lnTo>
                  <a:pt x="2974652" y="459908"/>
                </a:lnTo>
                <a:cubicBezTo>
                  <a:pt x="2962163" y="459908"/>
                  <a:pt x="2954152" y="456868"/>
                  <a:pt x="2950619" y="450788"/>
                </a:cubicBezTo>
                <a:cubicBezTo>
                  <a:pt x="2947086" y="444708"/>
                  <a:pt x="2945319" y="435341"/>
                  <a:pt x="2945319" y="422687"/>
                </a:cubicBezTo>
                <a:lnTo>
                  <a:pt x="2945319" y="320145"/>
                </a:lnTo>
                <a:lnTo>
                  <a:pt x="2997823" y="320145"/>
                </a:lnTo>
                <a:lnTo>
                  <a:pt x="2997823" y="269860"/>
                </a:lnTo>
                <a:lnTo>
                  <a:pt x="2945319" y="269860"/>
                </a:lnTo>
                <a:lnTo>
                  <a:pt x="2945319" y="213165"/>
                </a:lnTo>
                <a:close/>
                <a:moveTo>
                  <a:pt x="670197" y="213165"/>
                </a:moveTo>
                <a:lnTo>
                  <a:pt x="670197" y="269860"/>
                </a:lnTo>
                <a:lnTo>
                  <a:pt x="630265" y="269860"/>
                </a:lnTo>
                <a:lnTo>
                  <a:pt x="630265" y="320145"/>
                </a:lnTo>
                <a:lnTo>
                  <a:pt x="670197" y="320145"/>
                </a:lnTo>
                <a:lnTo>
                  <a:pt x="670197" y="426631"/>
                </a:lnTo>
                <a:cubicBezTo>
                  <a:pt x="670197" y="446351"/>
                  <a:pt x="672827" y="462332"/>
                  <a:pt x="678085" y="474575"/>
                </a:cubicBezTo>
                <a:cubicBezTo>
                  <a:pt x="683344" y="486818"/>
                  <a:pt x="692669" y="495856"/>
                  <a:pt x="706063" y="501690"/>
                </a:cubicBezTo>
                <a:cubicBezTo>
                  <a:pt x="719455" y="507523"/>
                  <a:pt x="738313" y="510440"/>
                  <a:pt x="762633" y="510440"/>
                </a:cubicBezTo>
                <a:lnTo>
                  <a:pt x="788023" y="510440"/>
                </a:lnTo>
                <a:lnTo>
                  <a:pt x="788023" y="459908"/>
                </a:lnTo>
                <a:lnTo>
                  <a:pt x="764852" y="459908"/>
                </a:lnTo>
                <a:cubicBezTo>
                  <a:pt x="752363" y="459908"/>
                  <a:pt x="744352" y="456868"/>
                  <a:pt x="740819" y="450788"/>
                </a:cubicBezTo>
                <a:cubicBezTo>
                  <a:pt x="737285" y="444708"/>
                  <a:pt x="735519" y="435341"/>
                  <a:pt x="735519" y="422687"/>
                </a:cubicBezTo>
                <a:lnTo>
                  <a:pt x="735519" y="320145"/>
                </a:lnTo>
                <a:lnTo>
                  <a:pt x="788023" y="320145"/>
                </a:lnTo>
                <a:lnTo>
                  <a:pt x="788023" y="269860"/>
                </a:lnTo>
                <a:lnTo>
                  <a:pt x="735519" y="269860"/>
                </a:lnTo>
                <a:lnTo>
                  <a:pt x="735519" y="213165"/>
                </a:lnTo>
                <a:close/>
                <a:moveTo>
                  <a:pt x="1617665" y="183093"/>
                </a:moveTo>
                <a:cubicBezTo>
                  <a:pt x="1594330" y="183093"/>
                  <a:pt x="1574446" y="187571"/>
                  <a:pt x="1558013" y="196527"/>
                </a:cubicBezTo>
                <a:cubicBezTo>
                  <a:pt x="1541580" y="205483"/>
                  <a:pt x="1529091" y="218424"/>
                  <a:pt x="1520545" y="235350"/>
                </a:cubicBezTo>
                <a:cubicBezTo>
                  <a:pt x="1512000" y="252276"/>
                  <a:pt x="1507728" y="272571"/>
                  <a:pt x="1507728" y="296235"/>
                </a:cubicBezTo>
                <a:lnTo>
                  <a:pt x="1570338" y="296235"/>
                </a:lnTo>
                <a:cubicBezTo>
                  <a:pt x="1570338" y="279802"/>
                  <a:pt x="1573994" y="266409"/>
                  <a:pt x="1581307" y="256056"/>
                </a:cubicBezTo>
                <a:cubicBezTo>
                  <a:pt x="1588619" y="245703"/>
                  <a:pt x="1600739" y="240526"/>
                  <a:pt x="1617665" y="240526"/>
                </a:cubicBezTo>
                <a:cubicBezTo>
                  <a:pt x="1632619" y="240526"/>
                  <a:pt x="1643136" y="244799"/>
                  <a:pt x="1649217" y="253344"/>
                </a:cubicBezTo>
                <a:cubicBezTo>
                  <a:pt x="1655297" y="261890"/>
                  <a:pt x="1658337" y="272571"/>
                  <a:pt x="1658337" y="285389"/>
                </a:cubicBezTo>
                <a:cubicBezTo>
                  <a:pt x="1658337" y="297714"/>
                  <a:pt x="1655010" y="309710"/>
                  <a:pt x="1648354" y="321377"/>
                </a:cubicBezTo>
                <a:cubicBezTo>
                  <a:pt x="1641699" y="333045"/>
                  <a:pt x="1631551" y="345123"/>
                  <a:pt x="1617911" y="357612"/>
                </a:cubicBezTo>
                <a:lnTo>
                  <a:pt x="1499840" y="465085"/>
                </a:lnTo>
                <a:lnTo>
                  <a:pt x="1499840" y="510440"/>
                </a:lnTo>
                <a:lnTo>
                  <a:pt x="1733765" y="510440"/>
                </a:lnTo>
                <a:lnTo>
                  <a:pt x="1733765" y="454978"/>
                </a:lnTo>
                <a:lnTo>
                  <a:pt x="1591290" y="454978"/>
                </a:lnTo>
                <a:lnTo>
                  <a:pt x="1655133" y="398531"/>
                </a:lnTo>
                <a:cubicBezTo>
                  <a:pt x="1668279" y="386863"/>
                  <a:pt x="1680152" y="375319"/>
                  <a:pt x="1690751" y="363898"/>
                </a:cubicBezTo>
                <a:cubicBezTo>
                  <a:pt x="1701351" y="352477"/>
                  <a:pt x="1709732" y="340070"/>
                  <a:pt x="1715894" y="326677"/>
                </a:cubicBezTo>
                <a:cubicBezTo>
                  <a:pt x="1722056" y="313284"/>
                  <a:pt x="1725138" y="297960"/>
                  <a:pt x="1725138" y="280705"/>
                </a:cubicBezTo>
                <a:cubicBezTo>
                  <a:pt x="1725138" y="260000"/>
                  <a:pt x="1720701" y="242416"/>
                  <a:pt x="1711827" y="227955"/>
                </a:cubicBezTo>
                <a:cubicBezTo>
                  <a:pt x="1702953" y="213494"/>
                  <a:pt x="1690464" y="202402"/>
                  <a:pt x="1674359" y="194678"/>
                </a:cubicBezTo>
                <a:cubicBezTo>
                  <a:pt x="1658255" y="186955"/>
                  <a:pt x="1639357" y="183093"/>
                  <a:pt x="1617665" y="183093"/>
                </a:cubicBezTo>
                <a:close/>
                <a:moveTo>
                  <a:pt x="3922077" y="178656"/>
                </a:moveTo>
                <a:lnTo>
                  <a:pt x="3922077" y="510440"/>
                </a:lnTo>
                <a:lnTo>
                  <a:pt x="4144664" y="510440"/>
                </a:lnTo>
                <a:lnTo>
                  <a:pt x="4144664" y="453007"/>
                </a:lnTo>
                <a:lnTo>
                  <a:pt x="3991343" y="453007"/>
                </a:lnTo>
                <a:lnTo>
                  <a:pt x="3991343" y="368705"/>
                </a:lnTo>
                <a:lnTo>
                  <a:pt x="4130367" y="368705"/>
                </a:lnTo>
                <a:lnTo>
                  <a:pt x="4130367" y="313243"/>
                </a:lnTo>
                <a:lnTo>
                  <a:pt x="3991343" y="313243"/>
                </a:lnTo>
                <a:lnTo>
                  <a:pt x="3991343" y="236090"/>
                </a:lnTo>
                <a:lnTo>
                  <a:pt x="4144664" y="236090"/>
                </a:lnTo>
                <a:lnTo>
                  <a:pt x="4144664" y="178656"/>
                </a:lnTo>
                <a:close/>
                <a:moveTo>
                  <a:pt x="2055178" y="178656"/>
                </a:moveTo>
                <a:lnTo>
                  <a:pt x="2055178" y="510440"/>
                </a:lnTo>
                <a:lnTo>
                  <a:pt x="2124444" y="510440"/>
                </a:lnTo>
                <a:lnTo>
                  <a:pt x="2124444" y="368705"/>
                </a:lnTo>
                <a:lnTo>
                  <a:pt x="2256813" y="368705"/>
                </a:lnTo>
                <a:lnTo>
                  <a:pt x="2256813" y="313736"/>
                </a:lnTo>
                <a:lnTo>
                  <a:pt x="2124444" y="313736"/>
                </a:lnTo>
                <a:lnTo>
                  <a:pt x="2124444" y="236090"/>
                </a:lnTo>
                <a:lnTo>
                  <a:pt x="2272095" y="236090"/>
                </a:lnTo>
                <a:lnTo>
                  <a:pt x="2272095" y="178656"/>
                </a:lnTo>
                <a:close/>
                <a:moveTo>
                  <a:pt x="5569428" y="174712"/>
                </a:moveTo>
                <a:cubicBezTo>
                  <a:pt x="5557431" y="174712"/>
                  <a:pt x="5548271" y="177711"/>
                  <a:pt x="5541944" y="183709"/>
                </a:cubicBezTo>
                <a:cubicBezTo>
                  <a:pt x="5535616" y="189707"/>
                  <a:pt x="5532455" y="197307"/>
                  <a:pt x="5532455" y="206510"/>
                </a:cubicBezTo>
                <a:cubicBezTo>
                  <a:pt x="5532455" y="215548"/>
                  <a:pt x="5535616" y="223107"/>
                  <a:pt x="5541944" y="229188"/>
                </a:cubicBezTo>
                <a:cubicBezTo>
                  <a:pt x="5548271" y="235268"/>
                  <a:pt x="5557431" y="238308"/>
                  <a:pt x="5569428" y="238308"/>
                </a:cubicBezTo>
                <a:cubicBezTo>
                  <a:pt x="5581424" y="238308"/>
                  <a:pt x="5590585" y="235268"/>
                  <a:pt x="5596911" y="229188"/>
                </a:cubicBezTo>
                <a:cubicBezTo>
                  <a:pt x="5603240" y="223107"/>
                  <a:pt x="5606402" y="215548"/>
                  <a:pt x="5606402" y="206510"/>
                </a:cubicBezTo>
                <a:cubicBezTo>
                  <a:pt x="5606402" y="197307"/>
                  <a:pt x="5603240" y="189707"/>
                  <a:pt x="5596911" y="183709"/>
                </a:cubicBezTo>
                <a:cubicBezTo>
                  <a:pt x="5590585" y="177711"/>
                  <a:pt x="5581424" y="174712"/>
                  <a:pt x="5569428" y="174712"/>
                </a:cubicBezTo>
                <a:close/>
                <a:moveTo>
                  <a:pt x="468679" y="174465"/>
                </a:moveTo>
                <a:cubicBezTo>
                  <a:pt x="444851" y="174465"/>
                  <a:pt x="423735" y="177670"/>
                  <a:pt x="405330" y="184079"/>
                </a:cubicBezTo>
                <a:cubicBezTo>
                  <a:pt x="386925" y="190488"/>
                  <a:pt x="372505" y="200471"/>
                  <a:pt x="362070" y="214028"/>
                </a:cubicBezTo>
                <a:cubicBezTo>
                  <a:pt x="351635" y="227585"/>
                  <a:pt x="346417" y="245128"/>
                  <a:pt x="346417" y="266655"/>
                </a:cubicBezTo>
                <a:cubicBezTo>
                  <a:pt x="346417" y="286703"/>
                  <a:pt x="350977" y="302972"/>
                  <a:pt x="360098" y="315461"/>
                </a:cubicBezTo>
                <a:cubicBezTo>
                  <a:pt x="369218" y="327951"/>
                  <a:pt x="382118" y="338139"/>
                  <a:pt x="398798" y="346027"/>
                </a:cubicBezTo>
                <a:cubicBezTo>
                  <a:pt x="415477" y="353915"/>
                  <a:pt x="435238" y="361145"/>
                  <a:pt x="458080" y="367719"/>
                </a:cubicBezTo>
                <a:cubicBezTo>
                  <a:pt x="477636" y="373142"/>
                  <a:pt x="492836" y="378195"/>
                  <a:pt x="503682" y="382878"/>
                </a:cubicBezTo>
                <a:cubicBezTo>
                  <a:pt x="514528" y="387562"/>
                  <a:pt x="522087" y="392738"/>
                  <a:pt x="526360" y="398408"/>
                </a:cubicBezTo>
                <a:cubicBezTo>
                  <a:pt x="530632" y="404077"/>
                  <a:pt x="532768" y="411266"/>
                  <a:pt x="532768" y="419976"/>
                </a:cubicBezTo>
                <a:cubicBezTo>
                  <a:pt x="532768" y="429014"/>
                  <a:pt x="530262" y="436450"/>
                  <a:pt x="525250" y="442284"/>
                </a:cubicBezTo>
                <a:cubicBezTo>
                  <a:pt x="520238" y="448118"/>
                  <a:pt x="513295" y="452431"/>
                  <a:pt x="504421" y="455225"/>
                </a:cubicBezTo>
                <a:cubicBezTo>
                  <a:pt x="495548" y="458019"/>
                  <a:pt x="485277" y="459415"/>
                  <a:pt x="473609" y="459415"/>
                </a:cubicBezTo>
                <a:cubicBezTo>
                  <a:pt x="461449" y="459415"/>
                  <a:pt x="450644" y="457854"/>
                  <a:pt x="441195" y="454732"/>
                </a:cubicBezTo>
                <a:cubicBezTo>
                  <a:pt x="431746" y="451610"/>
                  <a:pt x="424228" y="446392"/>
                  <a:pt x="418641" y="439079"/>
                </a:cubicBezTo>
                <a:cubicBezTo>
                  <a:pt x="413053" y="431767"/>
                  <a:pt x="410096" y="421701"/>
                  <a:pt x="409767" y="408884"/>
                </a:cubicBezTo>
                <a:lnTo>
                  <a:pt x="338776" y="408884"/>
                </a:lnTo>
                <a:cubicBezTo>
                  <a:pt x="338776" y="434026"/>
                  <a:pt x="344692" y="454403"/>
                  <a:pt x="356523" y="470015"/>
                </a:cubicBezTo>
                <a:cubicBezTo>
                  <a:pt x="368355" y="485626"/>
                  <a:pt x="384336" y="497006"/>
                  <a:pt x="404467" y="504155"/>
                </a:cubicBezTo>
                <a:cubicBezTo>
                  <a:pt x="424598" y="511303"/>
                  <a:pt x="447234" y="514877"/>
                  <a:pt x="472377" y="514877"/>
                </a:cubicBezTo>
                <a:cubicBezTo>
                  <a:pt x="497355" y="514877"/>
                  <a:pt x="519745" y="511508"/>
                  <a:pt x="539547" y="504771"/>
                </a:cubicBezTo>
                <a:cubicBezTo>
                  <a:pt x="559349" y="498033"/>
                  <a:pt x="575002" y="487434"/>
                  <a:pt x="586505" y="472973"/>
                </a:cubicBezTo>
                <a:cubicBezTo>
                  <a:pt x="598008" y="458512"/>
                  <a:pt x="603760" y="439531"/>
                  <a:pt x="603760" y="416032"/>
                </a:cubicBezTo>
                <a:cubicBezTo>
                  <a:pt x="603760" y="394998"/>
                  <a:pt x="599857" y="378031"/>
                  <a:pt x="592051" y="365130"/>
                </a:cubicBezTo>
                <a:cubicBezTo>
                  <a:pt x="584245" y="352231"/>
                  <a:pt x="572290" y="341713"/>
                  <a:pt x="556186" y="333579"/>
                </a:cubicBezTo>
                <a:cubicBezTo>
                  <a:pt x="540081" y="325445"/>
                  <a:pt x="519457" y="317680"/>
                  <a:pt x="494315" y="310285"/>
                </a:cubicBezTo>
                <a:cubicBezTo>
                  <a:pt x="473281" y="304205"/>
                  <a:pt x="457217" y="298782"/>
                  <a:pt x="446125" y="294016"/>
                </a:cubicBezTo>
                <a:cubicBezTo>
                  <a:pt x="435033" y="289251"/>
                  <a:pt x="427432" y="284362"/>
                  <a:pt x="423324" y="279350"/>
                </a:cubicBezTo>
                <a:cubicBezTo>
                  <a:pt x="419216" y="274338"/>
                  <a:pt x="417162" y="268545"/>
                  <a:pt x="417162" y="261972"/>
                </a:cubicBezTo>
                <a:cubicBezTo>
                  <a:pt x="417162" y="250469"/>
                  <a:pt x="422010" y="241964"/>
                  <a:pt x="431705" y="236459"/>
                </a:cubicBezTo>
                <a:cubicBezTo>
                  <a:pt x="441400" y="230954"/>
                  <a:pt x="453643" y="228202"/>
                  <a:pt x="468433" y="228202"/>
                </a:cubicBezTo>
                <a:cubicBezTo>
                  <a:pt x="483387" y="228202"/>
                  <a:pt x="496205" y="231694"/>
                  <a:pt x="506886" y="238678"/>
                </a:cubicBezTo>
                <a:cubicBezTo>
                  <a:pt x="517568" y="245662"/>
                  <a:pt x="522827" y="256220"/>
                  <a:pt x="522662" y="270353"/>
                </a:cubicBezTo>
                <a:lnTo>
                  <a:pt x="593653" y="270353"/>
                </a:lnTo>
                <a:cubicBezTo>
                  <a:pt x="593653" y="248497"/>
                  <a:pt x="587983" y="230502"/>
                  <a:pt x="576645" y="216370"/>
                </a:cubicBezTo>
                <a:cubicBezTo>
                  <a:pt x="565306" y="202237"/>
                  <a:pt x="550147" y="191720"/>
                  <a:pt x="531166" y="184818"/>
                </a:cubicBezTo>
                <a:cubicBezTo>
                  <a:pt x="512186" y="177916"/>
                  <a:pt x="491357" y="174465"/>
                  <a:pt x="468679" y="174465"/>
                </a:cubicBezTo>
                <a:close/>
                <a:moveTo>
                  <a:pt x="0" y="0"/>
                </a:moveTo>
                <a:lnTo>
                  <a:pt x="18288000" y="0"/>
                </a:lnTo>
                <a:lnTo>
                  <a:pt x="18288000" y="2476500"/>
                </a:lnTo>
                <a:lnTo>
                  <a:pt x="0" y="24765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22736-C44F-C6B8-FC9D-D98AEFD07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3" y="1219524"/>
            <a:ext cx="9168063" cy="6438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F1605-B518-C677-DC19-F86F2BB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219524"/>
            <a:ext cx="9144000" cy="643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865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07D265-E404-7688-3CEF-9357240E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8C739E2-BC6F-A347-B3EA-9D504AE39F50}"/>
              </a:ext>
            </a:extLst>
          </p:cNvPr>
          <p:cNvSpPr txBox="1"/>
          <p:nvPr/>
        </p:nvSpPr>
        <p:spPr>
          <a:xfrm>
            <a:off x="-24063" y="-34089"/>
            <a:ext cx="14549794" cy="1253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99"/>
              </a:lnSpc>
            </a:pPr>
            <a:r>
              <a:rPr lang="en-IN" sz="9600" dirty="0">
                <a:latin typeface="TT Hoves Bold" panose="020B0604020202020204" charset="0"/>
              </a:rPr>
              <a:t>Methodology Proposed</a:t>
            </a:r>
            <a:endParaRPr lang="en-US" sz="9999" b="1" spc="-469" dirty="0">
              <a:solidFill>
                <a:srgbClr val="000000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CD160E1-6C68-EEB9-C0F6-21AA15875EAA}"/>
              </a:ext>
            </a:extLst>
          </p:cNvPr>
          <p:cNvSpPr/>
          <p:nvPr/>
        </p:nvSpPr>
        <p:spPr>
          <a:xfrm>
            <a:off x="-24062" y="7124700"/>
            <a:ext cx="18287999" cy="3162300"/>
          </a:xfrm>
          <a:custGeom>
            <a:avLst/>
            <a:gdLst/>
            <a:ahLst/>
            <a:cxnLst/>
            <a:rect l="l" t="t" r="r" b="b"/>
            <a:pathLst>
              <a:path w="18287999" h="3162300">
                <a:moveTo>
                  <a:pt x="9952602" y="2891193"/>
                </a:moveTo>
                <a:cubicBezTo>
                  <a:pt x="9943399" y="2891193"/>
                  <a:pt x="9935757" y="2894110"/>
                  <a:pt x="9929678" y="2899943"/>
                </a:cubicBezTo>
                <a:cubicBezTo>
                  <a:pt x="9923598" y="2905777"/>
                  <a:pt x="9920558" y="2913213"/>
                  <a:pt x="9920558" y="2922251"/>
                </a:cubicBezTo>
                <a:cubicBezTo>
                  <a:pt x="9920558" y="2930961"/>
                  <a:pt x="9923598" y="2938315"/>
                  <a:pt x="9929678" y="2944313"/>
                </a:cubicBezTo>
                <a:cubicBezTo>
                  <a:pt x="9932718" y="2947312"/>
                  <a:pt x="9936148" y="2949561"/>
                  <a:pt x="9939969" y="2951060"/>
                </a:cubicBezTo>
                <a:lnTo>
                  <a:pt x="9949332" y="2952728"/>
                </a:lnTo>
                <a:lnTo>
                  <a:pt x="9945516" y="2965573"/>
                </a:lnTo>
                <a:cubicBezTo>
                  <a:pt x="9943338" y="2970133"/>
                  <a:pt x="9940442" y="2974344"/>
                  <a:pt x="9936827" y="2978206"/>
                </a:cubicBezTo>
                <a:cubicBezTo>
                  <a:pt x="9929595" y="2985930"/>
                  <a:pt x="9921214" y="2991928"/>
                  <a:pt x="9911684" y="2996200"/>
                </a:cubicBezTo>
                <a:lnTo>
                  <a:pt x="9922037" y="3019371"/>
                </a:lnTo>
                <a:cubicBezTo>
                  <a:pt x="9933704" y="3014277"/>
                  <a:pt x="9944180" y="3007786"/>
                  <a:pt x="9953465" y="2999898"/>
                </a:cubicBezTo>
                <a:cubicBezTo>
                  <a:pt x="9962749" y="2992010"/>
                  <a:pt x="9970144" y="2982356"/>
                  <a:pt x="9975650" y="2970934"/>
                </a:cubicBezTo>
                <a:cubicBezTo>
                  <a:pt x="9981155" y="2959514"/>
                  <a:pt x="9983907" y="2945997"/>
                  <a:pt x="9983907" y="2930386"/>
                </a:cubicBezTo>
                <a:cubicBezTo>
                  <a:pt x="9983907" y="2917075"/>
                  <a:pt x="9980949" y="2907215"/>
                  <a:pt x="9975034" y="2900806"/>
                </a:cubicBezTo>
                <a:cubicBezTo>
                  <a:pt x="9969118" y="2894397"/>
                  <a:pt x="9961640" y="2891193"/>
                  <a:pt x="9952602" y="2891193"/>
                </a:cubicBezTo>
                <a:close/>
                <a:moveTo>
                  <a:pt x="9152502" y="2891193"/>
                </a:moveTo>
                <a:cubicBezTo>
                  <a:pt x="9143299" y="2891193"/>
                  <a:pt x="9135657" y="2894110"/>
                  <a:pt x="9129578" y="2899943"/>
                </a:cubicBezTo>
                <a:cubicBezTo>
                  <a:pt x="9123498" y="2905777"/>
                  <a:pt x="9120458" y="2913213"/>
                  <a:pt x="9120458" y="2922251"/>
                </a:cubicBezTo>
                <a:cubicBezTo>
                  <a:pt x="9120458" y="2930961"/>
                  <a:pt x="9123498" y="2938315"/>
                  <a:pt x="9129578" y="2944313"/>
                </a:cubicBezTo>
                <a:cubicBezTo>
                  <a:pt x="9132618" y="2947312"/>
                  <a:pt x="9136048" y="2949561"/>
                  <a:pt x="9139869" y="2951060"/>
                </a:cubicBezTo>
                <a:lnTo>
                  <a:pt x="9149232" y="2952728"/>
                </a:lnTo>
                <a:lnTo>
                  <a:pt x="9145416" y="2965573"/>
                </a:lnTo>
                <a:cubicBezTo>
                  <a:pt x="9143238" y="2970133"/>
                  <a:pt x="9140341" y="2974344"/>
                  <a:pt x="9136727" y="2978206"/>
                </a:cubicBezTo>
                <a:cubicBezTo>
                  <a:pt x="9129495" y="2985930"/>
                  <a:pt x="9121114" y="2991928"/>
                  <a:pt x="9111584" y="2996200"/>
                </a:cubicBezTo>
                <a:lnTo>
                  <a:pt x="9121937" y="3019371"/>
                </a:lnTo>
                <a:cubicBezTo>
                  <a:pt x="9133604" y="3014277"/>
                  <a:pt x="9144080" y="3007786"/>
                  <a:pt x="9153365" y="2999898"/>
                </a:cubicBezTo>
                <a:cubicBezTo>
                  <a:pt x="9162649" y="2992010"/>
                  <a:pt x="9170044" y="2982356"/>
                  <a:pt x="9175550" y="2970934"/>
                </a:cubicBezTo>
                <a:cubicBezTo>
                  <a:pt x="9181055" y="2959514"/>
                  <a:pt x="9183807" y="2945997"/>
                  <a:pt x="9183807" y="2930386"/>
                </a:cubicBezTo>
                <a:cubicBezTo>
                  <a:pt x="9183807" y="2917075"/>
                  <a:pt x="9180849" y="2907215"/>
                  <a:pt x="9174934" y="2900806"/>
                </a:cubicBezTo>
                <a:cubicBezTo>
                  <a:pt x="9169018" y="2894397"/>
                  <a:pt x="9161540" y="2891193"/>
                  <a:pt x="9152502" y="2891193"/>
                </a:cubicBezTo>
                <a:close/>
                <a:moveTo>
                  <a:pt x="7266553" y="2891193"/>
                </a:moveTo>
                <a:cubicBezTo>
                  <a:pt x="7257351" y="2891193"/>
                  <a:pt x="7249709" y="2894110"/>
                  <a:pt x="7243629" y="2899943"/>
                </a:cubicBezTo>
                <a:cubicBezTo>
                  <a:pt x="7237547" y="2905777"/>
                  <a:pt x="7234508" y="2913213"/>
                  <a:pt x="7234508" y="2922251"/>
                </a:cubicBezTo>
                <a:cubicBezTo>
                  <a:pt x="7234508" y="2930961"/>
                  <a:pt x="7237547" y="2938315"/>
                  <a:pt x="7243629" y="2944313"/>
                </a:cubicBezTo>
                <a:cubicBezTo>
                  <a:pt x="7246668" y="2947312"/>
                  <a:pt x="7250099" y="2949561"/>
                  <a:pt x="7253921" y="2951060"/>
                </a:cubicBezTo>
                <a:lnTo>
                  <a:pt x="7263282" y="2952728"/>
                </a:lnTo>
                <a:lnTo>
                  <a:pt x="7259466" y="2965573"/>
                </a:lnTo>
                <a:cubicBezTo>
                  <a:pt x="7257288" y="2970133"/>
                  <a:pt x="7254393" y="2974344"/>
                  <a:pt x="7250777" y="2978206"/>
                </a:cubicBezTo>
                <a:cubicBezTo>
                  <a:pt x="7243546" y="2985930"/>
                  <a:pt x="7235165" y="2991928"/>
                  <a:pt x="7225635" y="2996200"/>
                </a:cubicBezTo>
                <a:lnTo>
                  <a:pt x="7235986" y="3019371"/>
                </a:lnTo>
                <a:cubicBezTo>
                  <a:pt x="7247655" y="3014277"/>
                  <a:pt x="7258131" y="3007786"/>
                  <a:pt x="7267415" y="2999898"/>
                </a:cubicBezTo>
                <a:cubicBezTo>
                  <a:pt x="7276701" y="2992010"/>
                  <a:pt x="7284095" y="2982356"/>
                  <a:pt x="7289600" y="2970934"/>
                </a:cubicBezTo>
                <a:cubicBezTo>
                  <a:pt x="7295105" y="2959514"/>
                  <a:pt x="7297858" y="2945997"/>
                  <a:pt x="7297858" y="2930386"/>
                </a:cubicBezTo>
                <a:cubicBezTo>
                  <a:pt x="7297858" y="2917075"/>
                  <a:pt x="7294900" y="2907215"/>
                  <a:pt x="7288984" y="2900806"/>
                </a:cubicBezTo>
                <a:cubicBezTo>
                  <a:pt x="7283068" y="2894397"/>
                  <a:pt x="7275591" y="2891193"/>
                  <a:pt x="7266553" y="2891193"/>
                </a:cubicBezTo>
                <a:close/>
                <a:moveTo>
                  <a:pt x="2885053" y="2891193"/>
                </a:moveTo>
                <a:cubicBezTo>
                  <a:pt x="2875850" y="2891193"/>
                  <a:pt x="2868209" y="2894110"/>
                  <a:pt x="2862129" y="2899943"/>
                </a:cubicBezTo>
                <a:cubicBezTo>
                  <a:pt x="2856049" y="2905777"/>
                  <a:pt x="2853008" y="2913213"/>
                  <a:pt x="2853008" y="2922251"/>
                </a:cubicBezTo>
                <a:cubicBezTo>
                  <a:pt x="2853008" y="2930961"/>
                  <a:pt x="2856049" y="2938315"/>
                  <a:pt x="2862129" y="2944313"/>
                </a:cubicBezTo>
                <a:cubicBezTo>
                  <a:pt x="2868209" y="2950311"/>
                  <a:pt x="2875850" y="2953310"/>
                  <a:pt x="2885053" y="2953310"/>
                </a:cubicBezTo>
                <a:cubicBezTo>
                  <a:pt x="2894091" y="2953310"/>
                  <a:pt x="2901568" y="2950311"/>
                  <a:pt x="2907484" y="2944313"/>
                </a:cubicBezTo>
                <a:cubicBezTo>
                  <a:pt x="2913400" y="2938315"/>
                  <a:pt x="2916358" y="2930961"/>
                  <a:pt x="2916358" y="2922251"/>
                </a:cubicBezTo>
                <a:cubicBezTo>
                  <a:pt x="2916358" y="2913213"/>
                  <a:pt x="2913400" y="2905777"/>
                  <a:pt x="2907484" y="2899943"/>
                </a:cubicBezTo>
                <a:cubicBezTo>
                  <a:pt x="2901568" y="2894110"/>
                  <a:pt x="2894091" y="2891193"/>
                  <a:pt x="2885053" y="2891193"/>
                </a:cubicBezTo>
                <a:close/>
                <a:moveTo>
                  <a:pt x="13136984" y="2834006"/>
                </a:moveTo>
                <a:lnTo>
                  <a:pt x="13136984" y="2882812"/>
                </a:lnTo>
                <a:cubicBezTo>
                  <a:pt x="13128110" y="2894644"/>
                  <a:pt x="13117100" y="2904422"/>
                  <a:pt x="13103954" y="2912145"/>
                </a:cubicBezTo>
                <a:cubicBezTo>
                  <a:pt x="13090807" y="2919868"/>
                  <a:pt x="13076017" y="2923730"/>
                  <a:pt x="13059584" y="2923730"/>
                </a:cubicBezTo>
                <a:cubicBezTo>
                  <a:pt x="13044794" y="2923730"/>
                  <a:pt x="13033579" y="2920156"/>
                  <a:pt x="13025937" y="2913008"/>
                </a:cubicBezTo>
                <a:cubicBezTo>
                  <a:pt x="13018296" y="2905859"/>
                  <a:pt x="13014475" y="2896287"/>
                  <a:pt x="13014475" y="2884291"/>
                </a:cubicBezTo>
                <a:cubicBezTo>
                  <a:pt x="13014475" y="2866708"/>
                  <a:pt x="13023965" y="2854054"/>
                  <a:pt x="13042946" y="2846330"/>
                </a:cubicBezTo>
                <a:cubicBezTo>
                  <a:pt x="13061926" y="2838607"/>
                  <a:pt x="13093272" y="2834498"/>
                  <a:pt x="13136984" y="2834006"/>
                </a:cubicBezTo>
                <a:close/>
                <a:moveTo>
                  <a:pt x="10317584" y="2834006"/>
                </a:moveTo>
                <a:lnTo>
                  <a:pt x="10317584" y="2882812"/>
                </a:lnTo>
                <a:cubicBezTo>
                  <a:pt x="10308710" y="2894644"/>
                  <a:pt x="10297700" y="2904422"/>
                  <a:pt x="10284554" y="2912145"/>
                </a:cubicBezTo>
                <a:cubicBezTo>
                  <a:pt x="10271407" y="2919868"/>
                  <a:pt x="10256617" y="2923730"/>
                  <a:pt x="10240184" y="2923730"/>
                </a:cubicBezTo>
                <a:cubicBezTo>
                  <a:pt x="10225394" y="2923730"/>
                  <a:pt x="10214179" y="2920156"/>
                  <a:pt x="10206537" y="2913008"/>
                </a:cubicBezTo>
                <a:cubicBezTo>
                  <a:pt x="10198896" y="2905859"/>
                  <a:pt x="10195075" y="2896287"/>
                  <a:pt x="10195075" y="2884291"/>
                </a:cubicBezTo>
                <a:cubicBezTo>
                  <a:pt x="10195075" y="2866708"/>
                  <a:pt x="10204565" y="2854054"/>
                  <a:pt x="10223546" y="2846330"/>
                </a:cubicBezTo>
                <a:cubicBezTo>
                  <a:pt x="10242526" y="2838607"/>
                  <a:pt x="10273872" y="2834498"/>
                  <a:pt x="10317584" y="2834006"/>
                </a:cubicBezTo>
                <a:close/>
                <a:moveTo>
                  <a:pt x="6659985" y="2834006"/>
                </a:moveTo>
                <a:lnTo>
                  <a:pt x="6659985" y="2882812"/>
                </a:lnTo>
                <a:cubicBezTo>
                  <a:pt x="6651111" y="2894644"/>
                  <a:pt x="6640102" y="2904422"/>
                  <a:pt x="6626954" y="2912145"/>
                </a:cubicBezTo>
                <a:cubicBezTo>
                  <a:pt x="6613808" y="2919868"/>
                  <a:pt x="6599018" y="2923730"/>
                  <a:pt x="6582585" y="2923730"/>
                </a:cubicBezTo>
                <a:cubicBezTo>
                  <a:pt x="6567795" y="2923730"/>
                  <a:pt x="6556580" y="2920156"/>
                  <a:pt x="6548938" y="2913008"/>
                </a:cubicBezTo>
                <a:cubicBezTo>
                  <a:pt x="6541296" y="2905859"/>
                  <a:pt x="6537477" y="2896287"/>
                  <a:pt x="6537477" y="2884291"/>
                </a:cubicBezTo>
                <a:cubicBezTo>
                  <a:pt x="6537477" y="2866708"/>
                  <a:pt x="6546967" y="2854054"/>
                  <a:pt x="6565946" y="2846330"/>
                </a:cubicBezTo>
                <a:cubicBezTo>
                  <a:pt x="6584927" y="2838607"/>
                  <a:pt x="6616272" y="2834498"/>
                  <a:pt x="6659985" y="2834006"/>
                </a:cubicBezTo>
                <a:close/>
                <a:moveTo>
                  <a:pt x="5421734" y="2834006"/>
                </a:moveTo>
                <a:lnTo>
                  <a:pt x="5421734" y="2882812"/>
                </a:lnTo>
                <a:cubicBezTo>
                  <a:pt x="5412861" y="2894644"/>
                  <a:pt x="5401851" y="2904422"/>
                  <a:pt x="5388705" y="2912145"/>
                </a:cubicBezTo>
                <a:cubicBezTo>
                  <a:pt x="5375558" y="2919868"/>
                  <a:pt x="5360769" y="2923730"/>
                  <a:pt x="5344336" y="2923730"/>
                </a:cubicBezTo>
                <a:cubicBezTo>
                  <a:pt x="5329545" y="2923730"/>
                  <a:pt x="5318330" y="2920156"/>
                  <a:pt x="5310689" y="2913008"/>
                </a:cubicBezTo>
                <a:cubicBezTo>
                  <a:pt x="5303047" y="2905859"/>
                  <a:pt x="5299227" y="2896287"/>
                  <a:pt x="5299227" y="2884291"/>
                </a:cubicBezTo>
                <a:cubicBezTo>
                  <a:pt x="5299227" y="2866708"/>
                  <a:pt x="5308716" y="2854054"/>
                  <a:pt x="5327696" y="2846330"/>
                </a:cubicBezTo>
                <a:cubicBezTo>
                  <a:pt x="5346677" y="2838607"/>
                  <a:pt x="5378023" y="2834498"/>
                  <a:pt x="5421734" y="2834006"/>
                </a:cubicBezTo>
                <a:close/>
                <a:moveTo>
                  <a:pt x="4602586" y="2834006"/>
                </a:moveTo>
                <a:lnTo>
                  <a:pt x="4602586" y="2882812"/>
                </a:lnTo>
                <a:cubicBezTo>
                  <a:pt x="4593711" y="2894644"/>
                  <a:pt x="4582702" y="2904422"/>
                  <a:pt x="4569555" y="2912145"/>
                </a:cubicBezTo>
                <a:cubicBezTo>
                  <a:pt x="4556409" y="2919868"/>
                  <a:pt x="4541619" y="2923730"/>
                  <a:pt x="4525186" y="2923730"/>
                </a:cubicBezTo>
                <a:cubicBezTo>
                  <a:pt x="4510396" y="2923730"/>
                  <a:pt x="4499180" y="2920156"/>
                  <a:pt x="4491538" y="2913008"/>
                </a:cubicBezTo>
                <a:cubicBezTo>
                  <a:pt x="4483897" y="2905859"/>
                  <a:pt x="4480076" y="2896287"/>
                  <a:pt x="4480076" y="2884291"/>
                </a:cubicBezTo>
                <a:cubicBezTo>
                  <a:pt x="4480076" y="2866708"/>
                  <a:pt x="4489567" y="2854054"/>
                  <a:pt x="4508548" y="2846330"/>
                </a:cubicBezTo>
                <a:cubicBezTo>
                  <a:pt x="4527526" y="2838607"/>
                  <a:pt x="4558873" y="2834498"/>
                  <a:pt x="4602586" y="2834006"/>
                </a:cubicBezTo>
                <a:close/>
                <a:moveTo>
                  <a:pt x="1897485" y="2834006"/>
                </a:moveTo>
                <a:lnTo>
                  <a:pt x="1897485" y="2882812"/>
                </a:lnTo>
                <a:cubicBezTo>
                  <a:pt x="1888612" y="2894644"/>
                  <a:pt x="1877601" y="2904422"/>
                  <a:pt x="1864455" y="2912145"/>
                </a:cubicBezTo>
                <a:cubicBezTo>
                  <a:pt x="1851308" y="2919868"/>
                  <a:pt x="1836519" y="2923730"/>
                  <a:pt x="1820085" y="2923730"/>
                </a:cubicBezTo>
                <a:cubicBezTo>
                  <a:pt x="1805295" y="2923730"/>
                  <a:pt x="1794080" y="2920156"/>
                  <a:pt x="1786439" y="2913008"/>
                </a:cubicBezTo>
                <a:cubicBezTo>
                  <a:pt x="1778797" y="2905859"/>
                  <a:pt x="1774976" y="2896287"/>
                  <a:pt x="1774976" y="2884291"/>
                </a:cubicBezTo>
                <a:cubicBezTo>
                  <a:pt x="1774976" y="2866708"/>
                  <a:pt x="1784467" y="2854054"/>
                  <a:pt x="1803447" y="2846330"/>
                </a:cubicBezTo>
                <a:cubicBezTo>
                  <a:pt x="1822427" y="2838607"/>
                  <a:pt x="1853773" y="2834498"/>
                  <a:pt x="1897485" y="2834006"/>
                </a:cubicBezTo>
                <a:close/>
                <a:moveTo>
                  <a:pt x="1211685" y="2834006"/>
                </a:moveTo>
                <a:lnTo>
                  <a:pt x="1211685" y="2882812"/>
                </a:lnTo>
                <a:cubicBezTo>
                  <a:pt x="1202811" y="2894644"/>
                  <a:pt x="1191801" y="2904422"/>
                  <a:pt x="1178655" y="2912145"/>
                </a:cubicBezTo>
                <a:cubicBezTo>
                  <a:pt x="1165508" y="2919868"/>
                  <a:pt x="1150719" y="2923730"/>
                  <a:pt x="1134285" y="2923730"/>
                </a:cubicBezTo>
                <a:cubicBezTo>
                  <a:pt x="1119495" y="2923730"/>
                  <a:pt x="1108280" y="2920156"/>
                  <a:pt x="1100638" y="2913008"/>
                </a:cubicBezTo>
                <a:cubicBezTo>
                  <a:pt x="1092997" y="2905859"/>
                  <a:pt x="1089176" y="2896287"/>
                  <a:pt x="1089176" y="2884291"/>
                </a:cubicBezTo>
                <a:cubicBezTo>
                  <a:pt x="1089176" y="2866708"/>
                  <a:pt x="1098666" y="2854054"/>
                  <a:pt x="1117647" y="2846330"/>
                </a:cubicBezTo>
                <a:cubicBezTo>
                  <a:pt x="1136627" y="2838607"/>
                  <a:pt x="1167973" y="2834498"/>
                  <a:pt x="1211685" y="2834006"/>
                </a:cubicBezTo>
                <a:close/>
                <a:moveTo>
                  <a:pt x="10805294" y="2740090"/>
                </a:moveTo>
                <a:cubicBezTo>
                  <a:pt x="10821892" y="2740090"/>
                  <a:pt x="10835654" y="2744486"/>
                  <a:pt x="10846582" y="2753278"/>
                </a:cubicBezTo>
                <a:cubicBezTo>
                  <a:pt x="10857510" y="2762070"/>
                  <a:pt x="10866343" y="2773203"/>
                  <a:pt x="10873080" y="2786678"/>
                </a:cubicBezTo>
                <a:lnTo>
                  <a:pt x="10873080" y="2879114"/>
                </a:lnTo>
                <a:cubicBezTo>
                  <a:pt x="10865850" y="2890782"/>
                  <a:pt x="10856401" y="2900765"/>
                  <a:pt x="10844733" y="2909064"/>
                </a:cubicBezTo>
                <a:cubicBezTo>
                  <a:pt x="10833065" y="2917363"/>
                  <a:pt x="10818441" y="2921512"/>
                  <a:pt x="10800857" y="2921512"/>
                </a:cubicBezTo>
                <a:cubicBezTo>
                  <a:pt x="10780644" y="2921512"/>
                  <a:pt x="10765321" y="2913706"/>
                  <a:pt x="10754885" y="2898094"/>
                </a:cubicBezTo>
                <a:cubicBezTo>
                  <a:pt x="10744450" y="2882483"/>
                  <a:pt x="10739233" y="2859806"/>
                  <a:pt x="10739233" y="2830062"/>
                </a:cubicBezTo>
                <a:cubicBezTo>
                  <a:pt x="10739233" y="2801304"/>
                  <a:pt x="10744779" y="2779119"/>
                  <a:pt x="10755871" y="2763508"/>
                </a:cubicBezTo>
                <a:cubicBezTo>
                  <a:pt x="10766964" y="2747896"/>
                  <a:pt x="10783438" y="2740090"/>
                  <a:pt x="10805294" y="2740090"/>
                </a:cubicBezTo>
                <a:close/>
                <a:moveTo>
                  <a:pt x="12224449" y="2739844"/>
                </a:moveTo>
                <a:cubicBezTo>
                  <a:pt x="12244498" y="2739844"/>
                  <a:pt x="12259698" y="2747650"/>
                  <a:pt x="12270051" y="2763261"/>
                </a:cubicBezTo>
                <a:cubicBezTo>
                  <a:pt x="12280404" y="2778872"/>
                  <a:pt x="12285580" y="2801386"/>
                  <a:pt x="12285580" y="2830801"/>
                </a:cubicBezTo>
                <a:cubicBezTo>
                  <a:pt x="12285580" y="2859888"/>
                  <a:pt x="12280034" y="2882278"/>
                  <a:pt x="12268942" y="2897971"/>
                </a:cubicBezTo>
                <a:cubicBezTo>
                  <a:pt x="12257849" y="2913665"/>
                  <a:pt x="12241375" y="2921512"/>
                  <a:pt x="12219519" y="2921512"/>
                </a:cubicBezTo>
                <a:cubicBezTo>
                  <a:pt x="12203250" y="2921512"/>
                  <a:pt x="12189529" y="2917609"/>
                  <a:pt x="12178354" y="2909803"/>
                </a:cubicBezTo>
                <a:cubicBezTo>
                  <a:pt x="12167179" y="2901998"/>
                  <a:pt x="12158306" y="2891850"/>
                  <a:pt x="12151733" y="2879361"/>
                </a:cubicBezTo>
                <a:lnTo>
                  <a:pt x="12151733" y="2786678"/>
                </a:lnTo>
                <a:cubicBezTo>
                  <a:pt x="12158471" y="2774189"/>
                  <a:pt x="12167878" y="2763261"/>
                  <a:pt x="12179957" y="2753894"/>
                </a:cubicBezTo>
                <a:cubicBezTo>
                  <a:pt x="12192035" y="2744527"/>
                  <a:pt x="12206865" y="2739844"/>
                  <a:pt x="12224449" y="2739844"/>
                </a:cubicBezTo>
                <a:close/>
                <a:moveTo>
                  <a:pt x="4280601" y="2739844"/>
                </a:moveTo>
                <a:cubicBezTo>
                  <a:pt x="4300649" y="2739844"/>
                  <a:pt x="4315850" y="2747650"/>
                  <a:pt x="4326202" y="2763261"/>
                </a:cubicBezTo>
                <a:cubicBezTo>
                  <a:pt x="4336555" y="2778872"/>
                  <a:pt x="4341732" y="2801386"/>
                  <a:pt x="4341732" y="2830801"/>
                </a:cubicBezTo>
                <a:cubicBezTo>
                  <a:pt x="4341732" y="2859888"/>
                  <a:pt x="4336186" y="2882278"/>
                  <a:pt x="4325092" y="2897971"/>
                </a:cubicBezTo>
                <a:cubicBezTo>
                  <a:pt x="4314001" y="2913665"/>
                  <a:pt x="4297526" y="2921512"/>
                  <a:pt x="4275670" y="2921512"/>
                </a:cubicBezTo>
                <a:cubicBezTo>
                  <a:pt x="4259401" y="2921512"/>
                  <a:pt x="4245680" y="2917609"/>
                  <a:pt x="4234506" y="2909803"/>
                </a:cubicBezTo>
                <a:cubicBezTo>
                  <a:pt x="4223331" y="2901998"/>
                  <a:pt x="4214457" y="2891850"/>
                  <a:pt x="4207884" y="2879361"/>
                </a:cubicBezTo>
                <a:lnTo>
                  <a:pt x="4207884" y="2786678"/>
                </a:lnTo>
                <a:cubicBezTo>
                  <a:pt x="4214622" y="2774189"/>
                  <a:pt x="4224030" y="2763261"/>
                  <a:pt x="4236108" y="2753894"/>
                </a:cubicBezTo>
                <a:cubicBezTo>
                  <a:pt x="4248186" y="2744527"/>
                  <a:pt x="4263017" y="2739844"/>
                  <a:pt x="4280601" y="2739844"/>
                </a:cubicBezTo>
                <a:close/>
                <a:moveTo>
                  <a:pt x="13366710" y="2739597"/>
                </a:moveTo>
                <a:cubicBezTo>
                  <a:pt x="13387086" y="2739597"/>
                  <a:pt x="13402494" y="2747485"/>
                  <a:pt x="13412928" y="2763261"/>
                </a:cubicBezTo>
                <a:cubicBezTo>
                  <a:pt x="13423363" y="2779037"/>
                  <a:pt x="13428580" y="2801714"/>
                  <a:pt x="13428580" y="2831294"/>
                </a:cubicBezTo>
                <a:cubicBezTo>
                  <a:pt x="13428580" y="2860052"/>
                  <a:pt x="13422993" y="2882278"/>
                  <a:pt x="13411819" y="2897971"/>
                </a:cubicBezTo>
                <a:cubicBezTo>
                  <a:pt x="13400644" y="2913665"/>
                  <a:pt x="13384211" y="2921512"/>
                  <a:pt x="13362519" y="2921512"/>
                </a:cubicBezTo>
                <a:cubicBezTo>
                  <a:pt x="13346086" y="2921512"/>
                  <a:pt x="13332283" y="2917527"/>
                  <a:pt x="13321108" y="2909557"/>
                </a:cubicBezTo>
                <a:cubicBezTo>
                  <a:pt x="13309933" y="2901587"/>
                  <a:pt x="13301142" y="2891522"/>
                  <a:pt x="13294733" y="2879361"/>
                </a:cubicBezTo>
                <a:lnTo>
                  <a:pt x="13294733" y="2786925"/>
                </a:lnTo>
                <a:cubicBezTo>
                  <a:pt x="13301635" y="2773778"/>
                  <a:pt x="13311043" y="2762604"/>
                  <a:pt x="13322957" y="2753401"/>
                </a:cubicBezTo>
                <a:cubicBezTo>
                  <a:pt x="13334871" y="2744199"/>
                  <a:pt x="13349455" y="2739597"/>
                  <a:pt x="13366710" y="2739597"/>
                </a:cubicBezTo>
                <a:close/>
                <a:moveTo>
                  <a:pt x="3560221" y="2738858"/>
                </a:moveTo>
                <a:cubicBezTo>
                  <a:pt x="3577969" y="2738858"/>
                  <a:pt x="3592101" y="2742843"/>
                  <a:pt x="3602618" y="2750813"/>
                </a:cubicBezTo>
                <a:cubicBezTo>
                  <a:pt x="3613136" y="2758783"/>
                  <a:pt x="3620695" y="2769752"/>
                  <a:pt x="3625296" y="2783720"/>
                </a:cubicBezTo>
                <a:cubicBezTo>
                  <a:pt x="3629897" y="2797688"/>
                  <a:pt x="3632198" y="2813546"/>
                  <a:pt x="3632198" y="2831294"/>
                </a:cubicBezTo>
                <a:cubicBezTo>
                  <a:pt x="3632198" y="2848713"/>
                  <a:pt x="3629897" y="2864284"/>
                  <a:pt x="3625296" y="2878005"/>
                </a:cubicBezTo>
                <a:cubicBezTo>
                  <a:pt x="3620695" y="2891727"/>
                  <a:pt x="3613136" y="2902490"/>
                  <a:pt x="3602618" y="2910296"/>
                </a:cubicBezTo>
                <a:cubicBezTo>
                  <a:pt x="3592101" y="2918102"/>
                  <a:pt x="3577969" y="2922005"/>
                  <a:pt x="3560221" y="2922005"/>
                </a:cubicBezTo>
                <a:cubicBezTo>
                  <a:pt x="3542966" y="2922005"/>
                  <a:pt x="3529286" y="2918102"/>
                  <a:pt x="3519179" y="2910296"/>
                </a:cubicBezTo>
                <a:cubicBezTo>
                  <a:pt x="3509073" y="2902490"/>
                  <a:pt x="3501802" y="2891727"/>
                  <a:pt x="3497364" y="2878005"/>
                </a:cubicBezTo>
                <a:cubicBezTo>
                  <a:pt x="3492927" y="2864284"/>
                  <a:pt x="3490709" y="2848713"/>
                  <a:pt x="3490709" y="2831294"/>
                </a:cubicBezTo>
                <a:cubicBezTo>
                  <a:pt x="3490709" y="2813546"/>
                  <a:pt x="3492927" y="2797688"/>
                  <a:pt x="3497364" y="2783720"/>
                </a:cubicBezTo>
                <a:cubicBezTo>
                  <a:pt x="3501802" y="2769752"/>
                  <a:pt x="3509073" y="2758783"/>
                  <a:pt x="3519179" y="2750813"/>
                </a:cubicBezTo>
                <a:cubicBezTo>
                  <a:pt x="3529286" y="2742843"/>
                  <a:pt x="3542966" y="2738858"/>
                  <a:pt x="3560221" y="2738858"/>
                </a:cubicBezTo>
                <a:close/>
                <a:moveTo>
                  <a:pt x="2398171" y="2738858"/>
                </a:moveTo>
                <a:cubicBezTo>
                  <a:pt x="2415919" y="2738858"/>
                  <a:pt x="2430051" y="2742843"/>
                  <a:pt x="2440568" y="2750813"/>
                </a:cubicBezTo>
                <a:cubicBezTo>
                  <a:pt x="2451086" y="2758783"/>
                  <a:pt x="2458645" y="2769752"/>
                  <a:pt x="2463246" y="2783720"/>
                </a:cubicBezTo>
                <a:cubicBezTo>
                  <a:pt x="2467847" y="2797688"/>
                  <a:pt x="2470148" y="2813546"/>
                  <a:pt x="2470148" y="2831294"/>
                </a:cubicBezTo>
                <a:cubicBezTo>
                  <a:pt x="2470148" y="2848713"/>
                  <a:pt x="2467847" y="2864284"/>
                  <a:pt x="2463246" y="2878005"/>
                </a:cubicBezTo>
                <a:cubicBezTo>
                  <a:pt x="2458645" y="2891727"/>
                  <a:pt x="2451086" y="2902490"/>
                  <a:pt x="2440568" y="2910296"/>
                </a:cubicBezTo>
                <a:cubicBezTo>
                  <a:pt x="2430051" y="2918102"/>
                  <a:pt x="2415919" y="2922005"/>
                  <a:pt x="2398171" y="2922005"/>
                </a:cubicBezTo>
                <a:cubicBezTo>
                  <a:pt x="2380916" y="2922005"/>
                  <a:pt x="2367236" y="2918102"/>
                  <a:pt x="2357129" y="2910296"/>
                </a:cubicBezTo>
                <a:cubicBezTo>
                  <a:pt x="2347023" y="2902490"/>
                  <a:pt x="2339751" y="2891727"/>
                  <a:pt x="2335314" y="2878005"/>
                </a:cubicBezTo>
                <a:cubicBezTo>
                  <a:pt x="2330878" y="2864284"/>
                  <a:pt x="2328659" y="2848713"/>
                  <a:pt x="2328659" y="2831294"/>
                </a:cubicBezTo>
                <a:cubicBezTo>
                  <a:pt x="2328659" y="2813546"/>
                  <a:pt x="2330878" y="2797688"/>
                  <a:pt x="2335314" y="2783720"/>
                </a:cubicBezTo>
                <a:cubicBezTo>
                  <a:pt x="2339751" y="2769752"/>
                  <a:pt x="2347023" y="2758783"/>
                  <a:pt x="2357129" y="2750813"/>
                </a:cubicBezTo>
                <a:cubicBezTo>
                  <a:pt x="2367236" y="2742843"/>
                  <a:pt x="2380916" y="2738858"/>
                  <a:pt x="2398171" y="2738858"/>
                </a:cubicBezTo>
                <a:close/>
                <a:moveTo>
                  <a:pt x="12653144" y="2738118"/>
                </a:moveTo>
                <a:cubicBezTo>
                  <a:pt x="12673028" y="2738118"/>
                  <a:pt x="12688557" y="2744034"/>
                  <a:pt x="12699732" y="2755866"/>
                </a:cubicBezTo>
                <a:cubicBezTo>
                  <a:pt x="12710907" y="2767698"/>
                  <a:pt x="12716740" y="2784788"/>
                  <a:pt x="12717233" y="2807138"/>
                </a:cubicBezTo>
                <a:lnTo>
                  <a:pt x="12586097" y="2807138"/>
                </a:lnTo>
                <a:cubicBezTo>
                  <a:pt x="12587905" y="2784624"/>
                  <a:pt x="12594518" y="2767493"/>
                  <a:pt x="12605940" y="2755743"/>
                </a:cubicBezTo>
                <a:cubicBezTo>
                  <a:pt x="12617361" y="2743993"/>
                  <a:pt x="12633095" y="2738118"/>
                  <a:pt x="12653144" y="2738118"/>
                </a:cubicBezTo>
                <a:close/>
                <a:moveTo>
                  <a:pt x="11767319" y="2738118"/>
                </a:moveTo>
                <a:cubicBezTo>
                  <a:pt x="11787203" y="2738118"/>
                  <a:pt x="11802732" y="2744034"/>
                  <a:pt x="11813907" y="2755866"/>
                </a:cubicBezTo>
                <a:cubicBezTo>
                  <a:pt x="11825082" y="2767698"/>
                  <a:pt x="11830915" y="2784788"/>
                  <a:pt x="11831408" y="2807138"/>
                </a:cubicBezTo>
                <a:lnTo>
                  <a:pt x="11700272" y="2807138"/>
                </a:lnTo>
                <a:cubicBezTo>
                  <a:pt x="11702080" y="2784624"/>
                  <a:pt x="11708693" y="2767493"/>
                  <a:pt x="11720115" y="2755743"/>
                </a:cubicBezTo>
                <a:cubicBezTo>
                  <a:pt x="11731536" y="2743993"/>
                  <a:pt x="11747270" y="2738118"/>
                  <a:pt x="11767319" y="2738118"/>
                </a:cubicBezTo>
                <a:close/>
                <a:moveTo>
                  <a:pt x="4975996" y="2738118"/>
                </a:moveTo>
                <a:cubicBezTo>
                  <a:pt x="4995880" y="2738118"/>
                  <a:pt x="5011408" y="2744034"/>
                  <a:pt x="5022583" y="2755866"/>
                </a:cubicBezTo>
                <a:cubicBezTo>
                  <a:pt x="5033757" y="2767698"/>
                  <a:pt x="5039591" y="2784788"/>
                  <a:pt x="5040085" y="2807138"/>
                </a:cubicBezTo>
                <a:lnTo>
                  <a:pt x="4908948" y="2807138"/>
                </a:lnTo>
                <a:cubicBezTo>
                  <a:pt x="4910756" y="2784624"/>
                  <a:pt x="4917370" y="2767493"/>
                  <a:pt x="4928791" y="2755743"/>
                </a:cubicBezTo>
                <a:cubicBezTo>
                  <a:pt x="4940212" y="2743993"/>
                  <a:pt x="4955946" y="2738118"/>
                  <a:pt x="4975996" y="2738118"/>
                </a:cubicBezTo>
                <a:close/>
                <a:moveTo>
                  <a:pt x="425314" y="2711497"/>
                </a:moveTo>
                <a:cubicBezTo>
                  <a:pt x="408224" y="2711497"/>
                  <a:pt x="393558" y="2717577"/>
                  <a:pt x="381315" y="2729738"/>
                </a:cubicBezTo>
                <a:cubicBezTo>
                  <a:pt x="369072" y="2741898"/>
                  <a:pt x="362951" y="2756606"/>
                  <a:pt x="362951" y="2773860"/>
                </a:cubicBezTo>
                <a:cubicBezTo>
                  <a:pt x="362951" y="2791115"/>
                  <a:pt x="369072" y="2805864"/>
                  <a:pt x="381315" y="2818106"/>
                </a:cubicBezTo>
                <a:cubicBezTo>
                  <a:pt x="393558" y="2830349"/>
                  <a:pt x="408224" y="2836470"/>
                  <a:pt x="425314" y="2836470"/>
                </a:cubicBezTo>
                <a:cubicBezTo>
                  <a:pt x="442569" y="2836470"/>
                  <a:pt x="457318" y="2830349"/>
                  <a:pt x="469561" y="2818106"/>
                </a:cubicBezTo>
                <a:cubicBezTo>
                  <a:pt x="481803" y="2805864"/>
                  <a:pt x="487925" y="2791115"/>
                  <a:pt x="487925" y="2773860"/>
                </a:cubicBezTo>
                <a:cubicBezTo>
                  <a:pt x="487925" y="2756606"/>
                  <a:pt x="481803" y="2741898"/>
                  <a:pt x="469561" y="2729738"/>
                </a:cubicBezTo>
                <a:cubicBezTo>
                  <a:pt x="457318" y="2717577"/>
                  <a:pt x="442569" y="2711497"/>
                  <a:pt x="425314" y="2711497"/>
                </a:cubicBezTo>
                <a:close/>
                <a:moveTo>
                  <a:pt x="14042557" y="2710757"/>
                </a:moveTo>
                <a:lnTo>
                  <a:pt x="14138444" y="2950845"/>
                </a:lnTo>
                <a:lnTo>
                  <a:pt x="14129077" y="2972536"/>
                </a:lnTo>
                <a:cubicBezTo>
                  <a:pt x="14124476" y="2984204"/>
                  <a:pt x="14118930" y="2992544"/>
                  <a:pt x="14112439" y="2997556"/>
                </a:cubicBezTo>
                <a:cubicBezTo>
                  <a:pt x="14105947" y="3002568"/>
                  <a:pt x="14098018" y="3005074"/>
                  <a:pt x="14088652" y="3005074"/>
                </a:cubicBezTo>
                <a:lnTo>
                  <a:pt x="14068439" y="3005074"/>
                </a:lnTo>
                <a:lnTo>
                  <a:pt x="14068439" y="3039091"/>
                </a:lnTo>
                <a:lnTo>
                  <a:pt x="14092842" y="3039091"/>
                </a:lnTo>
                <a:cubicBezTo>
                  <a:pt x="14107139" y="3039091"/>
                  <a:pt x="14118888" y="3037160"/>
                  <a:pt x="14128091" y="3033298"/>
                </a:cubicBezTo>
                <a:cubicBezTo>
                  <a:pt x="14137294" y="3029436"/>
                  <a:pt x="14145059" y="3023151"/>
                  <a:pt x="14151385" y="3014441"/>
                </a:cubicBezTo>
                <a:cubicBezTo>
                  <a:pt x="14157711" y="3005732"/>
                  <a:pt x="14163669" y="2994228"/>
                  <a:pt x="14169256" y="2979932"/>
                </a:cubicBezTo>
                <a:lnTo>
                  <a:pt x="14180595" y="2950845"/>
                </a:lnTo>
                <a:lnTo>
                  <a:pt x="14270813" y="2710757"/>
                </a:lnTo>
                <a:lnTo>
                  <a:pt x="14228908" y="2710757"/>
                </a:lnTo>
                <a:lnTo>
                  <a:pt x="14160382" y="2907215"/>
                </a:lnTo>
                <a:lnTo>
                  <a:pt x="14086187" y="2710757"/>
                </a:lnTo>
                <a:close/>
                <a:moveTo>
                  <a:pt x="13796493" y="2710757"/>
                </a:moveTo>
                <a:lnTo>
                  <a:pt x="13796493" y="2950845"/>
                </a:lnTo>
                <a:lnTo>
                  <a:pt x="13837658" y="2950845"/>
                </a:lnTo>
                <a:lnTo>
                  <a:pt x="13837658" y="2710757"/>
                </a:lnTo>
                <a:close/>
                <a:moveTo>
                  <a:pt x="13539318" y="2710757"/>
                </a:moveTo>
                <a:lnTo>
                  <a:pt x="13539318" y="2950845"/>
                </a:lnTo>
                <a:lnTo>
                  <a:pt x="13580483" y="2950845"/>
                </a:lnTo>
                <a:lnTo>
                  <a:pt x="13580483" y="2710757"/>
                </a:lnTo>
                <a:close/>
                <a:moveTo>
                  <a:pt x="11110443" y="2710757"/>
                </a:moveTo>
                <a:lnTo>
                  <a:pt x="11110443" y="2950845"/>
                </a:lnTo>
                <a:lnTo>
                  <a:pt x="11151608" y="2950845"/>
                </a:lnTo>
                <a:lnTo>
                  <a:pt x="11151608" y="2710757"/>
                </a:lnTo>
                <a:close/>
                <a:moveTo>
                  <a:pt x="7003583" y="2710757"/>
                </a:moveTo>
                <a:lnTo>
                  <a:pt x="7099469" y="2950845"/>
                </a:lnTo>
                <a:lnTo>
                  <a:pt x="7090103" y="2972536"/>
                </a:lnTo>
                <a:cubicBezTo>
                  <a:pt x="7085501" y="2984204"/>
                  <a:pt x="7079955" y="2992544"/>
                  <a:pt x="7073464" y="2997556"/>
                </a:cubicBezTo>
                <a:cubicBezTo>
                  <a:pt x="7066973" y="3002568"/>
                  <a:pt x="7059044" y="3005074"/>
                  <a:pt x="7049677" y="3005074"/>
                </a:cubicBezTo>
                <a:lnTo>
                  <a:pt x="7029465" y="3005074"/>
                </a:lnTo>
                <a:lnTo>
                  <a:pt x="7029465" y="3039091"/>
                </a:lnTo>
                <a:lnTo>
                  <a:pt x="7053868" y="3039091"/>
                </a:lnTo>
                <a:cubicBezTo>
                  <a:pt x="7068165" y="3039091"/>
                  <a:pt x="7079915" y="3037160"/>
                  <a:pt x="7089117" y="3033298"/>
                </a:cubicBezTo>
                <a:cubicBezTo>
                  <a:pt x="7098319" y="3029436"/>
                  <a:pt x="7106084" y="3023151"/>
                  <a:pt x="7112411" y="3014441"/>
                </a:cubicBezTo>
                <a:cubicBezTo>
                  <a:pt x="7118738" y="3005732"/>
                  <a:pt x="7124694" y="2994228"/>
                  <a:pt x="7130282" y="2979932"/>
                </a:cubicBezTo>
                <a:lnTo>
                  <a:pt x="7141621" y="2950845"/>
                </a:lnTo>
                <a:lnTo>
                  <a:pt x="7231839" y="2710757"/>
                </a:lnTo>
                <a:lnTo>
                  <a:pt x="7189934" y="2710757"/>
                </a:lnTo>
                <a:lnTo>
                  <a:pt x="7121408" y="2907215"/>
                </a:lnTo>
                <a:lnTo>
                  <a:pt x="7047212" y="2710757"/>
                </a:lnTo>
                <a:close/>
                <a:moveTo>
                  <a:pt x="6069254" y="2710757"/>
                </a:moveTo>
                <a:lnTo>
                  <a:pt x="6069254" y="2867529"/>
                </a:lnTo>
                <a:cubicBezTo>
                  <a:pt x="6069254" y="2894644"/>
                  <a:pt x="6075415" y="2915925"/>
                  <a:pt x="6087740" y="2931372"/>
                </a:cubicBezTo>
                <a:cubicBezTo>
                  <a:pt x="6100066" y="2946819"/>
                  <a:pt x="6120114" y="2954542"/>
                  <a:pt x="6147886" y="2954542"/>
                </a:cubicBezTo>
                <a:cubicBezTo>
                  <a:pt x="6169085" y="2954542"/>
                  <a:pt x="6186709" y="2950147"/>
                  <a:pt x="6200759" y="2941355"/>
                </a:cubicBezTo>
                <a:cubicBezTo>
                  <a:pt x="6214810" y="2932563"/>
                  <a:pt x="6225696" y="2923402"/>
                  <a:pt x="6233421" y="2913870"/>
                </a:cubicBezTo>
                <a:lnTo>
                  <a:pt x="6234652" y="2950845"/>
                </a:lnTo>
                <a:lnTo>
                  <a:pt x="6274339" y="2950845"/>
                </a:lnTo>
                <a:lnTo>
                  <a:pt x="6274339" y="2710757"/>
                </a:lnTo>
                <a:lnTo>
                  <a:pt x="6232927" y="2710757"/>
                </a:lnTo>
                <a:lnTo>
                  <a:pt x="6232927" y="2880840"/>
                </a:lnTo>
                <a:cubicBezTo>
                  <a:pt x="6225532" y="2890700"/>
                  <a:pt x="6215754" y="2899368"/>
                  <a:pt x="6203594" y="2906845"/>
                </a:cubicBezTo>
                <a:cubicBezTo>
                  <a:pt x="6191434" y="2914322"/>
                  <a:pt x="6176315" y="2918061"/>
                  <a:pt x="6158240" y="2918061"/>
                </a:cubicBezTo>
                <a:cubicBezTo>
                  <a:pt x="6145257" y="2918061"/>
                  <a:pt x="6135315" y="2915678"/>
                  <a:pt x="6128413" y="2910912"/>
                </a:cubicBezTo>
                <a:cubicBezTo>
                  <a:pt x="6121510" y="2906147"/>
                  <a:pt x="6116828" y="2899492"/>
                  <a:pt x="6114363" y="2890946"/>
                </a:cubicBezTo>
                <a:cubicBezTo>
                  <a:pt x="6111897" y="2882401"/>
                  <a:pt x="6110664" y="2872706"/>
                  <a:pt x="6110664" y="2861860"/>
                </a:cubicBezTo>
                <a:lnTo>
                  <a:pt x="6110664" y="2710757"/>
                </a:lnTo>
                <a:close/>
                <a:moveTo>
                  <a:pt x="2885053" y="2710757"/>
                </a:moveTo>
                <a:cubicBezTo>
                  <a:pt x="2875850" y="2710757"/>
                  <a:pt x="2868209" y="2713674"/>
                  <a:pt x="2862129" y="2719508"/>
                </a:cubicBezTo>
                <a:cubicBezTo>
                  <a:pt x="2856049" y="2725342"/>
                  <a:pt x="2853008" y="2732778"/>
                  <a:pt x="2853008" y="2741816"/>
                </a:cubicBezTo>
                <a:cubicBezTo>
                  <a:pt x="2853008" y="2750526"/>
                  <a:pt x="2856049" y="2757879"/>
                  <a:pt x="2862129" y="2763877"/>
                </a:cubicBezTo>
                <a:cubicBezTo>
                  <a:pt x="2868209" y="2769876"/>
                  <a:pt x="2875850" y="2772874"/>
                  <a:pt x="2885053" y="2772874"/>
                </a:cubicBezTo>
                <a:cubicBezTo>
                  <a:pt x="2894091" y="2772874"/>
                  <a:pt x="2901568" y="2769876"/>
                  <a:pt x="2907484" y="2763877"/>
                </a:cubicBezTo>
                <a:cubicBezTo>
                  <a:pt x="2913400" y="2757879"/>
                  <a:pt x="2916358" y="2750526"/>
                  <a:pt x="2916358" y="2741816"/>
                </a:cubicBezTo>
                <a:cubicBezTo>
                  <a:pt x="2916358" y="2732778"/>
                  <a:pt x="2913400" y="2725342"/>
                  <a:pt x="2907484" y="2719508"/>
                </a:cubicBezTo>
                <a:cubicBezTo>
                  <a:pt x="2901568" y="2713674"/>
                  <a:pt x="2894091" y="2710757"/>
                  <a:pt x="2885053" y="2710757"/>
                </a:cubicBezTo>
                <a:close/>
                <a:moveTo>
                  <a:pt x="2175994" y="2710757"/>
                </a:moveTo>
                <a:lnTo>
                  <a:pt x="2175994" y="2950845"/>
                </a:lnTo>
                <a:lnTo>
                  <a:pt x="2217159" y="2950845"/>
                </a:lnTo>
                <a:lnTo>
                  <a:pt x="2217159" y="2710757"/>
                </a:lnTo>
                <a:close/>
                <a:moveTo>
                  <a:pt x="1459154" y="2710757"/>
                </a:moveTo>
                <a:lnTo>
                  <a:pt x="1459154" y="2867529"/>
                </a:lnTo>
                <a:cubicBezTo>
                  <a:pt x="1459154" y="2894644"/>
                  <a:pt x="1465316" y="2915925"/>
                  <a:pt x="1477641" y="2931372"/>
                </a:cubicBezTo>
                <a:cubicBezTo>
                  <a:pt x="1489966" y="2946819"/>
                  <a:pt x="1510014" y="2954542"/>
                  <a:pt x="1537786" y="2954542"/>
                </a:cubicBezTo>
                <a:cubicBezTo>
                  <a:pt x="1558985" y="2954542"/>
                  <a:pt x="1576609" y="2950147"/>
                  <a:pt x="1590660" y="2941355"/>
                </a:cubicBezTo>
                <a:cubicBezTo>
                  <a:pt x="1604710" y="2932563"/>
                  <a:pt x="1615597" y="2923402"/>
                  <a:pt x="1623320" y="2913870"/>
                </a:cubicBezTo>
                <a:lnTo>
                  <a:pt x="1624553" y="2950845"/>
                </a:lnTo>
                <a:lnTo>
                  <a:pt x="1664239" y="2950845"/>
                </a:lnTo>
                <a:lnTo>
                  <a:pt x="1664239" y="2710757"/>
                </a:lnTo>
                <a:lnTo>
                  <a:pt x="1622827" y="2710757"/>
                </a:lnTo>
                <a:lnTo>
                  <a:pt x="1622827" y="2880840"/>
                </a:lnTo>
                <a:cubicBezTo>
                  <a:pt x="1615433" y="2890700"/>
                  <a:pt x="1605655" y="2899368"/>
                  <a:pt x="1593495" y="2906845"/>
                </a:cubicBezTo>
                <a:cubicBezTo>
                  <a:pt x="1581334" y="2914322"/>
                  <a:pt x="1566215" y="2918061"/>
                  <a:pt x="1548139" y="2918061"/>
                </a:cubicBezTo>
                <a:cubicBezTo>
                  <a:pt x="1535157" y="2918061"/>
                  <a:pt x="1525215" y="2915678"/>
                  <a:pt x="1518313" y="2910912"/>
                </a:cubicBezTo>
                <a:cubicBezTo>
                  <a:pt x="1511411" y="2906147"/>
                  <a:pt x="1506728" y="2899492"/>
                  <a:pt x="1504263" y="2890946"/>
                </a:cubicBezTo>
                <a:cubicBezTo>
                  <a:pt x="1501798" y="2882401"/>
                  <a:pt x="1500565" y="2872706"/>
                  <a:pt x="1500565" y="2861860"/>
                </a:cubicBezTo>
                <a:lnTo>
                  <a:pt x="1500565" y="2710757"/>
                </a:lnTo>
                <a:close/>
                <a:moveTo>
                  <a:pt x="793283" y="2710757"/>
                </a:moveTo>
                <a:lnTo>
                  <a:pt x="885472" y="2950845"/>
                </a:lnTo>
                <a:lnTo>
                  <a:pt x="930828" y="2950845"/>
                </a:lnTo>
                <a:lnTo>
                  <a:pt x="1021539" y="2710757"/>
                </a:lnTo>
                <a:lnTo>
                  <a:pt x="979634" y="2710757"/>
                </a:lnTo>
                <a:lnTo>
                  <a:pt x="907904" y="2910420"/>
                </a:lnTo>
                <a:lnTo>
                  <a:pt x="836913" y="2710757"/>
                </a:lnTo>
                <a:close/>
                <a:moveTo>
                  <a:pt x="12511432" y="2707799"/>
                </a:moveTo>
                <a:cubicBezTo>
                  <a:pt x="12492205" y="2707799"/>
                  <a:pt x="12476593" y="2711990"/>
                  <a:pt x="12464597" y="2720370"/>
                </a:cubicBezTo>
                <a:cubicBezTo>
                  <a:pt x="12452601" y="2728752"/>
                  <a:pt x="12443235" y="2739186"/>
                  <a:pt x="12436497" y="2751676"/>
                </a:cubicBezTo>
                <a:lnTo>
                  <a:pt x="12435018" y="2710757"/>
                </a:lnTo>
                <a:lnTo>
                  <a:pt x="12396318" y="2710757"/>
                </a:lnTo>
                <a:lnTo>
                  <a:pt x="12396318" y="2950845"/>
                </a:lnTo>
                <a:lnTo>
                  <a:pt x="12437483" y="2950845"/>
                </a:lnTo>
                <a:lnTo>
                  <a:pt x="12437483" y="2782241"/>
                </a:lnTo>
                <a:cubicBezTo>
                  <a:pt x="12442742" y="2775011"/>
                  <a:pt x="12448739" y="2768643"/>
                  <a:pt x="12455477" y="2763138"/>
                </a:cubicBezTo>
                <a:cubicBezTo>
                  <a:pt x="12462215" y="2757633"/>
                  <a:pt x="12470103" y="2753319"/>
                  <a:pt x="12479141" y="2750197"/>
                </a:cubicBezTo>
                <a:cubicBezTo>
                  <a:pt x="12488178" y="2747074"/>
                  <a:pt x="12498696" y="2745513"/>
                  <a:pt x="12510692" y="2745513"/>
                </a:cubicBezTo>
                <a:lnTo>
                  <a:pt x="12516362" y="2745513"/>
                </a:lnTo>
                <a:lnTo>
                  <a:pt x="12516362" y="2707799"/>
                </a:lnTo>
                <a:close/>
                <a:moveTo>
                  <a:pt x="12054232" y="2707799"/>
                </a:moveTo>
                <a:cubicBezTo>
                  <a:pt x="12035005" y="2707799"/>
                  <a:pt x="12019393" y="2711990"/>
                  <a:pt x="12007397" y="2720370"/>
                </a:cubicBezTo>
                <a:cubicBezTo>
                  <a:pt x="11995401" y="2728752"/>
                  <a:pt x="11986035" y="2739186"/>
                  <a:pt x="11979297" y="2751676"/>
                </a:cubicBezTo>
                <a:lnTo>
                  <a:pt x="11977818" y="2710757"/>
                </a:lnTo>
                <a:lnTo>
                  <a:pt x="11939118" y="2710757"/>
                </a:lnTo>
                <a:lnTo>
                  <a:pt x="11939118" y="2950845"/>
                </a:lnTo>
                <a:lnTo>
                  <a:pt x="11980283" y="2950845"/>
                </a:lnTo>
                <a:lnTo>
                  <a:pt x="11980283" y="2782241"/>
                </a:lnTo>
                <a:cubicBezTo>
                  <a:pt x="11985542" y="2775011"/>
                  <a:pt x="11991539" y="2768643"/>
                  <a:pt x="11998277" y="2763138"/>
                </a:cubicBezTo>
                <a:cubicBezTo>
                  <a:pt x="12005015" y="2757633"/>
                  <a:pt x="12012903" y="2753319"/>
                  <a:pt x="12021941" y="2750197"/>
                </a:cubicBezTo>
                <a:cubicBezTo>
                  <a:pt x="12030978" y="2747074"/>
                  <a:pt x="12041496" y="2745513"/>
                  <a:pt x="12053492" y="2745513"/>
                </a:cubicBezTo>
                <a:lnTo>
                  <a:pt x="12059162" y="2745513"/>
                </a:lnTo>
                <a:lnTo>
                  <a:pt x="12059162" y="2707799"/>
                </a:lnTo>
                <a:close/>
                <a:moveTo>
                  <a:pt x="6472582" y="2707799"/>
                </a:moveTo>
                <a:cubicBezTo>
                  <a:pt x="6453356" y="2707799"/>
                  <a:pt x="6437744" y="2711990"/>
                  <a:pt x="6425748" y="2720370"/>
                </a:cubicBezTo>
                <a:cubicBezTo>
                  <a:pt x="6413752" y="2728752"/>
                  <a:pt x="6404385" y="2739186"/>
                  <a:pt x="6397648" y="2751676"/>
                </a:cubicBezTo>
                <a:lnTo>
                  <a:pt x="6396169" y="2710757"/>
                </a:lnTo>
                <a:lnTo>
                  <a:pt x="6357469" y="2710757"/>
                </a:lnTo>
                <a:lnTo>
                  <a:pt x="6357469" y="2950845"/>
                </a:lnTo>
                <a:lnTo>
                  <a:pt x="6398633" y="2950845"/>
                </a:lnTo>
                <a:lnTo>
                  <a:pt x="6398633" y="2782241"/>
                </a:lnTo>
                <a:cubicBezTo>
                  <a:pt x="6403892" y="2775011"/>
                  <a:pt x="6409890" y="2768643"/>
                  <a:pt x="6416628" y="2763138"/>
                </a:cubicBezTo>
                <a:cubicBezTo>
                  <a:pt x="6423366" y="2757633"/>
                  <a:pt x="6431253" y="2753319"/>
                  <a:pt x="6440291" y="2750197"/>
                </a:cubicBezTo>
                <a:cubicBezTo>
                  <a:pt x="6449330" y="2747074"/>
                  <a:pt x="6459847" y="2745513"/>
                  <a:pt x="6471843" y="2745513"/>
                </a:cubicBezTo>
                <a:lnTo>
                  <a:pt x="6477512" y="2745513"/>
                </a:lnTo>
                <a:lnTo>
                  <a:pt x="6477512" y="2707799"/>
                </a:lnTo>
                <a:close/>
                <a:moveTo>
                  <a:pt x="4834282" y="2707799"/>
                </a:moveTo>
                <a:cubicBezTo>
                  <a:pt x="4815056" y="2707799"/>
                  <a:pt x="4799444" y="2711990"/>
                  <a:pt x="4787449" y="2720370"/>
                </a:cubicBezTo>
                <a:cubicBezTo>
                  <a:pt x="4775452" y="2728752"/>
                  <a:pt x="4766085" y="2739186"/>
                  <a:pt x="4759348" y="2751676"/>
                </a:cubicBezTo>
                <a:lnTo>
                  <a:pt x="4757869" y="2710757"/>
                </a:lnTo>
                <a:lnTo>
                  <a:pt x="4719169" y="2710757"/>
                </a:lnTo>
                <a:lnTo>
                  <a:pt x="4719169" y="2950845"/>
                </a:lnTo>
                <a:lnTo>
                  <a:pt x="4760333" y="2950845"/>
                </a:lnTo>
                <a:lnTo>
                  <a:pt x="4760333" y="2782241"/>
                </a:lnTo>
                <a:cubicBezTo>
                  <a:pt x="4765592" y="2775011"/>
                  <a:pt x="4771590" y="2768643"/>
                  <a:pt x="4778329" y="2763138"/>
                </a:cubicBezTo>
                <a:cubicBezTo>
                  <a:pt x="4785066" y="2757633"/>
                  <a:pt x="4792953" y="2753319"/>
                  <a:pt x="4801992" y="2750197"/>
                </a:cubicBezTo>
                <a:cubicBezTo>
                  <a:pt x="4811031" y="2747074"/>
                  <a:pt x="4821547" y="2745513"/>
                  <a:pt x="4833543" y="2745513"/>
                </a:cubicBezTo>
                <a:lnTo>
                  <a:pt x="4839212" y="2745513"/>
                </a:lnTo>
                <a:lnTo>
                  <a:pt x="4839212" y="2707799"/>
                </a:lnTo>
                <a:close/>
                <a:moveTo>
                  <a:pt x="11359981" y="2707306"/>
                </a:moveTo>
                <a:cubicBezTo>
                  <a:pt x="11338453" y="2707306"/>
                  <a:pt x="11320788" y="2711620"/>
                  <a:pt x="11306984" y="2720247"/>
                </a:cubicBezTo>
                <a:cubicBezTo>
                  <a:pt x="11293180" y="2728875"/>
                  <a:pt x="11282581" y="2738036"/>
                  <a:pt x="11275186" y="2747732"/>
                </a:cubicBezTo>
                <a:lnTo>
                  <a:pt x="11273707" y="2710757"/>
                </a:lnTo>
                <a:lnTo>
                  <a:pt x="11234268" y="2710757"/>
                </a:lnTo>
                <a:lnTo>
                  <a:pt x="11234268" y="2950845"/>
                </a:lnTo>
                <a:lnTo>
                  <a:pt x="11275433" y="2950845"/>
                </a:lnTo>
                <a:lnTo>
                  <a:pt x="11275433" y="2780762"/>
                </a:lnTo>
                <a:cubicBezTo>
                  <a:pt x="11282828" y="2771067"/>
                  <a:pt x="11292606" y="2762152"/>
                  <a:pt x="11304766" y="2754017"/>
                </a:cubicBezTo>
                <a:cubicBezTo>
                  <a:pt x="11316927" y="2745883"/>
                  <a:pt x="11331963" y="2741816"/>
                  <a:pt x="11349875" y="2741816"/>
                </a:cubicBezTo>
                <a:cubicBezTo>
                  <a:pt x="11361870" y="2741816"/>
                  <a:pt x="11371033" y="2744404"/>
                  <a:pt x="11377359" y="2749580"/>
                </a:cubicBezTo>
                <a:cubicBezTo>
                  <a:pt x="11383685" y="2754757"/>
                  <a:pt x="11388082" y="2761864"/>
                  <a:pt x="11390547" y="2770902"/>
                </a:cubicBezTo>
                <a:cubicBezTo>
                  <a:pt x="11393012" y="2779941"/>
                  <a:pt x="11394244" y="2790294"/>
                  <a:pt x="11394244" y="2801961"/>
                </a:cubicBezTo>
                <a:lnTo>
                  <a:pt x="11394244" y="2950845"/>
                </a:lnTo>
                <a:lnTo>
                  <a:pt x="11435409" y="2950845"/>
                </a:lnTo>
                <a:lnTo>
                  <a:pt x="11435409" y="2796045"/>
                </a:lnTo>
                <a:cubicBezTo>
                  <a:pt x="11435409" y="2767944"/>
                  <a:pt x="11429412" y="2746130"/>
                  <a:pt x="11417415" y="2730600"/>
                </a:cubicBezTo>
                <a:cubicBezTo>
                  <a:pt x="11405419" y="2715071"/>
                  <a:pt x="11386275" y="2707306"/>
                  <a:pt x="11359981" y="2707306"/>
                </a:cubicBezTo>
                <a:close/>
                <a:moveTo>
                  <a:pt x="10559881" y="2707306"/>
                </a:moveTo>
                <a:cubicBezTo>
                  <a:pt x="10538353" y="2707306"/>
                  <a:pt x="10520688" y="2711620"/>
                  <a:pt x="10506884" y="2720247"/>
                </a:cubicBezTo>
                <a:cubicBezTo>
                  <a:pt x="10493080" y="2728875"/>
                  <a:pt x="10482481" y="2738036"/>
                  <a:pt x="10475086" y="2747732"/>
                </a:cubicBezTo>
                <a:lnTo>
                  <a:pt x="10473607" y="2710757"/>
                </a:lnTo>
                <a:lnTo>
                  <a:pt x="10434168" y="2710757"/>
                </a:lnTo>
                <a:lnTo>
                  <a:pt x="10434168" y="2950845"/>
                </a:lnTo>
                <a:lnTo>
                  <a:pt x="10475333" y="2950845"/>
                </a:lnTo>
                <a:lnTo>
                  <a:pt x="10475333" y="2780762"/>
                </a:lnTo>
                <a:cubicBezTo>
                  <a:pt x="10482728" y="2771067"/>
                  <a:pt x="10492506" y="2762152"/>
                  <a:pt x="10504666" y="2754017"/>
                </a:cubicBezTo>
                <a:cubicBezTo>
                  <a:pt x="10516827" y="2745883"/>
                  <a:pt x="10531863" y="2741816"/>
                  <a:pt x="10549775" y="2741816"/>
                </a:cubicBezTo>
                <a:cubicBezTo>
                  <a:pt x="10561770" y="2741816"/>
                  <a:pt x="10570933" y="2744404"/>
                  <a:pt x="10577259" y="2749580"/>
                </a:cubicBezTo>
                <a:cubicBezTo>
                  <a:pt x="10583585" y="2754757"/>
                  <a:pt x="10587982" y="2761864"/>
                  <a:pt x="10590447" y="2770902"/>
                </a:cubicBezTo>
                <a:cubicBezTo>
                  <a:pt x="10592912" y="2779941"/>
                  <a:pt x="10594144" y="2790294"/>
                  <a:pt x="10594144" y="2801961"/>
                </a:cubicBezTo>
                <a:lnTo>
                  <a:pt x="10594144" y="2950845"/>
                </a:lnTo>
                <a:lnTo>
                  <a:pt x="10635309" y="2950845"/>
                </a:lnTo>
                <a:lnTo>
                  <a:pt x="10635309" y="2796045"/>
                </a:lnTo>
                <a:cubicBezTo>
                  <a:pt x="10635309" y="2767944"/>
                  <a:pt x="10629312" y="2746130"/>
                  <a:pt x="10617315" y="2730600"/>
                </a:cubicBezTo>
                <a:cubicBezTo>
                  <a:pt x="10605319" y="2715071"/>
                  <a:pt x="10586175" y="2707306"/>
                  <a:pt x="10559881" y="2707306"/>
                </a:cubicBezTo>
                <a:close/>
                <a:moveTo>
                  <a:pt x="3861096" y="2707306"/>
                </a:moveTo>
                <a:cubicBezTo>
                  <a:pt x="3840719" y="2707306"/>
                  <a:pt x="3823710" y="2711620"/>
                  <a:pt x="3810071" y="2720247"/>
                </a:cubicBezTo>
                <a:cubicBezTo>
                  <a:pt x="3796431" y="2728875"/>
                  <a:pt x="3786078" y="2738036"/>
                  <a:pt x="3779012" y="2747732"/>
                </a:cubicBezTo>
                <a:lnTo>
                  <a:pt x="3777533" y="2710757"/>
                </a:lnTo>
                <a:lnTo>
                  <a:pt x="3738094" y="2710757"/>
                </a:lnTo>
                <a:lnTo>
                  <a:pt x="3738094" y="2950845"/>
                </a:lnTo>
                <a:lnTo>
                  <a:pt x="3779259" y="2950845"/>
                </a:lnTo>
                <a:lnTo>
                  <a:pt x="3779259" y="2780762"/>
                </a:lnTo>
                <a:cubicBezTo>
                  <a:pt x="3786325" y="2771067"/>
                  <a:pt x="3795692" y="2762152"/>
                  <a:pt x="3807359" y="2754017"/>
                </a:cubicBezTo>
                <a:cubicBezTo>
                  <a:pt x="3819027" y="2745883"/>
                  <a:pt x="3833324" y="2741816"/>
                  <a:pt x="3850250" y="2741816"/>
                </a:cubicBezTo>
                <a:cubicBezTo>
                  <a:pt x="3862246" y="2741816"/>
                  <a:pt x="3871449" y="2744404"/>
                  <a:pt x="3877857" y="2749580"/>
                </a:cubicBezTo>
                <a:cubicBezTo>
                  <a:pt x="3884266" y="2754757"/>
                  <a:pt x="3888662" y="2761864"/>
                  <a:pt x="3891045" y="2770902"/>
                </a:cubicBezTo>
                <a:cubicBezTo>
                  <a:pt x="3893428" y="2779941"/>
                  <a:pt x="3894619" y="2790294"/>
                  <a:pt x="3894619" y="2801961"/>
                </a:cubicBezTo>
                <a:lnTo>
                  <a:pt x="3894619" y="2950845"/>
                </a:lnTo>
                <a:lnTo>
                  <a:pt x="3936031" y="2950845"/>
                </a:lnTo>
                <a:lnTo>
                  <a:pt x="3936031" y="2796045"/>
                </a:lnTo>
                <a:lnTo>
                  <a:pt x="3935130" y="2779738"/>
                </a:lnTo>
                <a:lnTo>
                  <a:pt x="3963392" y="2753771"/>
                </a:lnTo>
                <a:cubicBezTo>
                  <a:pt x="3975059" y="2745801"/>
                  <a:pt x="3989438" y="2741816"/>
                  <a:pt x="4006529" y="2741816"/>
                </a:cubicBezTo>
                <a:cubicBezTo>
                  <a:pt x="4018360" y="2741816"/>
                  <a:pt x="4027481" y="2744404"/>
                  <a:pt x="4033890" y="2749580"/>
                </a:cubicBezTo>
                <a:cubicBezTo>
                  <a:pt x="4040298" y="2754757"/>
                  <a:pt x="4044695" y="2761864"/>
                  <a:pt x="4047077" y="2770902"/>
                </a:cubicBezTo>
                <a:cubicBezTo>
                  <a:pt x="4049460" y="2779941"/>
                  <a:pt x="4050652" y="2790294"/>
                  <a:pt x="4050652" y="2801961"/>
                </a:cubicBezTo>
                <a:lnTo>
                  <a:pt x="4050652" y="2950845"/>
                </a:lnTo>
                <a:lnTo>
                  <a:pt x="4091817" y="2950845"/>
                </a:lnTo>
                <a:lnTo>
                  <a:pt x="4091817" y="2796045"/>
                </a:lnTo>
                <a:cubicBezTo>
                  <a:pt x="4091817" y="2768109"/>
                  <a:pt x="4085983" y="2746335"/>
                  <a:pt x="4074315" y="2730724"/>
                </a:cubicBezTo>
                <a:cubicBezTo>
                  <a:pt x="4062648" y="2715112"/>
                  <a:pt x="4043503" y="2707306"/>
                  <a:pt x="4016882" y="2707306"/>
                </a:cubicBezTo>
                <a:cubicBezTo>
                  <a:pt x="3996505" y="2707306"/>
                  <a:pt x="3979044" y="2711826"/>
                  <a:pt x="3964501" y="2720864"/>
                </a:cubicBezTo>
                <a:lnTo>
                  <a:pt x="3928528" y="2750084"/>
                </a:lnTo>
                <a:lnTo>
                  <a:pt x="3926186" y="2743588"/>
                </a:lnTo>
                <a:cubicBezTo>
                  <a:pt x="3923999" y="2738914"/>
                  <a:pt x="3921446" y="2734626"/>
                  <a:pt x="3918530" y="2730724"/>
                </a:cubicBezTo>
                <a:cubicBezTo>
                  <a:pt x="3906862" y="2715112"/>
                  <a:pt x="3887718" y="2707306"/>
                  <a:pt x="3861096" y="2707306"/>
                </a:cubicBezTo>
                <a:close/>
                <a:moveTo>
                  <a:pt x="2701757" y="2707306"/>
                </a:moveTo>
                <a:cubicBezTo>
                  <a:pt x="2680230" y="2707306"/>
                  <a:pt x="2662564" y="2711620"/>
                  <a:pt x="2648761" y="2720247"/>
                </a:cubicBezTo>
                <a:cubicBezTo>
                  <a:pt x="2634956" y="2728875"/>
                  <a:pt x="2624357" y="2738036"/>
                  <a:pt x="2616962" y="2747732"/>
                </a:cubicBezTo>
                <a:lnTo>
                  <a:pt x="2615483" y="2710757"/>
                </a:lnTo>
                <a:lnTo>
                  <a:pt x="2576044" y="2710757"/>
                </a:lnTo>
                <a:lnTo>
                  <a:pt x="2576044" y="2950845"/>
                </a:lnTo>
                <a:lnTo>
                  <a:pt x="2617209" y="2950845"/>
                </a:lnTo>
                <a:lnTo>
                  <a:pt x="2617209" y="2780762"/>
                </a:lnTo>
                <a:cubicBezTo>
                  <a:pt x="2624604" y="2771067"/>
                  <a:pt x="2634381" y="2762152"/>
                  <a:pt x="2646542" y="2754017"/>
                </a:cubicBezTo>
                <a:cubicBezTo>
                  <a:pt x="2658702" y="2745883"/>
                  <a:pt x="2673739" y="2741816"/>
                  <a:pt x="2691651" y="2741816"/>
                </a:cubicBezTo>
                <a:cubicBezTo>
                  <a:pt x="2703647" y="2741816"/>
                  <a:pt x="2712808" y="2744404"/>
                  <a:pt x="2719135" y="2749580"/>
                </a:cubicBezTo>
                <a:cubicBezTo>
                  <a:pt x="2725462" y="2754757"/>
                  <a:pt x="2729858" y="2761864"/>
                  <a:pt x="2732322" y="2770902"/>
                </a:cubicBezTo>
                <a:cubicBezTo>
                  <a:pt x="2734788" y="2779941"/>
                  <a:pt x="2736020" y="2790294"/>
                  <a:pt x="2736020" y="2801961"/>
                </a:cubicBezTo>
                <a:lnTo>
                  <a:pt x="2736020" y="2950845"/>
                </a:lnTo>
                <a:lnTo>
                  <a:pt x="2777185" y="2950845"/>
                </a:lnTo>
                <a:lnTo>
                  <a:pt x="2777185" y="2796045"/>
                </a:lnTo>
                <a:cubicBezTo>
                  <a:pt x="2777185" y="2767944"/>
                  <a:pt x="2771187" y="2746130"/>
                  <a:pt x="2759191" y="2730600"/>
                </a:cubicBezTo>
                <a:cubicBezTo>
                  <a:pt x="2747195" y="2715071"/>
                  <a:pt x="2728050" y="2707306"/>
                  <a:pt x="2701757" y="2707306"/>
                </a:cubicBezTo>
                <a:close/>
                <a:moveTo>
                  <a:pt x="13083248" y="2706567"/>
                </a:moveTo>
                <a:cubicBezTo>
                  <a:pt x="13064021" y="2706567"/>
                  <a:pt x="13046972" y="2709360"/>
                  <a:pt x="13032100" y="2714948"/>
                </a:cubicBezTo>
                <a:cubicBezTo>
                  <a:pt x="13017227" y="2720535"/>
                  <a:pt x="13005561" y="2729409"/>
                  <a:pt x="12997097" y="2741569"/>
                </a:cubicBezTo>
                <a:cubicBezTo>
                  <a:pt x="12988634" y="2753730"/>
                  <a:pt x="12984403" y="2769670"/>
                  <a:pt x="12984403" y="2789390"/>
                </a:cubicBezTo>
                <a:lnTo>
                  <a:pt x="13024335" y="2789390"/>
                </a:lnTo>
                <a:cubicBezTo>
                  <a:pt x="13024335" y="2771314"/>
                  <a:pt x="13030005" y="2758084"/>
                  <a:pt x="13041343" y="2749704"/>
                </a:cubicBezTo>
                <a:cubicBezTo>
                  <a:pt x="13052682" y="2741323"/>
                  <a:pt x="13066650" y="2737132"/>
                  <a:pt x="13083248" y="2737132"/>
                </a:cubicBezTo>
                <a:cubicBezTo>
                  <a:pt x="13098860" y="2737132"/>
                  <a:pt x="13111759" y="2740953"/>
                  <a:pt x="13121948" y="2748594"/>
                </a:cubicBezTo>
                <a:cubicBezTo>
                  <a:pt x="13132137" y="2756236"/>
                  <a:pt x="13137231" y="2770328"/>
                  <a:pt x="13137231" y="2790868"/>
                </a:cubicBezTo>
                <a:lnTo>
                  <a:pt x="13137231" y="2807630"/>
                </a:lnTo>
                <a:cubicBezTo>
                  <a:pt x="13104200" y="2807959"/>
                  <a:pt x="13075360" y="2810136"/>
                  <a:pt x="13050710" y="2814162"/>
                </a:cubicBezTo>
                <a:cubicBezTo>
                  <a:pt x="13026061" y="2818189"/>
                  <a:pt x="13006998" y="2825789"/>
                  <a:pt x="12993523" y="2836964"/>
                </a:cubicBezTo>
                <a:cubicBezTo>
                  <a:pt x="12980048" y="2848138"/>
                  <a:pt x="12973310" y="2864489"/>
                  <a:pt x="12973310" y="2886016"/>
                </a:cubicBezTo>
                <a:cubicBezTo>
                  <a:pt x="12973310" y="2901135"/>
                  <a:pt x="12976721" y="2913830"/>
                  <a:pt x="12983540" y="2924100"/>
                </a:cubicBezTo>
                <a:cubicBezTo>
                  <a:pt x="12990359" y="2934371"/>
                  <a:pt x="12999480" y="2942136"/>
                  <a:pt x="13010901" y="2947394"/>
                </a:cubicBezTo>
                <a:cubicBezTo>
                  <a:pt x="13022323" y="2952652"/>
                  <a:pt x="13034935" y="2955282"/>
                  <a:pt x="13048738" y="2955282"/>
                </a:cubicBezTo>
                <a:cubicBezTo>
                  <a:pt x="13068129" y="2955282"/>
                  <a:pt x="13085097" y="2951544"/>
                  <a:pt x="13099640" y="2944066"/>
                </a:cubicBezTo>
                <a:cubicBezTo>
                  <a:pt x="13114183" y="2936589"/>
                  <a:pt x="13126960" y="2926688"/>
                  <a:pt x="13137970" y="2914364"/>
                </a:cubicBezTo>
                <a:lnTo>
                  <a:pt x="13139696" y="2950845"/>
                </a:lnTo>
                <a:lnTo>
                  <a:pt x="13178149" y="2950845"/>
                </a:lnTo>
                <a:lnTo>
                  <a:pt x="13178149" y="2790376"/>
                </a:lnTo>
                <a:cubicBezTo>
                  <a:pt x="13178149" y="2773121"/>
                  <a:pt x="13175520" y="2759030"/>
                  <a:pt x="13170261" y="2748102"/>
                </a:cubicBezTo>
                <a:cubicBezTo>
                  <a:pt x="13165002" y="2737174"/>
                  <a:pt x="13157896" y="2728670"/>
                  <a:pt x="13148939" y="2722589"/>
                </a:cubicBezTo>
                <a:cubicBezTo>
                  <a:pt x="13139983" y="2716509"/>
                  <a:pt x="13129876" y="2712318"/>
                  <a:pt x="13118620" y="2710018"/>
                </a:cubicBezTo>
                <a:cubicBezTo>
                  <a:pt x="13107364" y="2707717"/>
                  <a:pt x="13095573" y="2706567"/>
                  <a:pt x="13083248" y="2706567"/>
                </a:cubicBezTo>
                <a:close/>
                <a:moveTo>
                  <a:pt x="12653144" y="2706567"/>
                </a:moveTo>
                <a:cubicBezTo>
                  <a:pt x="12628494" y="2706567"/>
                  <a:pt x="12608158" y="2711826"/>
                  <a:pt x="12592136" y="2722342"/>
                </a:cubicBezTo>
                <a:cubicBezTo>
                  <a:pt x="12576114" y="2732860"/>
                  <a:pt x="12564199" y="2747444"/>
                  <a:pt x="12556394" y="2766096"/>
                </a:cubicBezTo>
                <a:cubicBezTo>
                  <a:pt x="12548589" y="2784748"/>
                  <a:pt x="12544685" y="2806316"/>
                  <a:pt x="12544685" y="2830801"/>
                </a:cubicBezTo>
                <a:cubicBezTo>
                  <a:pt x="12544685" y="2854300"/>
                  <a:pt x="12548712" y="2875458"/>
                  <a:pt x="12556764" y="2894274"/>
                </a:cubicBezTo>
                <a:cubicBezTo>
                  <a:pt x="12564816" y="2913090"/>
                  <a:pt x="12577182" y="2927962"/>
                  <a:pt x="12593861" y="2938890"/>
                </a:cubicBezTo>
                <a:cubicBezTo>
                  <a:pt x="12610541" y="2949818"/>
                  <a:pt x="12631945" y="2955282"/>
                  <a:pt x="12658074" y="2955282"/>
                </a:cubicBezTo>
                <a:cubicBezTo>
                  <a:pt x="12678287" y="2955282"/>
                  <a:pt x="12695788" y="2951954"/>
                  <a:pt x="12710578" y="2945299"/>
                </a:cubicBezTo>
                <a:cubicBezTo>
                  <a:pt x="12725367" y="2938643"/>
                  <a:pt x="12736870" y="2929194"/>
                  <a:pt x="12745087" y="2916952"/>
                </a:cubicBezTo>
                <a:cubicBezTo>
                  <a:pt x="12753304" y="2904709"/>
                  <a:pt x="12757658" y="2890125"/>
                  <a:pt x="12758151" y="2873198"/>
                </a:cubicBezTo>
                <a:lnTo>
                  <a:pt x="12717480" y="2873198"/>
                </a:lnTo>
                <a:cubicBezTo>
                  <a:pt x="12716987" y="2889467"/>
                  <a:pt x="12711564" y="2901915"/>
                  <a:pt x="12701211" y="2910543"/>
                </a:cubicBezTo>
                <a:cubicBezTo>
                  <a:pt x="12690858" y="2919170"/>
                  <a:pt x="12676479" y="2923484"/>
                  <a:pt x="12658074" y="2923484"/>
                </a:cubicBezTo>
                <a:cubicBezTo>
                  <a:pt x="12640819" y="2923484"/>
                  <a:pt x="12626933" y="2919540"/>
                  <a:pt x="12616416" y="2911652"/>
                </a:cubicBezTo>
                <a:cubicBezTo>
                  <a:pt x="12605899" y="2903764"/>
                  <a:pt x="12598216" y="2893288"/>
                  <a:pt x="12593368" y="2880224"/>
                </a:cubicBezTo>
                <a:cubicBezTo>
                  <a:pt x="12588521" y="2867159"/>
                  <a:pt x="12586014" y="2852822"/>
                  <a:pt x="12585850" y="2837210"/>
                </a:cubicBezTo>
                <a:lnTo>
                  <a:pt x="12756919" y="2837210"/>
                </a:lnTo>
                <a:cubicBezTo>
                  <a:pt x="12757248" y="2835731"/>
                  <a:pt x="12757495" y="2833307"/>
                  <a:pt x="12757658" y="2829938"/>
                </a:cubicBezTo>
                <a:cubicBezTo>
                  <a:pt x="12757822" y="2826570"/>
                  <a:pt x="12757905" y="2823653"/>
                  <a:pt x="12757905" y="2821188"/>
                </a:cubicBezTo>
                <a:cubicBezTo>
                  <a:pt x="12757905" y="2784213"/>
                  <a:pt x="12748621" y="2755866"/>
                  <a:pt x="12730051" y="2736146"/>
                </a:cubicBezTo>
                <a:cubicBezTo>
                  <a:pt x="12711481" y="2716427"/>
                  <a:pt x="12685845" y="2706567"/>
                  <a:pt x="12653144" y="2706567"/>
                </a:cubicBezTo>
                <a:close/>
                <a:moveTo>
                  <a:pt x="12232091" y="2706567"/>
                </a:moveTo>
                <a:cubicBezTo>
                  <a:pt x="12214179" y="2706567"/>
                  <a:pt x="12198444" y="2710593"/>
                  <a:pt x="12184886" y="2718645"/>
                </a:cubicBezTo>
                <a:cubicBezTo>
                  <a:pt x="12171329" y="2726698"/>
                  <a:pt x="12160277" y="2737132"/>
                  <a:pt x="12151733" y="2749950"/>
                </a:cubicBezTo>
                <a:lnTo>
                  <a:pt x="12150500" y="2710757"/>
                </a:lnTo>
                <a:lnTo>
                  <a:pt x="12110568" y="2710757"/>
                </a:lnTo>
                <a:lnTo>
                  <a:pt x="12110568" y="3039091"/>
                </a:lnTo>
                <a:lnTo>
                  <a:pt x="12151486" y="3039091"/>
                </a:lnTo>
                <a:lnTo>
                  <a:pt x="12151486" y="2917075"/>
                </a:lnTo>
                <a:cubicBezTo>
                  <a:pt x="12159210" y="2928907"/>
                  <a:pt x="12169480" y="2938232"/>
                  <a:pt x="12182298" y="2945052"/>
                </a:cubicBezTo>
                <a:cubicBezTo>
                  <a:pt x="12195116" y="2951872"/>
                  <a:pt x="12210070" y="2955282"/>
                  <a:pt x="12227161" y="2955282"/>
                </a:cubicBezTo>
                <a:cubicBezTo>
                  <a:pt x="12247537" y="2955282"/>
                  <a:pt x="12265285" y="2950558"/>
                  <a:pt x="12280404" y="2941108"/>
                </a:cubicBezTo>
                <a:cubicBezTo>
                  <a:pt x="12295523" y="2931660"/>
                  <a:pt x="12307231" y="2917691"/>
                  <a:pt x="12315530" y="2899204"/>
                </a:cubicBezTo>
                <a:cubicBezTo>
                  <a:pt x="12323828" y="2880716"/>
                  <a:pt x="12327978" y="2857916"/>
                  <a:pt x="12327978" y="2830801"/>
                </a:cubicBezTo>
                <a:cubicBezTo>
                  <a:pt x="12327978" y="2803358"/>
                  <a:pt x="12324074" y="2780434"/>
                  <a:pt x="12316269" y="2762028"/>
                </a:cubicBezTo>
                <a:cubicBezTo>
                  <a:pt x="12308464" y="2743624"/>
                  <a:pt x="12297412" y="2729779"/>
                  <a:pt x="12283115" y="2720494"/>
                </a:cubicBezTo>
                <a:cubicBezTo>
                  <a:pt x="12268819" y="2711209"/>
                  <a:pt x="12251810" y="2706567"/>
                  <a:pt x="12232091" y="2706567"/>
                </a:cubicBezTo>
                <a:close/>
                <a:moveTo>
                  <a:pt x="11767319" y="2706567"/>
                </a:moveTo>
                <a:cubicBezTo>
                  <a:pt x="11742669" y="2706567"/>
                  <a:pt x="11722333" y="2711826"/>
                  <a:pt x="11706311" y="2722342"/>
                </a:cubicBezTo>
                <a:cubicBezTo>
                  <a:pt x="11690289" y="2732860"/>
                  <a:pt x="11678374" y="2747444"/>
                  <a:pt x="11670569" y="2766096"/>
                </a:cubicBezTo>
                <a:cubicBezTo>
                  <a:pt x="11662764" y="2784748"/>
                  <a:pt x="11658860" y="2806316"/>
                  <a:pt x="11658860" y="2830801"/>
                </a:cubicBezTo>
                <a:cubicBezTo>
                  <a:pt x="11658860" y="2854300"/>
                  <a:pt x="11662886" y="2875458"/>
                  <a:pt x="11670939" y="2894274"/>
                </a:cubicBezTo>
                <a:cubicBezTo>
                  <a:pt x="11678991" y="2913090"/>
                  <a:pt x="11691356" y="2927962"/>
                  <a:pt x="11708036" y="2938890"/>
                </a:cubicBezTo>
                <a:cubicBezTo>
                  <a:pt x="11724716" y="2949818"/>
                  <a:pt x="11746120" y="2955282"/>
                  <a:pt x="11772249" y="2955282"/>
                </a:cubicBezTo>
                <a:cubicBezTo>
                  <a:pt x="11792462" y="2955282"/>
                  <a:pt x="11809963" y="2951954"/>
                  <a:pt x="11824753" y="2945299"/>
                </a:cubicBezTo>
                <a:cubicBezTo>
                  <a:pt x="11839542" y="2938643"/>
                  <a:pt x="11851045" y="2929194"/>
                  <a:pt x="11859262" y="2916952"/>
                </a:cubicBezTo>
                <a:cubicBezTo>
                  <a:pt x="11867479" y="2904709"/>
                  <a:pt x="11871833" y="2890125"/>
                  <a:pt x="11872326" y="2873198"/>
                </a:cubicBezTo>
                <a:lnTo>
                  <a:pt x="11831655" y="2873198"/>
                </a:lnTo>
                <a:cubicBezTo>
                  <a:pt x="11831162" y="2889467"/>
                  <a:pt x="11825739" y="2901915"/>
                  <a:pt x="11815386" y="2910543"/>
                </a:cubicBezTo>
                <a:cubicBezTo>
                  <a:pt x="11805033" y="2919170"/>
                  <a:pt x="11790654" y="2923484"/>
                  <a:pt x="11772249" y="2923484"/>
                </a:cubicBezTo>
                <a:cubicBezTo>
                  <a:pt x="11754994" y="2923484"/>
                  <a:pt x="11741108" y="2919540"/>
                  <a:pt x="11730591" y="2911652"/>
                </a:cubicBezTo>
                <a:cubicBezTo>
                  <a:pt x="11720074" y="2903764"/>
                  <a:pt x="11712391" y="2893288"/>
                  <a:pt x="11707543" y="2880224"/>
                </a:cubicBezTo>
                <a:cubicBezTo>
                  <a:pt x="11702696" y="2867159"/>
                  <a:pt x="11700189" y="2852822"/>
                  <a:pt x="11700025" y="2837210"/>
                </a:cubicBezTo>
                <a:lnTo>
                  <a:pt x="11871094" y="2837210"/>
                </a:lnTo>
                <a:cubicBezTo>
                  <a:pt x="11871423" y="2835731"/>
                  <a:pt x="11871668" y="2833307"/>
                  <a:pt x="11871833" y="2829938"/>
                </a:cubicBezTo>
                <a:cubicBezTo>
                  <a:pt x="11871997" y="2826570"/>
                  <a:pt x="11872080" y="2823653"/>
                  <a:pt x="11872080" y="2821188"/>
                </a:cubicBezTo>
                <a:cubicBezTo>
                  <a:pt x="11872080" y="2784213"/>
                  <a:pt x="11862794" y="2755866"/>
                  <a:pt x="11844226" y="2736146"/>
                </a:cubicBezTo>
                <a:cubicBezTo>
                  <a:pt x="11825656" y="2716427"/>
                  <a:pt x="11800020" y="2706567"/>
                  <a:pt x="11767319" y="2706567"/>
                </a:cubicBezTo>
                <a:close/>
                <a:moveTo>
                  <a:pt x="10263848" y="2706567"/>
                </a:moveTo>
                <a:cubicBezTo>
                  <a:pt x="10244621" y="2706567"/>
                  <a:pt x="10227572" y="2709360"/>
                  <a:pt x="10212700" y="2714948"/>
                </a:cubicBezTo>
                <a:cubicBezTo>
                  <a:pt x="10197827" y="2720535"/>
                  <a:pt x="10186161" y="2729409"/>
                  <a:pt x="10177697" y="2741569"/>
                </a:cubicBezTo>
                <a:cubicBezTo>
                  <a:pt x="10169234" y="2753730"/>
                  <a:pt x="10165003" y="2769670"/>
                  <a:pt x="10165003" y="2789390"/>
                </a:cubicBezTo>
                <a:lnTo>
                  <a:pt x="10204935" y="2789390"/>
                </a:lnTo>
                <a:cubicBezTo>
                  <a:pt x="10204935" y="2771314"/>
                  <a:pt x="10210605" y="2758084"/>
                  <a:pt x="10221943" y="2749704"/>
                </a:cubicBezTo>
                <a:cubicBezTo>
                  <a:pt x="10233282" y="2741323"/>
                  <a:pt x="10247250" y="2737132"/>
                  <a:pt x="10263848" y="2737132"/>
                </a:cubicBezTo>
                <a:cubicBezTo>
                  <a:pt x="10279460" y="2737132"/>
                  <a:pt x="10292359" y="2740953"/>
                  <a:pt x="10302548" y="2748594"/>
                </a:cubicBezTo>
                <a:cubicBezTo>
                  <a:pt x="10312737" y="2756236"/>
                  <a:pt x="10317831" y="2770328"/>
                  <a:pt x="10317831" y="2790868"/>
                </a:cubicBezTo>
                <a:lnTo>
                  <a:pt x="10317831" y="2807630"/>
                </a:lnTo>
                <a:cubicBezTo>
                  <a:pt x="10284800" y="2807959"/>
                  <a:pt x="10255960" y="2810136"/>
                  <a:pt x="10231310" y="2814162"/>
                </a:cubicBezTo>
                <a:cubicBezTo>
                  <a:pt x="10206661" y="2818189"/>
                  <a:pt x="10187598" y="2825789"/>
                  <a:pt x="10174123" y="2836964"/>
                </a:cubicBezTo>
                <a:cubicBezTo>
                  <a:pt x="10160648" y="2848138"/>
                  <a:pt x="10153910" y="2864489"/>
                  <a:pt x="10153910" y="2886016"/>
                </a:cubicBezTo>
                <a:cubicBezTo>
                  <a:pt x="10153910" y="2901135"/>
                  <a:pt x="10157321" y="2913830"/>
                  <a:pt x="10164140" y="2924100"/>
                </a:cubicBezTo>
                <a:cubicBezTo>
                  <a:pt x="10170959" y="2934371"/>
                  <a:pt x="10180080" y="2942136"/>
                  <a:pt x="10191501" y="2947394"/>
                </a:cubicBezTo>
                <a:cubicBezTo>
                  <a:pt x="10202923" y="2952652"/>
                  <a:pt x="10215535" y="2955282"/>
                  <a:pt x="10229338" y="2955282"/>
                </a:cubicBezTo>
                <a:cubicBezTo>
                  <a:pt x="10248729" y="2955282"/>
                  <a:pt x="10265697" y="2951544"/>
                  <a:pt x="10280240" y="2944066"/>
                </a:cubicBezTo>
                <a:cubicBezTo>
                  <a:pt x="10294783" y="2936589"/>
                  <a:pt x="10307560" y="2926688"/>
                  <a:pt x="10318570" y="2914364"/>
                </a:cubicBezTo>
                <a:lnTo>
                  <a:pt x="10320296" y="2950845"/>
                </a:lnTo>
                <a:lnTo>
                  <a:pt x="10358749" y="2950845"/>
                </a:lnTo>
                <a:lnTo>
                  <a:pt x="10358749" y="2790376"/>
                </a:lnTo>
                <a:cubicBezTo>
                  <a:pt x="10358749" y="2773121"/>
                  <a:pt x="10356120" y="2759030"/>
                  <a:pt x="10350861" y="2748102"/>
                </a:cubicBezTo>
                <a:cubicBezTo>
                  <a:pt x="10345602" y="2737174"/>
                  <a:pt x="10338496" y="2728670"/>
                  <a:pt x="10329539" y="2722589"/>
                </a:cubicBezTo>
                <a:cubicBezTo>
                  <a:pt x="10320583" y="2716509"/>
                  <a:pt x="10310476" y="2712318"/>
                  <a:pt x="10299220" y="2710018"/>
                </a:cubicBezTo>
                <a:cubicBezTo>
                  <a:pt x="10287964" y="2707717"/>
                  <a:pt x="10276173" y="2706567"/>
                  <a:pt x="10263848" y="2706567"/>
                </a:cubicBezTo>
                <a:close/>
                <a:moveTo>
                  <a:pt x="6874182" y="2706567"/>
                </a:moveTo>
                <a:cubicBezTo>
                  <a:pt x="6851996" y="2706567"/>
                  <a:pt x="6832565" y="2711209"/>
                  <a:pt x="6815885" y="2720494"/>
                </a:cubicBezTo>
                <a:cubicBezTo>
                  <a:pt x="6799205" y="2729779"/>
                  <a:pt x="6786223" y="2743664"/>
                  <a:pt x="6776938" y="2762152"/>
                </a:cubicBezTo>
                <a:cubicBezTo>
                  <a:pt x="6767653" y="2780639"/>
                  <a:pt x="6763011" y="2803686"/>
                  <a:pt x="6763011" y="2831294"/>
                </a:cubicBezTo>
                <a:cubicBezTo>
                  <a:pt x="6763011" y="2858902"/>
                  <a:pt x="6767736" y="2881867"/>
                  <a:pt x="6777185" y="2900190"/>
                </a:cubicBezTo>
                <a:cubicBezTo>
                  <a:pt x="6786634" y="2918513"/>
                  <a:pt x="6799739" y="2932234"/>
                  <a:pt x="6816500" y="2941355"/>
                </a:cubicBezTo>
                <a:cubicBezTo>
                  <a:pt x="6833263" y="2950475"/>
                  <a:pt x="6852489" y="2955035"/>
                  <a:pt x="6874182" y="2955035"/>
                </a:cubicBezTo>
                <a:cubicBezTo>
                  <a:pt x="6893079" y="2955035"/>
                  <a:pt x="6910128" y="2951831"/>
                  <a:pt x="6925329" y="2945422"/>
                </a:cubicBezTo>
                <a:cubicBezTo>
                  <a:pt x="6940530" y="2939013"/>
                  <a:pt x="6952608" y="2929359"/>
                  <a:pt x="6961565" y="2916458"/>
                </a:cubicBezTo>
                <a:cubicBezTo>
                  <a:pt x="6970520" y="2903559"/>
                  <a:pt x="6975244" y="2887413"/>
                  <a:pt x="6975738" y="2868022"/>
                </a:cubicBezTo>
                <a:lnTo>
                  <a:pt x="6935066" y="2868022"/>
                </a:lnTo>
                <a:cubicBezTo>
                  <a:pt x="6934572" y="2885606"/>
                  <a:pt x="6928822" y="2898957"/>
                  <a:pt x="6917811" y="2908078"/>
                </a:cubicBezTo>
                <a:cubicBezTo>
                  <a:pt x="6906801" y="2917198"/>
                  <a:pt x="6892504" y="2921758"/>
                  <a:pt x="6874921" y="2921758"/>
                </a:cubicBezTo>
                <a:cubicBezTo>
                  <a:pt x="6859473" y="2921758"/>
                  <a:pt x="6846573" y="2918184"/>
                  <a:pt x="6836221" y="2911036"/>
                </a:cubicBezTo>
                <a:cubicBezTo>
                  <a:pt x="6825869" y="2903887"/>
                  <a:pt x="6818144" y="2893617"/>
                  <a:pt x="6813051" y="2880224"/>
                </a:cubicBezTo>
                <a:cubicBezTo>
                  <a:pt x="6807956" y="2866831"/>
                  <a:pt x="6805409" y="2850521"/>
                  <a:pt x="6805409" y="2831294"/>
                </a:cubicBezTo>
                <a:cubicBezTo>
                  <a:pt x="6805409" y="2802372"/>
                  <a:pt x="6811160" y="2779900"/>
                  <a:pt x="6822664" y="2763877"/>
                </a:cubicBezTo>
                <a:cubicBezTo>
                  <a:pt x="6834167" y="2747855"/>
                  <a:pt x="6851586" y="2739844"/>
                  <a:pt x="6874921" y="2739844"/>
                </a:cubicBezTo>
                <a:cubicBezTo>
                  <a:pt x="6892504" y="2739844"/>
                  <a:pt x="6906391" y="2744281"/>
                  <a:pt x="6916579" y="2753154"/>
                </a:cubicBezTo>
                <a:cubicBezTo>
                  <a:pt x="6926767" y="2762028"/>
                  <a:pt x="6932354" y="2774189"/>
                  <a:pt x="6933340" y="2789636"/>
                </a:cubicBezTo>
                <a:lnTo>
                  <a:pt x="6974013" y="2789636"/>
                </a:lnTo>
                <a:cubicBezTo>
                  <a:pt x="6973519" y="2770902"/>
                  <a:pt x="6968835" y="2755414"/>
                  <a:pt x="6959962" y="2743172"/>
                </a:cubicBezTo>
                <a:cubicBezTo>
                  <a:pt x="6951088" y="2730929"/>
                  <a:pt x="6939214" y="2721768"/>
                  <a:pt x="6924343" y="2715687"/>
                </a:cubicBezTo>
                <a:cubicBezTo>
                  <a:pt x="6909471" y="2709607"/>
                  <a:pt x="6892750" y="2706567"/>
                  <a:pt x="6874182" y="2706567"/>
                </a:cubicBezTo>
                <a:close/>
                <a:moveTo>
                  <a:pt x="6606249" y="2706567"/>
                </a:moveTo>
                <a:cubicBezTo>
                  <a:pt x="6587022" y="2706567"/>
                  <a:pt x="6569973" y="2709360"/>
                  <a:pt x="6555101" y="2714948"/>
                </a:cubicBezTo>
                <a:cubicBezTo>
                  <a:pt x="6540228" y="2720535"/>
                  <a:pt x="6528562" y="2729409"/>
                  <a:pt x="6520099" y="2741569"/>
                </a:cubicBezTo>
                <a:cubicBezTo>
                  <a:pt x="6511635" y="2753730"/>
                  <a:pt x="6507404" y="2769670"/>
                  <a:pt x="6507404" y="2789390"/>
                </a:cubicBezTo>
                <a:lnTo>
                  <a:pt x="6547336" y="2789390"/>
                </a:lnTo>
                <a:cubicBezTo>
                  <a:pt x="6547336" y="2771314"/>
                  <a:pt x="6553005" y="2758084"/>
                  <a:pt x="6564344" y="2749704"/>
                </a:cubicBezTo>
                <a:cubicBezTo>
                  <a:pt x="6575684" y="2741323"/>
                  <a:pt x="6589651" y="2737132"/>
                  <a:pt x="6606249" y="2737132"/>
                </a:cubicBezTo>
                <a:cubicBezTo>
                  <a:pt x="6621861" y="2737132"/>
                  <a:pt x="6634760" y="2740953"/>
                  <a:pt x="6644949" y="2748594"/>
                </a:cubicBezTo>
                <a:cubicBezTo>
                  <a:pt x="6655137" y="2756236"/>
                  <a:pt x="6660231" y="2770328"/>
                  <a:pt x="6660231" y="2790868"/>
                </a:cubicBezTo>
                <a:lnTo>
                  <a:pt x="6660231" y="2807630"/>
                </a:lnTo>
                <a:cubicBezTo>
                  <a:pt x="6627201" y="2807959"/>
                  <a:pt x="6598361" y="2810136"/>
                  <a:pt x="6573711" y="2814162"/>
                </a:cubicBezTo>
                <a:cubicBezTo>
                  <a:pt x="6549061" y="2818189"/>
                  <a:pt x="6529999" y="2825789"/>
                  <a:pt x="6516524" y="2836964"/>
                </a:cubicBezTo>
                <a:cubicBezTo>
                  <a:pt x="6503050" y="2848138"/>
                  <a:pt x="6496311" y="2864489"/>
                  <a:pt x="6496311" y="2886016"/>
                </a:cubicBezTo>
                <a:cubicBezTo>
                  <a:pt x="6496311" y="2901135"/>
                  <a:pt x="6499721" y="2913830"/>
                  <a:pt x="6506540" y="2924100"/>
                </a:cubicBezTo>
                <a:cubicBezTo>
                  <a:pt x="6513360" y="2934371"/>
                  <a:pt x="6522480" y="2942136"/>
                  <a:pt x="6533902" y="2947394"/>
                </a:cubicBezTo>
                <a:cubicBezTo>
                  <a:pt x="6545324" y="2952652"/>
                  <a:pt x="6557936" y="2955282"/>
                  <a:pt x="6571739" y="2955282"/>
                </a:cubicBezTo>
                <a:cubicBezTo>
                  <a:pt x="6591130" y="2955282"/>
                  <a:pt x="6608097" y="2951544"/>
                  <a:pt x="6622641" y="2944066"/>
                </a:cubicBezTo>
                <a:cubicBezTo>
                  <a:pt x="6637184" y="2936589"/>
                  <a:pt x="6649961" y="2926688"/>
                  <a:pt x="6660971" y="2914364"/>
                </a:cubicBezTo>
                <a:lnTo>
                  <a:pt x="6662697" y="2950845"/>
                </a:lnTo>
                <a:lnTo>
                  <a:pt x="6701150" y="2950845"/>
                </a:lnTo>
                <a:lnTo>
                  <a:pt x="6701150" y="2790376"/>
                </a:lnTo>
                <a:cubicBezTo>
                  <a:pt x="6701150" y="2773121"/>
                  <a:pt x="6698521" y="2759030"/>
                  <a:pt x="6693262" y="2748102"/>
                </a:cubicBezTo>
                <a:cubicBezTo>
                  <a:pt x="6688002" y="2737174"/>
                  <a:pt x="6680897" y="2728670"/>
                  <a:pt x="6671940" y="2722589"/>
                </a:cubicBezTo>
                <a:cubicBezTo>
                  <a:pt x="6662984" y="2716509"/>
                  <a:pt x="6652877" y="2712318"/>
                  <a:pt x="6641621" y="2710018"/>
                </a:cubicBezTo>
                <a:cubicBezTo>
                  <a:pt x="6630364" y="2707717"/>
                  <a:pt x="6618574" y="2706567"/>
                  <a:pt x="6606249" y="2706567"/>
                </a:cubicBezTo>
                <a:close/>
                <a:moveTo>
                  <a:pt x="5902631" y="2706567"/>
                </a:moveTo>
                <a:cubicBezTo>
                  <a:pt x="5880446" y="2706567"/>
                  <a:pt x="5861016" y="2711209"/>
                  <a:pt x="5844335" y="2720494"/>
                </a:cubicBezTo>
                <a:cubicBezTo>
                  <a:pt x="5827655" y="2729779"/>
                  <a:pt x="5814673" y="2743664"/>
                  <a:pt x="5805389" y="2762152"/>
                </a:cubicBezTo>
                <a:cubicBezTo>
                  <a:pt x="5796104" y="2780639"/>
                  <a:pt x="5791462" y="2803686"/>
                  <a:pt x="5791462" y="2831294"/>
                </a:cubicBezTo>
                <a:cubicBezTo>
                  <a:pt x="5791462" y="2858902"/>
                  <a:pt x="5796186" y="2881867"/>
                  <a:pt x="5805634" y="2900190"/>
                </a:cubicBezTo>
                <a:cubicBezTo>
                  <a:pt x="5815084" y="2918513"/>
                  <a:pt x="5828189" y="2932234"/>
                  <a:pt x="5844951" y="2941355"/>
                </a:cubicBezTo>
                <a:cubicBezTo>
                  <a:pt x="5861713" y="2950475"/>
                  <a:pt x="5880939" y="2955035"/>
                  <a:pt x="5902631" y="2955035"/>
                </a:cubicBezTo>
                <a:cubicBezTo>
                  <a:pt x="5921530" y="2955035"/>
                  <a:pt x="5938578" y="2951831"/>
                  <a:pt x="5953780" y="2945422"/>
                </a:cubicBezTo>
                <a:cubicBezTo>
                  <a:pt x="5968980" y="2939013"/>
                  <a:pt x="5981058" y="2929359"/>
                  <a:pt x="5990014" y="2916458"/>
                </a:cubicBezTo>
                <a:cubicBezTo>
                  <a:pt x="5998971" y="2903559"/>
                  <a:pt x="6003695" y="2887413"/>
                  <a:pt x="6004188" y="2868022"/>
                </a:cubicBezTo>
                <a:lnTo>
                  <a:pt x="5963516" y="2868022"/>
                </a:lnTo>
                <a:cubicBezTo>
                  <a:pt x="5963023" y="2885606"/>
                  <a:pt x="5957272" y="2898957"/>
                  <a:pt x="5946261" y="2908078"/>
                </a:cubicBezTo>
                <a:cubicBezTo>
                  <a:pt x="5935251" y="2917198"/>
                  <a:pt x="5920954" y="2921758"/>
                  <a:pt x="5903370" y="2921758"/>
                </a:cubicBezTo>
                <a:cubicBezTo>
                  <a:pt x="5887923" y="2921758"/>
                  <a:pt x="5875023" y="2918184"/>
                  <a:pt x="5864671" y="2911036"/>
                </a:cubicBezTo>
                <a:cubicBezTo>
                  <a:pt x="5854318" y="2903887"/>
                  <a:pt x="5846594" y="2893617"/>
                  <a:pt x="5841500" y="2880224"/>
                </a:cubicBezTo>
                <a:cubicBezTo>
                  <a:pt x="5836405" y="2866831"/>
                  <a:pt x="5833859" y="2850521"/>
                  <a:pt x="5833859" y="2831294"/>
                </a:cubicBezTo>
                <a:cubicBezTo>
                  <a:pt x="5833859" y="2802372"/>
                  <a:pt x="5839609" y="2779900"/>
                  <a:pt x="5851114" y="2763877"/>
                </a:cubicBezTo>
                <a:cubicBezTo>
                  <a:pt x="5862617" y="2747855"/>
                  <a:pt x="5880036" y="2739844"/>
                  <a:pt x="5903370" y="2739844"/>
                </a:cubicBezTo>
                <a:cubicBezTo>
                  <a:pt x="5920954" y="2739844"/>
                  <a:pt x="5934840" y="2744281"/>
                  <a:pt x="5945029" y="2753154"/>
                </a:cubicBezTo>
                <a:cubicBezTo>
                  <a:pt x="5955217" y="2762028"/>
                  <a:pt x="5960804" y="2774189"/>
                  <a:pt x="5961791" y="2789636"/>
                </a:cubicBezTo>
                <a:lnTo>
                  <a:pt x="6002463" y="2789636"/>
                </a:lnTo>
                <a:cubicBezTo>
                  <a:pt x="6001970" y="2770902"/>
                  <a:pt x="5997286" y="2755414"/>
                  <a:pt x="5988412" y="2743172"/>
                </a:cubicBezTo>
                <a:cubicBezTo>
                  <a:pt x="5979538" y="2730929"/>
                  <a:pt x="5967665" y="2721768"/>
                  <a:pt x="5952794" y="2715687"/>
                </a:cubicBezTo>
                <a:cubicBezTo>
                  <a:pt x="5937922" y="2709607"/>
                  <a:pt x="5921200" y="2706567"/>
                  <a:pt x="5902631" y="2706567"/>
                </a:cubicBezTo>
                <a:close/>
                <a:moveTo>
                  <a:pt x="5635931" y="2706567"/>
                </a:moveTo>
                <a:cubicBezTo>
                  <a:pt x="5613746" y="2706567"/>
                  <a:pt x="5594314" y="2711209"/>
                  <a:pt x="5577635" y="2720494"/>
                </a:cubicBezTo>
                <a:cubicBezTo>
                  <a:pt x="5560955" y="2729779"/>
                  <a:pt x="5547973" y="2743664"/>
                  <a:pt x="5538688" y="2762152"/>
                </a:cubicBezTo>
                <a:cubicBezTo>
                  <a:pt x="5529404" y="2780639"/>
                  <a:pt x="5524762" y="2803686"/>
                  <a:pt x="5524762" y="2831294"/>
                </a:cubicBezTo>
                <a:cubicBezTo>
                  <a:pt x="5524762" y="2858902"/>
                  <a:pt x="5529486" y="2881867"/>
                  <a:pt x="5538935" y="2900190"/>
                </a:cubicBezTo>
                <a:cubicBezTo>
                  <a:pt x="5548384" y="2918513"/>
                  <a:pt x="5561489" y="2932234"/>
                  <a:pt x="5578251" y="2941355"/>
                </a:cubicBezTo>
                <a:cubicBezTo>
                  <a:pt x="5595013" y="2950475"/>
                  <a:pt x="5614239" y="2955035"/>
                  <a:pt x="5635931" y="2955035"/>
                </a:cubicBezTo>
                <a:cubicBezTo>
                  <a:pt x="5654829" y="2955035"/>
                  <a:pt x="5671879" y="2951831"/>
                  <a:pt x="5687080" y="2945422"/>
                </a:cubicBezTo>
                <a:cubicBezTo>
                  <a:pt x="5702279" y="2939013"/>
                  <a:pt x="5714359" y="2929359"/>
                  <a:pt x="5723314" y="2916458"/>
                </a:cubicBezTo>
                <a:cubicBezTo>
                  <a:pt x="5732270" y="2903559"/>
                  <a:pt x="5736995" y="2887413"/>
                  <a:pt x="5737488" y="2868022"/>
                </a:cubicBezTo>
                <a:lnTo>
                  <a:pt x="5696816" y="2868022"/>
                </a:lnTo>
                <a:cubicBezTo>
                  <a:pt x="5696323" y="2885606"/>
                  <a:pt x="5690572" y="2898957"/>
                  <a:pt x="5679561" y="2908078"/>
                </a:cubicBezTo>
                <a:cubicBezTo>
                  <a:pt x="5668551" y="2917198"/>
                  <a:pt x="5654254" y="2921758"/>
                  <a:pt x="5636670" y="2921758"/>
                </a:cubicBezTo>
                <a:cubicBezTo>
                  <a:pt x="5621223" y="2921758"/>
                  <a:pt x="5608323" y="2918184"/>
                  <a:pt x="5597970" y="2911036"/>
                </a:cubicBezTo>
                <a:cubicBezTo>
                  <a:pt x="5587618" y="2903887"/>
                  <a:pt x="5579894" y="2893617"/>
                  <a:pt x="5574800" y="2880224"/>
                </a:cubicBezTo>
                <a:cubicBezTo>
                  <a:pt x="5569707" y="2866831"/>
                  <a:pt x="5567159" y="2850521"/>
                  <a:pt x="5567159" y="2831294"/>
                </a:cubicBezTo>
                <a:cubicBezTo>
                  <a:pt x="5567159" y="2802372"/>
                  <a:pt x="5572911" y="2779900"/>
                  <a:pt x="5584414" y="2763877"/>
                </a:cubicBezTo>
                <a:cubicBezTo>
                  <a:pt x="5595917" y="2747855"/>
                  <a:pt x="5613336" y="2739844"/>
                  <a:pt x="5636670" y="2739844"/>
                </a:cubicBezTo>
                <a:cubicBezTo>
                  <a:pt x="5654254" y="2739844"/>
                  <a:pt x="5668140" y="2744281"/>
                  <a:pt x="5678329" y="2753154"/>
                </a:cubicBezTo>
                <a:cubicBezTo>
                  <a:pt x="5688517" y="2762028"/>
                  <a:pt x="5694104" y="2774189"/>
                  <a:pt x="5695090" y="2789636"/>
                </a:cubicBezTo>
                <a:lnTo>
                  <a:pt x="5735762" y="2789636"/>
                </a:lnTo>
                <a:cubicBezTo>
                  <a:pt x="5735269" y="2770902"/>
                  <a:pt x="5730586" y="2755414"/>
                  <a:pt x="5721712" y="2743172"/>
                </a:cubicBezTo>
                <a:cubicBezTo>
                  <a:pt x="5712838" y="2730929"/>
                  <a:pt x="5700966" y="2721768"/>
                  <a:pt x="5686093" y="2715687"/>
                </a:cubicBezTo>
                <a:cubicBezTo>
                  <a:pt x="5671221" y="2709607"/>
                  <a:pt x="5654501" y="2706567"/>
                  <a:pt x="5635931" y="2706567"/>
                </a:cubicBezTo>
                <a:close/>
                <a:moveTo>
                  <a:pt x="5367999" y="2706567"/>
                </a:moveTo>
                <a:cubicBezTo>
                  <a:pt x="5348771" y="2706567"/>
                  <a:pt x="5331723" y="2709360"/>
                  <a:pt x="5316851" y="2714948"/>
                </a:cubicBezTo>
                <a:cubicBezTo>
                  <a:pt x="5301979" y="2720535"/>
                  <a:pt x="5290312" y="2729409"/>
                  <a:pt x="5281849" y="2741569"/>
                </a:cubicBezTo>
                <a:cubicBezTo>
                  <a:pt x="5273385" y="2753730"/>
                  <a:pt x="5269155" y="2769670"/>
                  <a:pt x="5269155" y="2789390"/>
                </a:cubicBezTo>
                <a:lnTo>
                  <a:pt x="5309087" y="2789390"/>
                </a:lnTo>
                <a:cubicBezTo>
                  <a:pt x="5309087" y="2771314"/>
                  <a:pt x="5314756" y="2758084"/>
                  <a:pt x="5326095" y="2749704"/>
                </a:cubicBezTo>
                <a:cubicBezTo>
                  <a:pt x="5337434" y="2741323"/>
                  <a:pt x="5351401" y="2737132"/>
                  <a:pt x="5367999" y="2737132"/>
                </a:cubicBezTo>
                <a:cubicBezTo>
                  <a:pt x="5383610" y="2737132"/>
                  <a:pt x="5396510" y="2740953"/>
                  <a:pt x="5406699" y="2748594"/>
                </a:cubicBezTo>
                <a:cubicBezTo>
                  <a:pt x="5416886" y="2756236"/>
                  <a:pt x="5421982" y="2770328"/>
                  <a:pt x="5421982" y="2790868"/>
                </a:cubicBezTo>
                <a:lnTo>
                  <a:pt x="5421982" y="2807630"/>
                </a:lnTo>
                <a:cubicBezTo>
                  <a:pt x="5388950" y="2807959"/>
                  <a:pt x="5360110" y="2810136"/>
                  <a:pt x="5335461" y="2814162"/>
                </a:cubicBezTo>
                <a:cubicBezTo>
                  <a:pt x="5310811" y="2818189"/>
                  <a:pt x="5291750" y="2825789"/>
                  <a:pt x="5278274" y="2836964"/>
                </a:cubicBezTo>
                <a:cubicBezTo>
                  <a:pt x="5264799" y="2848138"/>
                  <a:pt x="5258062" y="2864489"/>
                  <a:pt x="5258062" y="2886016"/>
                </a:cubicBezTo>
                <a:cubicBezTo>
                  <a:pt x="5258062" y="2901135"/>
                  <a:pt x="5261472" y="2913830"/>
                  <a:pt x="5268291" y="2924100"/>
                </a:cubicBezTo>
                <a:cubicBezTo>
                  <a:pt x="5275111" y="2934371"/>
                  <a:pt x="5284231" y="2942136"/>
                  <a:pt x="5295653" y="2947394"/>
                </a:cubicBezTo>
                <a:cubicBezTo>
                  <a:pt x="5307074" y="2952652"/>
                  <a:pt x="5319686" y="2955282"/>
                  <a:pt x="5333490" y="2955282"/>
                </a:cubicBezTo>
                <a:cubicBezTo>
                  <a:pt x="5352880" y="2955282"/>
                  <a:pt x="5369848" y="2951544"/>
                  <a:pt x="5384390" y="2944066"/>
                </a:cubicBezTo>
                <a:cubicBezTo>
                  <a:pt x="5398934" y="2936589"/>
                  <a:pt x="5411710" y="2926688"/>
                  <a:pt x="5422721" y="2914364"/>
                </a:cubicBezTo>
                <a:lnTo>
                  <a:pt x="5424446" y="2950845"/>
                </a:lnTo>
                <a:lnTo>
                  <a:pt x="5462900" y="2950845"/>
                </a:lnTo>
                <a:lnTo>
                  <a:pt x="5462900" y="2790376"/>
                </a:lnTo>
                <a:cubicBezTo>
                  <a:pt x="5462900" y="2773121"/>
                  <a:pt x="5460270" y="2759030"/>
                  <a:pt x="5455012" y="2748102"/>
                </a:cubicBezTo>
                <a:cubicBezTo>
                  <a:pt x="5449753" y="2737174"/>
                  <a:pt x="5442646" y="2728670"/>
                  <a:pt x="5433690" y="2722589"/>
                </a:cubicBezTo>
                <a:cubicBezTo>
                  <a:pt x="5424733" y="2716509"/>
                  <a:pt x="5414627" y="2712318"/>
                  <a:pt x="5403370" y="2710018"/>
                </a:cubicBezTo>
                <a:cubicBezTo>
                  <a:pt x="5392115" y="2707717"/>
                  <a:pt x="5380324" y="2706567"/>
                  <a:pt x="5367999" y="2706567"/>
                </a:cubicBezTo>
                <a:close/>
                <a:moveTo>
                  <a:pt x="4975996" y="2706567"/>
                </a:moveTo>
                <a:cubicBezTo>
                  <a:pt x="4951346" y="2706567"/>
                  <a:pt x="4931010" y="2711826"/>
                  <a:pt x="4914987" y="2722342"/>
                </a:cubicBezTo>
                <a:cubicBezTo>
                  <a:pt x="4898965" y="2732860"/>
                  <a:pt x="4887050" y="2747444"/>
                  <a:pt x="4879246" y="2766096"/>
                </a:cubicBezTo>
                <a:cubicBezTo>
                  <a:pt x="4871439" y="2784748"/>
                  <a:pt x="4867537" y="2806316"/>
                  <a:pt x="4867537" y="2830801"/>
                </a:cubicBezTo>
                <a:cubicBezTo>
                  <a:pt x="4867537" y="2854300"/>
                  <a:pt x="4871563" y="2875458"/>
                  <a:pt x="4879615" y="2894274"/>
                </a:cubicBezTo>
                <a:cubicBezTo>
                  <a:pt x="4887668" y="2913090"/>
                  <a:pt x="4900033" y="2927962"/>
                  <a:pt x="4916714" y="2938890"/>
                </a:cubicBezTo>
                <a:cubicBezTo>
                  <a:pt x="4933393" y="2949818"/>
                  <a:pt x="4954796" y="2955282"/>
                  <a:pt x="4980925" y="2955282"/>
                </a:cubicBezTo>
                <a:cubicBezTo>
                  <a:pt x="5001139" y="2955282"/>
                  <a:pt x="5018639" y="2951954"/>
                  <a:pt x="5033430" y="2945299"/>
                </a:cubicBezTo>
                <a:cubicBezTo>
                  <a:pt x="5048219" y="2938643"/>
                  <a:pt x="5059722" y="2929194"/>
                  <a:pt x="5067939" y="2916952"/>
                </a:cubicBezTo>
                <a:cubicBezTo>
                  <a:pt x="5076154" y="2904709"/>
                  <a:pt x="5080510" y="2890125"/>
                  <a:pt x="5081003" y="2873198"/>
                </a:cubicBezTo>
                <a:lnTo>
                  <a:pt x="5040332" y="2873198"/>
                </a:lnTo>
                <a:cubicBezTo>
                  <a:pt x="5039839" y="2889467"/>
                  <a:pt x="5034416" y="2901915"/>
                  <a:pt x="5024062" y="2910543"/>
                </a:cubicBezTo>
                <a:cubicBezTo>
                  <a:pt x="5013710" y="2919170"/>
                  <a:pt x="4999330" y="2923484"/>
                  <a:pt x="4980925" y="2923484"/>
                </a:cubicBezTo>
                <a:cubicBezTo>
                  <a:pt x="4963671" y="2923484"/>
                  <a:pt x="4949784" y="2919540"/>
                  <a:pt x="4939268" y="2911652"/>
                </a:cubicBezTo>
                <a:cubicBezTo>
                  <a:pt x="4928749" y="2903764"/>
                  <a:pt x="4921068" y="2893288"/>
                  <a:pt x="4916220" y="2880224"/>
                </a:cubicBezTo>
                <a:cubicBezTo>
                  <a:pt x="4911372" y="2867159"/>
                  <a:pt x="4908866" y="2852822"/>
                  <a:pt x="4908702" y="2837210"/>
                </a:cubicBezTo>
                <a:lnTo>
                  <a:pt x="5079771" y="2837210"/>
                </a:lnTo>
                <a:cubicBezTo>
                  <a:pt x="5080098" y="2835731"/>
                  <a:pt x="5080345" y="2833307"/>
                  <a:pt x="5080510" y="2829938"/>
                </a:cubicBezTo>
                <a:cubicBezTo>
                  <a:pt x="5080675" y="2826570"/>
                  <a:pt x="5080757" y="2823653"/>
                  <a:pt x="5080757" y="2821188"/>
                </a:cubicBezTo>
                <a:cubicBezTo>
                  <a:pt x="5080757" y="2784213"/>
                  <a:pt x="5071472" y="2755866"/>
                  <a:pt x="5052903" y="2736146"/>
                </a:cubicBezTo>
                <a:cubicBezTo>
                  <a:pt x="5034332" y="2716427"/>
                  <a:pt x="5008697" y="2706567"/>
                  <a:pt x="4975996" y="2706567"/>
                </a:cubicBezTo>
                <a:close/>
                <a:moveTo>
                  <a:pt x="4548849" y="2706567"/>
                </a:moveTo>
                <a:cubicBezTo>
                  <a:pt x="4529623" y="2706567"/>
                  <a:pt x="4512573" y="2709360"/>
                  <a:pt x="4497702" y="2714948"/>
                </a:cubicBezTo>
                <a:cubicBezTo>
                  <a:pt x="4482829" y="2720535"/>
                  <a:pt x="4471162" y="2729409"/>
                  <a:pt x="4462698" y="2741569"/>
                </a:cubicBezTo>
                <a:cubicBezTo>
                  <a:pt x="4454236" y="2753730"/>
                  <a:pt x="4450004" y="2769670"/>
                  <a:pt x="4450004" y="2789390"/>
                </a:cubicBezTo>
                <a:lnTo>
                  <a:pt x="4489937" y="2789390"/>
                </a:lnTo>
                <a:cubicBezTo>
                  <a:pt x="4489937" y="2771314"/>
                  <a:pt x="4495606" y="2758084"/>
                  <a:pt x="4506945" y="2749704"/>
                </a:cubicBezTo>
                <a:cubicBezTo>
                  <a:pt x="4518284" y="2741323"/>
                  <a:pt x="4532252" y="2737132"/>
                  <a:pt x="4548849" y="2737132"/>
                </a:cubicBezTo>
                <a:cubicBezTo>
                  <a:pt x="4564461" y="2737132"/>
                  <a:pt x="4577360" y="2740953"/>
                  <a:pt x="4587549" y="2748594"/>
                </a:cubicBezTo>
                <a:cubicBezTo>
                  <a:pt x="4597738" y="2756236"/>
                  <a:pt x="4602831" y="2770328"/>
                  <a:pt x="4602831" y="2790868"/>
                </a:cubicBezTo>
                <a:lnTo>
                  <a:pt x="4602831" y="2807630"/>
                </a:lnTo>
                <a:cubicBezTo>
                  <a:pt x="4569801" y="2807959"/>
                  <a:pt x="4540962" y="2810136"/>
                  <a:pt x="4516312" y="2814162"/>
                </a:cubicBezTo>
                <a:cubicBezTo>
                  <a:pt x="4491662" y="2818189"/>
                  <a:pt x="4472600" y="2825789"/>
                  <a:pt x="4459124" y="2836964"/>
                </a:cubicBezTo>
                <a:cubicBezTo>
                  <a:pt x="4445649" y="2848138"/>
                  <a:pt x="4438912" y="2864489"/>
                  <a:pt x="4438912" y="2886016"/>
                </a:cubicBezTo>
                <a:cubicBezTo>
                  <a:pt x="4438912" y="2901135"/>
                  <a:pt x="4442321" y="2913830"/>
                  <a:pt x="4449141" y="2924100"/>
                </a:cubicBezTo>
                <a:cubicBezTo>
                  <a:pt x="4455961" y="2934371"/>
                  <a:pt x="4465082" y="2942136"/>
                  <a:pt x="4476502" y="2947394"/>
                </a:cubicBezTo>
                <a:cubicBezTo>
                  <a:pt x="4487924" y="2952652"/>
                  <a:pt x="4500535" y="2955282"/>
                  <a:pt x="4514339" y="2955282"/>
                </a:cubicBezTo>
                <a:cubicBezTo>
                  <a:pt x="4533730" y="2955282"/>
                  <a:pt x="4550698" y="2951544"/>
                  <a:pt x="4565242" y="2944066"/>
                </a:cubicBezTo>
                <a:cubicBezTo>
                  <a:pt x="4579785" y="2936589"/>
                  <a:pt x="4592561" y="2926688"/>
                  <a:pt x="4603571" y="2914364"/>
                </a:cubicBezTo>
                <a:lnTo>
                  <a:pt x="4605297" y="2950845"/>
                </a:lnTo>
                <a:lnTo>
                  <a:pt x="4643750" y="2950845"/>
                </a:lnTo>
                <a:lnTo>
                  <a:pt x="4643750" y="2790376"/>
                </a:lnTo>
                <a:cubicBezTo>
                  <a:pt x="4643750" y="2773121"/>
                  <a:pt x="4641120" y="2759030"/>
                  <a:pt x="4635863" y="2748102"/>
                </a:cubicBezTo>
                <a:cubicBezTo>
                  <a:pt x="4630604" y="2737174"/>
                  <a:pt x="4623497" y="2728670"/>
                  <a:pt x="4614540" y="2722589"/>
                </a:cubicBezTo>
                <a:cubicBezTo>
                  <a:pt x="4605585" y="2716509"/>
                  <a:pt x="4595478" y="2712318"/>
                  <a:pt x="4584222" y="2710018"/>
                </a:cubicBezTo>
                <a:cubicBezTo>
                  <a:pt x="4572965" y="2707717"/>
                  <a:pt x="4561174" y="2706567"/>
                  <a:pt x="4548849" y="2706567"/>
                </a:cubicBezTo>
                <a:close/>
                <a:moveTo>
                  <a:pt x="4288241" y="2706567"/>
                </a:moveTo>
                <a:cubicBezTo>
                  <a:pt x="4270330" y="2706567"/>
                  <a:pt x="4254595" y="2710593"/>
                  <a:pt x="4241038" y="2718645"/>
                </a:cubicBezTo>
                <a:cubicBezTo>
                  <a:pt x="4227480" y="2726698"/>
                  <a:pt x="4216429" y="2737132"/>
                  <a:pt x="4207884" y="2749950"/>
                </a:cubicBezTo>
                <a:lnTo>
                  <a:pt x="4206651" y="2710757"/>
                </a:lnTo>
                <a:lnTo>
                  <a:pt x="4166719" y="2710757"/>
                </a:lnTo>
                <a:lnTo>
                  <a:pt x="4166719" y="3039091"/>
                </a:lnTo>
                <a:lnTo>
                  <a:pt x="4207637" y="3039091"/>
                </a:lnTo>
                <a:lnTo>
                  <a:pt x="4207637" y="2917075"/>
                </a:lnTo>
                <a:cubicBezTo>
                  <a:pt x="4215361" y="2928907"/>
                  <a:pt x="4225631" y="2938232"/>
                  <a:pt x="4238450" y="2945052"/>
                </a:cubicBezTo>
                <a:cubicBezTo>
                  <a:pt x="4251267" y="2951872"/>
                  <a:pt x="4266222" y="2955282"/>
                  <a:pt x="4283312" y="2955282"/>
                </a:cubicBezTo>
                <a:cubicBezTo>
                  <a:pt x="4303689" y="2955282"/>
                  <a:pt x="4321437" y="2950558"/>
                  <a:pt x="4336555" y="2941108"/>
                </a:cubicBezTo>
                <a:cubicBezTo>
                  <a:pt x="4351674" y="2931660"/>
                  <a:pt x="4363382" y="2917691"/>
                  <a:pt x="4371681" y="2899204"/>
                </a:cubicBezTo>
                <a:cubicBezTo>
                  <a:pt x="4379980" y="2880716"/>
                  <a:pt x="4384129" y="2857916"/>
                  <a:pt x="4384129" y="2830801"/>
                </a:cubicBezTo>
                <a:cubicBezTo>
                  <a:pt x="4384129" y="2803358"/>
                  <a:pt x="4380226" y="2780434"/>
                  <a:pt x="4372421" y="2762028"/>
                </a:cubicBezTo>
                <a:cubicBezTo>
                  <a:pt x="4364615" y="2743624"/>
                  <a:pt x="4353564" y="2729779"/>
                  <a:pt x="4339266" y="2720494"/>
                </a:cubicBezTo>
                <a:cubicBezTo>
                  <a:pt x="4324970" y="2711209"/>
                  <a:pt x="4307962" y="2706567"/>
                  <a:pt x="4288241" y="2706567"/>
                </a:cubicBezTo>
                <a:close/>
                <a:moveTo>
                  <a:pt x="1843749" y="2706567"/>
                </a:moveTo>
                <a:cubicBezTo>
                  <a:pt x="1824522" y="2706567"/>
                  <a:pt x="1807473" y="2709360"/>
                  <a:pt x="1792601" y="2714948"/>
                </a:cubicBezTo>
                <a:cubicBezTo>
                  <a:pt x="1777729" y="2720535"/>
                  <a:pt x="1766061" y="2729409"/>
                  <a:pt x="1757599" y="2741569"/>
                </a:cubicBezTo>
                <a:cubicBezTo>
                  <a:pt x="1749135" y="2753730"/>
                  <a:pt x="1744904" y="2769670"/>
                  <a:pt x="1744904" y="2789390"/>
                </a:cubicBezTo>
                <a:lnTo>
                  <a:pt x="1784836" y="2789390"/>
                </a:lnTo>
                <a:cubicBezTo>
                  <a:pt x="1784836" y="2771314"/>
                  <a:pt x="1790506" y="2758084"/>
                  <a:pt x="1801844" y="2749704"/>
                </a:cubicBezTo>
                <a:cubicBezTo>
                  <a:pt x="1813183" y="2741323"/>
                  <a:pt x="1827152" y="2737132"/>
                  <a:pt x="1843749" y="2737132"/>
                </a:cubicBezTo>
                <a:cubicBezTo>
                  <a:pt x="1859360" y="2737132"/>
                  <a:pt x="1872261" y="2740953"/>
                  <a:pt x="1882449" y="2748594"/>
                </a:cubicBezTo>
                <a:cubicBezTo>
                  <a:pt x="1892638" y="2756236"/>
                  <a:pt x="1897732" y="2770328"/>
                  <a:pt x="1897732" y="2790868"/>
                </a:cubicBezTo>
                <a:lnTo>
                  <a:pt x="1897732" y="2807630"/>
                </a:lnTo>
                <a:cubicBezTo>
                  <a:pt x="1864701" y="2807959"/>
                  <a:pt x="1835861" y="2810136"/>
                  <a:pt x="1811211" y="2814162"/>
                </a:cubicBezTo>
                <a:cubicBezTo>
                  <a:pt x="1786562" y="2818189"/>
                  <a:pt x="1767499" y="2825789"/>
                  <a:pt x="1754024" y="2836964"/>
                </a:cubicBezTo>
                <a:cubicBezTo>
                  <a:pt x="1740549" y="2848138"/>
                  <a:pt x="1733811" y="2864489"/>
                  <a:pt x="1733811" y="2886016"/>
                </a:cubicBezTo>
                <a:cubicBezTo>
                  <a:pt x="1733811" y="2901135"/>
                  <a:pt x="1737221" y="2913830"/>
                  <a:pt x="1744041" y="2924100"/>
                </a:cubicBezTo>
                <a:cubicBezTo>
                  <a:pt x="1750861" y="2934371"/>
                  <a:pt x="1759981" y="2942136"/>
                  <a:pt x="1771402" y="2947394"/>
                </a:cubicBezTo>
                <a:cubicBezTo>
                  <a:pt x="1782823" y="2952652"/>
                  <a:pt x="1795435" y="2955282"/>
                  <a:pt x="1809240" y="2955282"/>
                </a:cubicBezTo>
                <a:cubicBezTo>
                  <a:pt x="1828631" y="2955282"/>
                  <a:pt x="1845597" y="2951544"/>
                  <a:pt x="1860141" y="2944066"/>
                </a:cubicBezTo>
                <a:cubicBezTo>
                  <a:pt x="1874684" y="2936589"/>
                  <a:pt x="1887461" y="2926688"/>
                  <a:pt x="1898471" y="2914364"/>
                </a:cubicBezTo>
                <a:lnTo>
                  <a:pt x="1900197" y="2950845"/>
                </a:lnTo>
                <a:lnTo>
                  <a:pt x="1938650" y="2950845"/>
                </a:lnTo>
                <a:lnTo>
                  <a:pt x="1938650" y="2790376"/>
                </a:lnTo>
                <a:cubicBezTo>
                  <a:pt x="1938650" y="2773121"/>
                  <a:pt x="1936021" y="2759030"/>
                  <a:pt x="1930762" y="2748102"/>
                </a:cubicBezTo>
                <a:cubicBezTo>
                  <a:pt x="1925503" y="2737174"/>
                  <a:pt x="1918396" y="2728670"/>
                  <a:pt x="1909440" y="2722589"/>
                </a:cubicBezTo>
                <a:cubicBezTo>
                  <a:pt x="1900484" y="2716509"/>
                  <a:pt x="1890378" y="2712318"/>
                  <a:pt x="1879121" y="2710018"/>
                </a:cubicBezTo>
                <a:cubicBezTo>
                  <a:pt x="1867865" y="2707717"/>
                  <a:pt x="1856074" y="2706567"/>
                  <a:pt x="1843749" y="2706567"/>
                </a:cubicBezTo>
                <a:close/>
                <a:moveTo>
                  <a:pt x="1157949" y="2706567"/>
                </a:moveTo>
                <a:cubicBezTo>
                  <a:pt x="1138722" y="2706567"/>
                  <a:pt x="1121673" y="2709360"/>
                  <a:pt x="1106801" y="2714948"/>
                </a:cubicBezTo>
                <a:cubicBezTo>
                  <a:pt x="1091929" y="2720535"/>
                  <a:pt x="1080262" y="2729409"/>
                  <a:pt x="1071798" y="2741569"/>
                </a:cubicBezTo>
                <a:cubicBezTo>
                  <a:pt x="1063335" y="2753730"/>
                  <a:pt x="1059104" y="2769670"/>
                  <a:pt x="1059104" y="2789390"/>
                </a:cubicBezTo>
                <a:lnTo>
                  <a:pt x="1099036" y="2789390"/>
                </a:lnTo>
                <a:cubicBezTo>
                  <a:pt x="1099036" y="2771314"/>
                  <a:pt x="1104705" y="2758084"/>
                  <a:pt x="1116045" y="2749704"/>
                </a:cubicBezTo>
                <a:cubicBezTo>
                  <a:pt x="1127383" y="2741323"/>
                  <a:pt x="1141351" y="2737132"/>
                  <a:pt x="1157949" y="2737132"/>
                </a:cubicBezTo>
                <a:cubicBezTo>
                  <a:pt x="1173560" y="2737132"/>
                  <a:pt x="1186460" y="2740953"/>
                  <a:pt x="1196649" y="2748594"/>
                </a:cubicBezTo>
                <a:cubicBezTo>
                  <a:pt x="1206837" y="2756236"/>
                  <a:pt x="1211931" y="2770328"/>
                  <a:pt x="1211931" y="2790868"/>
                </a:cubicBezTo>
                <a:lnTo>
                  <a:pt x="1211931" y="2807630"/>
                </a:lnTo>
                <a:cubicBezTo>
                  <a:pt x="1178901" y="2807959"/>
                  <a:pt x="1150061" y="2810136"/>
                  <a:pt x="1125411" y="2814162"/>
                </a:cubicBezTo>
                <a:cubicBezTo>
                  <a:pt x="1100762" y="2818189"/>
                  <a:pt x="1081699" y="2825789"/>
                  <a:pt x="1068224" y="2836964"/>
                </a:cubicBezTo>
                <a:cubicBezTo>
                  <a:pt x="1054749" y="2848138"/>
                  <a:pt x="1048011" y="2864489"/>
                  <a:pt x="1048011" y="2886016"/>
                </a:cubicBezTo>
                <a:cubicBezTo>
                  <a:pt x="1048011" y="2901135"/>
                  <a:pt x="1051421" y="2913830"/>
                  <a:pt x="1058241" y="2924100"/>
                </a:cubicBezTo>
                <a:cubicBezTo>
                  <a:pt x="1065061" y="2934371"/>
                  <a:pt x="1074181" y="2942136"/>
                  <a:pt x="1085602" y="2947394"/>
                </a:cubicBezTo>
                <a:cubicBezTo>
                  <a:pt x="1097023" y="2952652"/>
                  <a:pt x="1109636" y="2955282"/>
                  <a:pt x="1123439" y="2955282"/>
                </a:cubicBezTo>
                <a:cubicBezTo>
                  <a:pt x="1142831" y="2955282"/>
                  <a:pt x="1159798" y="2951544"/>
                  <a:pt x="1174341" y="2944066"/>
                </a:cubicBezTo>
                <a:cubicBezTo>
                  <a:pt x="1188884" y="2936589"/>
                  <a:pt x="1201661" y="2926688"/>
                  <a:pt x="1212671" y="2914364"/>
                </a:cubicBezTo>
                <a:lnTo>
                  <a:pt x="1214396" y="2950845"/>
                </a:lnTo>
                <a:lnTo>
                  <a:pt x="1252850" y="2950845"/>
                </a:lnTo>
                <a:lnTo>
                  <a:pt x="1252850" y="2790376"/>
                </a:lnTo>
                <a:cubicBezTo>
                  <a:pt x="1252850" y="2773121"/>
                  <a:pt x="1250221" y="2759030"/>
                  <a:pt x="1244962" y="2748102"/>
                </a:cubicBezTo>
                <a:cubicBezTo>
                  <a:pt x="1239704" y="2737174"/>
                  <a:pt x="1232596" y="2728670"/>
                  <a:pt x="1223640" y="2722589"/>
                </a:cubicBezTo>
                <a:cubicBezTo>
                  <a:pt x="1214685" y="2716509"/>
                  <a:pt x="1204578" y="2712318"/>
                  <a:pt x="1193321" y="2710018"/>
                </a:cubicBezTo>
                <a:cubicBezTo>
                  <a:pt x="1182065" y="2707717"/>
                  <a:pt x="1170274" y="2706567"/>
                  <a:pt x="1157949" y="2706567"/>
                </a:cubicBezTo>
                <a:close/>
                <a:moveTo>
                  <a:pt x="3560221" y="2706074"/>
                </a:moveTo>
                <a:cubicBezTo>
                  <a:pt x="3536722" y="2706074"/>
                  <a:pt x="3516591" y="2711086"/>
                  <a:pt x="3499829" y="2721110"/>
                </a:cubicBezTo>
                <a:cubicBezTo>
                  <a:pt x="3483068" y="2731134"/>
                  <a:pt x="3470291" y="2745472"/>
                  <a:pt x="3461499" y="2764124"/>
                </a:cubicBezTo>
                <a:cubicBezTo>
                  <a:pt x="3452708" y="2782776"/>
                  <a:pt x="3448312" y="2805166"/>
                  <a:pt x="3448312" y="2831294"/>
                </a:cubicBezTo>
                <a:cubicBezTo>
                  <a:pt x="3448312" y="2856766"/>
                  <a:pt x="3452707" y="2878745"/>
                  <a:pt x="3461499" y="2897232"/>
                </a:cubicBezTo>
                <a:cubicBezTo>
                  <a:pt x="3470291" y="2915719"/>
                  <a:pt x="3483068" y="2929934"/>
                  <a:pt x="3499829" y="2939876"/>
                </a:cubicBezTo>
                <a:cubicBezTo>
                  <a:pt x="3516591" y="2949818"/>
                  <a:pt x="3536722" y="2954789"/>
                  <a:pt x="3560221" y="2954789"/>
                </a:cubicBezTo>
                <a:cubicBezTo>
                  <a:pt x="3584213" y="2954789"/>
                  <a:pt x="3604714" y="2949818"/>
                  <a:pt x="3621722" y="2939876"/>
                </a:cubicBezTo>
                <a:cubicBezTo>
                  <a:pt x="3638730" y="2929934"/>
                  <a:pt x="3651795" y="2915719"/>
                  <a:pt x="3660915" y="2897232"/>
                </a:cubicBezTo>
                <a:cubicBezTo>
                  <a:pt x="3670035" y="2878745"/>
                  <a:pt x="3674595" y="2856766"/>
                  <a:pt x="3674595" y="2831294"/>
                </a:cubicBezTo>
                <a:cubicBezTo>
                  <a:pt x="3674595" y="2805166"/>
                  <a:pt x="3670035" y="2782776"/>
                  <a:pt x="3660915" y="2764124"/>
                </a:cubicBezTo>
                <a:cubicBezTo>
                  <a:pt x="3651795" y="2745472"/>
                  <a:pt x="3638730" y="2731134"/>
                  <a:pt x="3621722" y="2721110"/>
                </a:cubicBezTo>
                <a:cubicBezTo>
                  <a:pt x="3604714" y="2711086"/>
                  <a:pt x="3584213" y="2706074"/>
                  <a:pt x="3560221" y="2706074"/>
                </a:cubicBezTo>
                <a:close/>
                <a:moveTo>
                  <a:pt x="2398171" y="2706074"/>
                </a:moveTo>
                <a:cubicBezTo>
                  <a:pt x="2374672" y="2706074"/>
                  <a:pt x="2354541" y="2711086"/>
                  <a:pt x="2337779" y="2721110"/>
                </a:cubicBezTo>
                <a:cubicBezTo>
                  <a:pt x="2321018" y="2731134"/>
                  <a:pt x="2308241" y="2745472"/>
                  <a:pt x="2299449" y="2764124"/>
                </a:cubicBezTo>
                <a:cubicBezTo>
                  <a:pt x="2290657" y="2782776"/>
                  <a:pt x="2286262" y="2805166"/>
                  <a:pt x="2286262" y="2831294"/>
                </a:cubicBezTo>
                <a:cubicBezTo>
                  <a:pt x="2286262" y="2856766"/>
                  <a:pt x="2290657" y="2878745"/>
                  <a:pt x="2299449" y="2897232"/>
                </a:cubicBezTo>
                <a:cubicBezTo>
                  <a:pt x="2308241" y="2915719"/>
                  <a:pt x="2321018" y="2929934"/>
                  <a:pt x="2337779" y="2939876"/>
                </a:cubicBezTo>
                <a:cubicBezTo>
                  <a:pt x="2354541" y="2949818"/>
                  <a:pt x="2374672" y="2954789"/>
                  <a:pt x="2398171" y="2954789"/>
                </a:cubicBezTo>
                <a:cubicBezTo>
                  <a:pt x="2422163" y="2954789"/>
                  <a:pt x="2442664" y="2949818"/>
                  <a:pt x="2459672" y="2939876"/>
                </a:cubicBezTo>
                <a:cubicBezTo>
                  <a:pt x="2476680" y="2929934"/>
                  <a:pt x="2489744" y="2915719"/>
                  <a:pt x="2498865" y="2897232"/>
                </a:cubicBezTo>
                <a:cubicBezTo>
                  <a:pt x="2507985" y="2878745"/>
                  <a:pt x="2512545" y="2856766"/>
                  <a:pt x="2512545" y="2831294"/>
                </a:cubicBezTo>
                <a:cubicBezTo>
                  <a:pt x="2512545" y="2805166"/>
                  <a:pt x="2507985" y="2782776"/>
                  <a:pt x="2498865" y="2764124"/>
                </a:cubicBezTo>
                <a:cubicBezTo>
                  <a:pt x="2489744" y="2745472"/>
                  <a:pt x="2476680" y="2731134"/>
                  <a:pt x="2459672" y="2721110"/>
                </a:cubicBezTo>
                <a:cubicBezTo>
                  <a:pt x="2442664" y="2711086"/>
                  <a:pt x="2422163" y="2706074"/>
                  <a:pt x="2398171" y="2706074"/>
                </a:cubicBezTo>
                <a:close/>
                <a:moveTo>
                  <a:pt x="7600634" y="2663183"/>
                </a:moveTo>
                <a:lnTo>
                  <a:pt x="7656836" y="2820695"/>
                </a:lnTo>
                <a:lnTo>
                  <a:pt x="7543940" y="2820695"/>
                </a:lnTo>
                <a:close/>
                <a:moveTo>
                  <a:pt x="8167660" y="2656035"/>
                </a:moveTo>
                <a:lnTo>
                  <a:pt x="8244321" y="2656035"/>
                </a:lnTo>
                <a:cubicBezTo>
                  <a:pt x="8265191" y="2656035"/>
                  <a:pt x="8281090" y="2661212"/>
                  <a:pt x="8292018" y="2671564"/>
                </a:cubicBezTo>
                <a:cubicBezTo>
                  <a:pt x="8302946" y="2681917"/>
                  <a:pt x="8308410" y="2696378"/>
                  <a:pt x="8308410" y="2714948"/>
                </a:cubicBezTo>
                <a:cubicBezTo>
                  <a:pt x="8308410" y="2727272"/>
                  <a:pt x="8305493" y="2737790"/>
                  <a:pt x="8299659" y="2746499"/>
                </a:cubicBezTo>
                <a:cubicBezTo>
                  <a:pt x="8293825" y="2755209"/>
                  <a:pt x="8285978" y="2761864"/>
                  <a:pt x="8276119" y="2766466"/>
                </a:cubicBezTo>
                <a:cubicBezTo>
                  <a:pt x="8266259" y="2771067"/>
                  <a:pt x="8255249" y="2773367"/>
                  <a:pt x="8243088" y="2773367"/>
                </a:cubicBezTo>
                <a:lnTo>
                  <a:pt x="8167660" y="2773367"/>
                </a:lnTo>
                <a:close/>
                <a:moveTo>
                  <a:pt x="13928699" y="2655788"/>
                </a:moveTo>
                <a:lnTo>
                  <a:pt x="13928699" y="2710757"/>
                </a:lnTo>
                <a:lnTo>
                  <a:pt x="13888520" y="2710757"/>
                </a:lnTo>
                <a:lnTo>
                  <a:pt x="13888520" y="2744034"/>
                </a:lnTo>
                <a:lnTo>
                  <a:pt x="13928699" y="2744034"/>
                </a:lnTo>
                <a:lnTo>
                  <a:pt x="13928699" y="2873198"/>
                </a:lnTo>
                <a:cubicBezTo>
                  <a:pt x="13928699" y="2889467"/>
                  <a:pt x="13930630" y="2903394"/>
                  <a:pt x="13934491" y="2914980"/>
                </a:cubicBezTo>
                <a:cubicBezTo>
                  <a:pt x="13938353" y="2926565"/>
                  <a:pt x="13945460" y="2935439"/>
                  <a:pt x="13955813" y="2941601"/>
                </a:cubicBezTo>
                <a:cubicBezTo>
                  <a:pt x="13966166" y="2947764"/>
                  <a:pt x="13981038" y="2950845"/>
                  <a:pt x="14000429" y="2950845"/>
                </a:cubicBezTo>
                <a:lnTo>
                  <a:pt x="14029269" y="2950845"/>
                </a:lnTo>
                <a:lnTo>
                  <a:pt x="14029269" y="2917568"/>
                </a:lnTo>
                <a:lnTo>
                  <a:pt x="14003141" y="2917568"/>
                </a:lnTo>
                <a:cubicBezTo>
                  <a:pt x="13988515" y="2917568"/>
                  <a:pt x="13979271" y="2913583"/>
                  <a:pt x="13975410" y="2905613"/>
                </a:cubicBezTo>
                <a:cubicBezTo>
                  <a:pt x="13971548" y="2897643"/>
                  <a:pt x="13969617" y="2886181"/>
                  <a:pt x="13969617" y="2871226"/>
                </a:cubicBezTo>
                <a:lnTo>
                  <a:pt x="13969617" y="2744034"/>
                </a:lnTo>
                <a:lnTo>
                  <a:pt x="14028776" y="2744034"/>
                </a:lnTo>
                <a:lnTo>
                  <a:pt x="14028776" y="2710757"/>
                </a:lnTo>
                <a:lnTo>
                  <a:pt x="13969617" y="2710757"/>
                </a:lnTo>
                <a:lnTo>
                  <a:pt x="13969617" y="2655788"/>
                </a:lnTo>
                <a:close/>
                <a:moveTo>
                  <a:pt x="12833324" y="2655788"/>
                </a:moveTo>
                <a:lnTo>
                  <a:pt x="12833324" y="2710757"/>
                </a:lnTo>
                <a:lnTo>
                  <a:pt x="12793145" y="2710757"/>
                </a:lnTo>
                <a:lnTo>
                  <a:pt x="12793145" y="2744034"/>
                </a:lnTo>
                <a:lnTo>
                  <a:pt x="12833324" y="2744034"/>
                </a:lnTo>
                <a:lnTo>
                  <a:pt x="12833324" y="2873198"/>
                </a:lnTo>
                <a:cubicBezTo>
                  <a:pt x="12833324" y="2889467"/>
                  <a:pt x="12835255" y="2903394"/>
                  <a:pt x="12839116" y="2914980"/>
                </a:cubicBezTo>
                <a:cubicBezTo>
                  <a:pt x="12842978" y="2926565"/>
                  <a:pt x="12850085" y="2935439"/>
                  <a:pt x="12860438" y="2941601"/>
                </a:cubicBezTo>
                <a:cubicBezTo>
                  <a:pt x="12870791" y="2947764"/>
                  <a:pt x="12885663" y="2950845"/>
                  <a:pt x="12905054" y="2950845"/>
                </a:cubicBezTo>
                <a:lnTo>
                  <a:pt x="12933894" y="2950845"/>
                </a:lnTo>
                <a:lnTo>
                  <a:pt x="12933894" y="2917568"/>
                </a:lnTo>
                <a:lnTo>
                  <a:pt x="12907766" y="2917568"/>
                </a:lnTo>
                <a:cubicBezTo>
                  <a:pt x="12893140" y="2917568"/>
                  <a:pt x="12883896" y="2913583"/>
                  <a:pt x="12880035" y="2905613"/>
                </a:cubicBezTo>
                <a:cubicBezTo>
                  <a:pt x="12876173" y="2897643"/>
                  <a:pt x="12874242" y="2886181"/>
                  <a:pt x="12874242" y="2871226"/>
                </a:cubicBezTo>
                <a:lnTo>
                  <a:pt x="12874242" y="2744034"/>
                </a:lnTo>
                <a:lnTo>
                  <a:pt x="12933401" y="2744034"/>
                </a:lnTo>
                <a:lnTo>
                  <a:pt x="12933401" y="2710757"/>
                </a:lnTo>
                <a:lnTo>
                  <a:pt x="12874242" y="2710757"/>
                </a:lnTo>
                <a:lnTo>
                  <a:pt x="12874242" y="2655788"/>
                </a:lnTo>
                <a:close/>
                <a:moveTo>
                  <a:pt x="11518874" y="2655788"/>
                </a:moveTo>
                <a:lnTo>
                  <a:pt x="11518874" y="2710757"/>
                </a:lnTo>
                <a:lnTo>
                  <a:pt x="11478695" y="2710757"/>
                </a:lnTo>
                <a:lnTo>
                  <a:pt x="11478695" y="2744034"/>
                </a:lnTo>
                <a:lnTo>
                  <a:pt x="11518874" y="2744034"/>
                </a:lnTo>
                <a:lnTo>
                  <a:pt x="11518874" y="2873198"/>
                </a:lnTo>
                <a:cubicBezTo>
                  <a:pt x="11518874" y="2889467"/>
                  <a:pt x="11520805" y="2903394"/>
                  <a:pt x="11524666" y="2914980"/>
                </a:cubicBezTo>
                <a:cubicBezTo>
                  <a:pt x="11528528" y="2926565"/>
                  <a:pt x="11535635" y="2935439"/>
                  <a:pt x="11545988" y="2941601"/>
                </a:cubicBezTo>
                <a:cubicBezTo>
                  <a:pt x="11556341" y="2947764"/>
                  <a:pt x="11571213" y="2950845"/>
                  <a:pt x="11590604" y="2950845"/>
                </a:cubicBezTo>
                <a:lnTo>
                  <a:pt x="11619444" y="2950845"/>
                </a:lnTo>
                <a:lnTo>
                  <a:pt x="11619444" y="2917568"/>
                </a:lnTo>
                <a:lnTo>
                  <a:pt x="11593316" y="2917568"/>
                </a:lnTo>
                <a:cubicBezTo>
                  <a:pt x="11578690" y="2917568"/>
                  <a:pt x="11569446" y="2913583"/>
                  <a:pt x="11565585" y="2905613"/>
                </a:cubicBezTo>
                <a:cubicBezTo>
                  <a:pt x="11561723" y="2897643"/>
                  <a:pt x="11559792" y="2886181"/>
                  <a:pt x="11559792" y="2871226"/>
                </a:cubicBezTo>
                <a:lnTo>
                  <a:pt x="11559792" y="2744034"/>
                </a:lnTo>
                <a:lnTo>
                  <a:pt x="11618951" y="2744034"/>
                </a:lnTo>
                <a:lnTo>
                  <a:pt x="11618951" y="2710757"/>
                </a:lnTo>
                <a:lnTo>
                  <a:pt x="11559792" y="2710757"/>
                </a:lnTo>
                <a:lnTo>
                  <a:pt x="11559792" y="2655788"/>
                </a:lnTo>
                <a:close/>
                <a:moveTo>
                  <a:pt x="2022450" y="2655788"/>
                </a:moveTo>
                <a:lnTo>
                  <a:pt x="2022450" y="2710757"/>
                </a:lnTo>
                <a:lnTo>
                  <a:pt x="1982271" y="2710757"/>
                </a:lnTo>
                <a:lnTo>
                  <a:pt x="1982271" y="2744034"/>
                </a:lnTo>
                <a:lnTo>
                  <a:pt x="2022450" y="2744034"/>
                </a:lnTo>
                <a:lnTo>
                  <a:pt x="2022450" y="2873198"/>
                </a:lnTo>
                <a:cubicBezTo>
                  <a:pt x="2022450" y="2889467"/>
                  <a:pt x="2024381" y="2903394"/>
                  <a:pt x="2028242" y="2914980"/>
                </a:cubicBezTo>
                <a:cubicBezTo>
                  <a:pt x="2032104" y="2926565"/>
                  <a:pt x="2039211" y="2935439"/>
                  <a:pt x="2049564" y="2941601"/>
                </a:cubicBezTo>
                <a:cubicBezTo>
                  <a:pt x="2059917" y="2947764"/>
                  <a:pt x="2074789" y="2950845"/>
                  <a:pt x="2094180" y="2950845"/>
                </a:cubicBezTo>
                <a:lnTo>
                  <a:pt x="2123020" y="2950845"/>
                </a:lnTo>
                <a:lnTo>
                  <a:pt x="2123020" y="2917568"/>
                </a:lnTo>
                <a:lnTo>
                  <a:pt x="2096891" y="2917568"/>
                </a:lnTo>
                <a:cubicBezTo>
                  <a:pt x="2082266" y="2917568"/>
                  <a:pt x="2073023" y="2913583"/>
                  <a:pt x="2069161" y="2905613"/>
                </a:cubicBezTo>
                <a:cubicBezTo>
                  <a:pt x="2065299" y="2897643"/>
                  <a:pt x="2063368" y="2886181"/>
                  <a:pt x="2063368" y="2871226"/>
                </a:cubicBezTo>
                <a:lnTo>
                  <a:pt x="2063368" y="2744034"/>
                </a:lnTo>
                <a:lnTo>
                  <a:pt x="2122527" y="2744034"/>
                </a:lnTo>
                <a:lnTo>
                  <a:pt x="2122527" y="2710757"/>
                </a:lnTo>
                <a:lnTo>
                  <a:pt x="2063368" y="2710757"/>
                </a:lnTo>
                <a:lnTo>
                  <a:pt x="2063368" y="2655788"/>
                </a:lnTo>
                <a:close/>
                <a:moveTo>
                  <a:pt x="8560054" y="2650858"/>
                </a:moveTo>
                <a:cubicBezTo>
                  <a:pt x="8586676" y="2650858"/>
                  <a:pt x="8608203" y="2656898"/>
                  <a:pt x="8624637" y="2668976"/>
                </a:cubicBezTo>
                <a:cubicBezTo>
                  <a:pt x="8641069" y="2681054"/>
                  <a:pt x="8653107" y="2697241"/>
                  <a:pt x="8660748" y="2717536"/>
                </a:cubicBezTo>
                <a:cubicBezTo>
                  <a:pt x="8668389" y="2737831"/>
                  <a:pt x="8672210" y="2760385"/>
                  <a:pt x="8672210" y="2785199"/>
                </a:cubicBezTo>
                <a:cubicBezTo>
                  <a:pt x="8672210" y="2809849"/>
                  <a:pt x="8668389" y="2832321"/>
                  <a:pt x="8660748" y="2852616"/>
                </a:cubicBezTo>
                <a:cubicBezTo>
                  <a:pt x="8653107" y="2872911"/>
                  <a:pt x="8641070" y="2889056"/>
                  <a:pt x="8624637" y="2901052"/>
                </a:cubicBezTo>
                <a:cubicBezTo>
                  <a:pt x="8608203" y="2913049"/>
                  <a:pt x="8586676" y="2919047"/>
                  <a:pt x="8560054" y="2919047"/>
                </a:cubicBezTo>
                <a:cubicBezTo>
                  <a:pt x="8533433" y="2919047"/>
                  <a:pt x="8511864" y="2913049"/>
                  <a:pt x="8495349" y="2901052"/>
                </a:cubicBezTo>
                <a:cubicBezTo>
                  <a:pt x="8478833" y="2889056"/>
                  <a:pt x="8466797" y="2872911"/>
                  <a:pt x="8459237" y="2852616"/>
                </a:cubicBezTo>
                <a:cubicBezTo>
                  <a:pt x="8451677" y="2832321"/>
                  <a:pt x="8447899" y="2809849"/>
                  <a:pt x="8447899" y="2785199"/>
                </a:cubicBezTo>
                <a:cubicBezTo>
                  <a:pt x="8447899" y="2760385"/>
                  <a:pt x="8451677" y="2737831"/>
                  <a:pt x="8459237" y="2717536"/>
                </a:cubicBezTo>
                <a:cubicBezTo>
                  <a:pt x="8466797" y="2697241"/>
                  <a:pt x="8478833" y="2681054"/>
                  <a:pt x="8495349" y="2668976"/>
                </a:cubicBezTo>
                <a:cubicBezTo>
                  <a:pt x="8511864" y="2656898"/>
                  <a:pt x="8533433" y="2650858"/>
                  <a:pt x="8560054" y="2650858"/>
                </a:cubicBezTo>
                <a:close/>
                <a:moveTo>
                  <a:pt x="9750977" y="2627934"/>
                </a:moveTo>
                <a:cubicBezTo>
                  <a:pt x="9745883" y="2635165"/>
                  <a:pt x="9738857" y="2642724"/>
                  <a:pt x="9729901" y="2650612"/>
                </a:cubicBezTo>
                <a:cubicBezTo>
                  <a:pt x="9720946" y="2658500"/>
                  <a:pt x="9710593" y="2665484"/>
                  <a:pt x="9698843" y="2671564"/>
                </a:cubicBezTo>
                <a:cubicBezTo>
                  <a:pt x="9687094" y="2677645"/>
                  <a:pt x="9674398" y="2681835"/>
                  <a:pt x="9660759" y="2684136"/>
                </a:cubicBezTo>
                <a:lnTo>
                  <a:pt x="9660759" y="2723082"/>
                </a:lnTo>
                <a:cubicBezTo>
                  <a:pt x="9674563" y="2721110"/>
                  <a:pt x="9687052" y="2717906"/>
                  <a:pt x="9698227" y="2713469"/>
                </a:cubicBezTo>
                <a:cubicBezTo>
                  <a:pt x="9709401" y="2709032"/>
                  <a:pt x="9719056" y="2703978"/>
                  <a:pt x="9727190" y="2698309"/>
                </a:cubicBezTo>
                <a:cubicBezTo>
                  <a:pt x="9735324" y="2692640"/>
                  <a:pt x="9741610" y="2686765"/>
                  <a:pt x="9746047" y="2680685"/>
                </a:cubicBezTo>
                <a:lnTo>
                  <a:pt x="9746047" y="2950845"/>
                </a:lnTo>
                <a:lnTo>
                  <a:pt x="9789184" y="2950845"/>
                </a:lnTo>
                <a:lnTo>
                  <a:pt x="9789184" y="2627934"/>
                </a:lnTo>
                <a:close/>
                <a:moveTo>
                  <a:pt x="13660431" y="2619060"/>
                </a:moveTo>
                <a:lnTo>
                  <a:pt x="13660431" y="2873198"/>
                </a:lnTo>
                <a:cubicBezTo>
                  <a:pt x="13660431" y="2889467"/>
                  <a:pt x="13662321" y="2903394"/>
                  <a:pt x="13666101" y="2914980"/>
                </a:cubicBezTo>
                <a:cubicBezTo>
                  <a:pt x="13669881" y="2926565"/>
                  <a:pt x="13676947" y="2935439"/>
                  <a:pt x="13687299" y="2941601"/>
                </a:cubicBezTo>
                <a:cubicBezTo>
                  <a:pt x="13697652" y="2947764"/>
                  <a:pt x="13712606" y="2950845"/>
                  <a:pt x="13732162" y="2950845"/>
                </a:cubicBezTo>
                <a:lnTo>
                  <a:pt x="13745966" y="2950845"/>
                </a:lnTo>
                <a:lnTo>
                  <a:pt x="13745966" y="2917321"/>
                </a:lnTo>
                <a:lnTo>
                  <a:pt x="13734873" y="2917321"/>
                </a:lnTo>
                <a:cubicBezTo>
                  <a:pt x="13720247" y="2917321"/>
                  <a:pt x="13711004" y="2913378"/>
                  <a:pt x="13707142" y="2905490"/>
                </a:cubicBezTo>
                <a:cubicBezTo>
                  <a:pt x="13703281" y="2897602"/>
                  <a:pt x="13701350" y="2886181"/>
                  <a:pt x="13701350" y="2871226"/>
                </a:cubicBezTo>
                <a:lnTo>
                  <a:pt x="13701350" y="2619060"/>
                </a:lnTo>
                <a:close/>
                <a:moveTo>
                  <a:pt x="13253568" y="2619060"/>
                </a:moveTo>
                <a:lnTo>
                  <a:pt x="13253568" y="2950845"/>
                </a:lnTo>
                <a:lnTo>
                  <a:pt x="13292021" y="2950845"/>
                </a:lnTo>
                <a:lnTo>
                  <a:pt x="13294240" y="2916828"/>
                </a:lnTo>
                <a:cubicBezTo>
                  <a:pt x="13302128" y="2928825"/>
                  <a:pt x="13312316" y="2938232"/>
                  <a:pt x="13324805" y="2945052"/>
                </a:cubicBezTo>
                <a:cubicBezTo>
                  <a:pt x="13337294" y="2951872"/>
                  <a:pt x="13352413" y="2955282"/>
                  <a:pt x="13370161" y="2955282"/>
                </a:cubicBezTo>
                <a:cubicBezTo>
                  <a:pt x="13390537" y="2955282"/>
                  <a:pt x="13408286" y="2950598"/>
                  <a:pt x="13423404" y="2941232"/>
                </a:cubicBezTo>
                <a:cubicBezTo>
                  <a:pt x="13438523" y="2931865"/>
                  <a:pt x="13450231" y="2917938"/>
                  <a:pt x="13458530" y="2899450"/>
                </a:cubicBezTo>
                <a:cubicBezTo>
                  <a:pt x="13466828" y="2880963"/>
                  <a:pt x="13470978" y="2858080"/>
                  <a:pt x="13470978" y="2830801"/>
                </a:cubicBezTo>
                <a:cubicBezTo>
                  <a:pt x="13470978" y="2803358"/>
                  <a:pt x="13467076" y="2780434"/>
                  <a:pt x="13459269" y="2762028"/>
                </a:cubicBezTo>
                <a:cubicBezTo>
                  <a:pt x="13451464" y="2743624"/>
                  <a:pt x="13440412" y="2729779"/>
                  <a:pt x="13426115" y="2720494"/>
                </a:cubicBezTo>
                <a:cubicBezTo>
                  <a:pt x="13411819" y="2711209"/>
                  <a:pt x="13394893" y="2706567"/>
                  <a:pt x="13375337" y="2706567"/>
                </a:cubicBezTo>
                <a:cubicBezTo>
                  <a:pt x="13357096" y="2706567"/>
                  <a:pt x="13341197" y="2710511"/>
                  <a:pt x="13327640" y="2718398"/>
                </a:cubicBezTo>
                <a:cubicBezTo>
                  <a:pt x="13314083" y="2726286"/>
                  <a:pt x="13303114" y="2736558"/>
                  <a:pt x="13294733" y="2749211"/>
                </a:cubicBezTo>
                <a:lnTo>
                  <a:pt x="13294733" y="2619060"/>
                </a:lnTo>
                <a:close/>
                <a:moveTo>
                  <a:pt x="10873080" y="2619060"/>
                </a:moveTo>
                <a:lnTo>
                  <a:pt x="10873080" y="2748225"/>
                </a:lnTo>
                <a:cubicBezTo>
                  <a:pt x="10865357" y="2735407"/>
                  <a:pt x="10855169" y="2725260"/>
                  <a:pt x="10842515" y="2717782"/>
                </a:cubicBezTo>
                <a:cubicBezTo>
                  <a:pt x="10829861" y="2710306"/>
                  <a:pt x="10814990" y="2706567"/>
                  <a:pt x="10797899" y="2706567"/>
                </a:cubicBezTo>
                <a:cubicBezTo>
                  <a:pt x="10777357" y="2706567"/>
                  <a:pt x="10759528" y="2711209"/>
                  <a:pt x="10744409" y="2720494"/>
                </a:cubicBezTo>
                <a:cubicBezTo>
                  <a:pt x="10729290" y="2729779"/>
                  <a:pt x="10717582" y="2743541"/>
                  <a:pt x="10709283" y="2761782"/>
                </a:cubicBezTo>
                <a:cubicBezTo>
                  <a:pt x="10700985" y="2780023"/>
                  <a:pt x="10696835" y="2802783"/>
                  <a:pt x="10696835" y="2830062"/>
                </a:cubicBezTo>
                <a:cubicBezTo>
                  <a:pt x="10696835" y="2857505"/>
                  <a:pt x="10700739" y="2880552"/>
                  <a:pt x="10708544" y="2899204"/>
                </a:cubicBezTo>
                <a:cubicBezTo>
                  <a:pt x="10716349" y="2917856"/>
                  <a:pt x="10727401" y="2931865"/>
                  <a:pt x="10741698" y="2941232"/>
                </a:cubicBezTo>
                <a:cubicBezTo>
                  <a:pt x="10755995" y="2950598"/>
                  <a:pt x="10772920" y="2955282"/>
                  <a:pt x="10792476" y="2955282"/>
                </a:cubicBezTo>
                <a:cubicBezTo>
                  <a:pt x="10810717" y="2955282"/>
                  <a:pt x="10826575" y="2951626"/>
                  <a:pt x="10840050" y="2944313"/>
                </a:cubicBezTo>
                <a:cubicBezTo>
                  <a:pt x="10853525" y="2937000"/>
                  <a:pt x="10864536" y="2927510"/>
                  <a:pt x="10873080" y="2915842"/>
                </a:cubicBezTo>
                <a:lnTo>
                  <a:pt x="10875299" y="2950845"/>
                </a:lnTo>
                <a:lnTo>
                  <a:pt x="10914245" y="2950845"/>
                </a:lnTo>
                <a:lnTo>
                  <a:pt x="10914245" y="2619060"/>
                </a:lnTo>
                <a:close/>
                <a:moveTo>
                  <a:pt x="9390115" y="2619060"/>
                </a:moveTo>
                <a:lnTo>
                  <a:pt x="9390115" y="2950845"/>
                </a:lnTo>
                <a:lnTo>
                  <a:pt x="9434485" y="2950845"/>
                </a:lnTo>
                <a:lnTo>
                  <a:pt x="9434485" y="2798264"/>
                </a:lnTo>
                <a:lnTo>
                  <a:pt x="9581397" y="2798264"/>
                </a:lnTo>
                <a:lnTo>
                  <a:pt x="9581397" y="2762028"/>
                </a:lnTo>
                <a:lnTo>
                  <a:pt x="9434485" y="2762028"/>
                </a:lnTo>
                <a:lnTo>
                  <a:pt x="9434485" y="2656035"/>
                </a:lnTo>
                <a:lnTo>
                  <a:pt x="9596679" y="2656035"/>
                </a:lnTo>
                <a:lnTo>
                  <a:pt x="9596679" y="2619060"/>
                </a:lnTo>
                <a:close/>
                <a:moveTo>
                  <a:pt x="8123291" y="2619060"/>
                </a:moveTo>
                <a:lnTo>
                  <a:pt x="8123291" y="2950845"/>
                </a:lnTo>
                <a:lnTo>
                  <a:pt x="8167660" y="2950845"/>
                </a:lnTo>
                <a:lnTo>
                  <a:pt x="8167660" y="2810342"/>
                </a:lnTo>
                <a:lnTo>
                  <a:pt x="8245553" y="2810342"/>
                </a:lnTo>
                <a:cubicBezTo>
                  <a:pt x="8258207" y="2810342"/>
                  <a:pt x="8268313" y="2812848"/>
                  <a:pt x="8275872" y="2817860"/>
                </a:cubicBezTo>
                <a:cubicBezTo>
                  <a:pt x="8283432" y="2822872"/>
                  <a:pt x="8289470" y="2830185"/>
                  <a:pt x="8293990" y="2839798"/>
                </a:cubicBezTo>
                <a:cubicBezTo>
                  <a:pt x="8298509" y="2849412"/>
                  <a:pt x="8302412" y="2861038"/>
                  <a:pt x="8305698" y="2874678"/>
                </a:cubicBezTo>
                <a:lnTo>
                  <a:pt x="8324679" y="2950845"/>
                </a:lnTo>
                <a:lnTo>
                  <a:pt x="8370034" y="2950845"/>
                </a:lnTo>
                <a:lnTo>
                  <a:pt x="8348342" y="2867776"/>
                </a:lnTo>
                <a:cubicBezTo>
                  <a:pt x="8344398" y="2852164"/>
                  <a:pt x="8339756" y="2839059"/>
                  <a:pt x="8334415" y="2828459"/>
                </a:cubicBezTo>
                <a:cubicBezTo>
                  <a:pt x="8329074" y="2817860"/>
                  <a:pt x="8322378" y="2809438"/>
                  <a:pt x="8314325" y="2803194"/>
                </a:cubicBezTo>
                <a:cubicBezTo>
                  <a:pt x="8306273" y="2796949"/>
                  <a:pt x="8296003" y="2792923"/>
                  <a:pt x="8283514" y="2791115"/>
                </a:cubicBezTo>
                <a:cubicBezTo>
                  <a:pt x="8306192" y="2785857"/>
                  <a:pt x="8323405" y="2775832"/>
                  <a:pt x="8335154" y="2761042"/>
                </a:cubicBezTo>
                <a:cubicBezTo>
                  <a:pt x="8346905" y="2746253"/>
                  <a:pt x="8352779" y="2728341"/>
                  <a:pt x="8352779" y="2707306"/>
                </a:cubicBezTo>
                <a:cubicBezTo>
                  <a:pt x="8352779" y="2686600"/>
                  <a:pt x="8348095" y="2669757"/>
                  <a:pt x="8338729" y="2656774"/>
                </a:cubicBezTo>
                <a:cubicBezTo>
                  <a:pt x="8329362" y="2643792"/>
                  <a:pt x="8316832" y="2634261"/>
                  <a:pt x="8301138" y="2628181"/>
                </a:cubicBezTo>
                <a:cubicBezTo>
                  <a:pt x="8285445" y="2622101"/>
                  <a:pt x="8267984" y="2619060"/>
                  <a:pt x="8248758" y="2619060"/>
                </a:cubicBezTo>
                <a:close/>
                <a:moveTo>
                  <a:pt x="7776200" y="2619060"/>
                </a:moveTo>
                <a:lnTo>
                  <a:pt x="7776200" y="2827596"/>
                </a:lnTo>
                <a:cubicBezTo>
                  <a:pt x="7776200" y="2852246"/>
                  <a:pt x="7780719" y="2874226"/>
                  <a:pt x="7789758" y="2893534"/>
                </a:cubicBezTo>
                <a:cubicBezTo>
                  <a:pt x="7798796" y="2912844"/>
                  <a:pt x="7813093" y="2927962"/>
                  <a:pt x="7832649" y="2938890"/>
                </a:cubicBezTo>
                <a:cubicBezTo>
                  <a:pt x="7852204" y="2949818"/>
                  <a:pt x="7877510" y="2955282"/>
                  <a:pt x="7908569" y="2955282"/>
                </a:cubicBezTo>
                <a:cubicBezTo>
                  <a:pt x="7940121" y="2955282"/>
                  <a:pt x="7965634" y="2949818"/>
                  <a:pt x="7985106" y="2938890"/>
                </a:cubicBezTo>
                <a:cubicBezTo>
                  <a:pt x="8004580" y="2927962"/>
                  <a:pt x="8018836" y="2912844"/>
                  <a:pt x="8027873" y="2893534"/>
                </a:cubicBezTo>
                <a:cubicBezTo>
                  <a:pt x="8036912" y="2874226"/>
                  <a:pt x="8041431" y="2852246"/>
                  <a:pt x="8041431" y="2827596"/>
                </a:cubicBezTo>
                <a:lnTo>
                  <a:pt x="8041431" y="2619060"/>
                </a:lnTo>
                <a:lnTo>
                  <a:pt x="7996568" y="2619060"/>
                </a:lnTo>
                <a:lnTo>
                  <a:pt x="7996568" y="2822174"/>
                </a:lnTo>
                <a:cubicBezTo>
                  <a:pt x="7996568" y="2856683"/>
                  <a:pt x="7989091" y="2881292"/>
                  <a:pt x="7974137" y="2896000"/>
                </a:cubicBezTo>
                <a:cubicBezTo>
                  <a:pt x="7959182" y="2910707"/>
                  <a:pt x="7937409" y="2918061"/>
                  <a:pt x="7908816" y="2918061"/>
                </a:cubicBezTo>
                <a:cubicBezTo>
                  <a:pt x="7880387" y="2918061"/>
                  <a:pt x="7858654" y="2910707"/>
                  <a:pt x="7843617" y="2896000"/>
                </a:cubicBezTo>
                <a:cubicBezTo>
                  <a:pt x="7828581" y="2881292"/>
                  <a:pt x="7821063" y="2856683"/>
                  <a:pt x="7821063" y="2822174"/>
                </a:cubicBezTo>
                <a:lnTo>
                  <a:pt x="7821063" y="2619060"/>
                </a:lnTo>
                <a:close/>
                <a:moveTo>
                  <a:pt x="7577464" y="2619060"/>
                </a:moveTo>
                <a:lnTo>
                  <a:pt x="7453230" y="2950845"/>
                </a:lnTo>
                <a:lnTo>
                  <a:pt x="7498832" y="2950845"/>
                </a:lnTo>
                <a:lnTo>
                  <a:pt x="7531862" y="2857916"/>
                </a:lnTo>
                <a:lnTo>
                  <a:pt x="7669407" y="2857916"/>
                </a:lnTo>
                <a:lnTo>
                  <a:pt x="7700959" y="2950845"/>
                </a:lnTo>
                <a:lnTo>
                  <a:pt x="7746807" y="2950845"/>
                </a:lnTo>
                <a:lnTo>
                  <a:pt x="7624298" y="2619060"/>
                </a:lnTo>
                <a:close/>
                <a:moveTo>
                  <a:pt x="1325557" y="2619060"/>
                </a:moveTo>
                <a:lnTo>
                  <a:pt x="1325557" y="2873198"/>
                </a:lnTo>
                <a:cubicBezTo>
                  <a:pt x="1325557" y="2889467"/>
                  <a:pt x="1327447" y="2903394"/>
                  <a:pt x="1331227" y="2914980"/>
                </a:cubicBezTo>
                <a:cubicBezTo>
                  <a:pt x="1335006" y="2926565"/>
                  <a:pt x="1342072" y="2935439"/>
                  <a:pt x="1352425" y="2941601"/>
                </a:cubicBezTo>
                <a:cubicBezTo>
                  <a:pt x="1362778" y="2947764"/>
                  <a:pt x="1377732" y="2950845"/>
                  <a:pt x="1397288" y="2950845"/>
                </a:cubicBezTo>
                <a:lnTo>
                  <a:pt x="1411091" y="2950845"/>
                </a:lnTo>
                <a:lnTo>
                  <a:pt x="1411091" y="2917321"/>
                </a:lnTo>
                <a:lnTo>
                  <a:pt x="1399999" y="2917321"/>
                </a:lnTo>
                <a:cubicBezTo>
                  <a:pt x="1385374" y="2917321"/>
                  <a:pt x="1376130" y="2913378"/>
                  <a:pt x="1372268" y="2905490"/>
                </a:cubicBezTo>
                <a:cubicBezTo>
                  <a:pt x="1368407" y="2897602"/>
                  <a:pt x="1366476" y="2886181"/>
                  <a:pt x="1366476" y="2871226"/>
                </a:cubicBezTo>
                <a:lnTo>
                  <a:pt x="1366476" y="2619060"/>
                </a:lnTo>
                <a:close/>
                <a:moveTo>
                  <a:pt x="560441" y="2619060"/>
                </a:moveTo>
                <a:lnTo>
                  <a:pt x="560441" y="2950845"/>
                </a:lnTo>
                <a:lnTo>
                  <a:pt x="772182" y="2950845"/>
                </a:lnTo>
                <a:lnTo>
                  <a:pt x="772182" y="2913870"/>
                </a:lnTo>
                <a:lnTo>
                  <a:pt x="604810" y="2913870"/>
                </a:lnTo>
                <a:lnTo>
                  <a:pt x="604810" y="2798264"/>
                </a:lnTo>
                <a:lnTo>
                  <a:pt x="758871" y="2798264"/>
                </a:lnTo>
                <a:lnTo>
                  <a:pt x="758871" y="2761782"/>
                </a:lnTo>
                <a:lnTo>
                  <a:pt x="604810" y="2761782"/>
                </a:lnTo>
                <a:lnTo>
                  <a:pt x="604810" y="2656035"/>
                </a:lnTo>
                <a:lnTo>
                  <a:pt x="772182" y="2656035"/>
                </a:lnTo>
                <a:lnTo>
                  <a:pt x="772182" y="2619060"/>
                </a:lnTo>
                <a:close/>
                <a:moveTo>
                  <a:pt x="13816952" y="2617828"/>
                </a:moveTo>
                <a:cubicBezTo>
                  <a:pt x="13809228" y="2617828"/>
                  <a:pt x="13803025" y="2620088"/>
                  <a:pt x="13798341" y="2624607"/>
                </a:cubicBezTo>
                <a:cubicBezTo>
                  <a:pt x="13793658" y="2629126"/>
                  <a:pt x="13791316" y="2634836"/>
                  <a:pt x="13791316" y="2641738"/>
                </a:cubicBezTo>
                <a:cubicBezTo>
                  <a:pt x="13791316" y="2648640"/>
                  <a:pt x="13793658" y="2654351"/>
                  <a:pt x="13798341" y="2658870"/>
                </a:cubicBezTo>
                <a:cubicBezTo>
                  <a:pt x="13803025" y="2663389"/>
                  <a:pt x="13809228" y="2665648"/>
                  <a:pt x="13816952" y="2665648"/>
                </a:cubicBezTo>
                <a:cubicBezTo>
                  <a:pt x="13824676" y="2665648"/>
                  <a:pt x="13830920" y="2663389"/>
                  <a:pt x="13835686" y="2658870"/>
                </a:cubicBezTo>
                <a:cubicBezTo>
                  <a:pt x="13840452" y="2654351"/>
                  <a:pt x="13842834" y="2648640"/>
                  <a:pt x="13842834" y="2641738"/>
                </a:cubicBezTo>
                <a:cubicBezTo>
                  <a:pt x="13842834" y="2634836"/>
                  <a:pt x="13840452" y="2629126"/>
                  <a:pt x="13835686" y="2624607"/>
                </a:cubicBezTo>
                <a:cubicBezTo>
                  <a:pt x="13830920" y="2620088"/>
                  <a:pt x="13824676" y="2617828"/>
                  <a:pt x="13816952" y="2617828"/>
                </a:cubicBezTo>
                <a:close/>
                <a:moveTo>
                  <a:pt x="13559777" y="2617828"/>
                </a:moveTo>
                <a:cubicBezTo>
                  <a:pt x="13552053" y="2617828"/>
                  <a:pt x="13545850" y="2620088"/>
                  <a:pt x="13541166" y="2624607"/>
                </a:cubicBezTo>
                <a:cubicBezTo>
                  <a:pt x="13536483" y="2629126"/>
                  <a:pt x="13534141" y="2634836"/>
                  <a:pt x="13534141" y="2641738"/>
                </a:cubicBezTo>
                <a:cubicBezTo>
                  <a:pt x="13534141" y="2648640"/>
                  <a:pt x="13536483" y="2654351"/>
                  <a:pt x="13541166" y="2658870"/>
                </a:cubicBezTo>
                <a:cubicBezTo>
                  <a:pt x="13545850" y="2663389"/>
                  <a:pt x="13552053" y="2665648"/>
                  <a:pt x="13559777" y="2665648"/>
                </a:cubicBezTo>
                <a:cubicBezTo>
                  <a:pt x="13567501" y="2665648"/>
                  <a:pt x="13573745" y="2663389"/>
                  <a:pt x="13578511" y="2658870"/>
                </a:cubicBezTo>
                <a:cubicBezTo>
                  <a:pt x="13583277" y="2654351"/>
                  <a:pt x="13585659" y="2648640"/>
                  <a:pt x="13585659" y="2641738"/>
                </a:cubicBezTo>
                <a:cubicBezTo>
                  <a:pt x="13585659" y="2634836"/>
                  <a:pt x="13583277" y="2629126"/>
                  <a:pt x="13578511" y="2624607"/>
                </a:cubicBezTo>
                <a:cubicBezTo>
                  <a:pt x="13573745" y="2620088"/>
                  <a:pt x="13567501" y="2617828"/>
                  <a:pt x="13559777" y="2617828"/>
                </a:cubicBezTo>
                <a:close/>
                <a:moveTo>
                  <a:pt x="11130902" y="2617828"/>
                </a:moveTo>
                <a:cubicBezTo>
                  <a:pt x="11123179" y="2617828"/>
                  <a:pt x="11116975" y="2620088"/>
                  <a:pt x="11112291" y="2624607"/>
                </a:cubicBezTo>
                <a:cubicBezTo>
                  <a:pt x="11107608" y="2629126"/>
                  <a:pt x="11105266" y="2634836"/>
                  <a:pt x="11105266" y="2641738"/>
                </a:cubicBezTo>
                <a:cubicBezTo>
                  <a:pt x="11105266" y="2648640"/>
                  <a:pt x="11107608" y="2654351"/>
                  <a:pt x="11112291" y="2658870"/>
                </a:cubicBezTo>
                <a:cubicBezTo>
                  <a:pt x="11116975" y="2663389"/>
                  <a:pt x="11123179" y="2665648"/>
                  <a:pt x="11130902" y="2665648"/>
                </a:cubicBezTo>
                <a:cubicBezTo>
                  <a:pt x="11138625" y="2665648"/>
                  <a:pt x="11144871" y="2663389"/>
                  <a:pt x="11149636" y="2658870"/>
                </a:cubicBezTo>
                <a:cubicBezTo>
                  <a:pt x="11154400" y="2654351"/>
                  <a:pt x="11156784" y="2648640"/>
                  <a:pt x="11156784" y="2641738"/>
                </a:cubicBezTo>
                <a:cubicBezTo>
                  <a:pt x="11156784" y="2634836"/>
                  <a:pt x="11154400" y="2629126"/>
                  <a:pt x="11149636" y="2624607"/>
                </a:cubicBezTo>
                <a:cubicBezTo>
                  <a:pt x="11144871" y="2620088"/>
                  <a:pt x="11138625" y="2617828"/>
                  <a:pt x="11130902" y="2617828"/>
                </a:cubicBezTo>
                <a:close/>
                <a:moveTo>
                  <a:pt x="2196453" y="2617828"/>
                </a:moveTo>
                <a:cubicBezTo>
                  <a:pt x="2188729" y="2617828"/>
                  <a:pt x="2182526" y="2620088"/>
                  <a:pt x="2177843" y="2624607"/>
                </a:cubicBezTo>
                <a:cubicBezTo>
                  <a:pt x="2173159" y="2629126"/>
                  <a:pt x="2170818" y="2634836"/>
                  <a:pt x="2170818" y="2641738"/>
                </a:cubicBezTo>
                <a:cubicBezTo>
                  <a:pt x="2170818" y="2648640"/>
                  <a:pt x="2173159" y="2654351"/>
                  <a:pt x="2177843" y="2658870"/>
                </a:cubicBezTo>
                <a:cubicBezTo>
                  <a:pt x="2182526" y="2663389"/>
                  <a:pt x="2188729" y="2665648"/>
                  <a:pt x="2196453" y="2665648"/>
                </a:cubicBezTo>
                <a:cubicBezTo>
                  <a:pt x="2204177" y="2665648"/>
                  <a:pt x="2210421" y="2663389"/>
                  <a:pt x="2215187" y="2658870"/>
                </a:cubicBezTo>
                <a:cubicBezTo>
                  <a:pt x="2219953" y="2654351"/>
                  <a:pt x="2222335" y="2648640"/>
                  <a:pt x="2222335" y="2641738"/>
                </a:cubicBezTo>
                <a:cubicBezTo>
                  <a:pt x="2222335" y="2634836"/>
                  <a:pt x="2219953" y="2629126"/>
                  <a:pt x="2215187" y="2624607"/>
                </a:cubicBezTo>
                <a:cubicBezTo>
                  <a:pt x="2210421" y="2620088"/>
                  <a:pt x="2204177" y="2617828"/>
                  <a:pt x="2196453" y="2617828"/>
                </a:cubicBezTo>
                <a:close/>
                <a:moveTo>
                  <a:pt x="8931530" y="2614624"/>
                </a:moveTo>
                <a:cubicBezTo>
                  <a:pt x="8897184" y="2614624"/>
                  <a:pt x="8868262" y="2621854"/>
                  <a:pt x="8844763" y="2636315"/>
                </a:cubicBezTo>
                <a:cubicBezTo>
                  <a:pt x="8821263" y="2650776"/>
                  <a:pt x="8803475" y="2670825"/>
                  <a:pt x="8791396" y="2696460"/>
                </a:cubicBezTo>
                <a:cubicBezTo>
                  <a:pt x="8779318" y="2722096"/>
                  <a:pt x="8773279" y="2751676"/>
                  <a:pt x="8773279" y="2785199"/>
                </a:cubicBezTo>
                <a:cubicBezTo>
                  <a:pt x="8773279" y="2818723"/>
                  <a:pt x="8779318" y="2848220"/>
                  <a:pt x="8791396" y="2873692"/>
                </a:cubicBezTo>
                <a:cubicBezTo>
                  <a:pt x="8803475" y="2899163"/>
                  <a:pt x="8821263" y="2919129"/>
                  <a:pt x="8844763" y="2933590"/>
                </a:cubicBezTo>
                <a:cubicBezTo>
                  <a:pt x="8868262" y="2948052"/>
                  <a:pt x="8897184" y="2955282"/>
                  <a:pt x="8931530" y="2955282"/>
                </a:cubicBezTo>
                <a:cubicBezTo>
                  <a:pt x="8956507" y="2955282"/>
                  <a:pt x="8979020" y="2951010"/>
                  <a:pt x="8999070" y="2942464"/>
                </a:cubicBezTo>
                <a:cubicBezTo>
                  <a:pt x="9019117" y="2933919"/>
                  <a:pt x="9035468" y="2921060"/>
                  <a:pt x="9048123" y="2903887"/>
                </a:cubicBezTo>
                <a:cubicBezTo>
                  <a:pt x="9060775" y="2886715"/>
                  <a:pt x="9068417" y="2865064"/>
                  <a:pt x="9071047" y="2838936"/>
                </a:cubicBezTo>
                <a:lnTo>
                  <a:pt x="9026184" y="2838936"/>
                </a:lnTo>
                <a:cubicBezTo>
                  <a:pt x="9023554" y="2865393"/>
                  <a:pt x="9013860" y="2885277"/>
                  <a:pt x="8997098" y="2898588"/>
                </a:cubicBezTo>
                <a:cubicBezTo>
                  <a:pt x="8980336" y="2911898"/>
                  <a:pt x="8958479" y="2918554"/>
                  <a:pt x="8931530" y="2918554"/>
                </a:cubicBezTo>
                <a:cubicBezTo>
                  <a:pt x="8904908" y="2918554"/>
                  <a:pt x="8883340" y="2912597"/>
                  <a:pt x="8866824" y="2900683"/>
                </a:cubicBezTo>
                <a:cubicBezTo>
                  <a:pt x="8850309" y="2888769"/>
                  <a:pt x="8838271" y="2872706"/>
                  <a:pt x="8830713" y="2852493"/>
                </a:cubicBezTo>
                <a:cubicBezTo>
                  <a:pt x="8823153" y="2832280"/>
                  <a:pt x="8819374" y="2809849"/>
                  <a:pt x="8819374" y="2785199"/>
                </a:cubicBezTo>
                <a:cubicBezTo>
                  <a:pt x="8819374" y="2760385"/>
                  <a:pt x="8823153" y="2737872"/>
                  <a:pt x="8830713" y="2717659"/>
                </a:cubicBezTo>
                <a:cubicBezTo>
                  <a:pt x="8838271" y="2697446"/>
                  <a:pt x="8850309" y="2681260"/>
                  <a:pt x="8866824" y="2669099"/>
                </a:cubicBezTo>
                <a:cubicBezTo>
                  <a:pt x="8883340" y="2656939"/>
                  <a:pt x="8904908" y="2650858"/>
                  <a:pt x="8931530" y="2650858"/>
                </a:cubicBezTo>
                <a:cubicBezTo>
                  <a:pt x="8946813" y="2650858"/>
                  <a:pt x="8961149" y="2653488"/>
                  <a:pt x="8974543" y="2658746"/>
                </a:cubicBezTo>
                <a:cubicBezTo>
                  <a:pt x="8987936" y="2664005"/>
                  <a:pt x="8999193" y="2672016"/>
                  <a:pt x="9008313" y="2682780"/>
                </a:cubicBezTo>
                <a:cubicBezTo>
                  <a:pt x="9017434" y="2693544"/>
                  <a:pt x="9022980" y="2707224"/>
                  <a:pt x="9024952" y="2723822"/>
                </a:cubicBezTo>
                <a:lnTo>
                  <a:pt x="9069568" y="2723822"/>
                </a:lnTo>
                <a:cubicBezTo>
                  <a:pt x="9067266" y="2699172"/>
                  <a:pt x="9059420" y="2678754"/>
                  <a:pt x="9046027" y="2662567"/>
                </a:cubicBezTo>
                <a:cubicBezTo>
                  <a:pt x="9032633" y="2646380"/>
                  <a:pt x="9015872" y="2634343"/>
                  <a:pt x="8995742" y="2626456"/>
                </a:cubicBezTo>
                <a:cubicBezTo>
                  <a:pt x="8975611" y="2618568"/>
                  <a:pt x="8954207" y="2614624"/>
                  <a:pt x="8931530" y="2614624"/>
                </a:cubicBezTo>
                <a:close/>
                <a:moveTo>
                  <a:pt x="8560054" y="2614624"/>
                </a:moveTo>
                <a:cubicBezTo>
                  <a:pt x="8525380" y="2614624"/>
                  <a:pt x="8496293" y="2621854"/>
                  <a:pt x="8472795" y="2636315"/>
                </a:cubicBezTo>
                <a:cubicBezTo>
                  <a:pt x="8449295" y="2650776"/>
                  <a:pt x="8431588" y="2670825"/>
                  <a:pt x="8419675" y="2696460"/>
                </a:cubicBezTo>
                <a:cubicBezTo>
                  <a:pt x="8407761" y="2722096"/>
                  <a:pt x="8401804" y="2751676"/>
                  <a:pt x="8401804" y="2785199"/>
                </a:cubicBezTo>
                <a:cubicBezTo>
                  <a:pt x="8401804" y="2818723"/>
                  <a:pt x="8407761" y="2848220"/>
                  <a:pt x="8419675" y="2873692"/>
                </a:cubicBezTo>
                <a:cubicBezTo>
                  <a:pt x="8431588" y="2899163"/>
                  <a:pt x="8449295" y="2919129"/>
                  <a:pt x="8472795" y="2933590"/>
                </a:cubicBezTo>
                <a:cubicBezTo>
                  <a:pt x="8496293" y="2948052"/>
                  <a:pt x="8525380" y="2955282"/>
                  <a:pt x="8560054" y="2955282"/>
                </a:cubicBezTo>
                <a:cubicBezTo>
                  <a:pt x="8594727" y="2955282"/>
                  <a:pt x="8623733" y="2948052"/>
                  <a:pt x="8647067" y="2933590"/>
                </a:cubicBezTo>
                <a:cubicBezTo>
                  <a:pt x="8670402" y="2919129"/>
                  <a:pt x="8688028" y="2899163"/>
                  <a:pt x="8699941" y="2873692"/>
                </a:cubicBezTo>
                <a:cubicBezTo>
                  <a:pt x="8711855" y="2848220"/>
                  <a:pt x="8717812" y="2818723"/>
                  <a:pt x="8717812" y="2785199"/>
                </a:cubicBezTo>
                <a:cubicBezTo>
                  <a:pt x="8717812" y="2751676"/>
                  <a:pt x="8711855" y="2722096"/>
                  <a:pt x="8699941" y="2696460"/>
                </a:cubicBezTo>
                <a:cubicBezTo>
                  <a:pt x="8688027" y="2670825"/>
                  <a:pt x="8670403" y="2650776"/>
                  <a:pt x="8647067" y="2636315"/>
                </a:cubicBezTo>
                <a:cubicBezTo>
                  <a:pt x="8623733" y="2621854"/>
                  <a:pt x="8594729" y="2614624"/>
                  <a:pt x="8560054" y="2614624"/>
                </a:cubicBezTo>
                <a:close/>
                <a:moveTo>
                  <a:pt x="3254630" y="2614624"/>
                </a:moveTo>
                <a:cubicBezTo>
                  <a:pt x="3220285" y="2614624"/>
                  <a:pt x="3191363" y="2621854"/>
                  <a:pt x="3167863" y="2636315"/>
                </a:cubicBezTo>
                <a:cubicBezTo>
                  <a:pt x="3144364" y="2650776"/>
                  <a:pt x="3126575" y="2670825"/>
                  <a:pt x="3114497" y="2696460"/>
                </a:cubicBezTo>
                <a:cubicBezTo>
                  <a:pt x="3102419" y="2722096"/>
                  <a:pt x="3096380" y="2751676"/>
                  <a:pt x="3096380" y="2785199"/>
                </a:cubicBezTo>
                <a:cubicBezTo>
                  <a:pt x="3096380" y="2818723"/>
                  <a:pt x="3102419" y="2848220"/>
                  <a:pt x="3114497" y="2873692"/>
                </a:cubicBezTo>
                <a:cubicBezTo>
                  <a:pt x="3126575" y="2899163"/>
                  <a:pt x="3144364" y="2919129"/>
                  <a:pt x="3167863" y="2933590"/>
                </a:cubicBezTo>
                <a:cubicBezTo>
                  <a:pt x="3191363" y="2948052"/>
                  <a:pt x="3220285" y="2955282"/>
                  <a:pt x="3254630" y="2955282"/>
                </a:cubicBezTo>
                <a:cubicBezTo>
                  <a:pt x="3279609" y="2955282"/>
                  <a:pt x="3302122" y="2951010"/>
                  <a:pt x="3322171" y="2942464"/>
                </a:cubicBezTo>
                <a:cubicBezTo>
                  <a:pt x="3342219" y="2933919"/>
                  <a:pt x="3358570" y="2921060"/>
                  <a:pt x="3371223" y="2903887"/>
                </a:cubicBezTo>
                <a:cubicBezTo>
                  <a:pt x="3383877" y="2886715"/>
                  <a:pt x="3391518" y="2865064"/>
                  <a:pt x="3394147" y="2838936"/>
                </a:cubicBezTo>
                <a:lnTo>
                  <a:pt x="3349285" y="2838936"/>
                </a:lnTo>
                <a:cubicBezTo>
                  <a:pt x="3346656" y="2865393"/>
                  <a:pt x="3336960" y="2885277"/>
                  <a:pt x="3320199" y="2898588"/>
                </a:cubicBezTo>
                <a:cubicBezTo>
                  <a:pt x="3303437" y="2911898"/>
                  <a:pt x="3281581" y="2918554"/>
                  <a:pt x="3254630" y="2918554"/>
                </a:cubicBezTo>
                <a:cubicBezTo>
                  <a:pt x="3228009" y="2918554"/>
                  <a:pt x="3206440" y="2912597"/>
                  <a:pt x="3189925" y="2900683"/>
                </a:cubicBezTo>
                <a:cubicBezTo>
                  <a:pt x="3173410" y="2888769"/>
                  <a:pt x="3161372" y="2872706"/>
                  <a:pt x="3153814" y="2852493"/>
                </a:cubicBezTo>
                <a:cubicBezTo>
                  <a:pt x="3146254" y="2832280"/>
                  <a:pt x="3142474" y="2809849"/>
                  <a:pt x="3142474" y="2785199"/>
                </a:cubicBezTo>
                <a:cubicBezTo>
                  <a:pt x="3142474" y="2760385"/>
                  <a:pt x="3146254" y="2737872"/>
                  <a:pt x="3153814" y="2717659"/>
                </a:cubicBezTo>
                <a:cubicBezTo>
                  <a:pt x="3161372" y="2697446"/>
                  <a:pt x="3173410" y="2681260"/>
                  <a:pt x="3189925" y="2669099"/>
                </a:cubicBezTo>
                <a:cubicBezTo>
                  <a:pt x="3206440" y="2656939"/>
                  <a:pt x="3228009" y="2650858"/>
                  <a:pt x="3254630" y="2650858"/>
                </a:cubicBezTo>
                <a:cubicBezTo>
                  <a:pt x="3269913" y="2650858"/>
                  <a:pt x="3284251" y="2653488"/>
                  <a:pt x="3297644" y="2658746"/>
                </a:cubicBezTo>
                <a:cubicBezTo>
                  <a:pt x="3311037" y="2664005"/>
                  <a:pt x="3322293" y="2672016"/>
                  <a:pt x="3331414" y="2682780"/>
                </a:cubicBezTo>
                <a:cubicBezTo>
                  <a:pt x="3340534" y="2693544"/>
                  <a:pt x="3346081" y="2707224"/>
                  <a:pt x="3348053" y="2723822"/>
                </a:cubicBezTo>
                <a:lnTo>
                  <a:pt x="3392668" y="2723822"/>
                </a:lnTo>
                <a:cubicBezTo>
                  <a:pt x="3390368" y="2699172"/>
                  <a:pt x="3382521" y="2678754"/>
                  <a:pt x="3369128" y="2662567"/>
                </a:cubicBezTo>
                <a:cubicBezTo>
                  <a:pt x="3355735" y="2646380"/>
                  <a:pt x="3338973" y="2634343"/>
                  <a:pt x="3318843" y="2626456"/>
                </a:cubicBezTo>
                <a:cubicBezTo>
                  <a:pt x="3298712" y="2618568"/>
                  <a:pt x="3277308" y="2614624"/>
                  <a:pt x="3254630" y="2614624"/>
                </a:cubicBezTo>
                <a:close/>
                <a:moveTo>
                  <a:pt x="11136734" y="2224406"/>
                </a:moveTo>
                <a:lnTo>
                  <a:pt x="11136734" y="2273212"/>
                </a:lnTo>
                <a:cubicBezTo>
                  <a:pt x="11127860" y="2285044"/>
                  <a:pt x="11116849" y="2294822"/>
                  <a:pt x="11103704" y="2302545"/>
                </a:cubicBezTo>
                <a:cubicBezTo>
                  <a:pt x="11090558" y="2310268"/>
                  <a:pt x="11075768" y="2314130"/>
                  <a:pt x="11059334" y="2314130"/>
                </a:cubicBezTo>
                <a:cubicBezTo>
                  <a:pt x="11044544" y="2314130"/>
                  <a:pt x="11033329" y="2310556"/>
                  <a:pt x="11025687" y="2303408"/>
                </a:cubicBezTo>
                <a:cubicBezTo>
                  <a:pt x="11018046" y="2296260"/>
                  <a:pt x="11014225" y="2286687"/>
                  <a:pt x="11014225" y="2274691"/>
                </a:cubicBezTo>
                <a:cubicBezTo>
                  <a:pt x="11014225" y="2257108"/>
                  <a:pt x="11023715" y="2244454"/>
                  <a:pt x="11042696" y="2236730"/>
                </a:cubicBezTo>
                <a:cubicBezTo>
                  <a:pt x="11061676" y="2229007"/>
                  <a:pt x="11093023" y="2224899"/>
                  <a:pt x="11136734" y="2224406"/>
                </a:cubicBezTo>
                <a:close/>
                <a:moveTo>
                  <a:pt x="5707486" y="2224406"/>
                </a:moveTo>
                <a:lnTo>
                  <a:pt x="5707486" y="2273212"/>
                </a:lnTo>
                <a:cubicBezTo>
                  <a:pt x="5698612" y="2285044"/>
                  <a:pt x="5687602" y="2294822"/>
                  <a:pt x="5674455" y="2302545"/>
                </a:cubicBezTo>
                <a:cubicBezTo>
                  <a:pt x="5661309" y="2310268"/>
                  <a:pt x="5646519" y="2314130"/>
                  <a:pt x="5630087" y="2314130"/>
                </a:cubicBezTo>
                <a:cubicBezTo>
                  <a:pt x="5615296" y="2314130"/>
                  <a:pt x="5604080" y="2310556"/>
                  <a:pt x="5596439" y="2303408"/>
                </a:cubicBezTo>
                <a:cubicBezTo>
                  <a:pt x="5588797" y="2296260"/>
                  <a:pt x="5584978" y="2286687"/>
                  <a:pt x="5584978" y="2274691"/>
                </a:cubicBezTo>
                <a:cubicBezTo>
                  <a:pt x="5584978" y="2257108"/>
                  <a:pt x="5594468" y="2244454"/>
                  <a:pt x="5613448" y="2236730"/>
                </a:cubicBezTo>
                <a:cubicBezTo>
                  <a:pt x="5632427" y="2229007"/>
                  <a:pt x="5663773" y="2224899"/>
                  <a:pt x="5707486" y="2224406"/>
                </a:cubicBezTo>
                <a:close/>
                <a:moveTo>
                  <a:pt x="3697711" y="2224406"/>
                </a:moveTo>
                <a:lnTo>
                  <a:pt x="3697711" y="2273212"/>
                </a:lnTo>
                <a:cubicBezTo>
                  <a:pt x="3688837" y="2285044"/>
                  <a:pt x="3677827" y="2294822"/>
                  <a:pt x="3664680" y="2302545"/>
                </a:cubicBezTo>
                <a:cubicBezTo>
                  <a:pt x="3651533" y="2310268"/>
                  <a:pt x="3636744" y="2314130"/>
                  <a:pt x="3620311" y="2314130"/>
                </a:cubicBezTo>
                <a:cubicBezTo>
                  <a:pt x="3605521" y="2314130"/>
                  <a:pt x="3594305" y="2310556"/>
                  <a:pt x="3586664" y="2303408"/>
                </a:cubicBezTo>
                <a:cubicBezTo>
                  <a:pt x="3579022" y="2296260"/>
                  <a:pt x="3575202" y="2286687"/>
                  <a:pt x="3575202" y="2274691"/>
                </a:cubicBezTo>
                <a:cubicBezTo>
                  <a:pt x="3575202" y="2257108"/>
                  <a:pt x="3584692" y="2244454"/>
                  <a:pt x="3603672" y="2236730"/>
                </a:cubicBezTo>
                <a:cubicBezTo>
                  <a:pt x="3622652" y="2229007"/>
                  <a:pt x="3653999" y="2224899"/>
                  <a:pt x="3697711" y="2224406"/>
                </a:cubicBezTo>
                <a:close/>
                <a:moveTo>
                  <a:pt x="964036" y="2224406"/>
                </a:moveTo>
                <a:lnTo>
                  <a:pt x="964036" y="2273212"/>
                </a:lnTo>
                <a:cubicBezTo>
                  <a:pt x="955162" y="2285044"/>
                  <a:pt x="944152" y="2294822"/>
                  <a:pt x="931005" y="2302545"/>
                </a:cubicBezTo>
                <a:cubicBezTo>
                  <a:pt x="917859" y="2310268"/>
                  <a:pt x="903069" y="2314130"/>
                  <a:pt x="886636" y="2314130"/>
                </a:cubicBezTo>
                <a:cubicBezTo>
                  <a:pt x="871846" y="2314130"/>
                  <a:pt x="860630" y="2310556"/>
                  <a:pt x="852989" y="2303408"/>
                </a:cubicBezTo>
                <a:cubicBezTo>
                  <a:pt x="845348" y="2296260"/>
                  <a:pt x="841527" y="2286687"/>
                  <a:pt x="841527" y="2274691"/>
                </a:cubicBezTo>
                <a:cubicBezTo>
                  <a:pt x="841527" y="2257108"/>
                  <a:pt x="851017" y="2244454"/>
                  <a:pt x="869997" y="2236730"/>
                </a:cubicBezTo>
                <a:cubicBezTo>
                  <a:pt x="888978" y="2229007"/>
                  <a:pt x="920324" y="2224899"/>
                  <a:pt x="964036" y="2224406"/>
                </a:cubicBezTo>
                <a:close/>
                <a:moveTo>
                  <a:pt x="1493962" y="2200496"/>
                </a:moveTo>
                <a:lnTo>
                  <a:pt x="1493962" y="2236977"/>
                </a:lnTo>
                <a:lnTo>
                  <a:pt x="1616963" y="2236977"/>
                </a:lnTo>
                <a:lnTo>
                  <a:pt x="1616963" y="2200496"/>
                </a:lnTo>
                <a:close/>
                <a:moveTo>
                  <a:pt x="8605019" y="2130490"/>
                </a:moveTo>
                <a:cubicBezTo>
                  <a:pt x="8621616" y="2130490"/>
                  <a:pt x="8635379" y="2134886"/>
                  <a:pt x="8646307" y="2143678"/>
                </a:cubicBezTo>
                <a:cubicBezTo>
                  <a:pt x="8657235" y="2152470"/>
                  <a:pt x="8666068" y="2163603"/>
                  <a:pt x="8672805" y="2177078"/>
                </a:cubicBezTo>
                <a:lnTo>
                  <a:pt x="8672805" y="2269514"/>
                </a:lnTo>
                <a:cubicBezTo>
                  <a:pt x="8665575" y="2281182"/>
                  <a:pt x="8656126" y="2291165"/>
                  <a:pt x="8644458" y="2299464"/>
                </a:cubicBezTo>
                <a:cubicBezTo>
                  <a:pt x="8632791" y="2307762"/>
                  <a:pt x="8618165" y="2311912"/>
                  <a:pt x="8600582" y="2311912"/>
                </a:cubicBezTo>
                <a:cubicBezTo>
                  <a:pt x="8580369" y="2311912"/>
                  <a:pt x="8565045" y="2304106"/>
                  <a:pt x="8554611" y="2288495"/>
                </a:cubicBezTo>
                <a:cubicBezTo>
                  <a:pt x="8544175" y="2272883"/>
                  <a:pt x="8538958" y="2250206"/>
                  <a:pt x="8538958" y="2220462"/>
                </a:cubicBezTo>
                <a:cubicBezTo>
                  <a:pt x="8538958" y="2191704"/>
                  <a:pt x="8544504" y="2169519"/>
                  <a:pt x="8555597" y="2153908"/>
                </a:cubicBezTo>
                <a:cubicBezTo>
                  <a:pt x="8566689" y="2138296"/>
                  <a:pt x="8583163" y="2130490"/>
                  <a:pt x="8605019" y="2130490"/>
                </a:cubicBezTo>
                <a:close/>
                <a:moveTo>
                  <a:pt x="6585721" y="2130490"/>
                </a:moveTo>
                <a:cubicBezTo>
                  <a:pt x="6602317" y="2130490"/>
                  <a:pt x="6616081" y="2134886"/>
                  <a:pt x="6627008" y="2143678"/>
                </a:cubicBezTo>
                <a:cubicBezTo>
                  <a:pt x="6637936" y="2152470"/>
                  <a:pt x="6646769" y="2163603"/>
                  <a:pt x="6653507" y="2177078"/>
                </a:cubicBezTo>
                <a:lnTo>
                  <a:pt x="6653507" y="2269514"/>
                </a:lnTo>
                <a:cubicBezTo>
                  <a:pt x="6646276" y="2281182"/>
                  <a:pt x="6636826" y="2291165"/>
                  <a:pt x="6625159" y="2299464"/>
                </a:cubicBezTo>
                <a:cubicBezTo>
                  <a:pt x="6613492" y="2307762"/>
                  <a:pt x="6598867" y="2311912"/>
                  <a:pt x="6581284" y="2311912"/>
                </a:cubicBezTo>
                <a:cubicBezTo>
                  <a:pt x="6561070" y="2311912"/>
                  <a:pt x="6545747" y="2304106"/>
                  <a:pt x="6535312" y="2288495"/>
                </a:cubicBezTo>
                <a:cubicBezTo>
                  <a:pt x="6524877" y="2272883"/>
                  <a:pt x="6519659" y="2250206"/>
                  <a:pt x="6519659" y="2220462"/>
                </a:cubicBezTo>
                <a:cubicBezTo>
                  <a:pt x="6519659" y="2191704"/>
                  <a:pt x="6525205" y="2169519"/>
                  <a:pt x="6536298" y="2153908"/>
                </a:cubicBezTo>
                <a:cubicBezTo>
                  <a:pt x="6547390" y="2138296"/>
                  <a:pt x="6563863" y="2130490"/>
                  <a:pt x="6585721" y="2130490"/>
                </a:cubicBezTo>
                <a:close/>
                <a:moveTo>
                  <a:pt x="9433624" y="2130244"/>
                </a:moveTo>
                <a:cubicBezTo>
                  <a:pt x="9453672" y="2130244"/>
                  <a:pt x="9468873" y="2138050"/>
                  <a:pt x="9479226" y="2153661"/>
                </a:cubicBezTo>
                <a:cubicBezTo>
                  <a:pt x="9489579" y="2169272"/>
                  <a:pt x="9494755" y="2191786"/>
                  <a:pt x="9494755" y="2221201"/>
                </a:cubicBezTo>
                <a:cubicBezTo>
                  <a:pt x="9494755" y="2250288"/>
                  <a:pt x="9489209" y="2272678"/>
                  <a:pt x="9478117" y="2288372"/>
                </a:cubicBezTo>
                <a:cubicBezTo>
                  <a:pt x="9467024" y="2304065"/>
                  <a:pt x="9450550" y="2311912"/>
                  <a:pt x="9428694" y="2311912"/>
                </a:cubicBezTo>
                <a:cubicBezTo>
                  <a:pt x="9412425" y="2311912"/>
                  <a:pt x="9398704" y="2308009"/>
                  <a:pt x="9387529" y="2300203"/>
                </a:cubicBezTo>
                <a:cubicBezTo>
                  <a:pt x="9376355" y="2292398"/>
                  <a:pt x="9367481" y="2282250"/>
                  <a:pt x="9360908" y="2269761"/>
                </a:cubicBezTo>
                <a:lnTo>
                  <a:pt x="9360908" y="2177078"/>
                </a:lnTo>
                <a:cubicBezTo>
                  <a:pt x="9367645" y="2164589"/>
                  <a:pt x="9377053" y="2153661"/>
                  <a:pt x="9389132" y="2144294"/>
                </a:cubicBezTo>
                <a:cubicBezTo>
                  <a:pt x="9401210" y="2134928"/>
                  <a:pt x="9416040" y="2130244"/>
                  <a:pt x="9433624" y="2130244"/>
                </a:cubicBezTo>
                <a:close/>
                <a:moveTo>
                  <a:pt x="11637420" y="2129258"/>
                </a:moveTo>
                <a:cubicBezTo>
                  <a:pt x="11655168" y="2129258"/>
                  <a:pt x="11669300" y="2133243"/>
                  <a:pt x="11679817" y="2141213"/>
                </a:cubicBezTo>
                <a:cubicBezTo>
                  <a:pt x="11690334" y="2149183"/>
                  <a:pt x="11697894" y="2160152"/>
                  <a:pt x="11702495" y="2174120"/>
                </a:cubicBezTo>
                <a:cubicBezTo>
                  <a:pt x="11707096" y="2188088"/>
                  <a:pt x="11709397" y="2203946"/>
                  <a:pt x="11709397" y="2221694"/>
                </a:cubicBezTo>
                <a:cubicBezTo>
                  <a:pt x="11709397" y="2239113"/>
                  <a:pt x="11707096" y="2254684"/>
                  <a:pt x="11702495" y="2268405"/>
                </a:cubicBezTo>
                <a:cubicBezTo>
                  <a:pt x="11697894" y="2282127"/>
                  <a:pt x="11690334" y="2292890"/>
                  <a:pt x="11679817" y="2300696"/>
                </a:cubicBezTo>
                <a:cubicBezTo>
                  <a:pt x="11669300" y="2308502"/>
                  <a:pt x="11655168" y="2312405"/>
                  <a:pt x="11637420" y="2312405"/>
                </a:cubicBezTo>
                <a:cubicBezTo>
                  <a:pt x="11620165" y="2312405"/>
                  <a:pt x="11606485" y="2308502"/>
                  <a:pt x="11596378" y="2300696"/>
                </a:cubicBezTo>
                <a:cubicBezTo>
                  <a:pt x="11586272" y="2292890"/>
                  <a:pt x="11579000" y="2282127"/>
                  <a:pt x="11574563" y="2268405"/>
                </a:cubicBezTo>
                <a:cubicBezTo>
                  <a:pt x="11570126" y="2254684"/>
                  <a:pt x="11567908" y="2239113"/>
                  <a:pt x="11567908" y="2221694"/>
                </a:cubicBezTo>
                <a:cubicBezTo>
                  <a:pt x="11567908" y="2203946"/>
                  <a:pt x="11570126" y="2188088"/>
                  <a:pt x="11574563" y="2174120"/>
                </a:cubicBezTo>
                <a:cubicBezTo>
                  <a:pt x="11579000" y="2160152"/>
                  <a:pt x="11586272" y="2149183"/>
                  <a:pt x="11596378" y="2141213"/>
                </a:cubicBezTo>
                <a:cubicBezTo>
                  <a:pt x="11606485" y="2133243"/>
                  <a:pt x="11620165" y="2129258"/>
                  <a:pt x="11637420" y="2129258"/>
                </a:cubicBezTo>
                <a:close/>
                <a:moveTo>
                  <a:pt x="6989222" y="2129258"/>
                </a:moveTo>
                <a:cubicBezTo>
                  <a:pt x="7006969" y="2129258"/>
                  <a:pt x="7021101" y="2133243"/>
                  <a:pt x="7031619" y="2141213"/>
                </a:cubicBezTo>
                <a:cubicBezTo>
                  <a:pt x="7042136" y="2149183"/>
                  <a:pt x="7049695" y="2160152"/>
                  <a:pt x="7054296" y="2174120"/>
                </a:cubicBezTo>
                <a:cubicBezTo>
                  <a:pt x="7058898" y="2188088"/>
                  <a:pt x="7061199" y="2203946"/>
                  <a:pt x="7061199" y="2221694"/>
                </a:cubicBezTo>
                <a:cubicBezTo>
                  <a:pt x="7061199" y="2239113"/>
                  <a:pt x="7058898" y="2254684"/>
                  <a:pt x="7054296" y="2268405"/>
                </a:cubicBezTo>
                <a:cubicBezTo>
                  <a:pt x="7049695" y="2282127"/>
                  <a:pt x="7042136" y="2292890"/>
                  <a:pt x="7031619" y="2300696"/>
                </a:cubicBezTo>
                <a:cubicBezTo>
                  <a:pt x="7021101" y="2308502"/>
                  <a:pt x="7006969" y="2312405"/>
                  <a:pt x="6989222" y="2312405"/>
                </a:cubicBezTo>
                <a:cubicBezTo>
                  <a:pt x="6971966" y="2312405"/>
                  <a:pt x="6958285" y="2308502"/>
                  <a:pt x="6948180" y="2300696"/>
                </a:cubicBezTo>
                <a:cubicBezTo>
                  <a:pt x="6938073" y="2292890"/>
                  <a:pt x="6930801" y="2282127"/>
                  <a:pt x="6926364" y="2268405"/>
                </a:cubicBezTo>
                <a:cubicBezTo>
                  <a:pt x="6921928" y="2254684"/>
                  <a:pt x="6919710" y="2239113"/>
                  <a:pt x="6919710" y="2221694"/>
                </a:cubicBezTo>
                <a:cubicBezTo>
                  <a:pt x="6919710" y="2203946"/>
                  <a:pt x="6921928" y="2188088"/>
                  <a:pt x="6926364" y="2174120"/>
                </a:cubicBezTo>
                <a:cubicBezTo>
                  <a:pt x="6930801" y="2160152"/>
                  <a:pt x="6938073" y="2149183"/>
                  <a:pt x="6948180" y="2141213"/>
                </a:cubicBezTo>
                <a:cubicBezTo>
                  <a:pt x="6958285" y="2133243"/>
                  <a:pt x="6971966" y="2129258"/>
                  <a:pt x="6989222" y="2129258"/>
                </a:cubicBezTo>
                <a:close/>
                <a:moveTo>
                  <a:pt x="2588672" y="2129258"/>
                </a:moveTo>
                <a:cubicBezTo>
                  <a:pt x="2606419" y="2129258"/>
                  <a:pt x="2620552" y="2133243"/>
                  <a:pt x="2631069" y="2141213"/>
                </a:cubicBezTo>
                <a:cubicBezTo>
                  <a:pt x="2641586" y="2149183"/>
                  <a:pt x="2649145" y="2160152"/>
                  <a:pt x="2653747" y="2174120"/>
                </a:cubicBezTo>
                <a:cubicBezTo>
                  <a:pt x="2658348" y="2188088"/>
                  <a:pt x="2660648" y="2203946"/>
                  <a:pt x="2660648" y="2221694"/>
                </a:cubicBezTo>
                <a:cubicBezTo>
                  <a:pt x="2660648" y="2239113"/>
                  <a:pt x="2658348" y="2254684"/>
                  <a:pt x="2653747" y="2268405"/>
                </a:cubicBezTo>
                <a:cubicBezTo>
                  <a:pt x="2649145" y="2282127"/>
                  <a:pt x="2641586" y="2292890"/>
                  <a:pt x="2631069" y="2300696"/>
                </a:cubicBezTo>
                <a:cubicBezTo>
                  <a:pt x="2620552" y="2308502"/>
                  <a:pt x="2606419" y="2312405"/>
                  <a:pt x="2588672" y="2312405"/>
                </a:cubicBezTo>
                <a:cubicBezTo>
                  <a:pt x="2571417" y="2312405"/>
                  <a:pt x="2557736" y="2308502"/>
                  <a:pt x="2547630" y="2300696"/>
                </a:cubicBezTo>
                <a:cubicBezTo>
                  <a:pt x="2537523" y="2292890"/>
                  <a:pt x="2530252" y="2282127"/>
                  <a:pt x="2525815" y="2268405"/>
                </a:cubicBezTo>
                <a:cubicBezTo>
                  <a:pt x="2521378" y="2254684"/>
                  <a:pt x="2519159" y="2239113"/>
                  <a:pt x="2519159" y="2221694"/>
                </a:cubicBezTo>
                <a:cubicBezTo>
                  <a:pt x="2519159" y="2203946"/>
                  <a:pt x="2521378" y="2188088"/>
                  <a:pt x="2525815" y="2174120"/>
                </a:cubicBezTo>
                <a:cubicBezTo>
                  <a:pt x="2530252" y="2160152"/>
                  <a:pt x="2537523" y="2149183"/>
                  <a:pt x="2547630" y="2141213"/>
                </a:cubicBezTo>
                <a:cubicBezTo>
                  <a:pt x="2557736" y="2133243"/>
                  <a:pt x="2571417" y="2129258"/>
                  <a:pt x="2588672" y="2129258"/>
                </a:cubicBezTo>
                <a:close/>
                <a:moveTo>
                  <a:pt x="10376669" y="2128518"/>
                </a:moveTo>
                <a:cubicBezTo>
                  <a:pt x="10396553" y="2128518"/>
                  <a:pt x="10412082" y="2134434"/>
                  <a:pt x="10423257" y="2146266"/>
                </a:cubicBezTo>
                <a:cubicBezTo>
                  <a:pt x="10434432" y="2158098"/>
                  <a:pt x="10440265" y="2175188"/>
                  <a:pt x="10440758" y="2197538"/>
                </a:cubicBezTo>
                <a:lnTo>
                  <a:pt x="10309622" y="2197538"/>
                </a:lnTo>
                <a:cubicBezTo>
                  <a:pt x="10311430" y="2175024"/>
                  <a:pt x="10318043" y="2157893"/>
                  <a:pt x="10329465" y="2146143"/>
                </a:cubicBezTo>
                <a:cubicBezTo>
                  <a:pt x="10340886" y="2134393"/>
                  <a:pt x="10356620" y="2128518"/>
                  <a:pt x="10376669" y="2128518"/>
                </a:cubicBezTo>
                <a:close/>
                <a:moveTo>
                  <a:pt x="9862319" y="2128518"/>
                </a:moveTo>
                <a:cubicBezTo>
                  <a:pt x="9882203" y="2128518"/>
                  <a:pt x="9897732" y="2134434"/>
                  <a:pt x="9908907" y="2146266"/>
                </a:cubicBezTo>
                <a:cubicBezTo>
                  <a:pt x="9920082" y="2158098"/>
                  <a:pt x="9925915" y="2175188"/>
                  <a:pt x="9926408" y="2197538"/>
                </a:cubicBezTo>
                <a:lnTo>
                  <a:pt x="9795272" y="2197538"/>
                </a:lnTo>
                <a:cubicBezTo>
                  <a:pt x="9797080" y="2175024"/>
                  <a:pt x="9803694" y="2157893"/>
                  <a:pt x="9815115" y="2146143"/>
                </a:cubicBezTo>
                <a:cubicBezTo>
                  <a:pt x="9826536" y="2134393"/>
                  <a:pt x="9842271" y="2128518"/>
                  <a:pt x="9862319" y="2128518"/>
                </a:cubicBezTo>
                <a:close/>
                <a:moveTo>
                  <a:pt x="9147944" y="2128518"/>
                </a:moveTo>
                <a:cubicBezTo>
                  <a:pt x="9167828" y="2128518"/>
                  <a:pt x="9183357" y="2134434"/>
                  <a:pt x="9194532" y="2146266"/>
                </a:cubicBezTo>
                <a:cubicBezTo>
                  <a:pt x="9205706" y="2158098"/>
                  <a:pt x="9211540" y="2175188"/>
                  <a:pt x="9212033" y="2197538"/>
                </a:cubicBezTo>
                <a:lnTo>
                  <a:pt x="9080897" y="2197538"/>
                </a:lnTo>
                <a:cubicBezTo>
                  <a:pt x="9082704" y="2175024"/>
                  <a:pt x="9089319" y="2157893"/>
                  <a:pt x="9100740" y="2146143"/>
                </a:cubicBezTo>
                <a:cubicBezTo>
                  <a:pt x="9112161" y="2134393"/>
                  <a:pt x="9127896" y="2128518"/>
                  <a:pt x="9147944" y="2128518"/>
                </a:cubicBezTo>
                <a:close/>
                <a:moveTo>
                  <a:pt x="8338320" y="2128518"/>
                </a:moveTo>
                <a:cubicBezTo>
                  <a:pt x="8358204" y="2128518"/>
                  <a:pt x="8373733" y="2134434"/>
                  <a:pt x="8384909" y="2146266"/>
                </a:cubicBezTo>
                <a:cubicBezTo>
                  <a:pt x="8396083" y="2158098"/>
                  <a:pt x="8401916" y="2175188"/>
                  <a:pt x="8402409" y="2197538"/>
                </a:cubicBezTo>
                <a:lnTo>
                  <a:pt x="8271273" y="2197538"/>
                </a:lnTo>
                <a:cubicBezTo>
                  <a:pt x="8273082" y="2175024"/>
                  <a:pt x="8279695" y="2157893"/>
                  <a:pt x="8291116" y="2146143"/>
                </a:cubicBezTo>
                <a:cubicBezTo>
                  <a:pt x="8302537" y="2134393"/>
                  <a:pt x="8318271" y="2128518"/>
                  <a:pt x="8338320" y="2128518"/>
                </a:cubicBezTo>
                <a:close/>
                <a:moveTo>
                  <a:pt x="6319021" y="2128518"/>
                </a:moveTo>
                <a:cubicBezTo>
                  <a:pt x="6338904" y="2128518"/>
                  <a:pt x="6354434" y="2134434"/>
                  <a:pt x="6365609" y="2146266"/>
                </a:cubicBezTo>
                <a:cubicBezTo>
                  <a:pt x="6376783" y="2158098"/>
                  <a:pt x="6382617" y="2175188"/>
                  <a:pt x="6383110" y="2197538"/>
                </a:cubicBezTo>
                <a:lnTo>
                  <a:pt x="6251974" y="2197538"/>
                </a:lnTo>
                <a:cubicBezTo>
                  <a:pt x="6253781" y="2175024"/>
                  <a:pt x="6260395" y="2157893"/>
                  <a:pt x="6271816" y="2146143"/>
                </a:cubicBezTo>
                <a:cubicBezTo>
                  <a:pt x="6283238" y="2134393"/>
                  <a:pt x="6298972" y="2128518"/>
                  <a:pt x="6319021" y="2128518"/>
                </a:cubicBezTo>
                <a:close/>
                <a:moveTo>
                  <a:pt x="4804546" y="2128518"/>
                </a:moveTo>
                <a:cubicBezTo>
                  <a:pt x="4824430" y="2128518"/>
                  <a:pt x="4839959" y="2134434"/>
                  <a:pt x="4851134" y="2146266"/>
                </a:cubicBezTo>
                <a:cubicBezTo>
                  <a:pt x="4862308" y="2158098"/>
                  <a:pt x="4868142" y="2175188"/>
                  <a:pt x="4868635" y="2197538"/>
                </a:cubicBezTo>
                <a:lnTo>
                  <a:pt x="4737499" y="2197538"/>
                </a:lnTo>
                <a:cubicBezTo>
                  <a:pt x="4739306" y="2175024"/>
                  <a:pt x="4745921" y="2157893"/>
                  <a:pt x="4757341" y="2146143"/>
                </a:cubicBezTo>
                <a:cubicBezTo>
                  <a:pt x="4768763" y="2134393"/>
                  <a:pt x="4784498" y="2128518"/>
                  <a:pt x="4804546" y="2128518"/>
                </a:cubicBezTo>
                <a:close/>
                <a:moveTo>
                  <a:pt x="1337446" y="2128518"/>
                </a:moveTo>
                <a:cubicBezTo>
                  <a:pt x="1357330" y="2128518"/>
                  <a:pt x="1372859" y="2134434"/>
                  <a:pt x="1384034" y="2146266"/>
                </a:cubicBezTo>
                <a:cubicBezTo>
                  <a:pt x="1395208" y="2158098"/>
                  <a:pt x="1401042" y="2175188"/>
                  <a:pt x="1401535" y="2197538"/>
                </a:cubicBezTo>
                <a:lnTo>
                  <a:pt x="1270399" y="2197538"/>
                </a:lnTo>
                <a:cubicBezTo>
                  <a:pt x="1272206" y="2175024"/>
                  <a:pt x="1278821" y="2157893"/>
                  <a:pt x="1290241" y="2146143"/>
                </a:cubicBezTo>
                <a:cubicBezTo>
                  <a:pt x="1301663" y="2134393"/>
                  <a:pt x="1317397" y="2128518"/>
                  <a:pt x="1337446" y="2128518"/>
                </a:cubicBezTo>
                <a:close/>
                <a:moveTo>
                  <a:pt x="425315" y="2101897"/>
                </a:moveTo>
                <a:cubicBezTo>
                  <a:pt x="408225" y="2101897"/>
                  <a:pt x="393559" y="2107977"/>
                  <a:pt x="381316" y="2120138"/>
                </a:cubicBezTo>
                <a:cubicBezTo>
                  <a:pt x="369073" y="2132298"/>
                  <a:pt x="362952" y="2147006"/>
                  <a:pt x="362952" y="2164260"/>
                </a:cubicBezTo>
                <a:cubicBezTo>
                  <a:pt x="362952" y="2181515"/>
                  <a:pt x="369073" y="2196264"/>
                  <a:pt x="381316" y="2208506"/>
                </a:cubicBezTo>
                <a:cubicBezTo>
                  <a:pt x="393559" y="2220749"/>
                  <a:pt x="408225" y="2226870"/>
                  <a:pt x="425315" y="2226870"/>
                </a:cubicBezTo>
                <a:cubicBezTo>
                  <a:pt x="442570" y="2226870"/>
                  <a:pt x="457319" y="2220749"/>
                  <a:pt x="469562" y="2208506"/>
                </a:cubicBezTo>
                <a:cubicBezTo>
                  <a:pt x="481805" y="2196264"/>
                  <a:pt x="487926" y="2181515"/>
                  <a:pt x="487926" y="2164260"/>
                </a:cubicBezTo>
                <a:cubicBezTo>
                  <a:pt x="487926" y="2147006"/>
                  <a:pt x="481805" y="2132298"/>
                  <a:pt x="469562" y="2120138"/>
                </a:cubicBezTo>
                <a:cubicBezTo>
                  <a:pt x="457319" y="2107977"/>
                  <a:pt x="442570" y="2101897"/>
                  <a:pt x="425315" y="2101897"/>
                </a:cubicBezTo>
                <a:close/>
                <a:moveTo>
                  <a:pt x="11415243" y="2101157"/>
                </a:moveTo>
                <a:lnTo>
                  <a:pt x="11415243" y="2341245"/>
                </a:lnTo>
                <a:lnTo>
                  <a:pt x="11456408" y="2341245"/>
                </a:lnTo>
                <a:lnTo>
                  <a:pt x="11456408" y="2101157"/>
                </a:lnTo>
                <a:close/>
                <a:moveTo>
                  <a:pt x="7707554" y="2101157"/>
                </a:moveTo>
                <a:lnTo>
                  <a:pt x="7707554" y="2257929"/>
                </a:lnTo>
                <a:cubicBezTo>
                  <a:pt x="7707554" y="2285044"/>
                  <a:pt x="7713717" y="2306325"/>
                  <a:pt x="7726041" y="2321772"/>
                </a:cubicBezTo>
                <a:cubicBezTo>
                  <a:pt x="7738366" y="2337219"/>
                  <a:pt x="7758414" y="2344942"/>
                  <a:pt x="7786187" y="2344942"/>
                </a:cubicBezTo>
                <a:cubicBezTo>
                  <a:pt x="7807385" y="2344942"/>
                  <a:pt x="7825010" y="2340546"/>
                  <a:pt x="7839060" y="2331755"/>
                </a:cubicBezTo>
                <a:cubicBezTo>
                  <a:pt x="7853110" y="2322963"/>
                  <a:pt x="7863998" y="2313802"/>
                  <a:pt x="7871721" y="2304270"/>
                </a:cubicBezTo>
                <a:lnTo>
                  <a:pt x="7872953" y="2341245"/>
                </a:lnTo>
                <a:lnTo>
                  <a:pt x="7912639" y="2341245"/>
                </a:lnTo>
                <a:lnTo>
                  <a:pt x="7912639" y="2101157"/>
                </a:lnTo>
                <a:lnTo>
                  <a:pt x="7871228" y="2101157"/>
                </a:lnTo>
                <a:lnTo>
                  <a:pt x="7871228" y="2271240"/>
                </a:lnTo>
                <a:cubicBezTo>
                  <a:pt x="7863833" y="2281100"/>
                  <a:pt x="7854054" y="2289768"/>
                  <a:pt x="7841895" y="2297246"/>
                </a:cubicBezTo>
                <a:cubicBezTo>
                  <a:pt x="7829735" y="2304722"/>
                  <a:pt x="7814616" y="2308461"/>
                  <a:pt x="7796540" y="2308461"/>
                </a:cubicBezTo>
                <a:cubicBezTo>
                  <a:pt x="7783557" y="2308461"/>
                  <a:pt x="7773615" y="2306078"/>
                  <a:pt x="7766713" y="2301312"/>
                </a:cubicBezTo>
                <a:cubicBezTo>
                  <a:pt x="7759811" y="2296547"/>
                  <a:pt x="7755128" y="2289892"/>
                  <a:pt x="7752662" y="2281346"/>
                </a:cubicBezTo>
                <a:cubicBezTo>
                  <a:pt x="7750198" y="2272801"/>
                  <a:pt x="7748965" y="2263106"/>
                  <a:pt x="7748965" y="2252260"/>
                </a:cubicBezTo>
                <a:lnTo>
                  <a:pt x="7748965" y="2101157"/>
                </a:lnTo>
                <a:close/>
                <a:moveTo>
                  <a:pt x="5824070" y="2101157"/>
                </a:moveTo>
                <a:lnTo>
                  <a:pt x="5824070" y="2341245"/>
                </a:lnTo>
                <a:lnTo>
                  <a:pt x="5865233" y="2341245"/>
                </a:lnTo>
                <a:lnTo>
                  <a:pt x="5865233" y="2101157"/>
                </a:lnTo>
                <a:close/>
                <a:moveTo>
                  <a:pt x="4585820" y="2101157"/>
                </a:moveTo>
                <a:lnTo>
                  <a:pt x="4585820" y="2341245"/>
                </a:lnTo>
                <a:lnTo>
                  <a:pt x="4626985" y="2341245"/>
                </a:lnTo>
                <a:lnTo>
                  <a:pt x="4626985" y="2101157"/>
                </a:lnTo>
                <a:close/>
                <a:moveTo>
                  <a:pt x="4309594" y="2101157"/>
                </a:moveTo>
                <a:lnTo>
                  <a:pt x="4309594" y="2341245"/>
                </a:lnTo>
                <a:lnTo>
                  <a:pt x="4350759" y="2341245"/>
                </a:lnTo>
                <a:lnTo>
                  <a:pt x="4350759" y="2101157"/>
                </a:lnTo>
                <a:close/>
                <a:moveTo>
                  <a:pt x="2366494" y="2101157"/>
                </a:moveTo>
                <a:lnTo>
                  <a:pt x="2366494" y="2341245"/>
                </a:lnTo>
                <a:lnTo>
                  <a:pt x="2407660" y="2341245"/>
                </a:lnTo>
                <a:lnTo>
                  <a:pt x="2407660" y="2101157"/>
                </a:lnTo>
                <a:close/>
                <a:moveTo>
                  <a:pt x="1830629" y="2101157"/>
                </a:moveTo>
                <a:lnTo>
                  <a:pt x="1830629" y="2257929"/>
                </a:lnTo>
                <a:cubicBezTo>
                  <a:pt x="1830629" y="2285044"/>
                  <a:pt x="1836792" y="2306325"/>
                  <a:pt x="1849116" y="2321772"/>
                </a:cubicBezTo>
                <a:cubicBezTo>
                  <a:pt x="1861441" y="2337219"/>
                  <a:pt x="1881490" y="2344942"/>
                  <a:pt x="1909261" y="2344942"/>
                </a:cubicBezTo>
                <a:cubicBezTo>
                  <a:pt x="1930460" y="2344942"/>
                  <a:pt x="1948085" y="2340546"/>
                  <a:pt x="1962135" y="2331755"/>
                </a:cubicBezTo>
                <a:cubicBezTo>
                  <a:pt x="1976185" y="2322963"/>
                  <a:pt x="1987072" y="2313802"/>
                  <a:pt x="1994796" y="2304270"/>
                </a:cubicBezTo>
                <a:lnTo>
                  <a:pt x="1996028" y="2341245"/>
                </a:lnTo>
                <a:lnTo>
                  <a:pt x="2035714" y="2341245"/>
                </a:lnTo>
                <a:lnTo>
                  <a:pt x="2035714" y="2101157"/>
                </a:lnTo>
                <a:lnTo>
                  <a:pt x="1994303" y="2101157"/>
                </a:lnTo>
                <a:lnTo>
                  <a:pt x="1994303" y="2271240"/>
                </a:lnTo>
                <a:cubicBezTo>
                  <a:pt x="1986908" y="2281100"/>
                  <a:pt x="1977130" y="2289768"/>
                  <a:pt x="1964970" y="2297246"/>
                </a:cubicBezTo>
                <a:cubicBezTo>
                  <a:pt x="1952810" y="2304722"/>
                  <a:pt x="1937691" y="2308461"/>
                  <a:pt x="1919614" y="2308461"/>
                </a:cubicBezTo>
                <a:cubicBezTo>
                  <a:pt x="1906633" y="2308461"/>
                  <a:pt x="1896690" y="2306078"/>
                  <a:pt x="1889789" y="2301312"/>
                </a:cubicBezTo>
                <a:cubicBezTo>
                  <a:pt x="1882887" y="2296547"/>
                  <a:pt x="1878203" y="2289892"/>
                  <a:pt x="1875738" y="2281346"/>
                </a:cubicBezTo>
                <a:cubicBezTo>
                  <a:pt x="1873273" y="2272801"/>
                  <a:pt x="1872041" y="2263106"/>
                  <a:pt x="1872041" y="2252260"/>
                </a:cubicBezTo>
                <a:lnTo>
                  <a:pt x="1872041" y="2101157"/>
                </a:lnTo>
                <a:close/>
                <a:moveTo>
                  <a:pt x="9720606" y="2098200"/>
                </a:moveTo>
                <a:cubicBezTo>
                  <a:pt x="9701380" y="2098200"/>
                  <a:pt x="9685769" y="2102390"/>
                  <a:pt x="9673772" y="2110771"/>
                </a:cubicBezTo>
                <a:cubicBezTo>
                  <a:pt x="9661776" y="2119152"/>
                  <a:pt x="9652410" y="2129586"/>
                  <a:pt x="9645672" y="2142076"/>
                </a:cubicBezTo>
                <a:lnTo>
                  <a:pt x="9644193" y="2101157"/>
                </a:lnTo>
                <a:lnTo>
                  <a:pt x="9605493" y="2101157"/>
                </a:lnTo>
                <a:lnTo>
                  <a:pt x="9605493" y="2341245"/>
                </a:lnTo>
                <a:lnTo>
                  <a:pt x="9646658" y="2341245"/>
                </a:lnTo>
                <a:lnTo>
                  <a:pt x="9646658" y="2172641"/>
                </a:lnTo>
                <a:cubicBezTo>
                  <a:pt x="9651916" y="2165411"/>
                  <a:pt x="9657915" y="2159043"/>
                  <a:pt x="9664652" y="2153538"/>
                </a:cubicBezTo>
                <a:cubicBezTo>
                  <a:pt x="9671389" y="2148033"/>
                  <a:pt x="9679278" y="2143719"/>
                  <a:pt x="9688316" y="2140597"/>
                </a:cubicBezTo>
                <a:cubicBezTo>
                  <a:pt x="9697354" y="2137474"/>
                  <a:pt x="9707871" y="2135914"/>
                  <a:pt x="9719867" y="2135914"/>
                </a:cubicBezTo>
                <a:lnTo>
                  <a:pt x="9725536" y="2135914"/>
                </a:lnTo>
                <a:lnTo>
                  <a:pt x="9725536" y="2098200"/>
                </a:lnTo>
                <a:close/>
                <a:moveTo>
                  <a:pt x="9006232" y="2098200"/>
                </a:moveTo>
                <a:cubicBezTo>
                  <a:pt x="8987005" y="2098200"/>
                  <a:pt x="8971394" y="2102390"/>
                  <a:pt x="8959397" y="2110771"/>
                </a:cubicBezTo>
                <a:cubicBezTo>
                  <a:pt x="8947401" y="2119152"/>
                  <a:pt x="8938035" y="2129586"/>
                  <a:pt x="8931297" y="2142076"/>
                </a:cubicBezTo>
                <a:lnTo>
                  <a:pt x="8929818" y="2101157"/>
                </a:lnTo>
                <a:lnTo>
                  <a:pt x="8891118" y="2101157"/>
                </a:lnTo>
                <a:lnTo>
                  <a:pt x="8891118" y="2341245"/>
                </a:lnTo>
                <a:lnTo>
                  <a:pt x="8932283" y="2341245"/>
                </a:lnTo>
                <a:lnTo>
                  <a:pt x="8932283" y="2172641"/>
                </a:lnTo>
                <a:cubicBezTo>
                  <a:pt x="8937541" y="2165411"/>
                  <a:pt x="8943540" y="2159043"/>
                  <a:pt x="8950277" y="2153538"/>
                </a:cubicBezTo>
                <a:cubicBezTo>
                  <a:pt x="8957014" y="2148033"/>
                  <a:pt x="8964903" y="2143719"/>
                  <a:pt x="8973941" y="2140597"/>
                </a:cubicBezTo>
                <a:cubicBezTo>
                  <a:pt x="8982979" y="2137474"/>
                  <a:pt x="8993496" y="2135914"/>
                  <a:pt x="9005492" y="2135914"/>
                </a:cubicBezTo>
                <a:lnTo>
                  <a:pt x="9011162" y="2135914"/>
                </a:lnTo>
                <a:lnTo>
                  <a:pt x="9011162" y="2098200"/>
                </a:lnTo>
                <a:close/>
                <a:moveTo>
                  <a:pt x="5520083" y="2098200"/>
                </a:moveTo>
                <a:cubicBezTo>
                  <a:pt x="5500857" y="2098200"/>
                  <a:pt x="5485245" y="2102390"/>
                  <a:pt x="5473249" y="2110771"/>
                </a:cubicBezTo>
                <a:cubicBezTo>
                  <a:pt x="5461252" y="2119152"/>
                  <a:pt x="5451886" y="2129586"/>
                  <a:pt x="5445148" y="2142076"/>
                </a:cubicBezTo>
                <a:lnTo>
                  <a:pt x="5443669" y="2101157"/>
                </a:lnTo>
                <a:lnTo>
                  <a:pt x="5404969" y="2101157"/>
                </a:lnTo>
                <a:lnTo>
                  <a:pt x="5404969" y="2341245"/>
                </a:lnTo>
                <a:lnTo>
                  <a:pt x="5446134" y="2341245"/>
                </a:lnTo>
                <a:lnTo>
                  <a:pt x="5446134" y="2172641"/>
                </a:lnTo>
                <a:cubicBezTo>
                  <a:pt x="5451393" y="2165411"/>
                  <a:pt x="5457391" y="2159043"/>
                  <a:pt x="5464128" y="2153538"/>
                </a:cubicBezTo>
                <a:cubicBezTo>
                  <a:pt x="5470865" y="2148033"/>
                  <a:pt x="5478754" y="2143719"/>
                  <a:pt x="5487793" y="2140597"/>
                </a:cubicBezTo>
                <a:cubicBezTo>
                  <a:pt x="5496830" y="2137474"/>
                  <a:pt x="5507347" y="2135914"/>
                  <a:pt x="5519343" y="2135914"/>
                </a:cubicBezTo>
                <a:lnTo>
                  <a:pt x="5525013" y="2135914"/>
                </a:lnTo>
                <a:lnTo>
                  <a:pt x="5525013" y="2098200"/>
                </a:lnTo>
                <a:close/>
                <a:moveTo>
                  <a:pt x="5091458" y="2098200"/>
                </a:moveTo>
                <a:cubicBezTo>
                  <a:pt x="5072231" y="2098200"/>
                  <a:pt x="5056620" y="2102390"/>
                  <a:pt x="5044624" y="2110771"/>
                </a:cubicBezTo>
                <a:cubicBezTo>
                  <a:pt x="5032628" y="2119152"/>
                  <a:pt x="5023261" y="2129586"/>
                  <a:pt x="5016524" y="2142076"/>
                </a:cubicBezTo>
                <a:lnTo>
                  <a:pt x="5015045" y="2101157"/>
                </a:lnTo>
                <a:lnTo>
                  <a:pt x="4976346" y="2101157"/>
                </a:lnTo>
                <a:lnTo>
                  <a:pt x="4976346" y="2341245"/>
                </a:lnTo>
                <a:lnTo>
                  <a:pt x="5017509" y="2341245"/>
                </a:lnTo>
                <a:lnTo>
                  <a:pt x="5017509" y="2172641"/>
                </a:lnTo>
                <a:cubicBezTo>
                  <a:pt x="5022768" y="2165411"/>
                  <a:pt x="5028766" y="2159043"/>
                  <a:pt x="5035504" y="2153538"/>
                </a:cubicBezTo>
                <a:cubicBezTo>
                  <a:pt x="5042242" y="2148033"/>
                  <a:pt x="5050129" y="2143719"/>
                  <a:pt x="5059167" y="2140597"/>
                </a:cubicBezTo>
                <a:cubicBezTo>
                  <a:pt x="5068206" y="2137474"/>
                  <a:pt x="5078723" y="2135914"/>
                  <a:pt x="5090719" y="2135914"/>
                </a:cubicBezTo>
                <a:lnTo>
                  <a:pt x="5096388" y="2135914"/>
                </a:lnTo>
                <a:lnTo>
                  <a:pt x="5096388" y="2098200"/>
                </a:lnTo>
                <a:close/>
                <a:moveTo>
                  <a:pt x="11941006" y="2097706"/>
                </a:moveTo>
                <a:cubicBezTo>
                  <a:pt x="11919479" y="2097706"/>
                  <a:pt x="11901813" y="2102020"/>
                  <a:pt x="11888009" y="2110648"/>
                </a:cubicBezTo>
                <a:cubicBezTo>
                  <a:pt x="11874205" y="2119275"/>
                  <a:pt x="11863606" y="2128436"/>
                  <a:pt x="11856211" y="2138132"/>
                </a:cubicBezTo>
                <a:lnTo>
                  <a:pt x="11854732" y="2101157"/>
                </a:lnTo>
                <a:lnTo>
                  <a:pt x="11815293" y="2101157"/>
                </a:lnTo>
                <a:lnTo>
                  <a:pt x="11815293" y="2341245"/>
                </a:lnTo>
                <a:lnTo>
                  <a:pt x="11856458" y="2341245"/>
                </a:lnTo>
                <a:lnTo>
                  <a:pt x="11856458" y="2171162"/>
                </a:lnTo>
                <a:cubicBezTo>
                  <a:pt x="11863853" y="2161467"/>
                  <a:pt x="11873631" y="2152552"/>
                  <a:pt x="11885791" y="2144418"/>
                </a:cubicBezTo>
                <a:cubicBezTo>
                  <a:pt x="11897950" y="2136283"/>
                  <a:pt x="11912987" y="2132216"/>
                  <a:pt x="11930900" y="2132216"/>
                </a:cubicBezTo>
                <a:cubicBezTo>
                  <a:pt x="11942897" y="2132216"/>
                  <a:pt x="11952056" y="2134804"/>
                  <a:pt x="11958384" y="2139980"/>
                </a:cubicBezTo>
                <a:cubicBezTo>
                  <a:pt x="11964712" y="2145157"/>
                  <a:pt x="11969107" y="2152264"/>
                  <a:pt x="11971572" y="2161302"/>
                </a:cubicBezTo>
                <a:cubicBezTo>
                  <a:pt x="11974037" y="2170341"/>
                  <a:pt x="11975269" y="2180694"/>
                  <a:pt x="11975269" y="2192361"/>
                </a:cubicBezTo>
                <a:lnTo>
                  <a:pt x="11975269" y="2341245"/>
                </a:lnTo>
                <a:lnTo>
                  <a:pt x="12016434" y="2341245"/>
                </a:lnTo>
                <a:lnTo>
                  <a:pt x="12016434" y="2186445"/>
                </a:lnTo>
                <a:cubicBezTo>
                  <a:pt x="12016434" y="2158344"/>
                  <a:pt x="12010437" y="2136530"/>
                  <a:pt x="11998440" y="2121000"/>
                </a:cubicBezTo>
                <a:cubicBezTo>
                  <a:pt x="11986443" y="2105471"/>
                  <a:pt x="11967300" y="2097706"/>
                  <a:pt x="11941006" y="2097706"/>
                </a:cubicBezTo>
                <a:close/>
                <a:moveTo>
                  <a:pt x="10674181" y="2097706"/>
                </a:moveTo>
                <a:cubicBezTo>
                  <a:pt x="10652653" y="2097706"/>
                  <a:pt x="10634988" y="2102020"/>
                  <a:pt x="10621184" y="2110648"/>
                </a:cubicBezTo>
                <a:cubicBezTo>
                  <a:pt x="10607380" y="2119275"/>
                  <a:pt x="10596781" y="2128436"/>
                  <a:pt x="10589386" y="2138132"/>
                </a:cubicBezTo>
                <a:lnTo>
                  <a:pt x="10587907" y="2101157"/>
                </a:lnTo>
                <a:lnTo>
                  <a:pt x="10548468" y="2101157"/>
                </a:lnTo>
                <a:lnTo>
                  <a:pt x="10548468" y="2341245"/>
                </a:lnTo>
                <a:lnTo>
                  <a:pt x="10589633" y="2341245"/>
                </a:lnTo>
                <a:lnTo>
                  <a:pt x="10589633" y="2171162"/>
                </a:lnTo>
                <a:cubicBezTo>
                  <a:pt x="10597028" y="2161467"/>
                  <a:pt x="10606806" y="2152552"/>
                  <a:pt x="10618966" y="2144418"/>
                </a:cubicBezTo>
                <a:cubicBezTo>
                  <a:pt x="10631127" y="2136283"/>
                  <a:pt x="10646163" y="2132216"/>
                  <a:pt x="10664075" y="2132216"/>
                </a:cubicBezTo>
                <a:cubicBezTo>
                  <a:pt x="10676070" y="2132216"/>
                  <a:pt x="10685233" y="2134804"/>
                  <a:pt x="10691559" y="2139980"/>
                </a:cubicBezTo>
                <a:cubicBezTo>
                  <a:pt x="10697885" y="2145157"/>
                  <a:pt x="10702282" y="2152264"/>
                  <a:pt x="10704747" y="2161302"/>
                </a:cubicBezTo>
                <a:cubicBezTo>
                  <a:pt x="10707212" y="2170341"/>
                  <a:pt x="10708444" y="2180694"/>
                  <a:pt x="10708444" y="2192361"/>
                </a:cubicBezTo>
                <a:lnTo>
                  <a:pt x="10708444" y="2341245"/>
                </a:lnTo>
                <a:lnTo>
                  <a:pt x="10749609" y="2341245"/>
                </a:lnTo>
                <a:lnTo>
                  <a:pt x="10749609" y="2186445"/>
                </a:lnTo>
                <a:cubicBezTo>
                  <a:pt x="10749609" y="2158344"/>
                  <a:pt x="10743612" y="2136530"/>
                  <a:pt x="10731615" y="2121000"/>
                </a:cubicBezTo>
                <a:cubicBezTo>
                  <a:pt x="10719619" y="2105471"/>
                  <a:pt x="10700475" y="2097706"/>
                  <a:pt x="10674181" y="2097706"/>
                </a:cubicBezTo>
                <a:close/>
                <a:moveTo>
                  <a:pt x="7292807" y="2097706"/>
                </a:moveTo>
                <a:cubicBezTo>
                  <a:pt x="7271281" y="2097706"/>
                  <a:pt x="7253614" y="2102020"/>
                  <a:pt x="7239811" y="2110648"/>
                </a:cubicBezTo>
                <a:cubicBezTo>
                  <a:pt x="7226007" y="2119275"/>
                  <a:pt x="7215407" y="2128436"/>
                  <a:pt x="7208013" y="2138132"/>
                </a:cubicBezTo>
                <a:lnTo>
                  <a:pt x="7206534" y="2101157"/>
                </a:lnTo>
                <a:lnTo>
                  <a:pt x="7167094" y="2101157"/>
                </a:lnTo>
                <a:lnTo>
                  <a:pt x="7167094" y="2341245"/>
                </a:lnTo>
                <a:lnTo>
                  <a:pt x="7208259" y="2341245"/>
                </a:lnTo>
                <a:lnTo>
                  <a:pt x="7208259" y="2171162"/>
                </a:lnTo>
                <a:cubicBezTo>
                  <a:pt x="7215654" y="2161467"/>
                  <a:pt x="7225432" y="2152552"/>
                  <a:pt x="7237592" y="2144418"/>
                </a:cubicBezTo>
                <a:cubicBezTo>
                  <a:pt x="7249752" y="2136283"/>
                  <a:pt x="7264789" y="2132216"/>
                  <a:pt x="7282701" y="2132216"/>
                </a:cubicBezTo>
                <a:cubicBezTo>
                  <a:pt x="7294698" y="2132216"/>
                  <a:pt x="7303859" y="2134804"/>
                  <a:pt x="7310186" y="2139980"/>
                </a:cubicBezTo>
                <a:cubicBezTo>
                  <a:pt x="7316513" y="2145157"/>
                  <a:pt x="7320908" y="2152264"/>
                  <a:pt x="7323373" y="2161302"/>
                </a:cubicBezTo>
                <a:cubicBezTo>
                  <a:pt x="7325838" y="2170341"/>
                  <a:pt x="7327070" y="2180694"/>
                  <a:pt x="7327070" y="2192361"/>
                </a:cubicBezTo>
                <a:lnTo>
                  <a:pt x="7327070" y="2341245"/>
                </a:lnTo>
                <a:lnTo>
                  <a:pt x="7368235" y="2341245"/>
                </a:lnTo>
                <a:lnTo>
                  <a:pt x="7368235" y="2186445"/>
                </a:lnTo>
                <a:cubicBezTo>
                  <a:pt x="7368235" y="2158344"/>
                  <a:pt x="7362237" y="2136530"/>
                  <a:pt x="7350241" y="2121000"/>
                </a:cubicBezTo>
                <a:cubicBezTo>
                  <a:pt x="7338245" y="2105471"/>
                  <a:pt x="7319100" y="2097706"/>
                  <a:pt x="7292807" y="2097706"/>
                </a:cubicBezTo>
                <a:close/>
                <a:moveTo>
                  <a:pt x="6073608" y="2097706"/>
                </a:moveTo>
                <a:cubicBezTo>
                  <a:pt x="6052081" y="2097706"/>
                  <a:pt x="6034415" y="2102020"/>
                  <a:pt x="6020611" y="2110648"/>
                </a:cubicBezTo>
                <a:cubicBezTo>
                  <a:pt x="6006807" y="2119275"/>
                  <a:pt x="5996208" y="2128436"/>
                  <a:pt x="5988812" y="2138132"/>
                </a:cubicBezTo>
                <a:lnTo>
                  <a:pt x="5987333" y="2101157"/>
                </a:lnTo>
                <a:lnTo>
                  <a:pt x="5947894" y="2101157"/>
                </a:lnTo>
                <a:lnTo>
                  <a:pt x="5947894" y="2341245"/>
                </a:lnTo>
                <a:lnTo>
                  <a:pt x="5989060" y="2341245"/>
                </a:lnTo>
                <a:lnTo>
                  <a:pt x="5989060" y="2171162"/>
                </a:lnTo>
                <a:cubicBezTo>
                  <a:pt x="5996454" y="2161467"/>
                  <a:pt x="6006232" y="2152552"/>
                  <a:pt x="6018393" y="2144418"/>
                </a:cubicBezTo>
                <a:cubicBezTo>
                  <a:pt x="6030553" y="2136283"/>
                  <a:pt x="6045590" y="2132216"/>
                  <a:pt x="6063501" y="2132216"/>
                </a:cubicBezTo>
                <a:cubicBezTo>
                  <a:pt x="6075498" y="2132216"/>
                  <a:pt x="6084659" y="2134804"/>
                  <a:pt x="6090985" y="2139980"/>
                </a:cubicBezTo>
                <a:cubicBezTo>
                  <a:pt x="6097312" y="2145157"/>
                  <a:pt x="6101708" y="2152264"/>
                  <a:pt x="6104173" y="2161302"/>
                </a:cubicBezTo>
                <a:cubicBezTo>
                  <a:pt x="6106638" y="2170341"/>
                  <a:pt x="6107871" y="2180694"/>
                  <a:pt x="6107871" y="2192361"/>
                </a:cubicBezTo>
                <a:lnTo>
                  <a:pt x="6107871" y="2341245"/>
                </a:lnTo>
                <a:lnTo>
                  <a:pt x="6149035" y="2341245"/>
                </a:lnTo>
                <a:lnTo>
                  <a:pt x="6149035" y="2186445"/>
                </a:lnTo>
                <a:cubicBezTo>
                  <a:pt x="6149035" y="2158344"/>
                  <a:pt x="6143038" y="2136530"/>
                  <a:pt x="6131042" y="2121000"/>
                </a:cubicBezTo>
                <a:cubicBezTo>
                  <a:pt x="6119046" y="2105471"/>
                  <a:pt x="6099900" y="2097706"/>
                  <a:pt x="6073608" y="2097706"/>
                </a:cubicBezTo>
                <a:close/>
                <a:moveTo>
                  <a:pt x="2892257" y="2097706"/>
                </a:moveTo>
                <a:cubicBezTo>
                  <a:pt x="2870730" y="2097706"/>
                  <a:pt x="2853065" y="2102020"/>
                  <a:pt x="2839261" y="2110648"/>
                </a:cubicBezTo>
                <a:cubicBezTo>
                  <a:pt x="2825457" y="2119275"/>
                  <a:pt x="2814857" y="2128436"/>
                  <a:pt x="2807463" y="2138132"/>
                </a:cubicBezTo>
                <a:lnTo>
                  <a:pt x="2805984" y="2101157"/>
                </a:lnTo>
                <a:lnTo>
                  <a:pt x="2766544" y="2101157"/>
                </a:lnTo>
                <a:lnTo>
                  <a:pt x="2766544" y="2341245"/>
                </a:lnTo>
                <a:lnTo>
                  <a:pt x="2807709" y="2341245"/>
                </a:lnTo>
                <a:lnTo>
                  <a:pt x="2807709" y="2171162"/>
                </a:lnTo>
                <a:cubicBezTo>
                  <a:pt x="2815104" y="2161467"/>
                  <a:pt x="2824882" y="2152552"/>
                  <a:pt x="2837042" y="2144418"/>
                </a:cubicBezTo>
                <a:cubicBezTo>
                  <a:pt x="2849203" y="2136283"/>
                  <a:pt x="2864239" y="2132216"/>
                  <a:pt x="2882151" y="2132216"/>
                </a:cubicBezTo>
                <a:cubicBezTo>
                  <a:pt x="2894147" y="2132216"/>
                  <a:pt x="2903309" y="2134804"/>
                  <a:pt x="2909635" y="2139980"/>
                </a:cubicBezTo>
                <a:cubicBezTo>
                  <a:pt x="2915962" y="2145157"/>
                  <a:pt x="2920358" y="2152264"/>
                  <a:pt x="2922823" y="2161302"/>
                </a:cubicBezTo>
                <a:cubicBezTo>
                  <a:pt x="2925288" y="2170341"/>
                  <a:pt x="2926520" y="2180694"/>
                  <a:pt x="2926520" y="2192361"/>
                </a:cubicBezTo>
                <a:lnTo>
                  <a:pt x="2926520" y="2341245"/>
                </a:lnTo>
                <a:lnTo>
                  <a:pt x="2967685" y="2341245"/>
                </a:lnTo>
                <a:lnTo>
                  <a:pt x="2967685" y="2186445"/>
                </a:lnTo>
                <a:cubicBezTo>
                  <a:pt x="2967685" y="2158344"/>
                  <a:pt x="2961687" y="2136530"/>
                  <a:pt x="2949691" y="2121000"/>
                </a:cubicBezTo>
                <a:cubicBezTo>
                  <a:pt x="2937695" y="2105471"/>
                  <a:pt x="2918551" y="2097706"/>
                  <a:pt x="2892257" y="2097706"/>
                </a:cubicBezTo>
                <a:close/>
                <a:moveTo>
                  <a:pt x="11082998" y="2096967"/>
                </a:moveTo>
                <a:cubicBezTo>
                  <a:pt x="11063771" y="2096967"/>
                  <a:pt x="11046721" y="2099760"/>
                  <a:pt x="11031850" y="2105348"/>
                </a:cubicBezTo>
                <a:cubicBezTo>
                  <a:pt x="11016979" y="2110935"/>
                  <a:pt x="11005310" y="2119809"/>
                  <a:pt x="10996847" y="2131970"/>
                </a:cubicBezTo>
                <a:cubicBezTo>
                  <a:pt x="10988385" y="2144130"/>
                  <a:pt x="10984153" y="2160070"/>
                  <a:pt x="10984153" y="2179790"/>
                </a:cubicBezTo>
                <a:lnTo>
                  <a:pt x="11024085" y="2179790"/>
                </a:lnTo>
                <a:cubicBezTo>
                  <a:pt x="11024085" y="2161714"/>
                  <a:pt x="11029755" y="2148485"/>
                  <a:pt x="11041093" y="2140104"/>
                </a:cubicBezTo>
                <a:cubicBezTo>
                  <a:pt x="11052432" y="2131723"/>
                  <a:pt x="11066401" y="2127532"/>
                  <a:pt x="11082998" y="2127532"/>
                </a:cubicBezTo>
                <a:cubicBezTo>
                  <a:pt x="11098610" y="2127532"/>
                  <a:pt x="11111510" y="2131353"/>
                  <a:pt x="11121698" y="2138994"/>
                </a:cubicBezTo>
                <a:cubicBezTo>
                  <a:pt x="11131887" y="2146636"/>
                  <a:pt x="11136981" y="2160728"/>
                  <a:pt x="11136981" y="2181269"/>
                </a:cubicBezTo>
                <a:lnTo>
                  <a:pt x="11136981" y="2198030"/>
                </a:lnTo>
                <a:cubicBezTo>
                  <a:pt x="11103950" y="2198359"/>
                  <a:pt x="11075110" y="2200536"/>
                  <a:pt x="11050460" y="2204563"/>
                </a:cubicBezTo>
                <a:cubicBezTo>
                  <a:pt x="11025811" y="2208589"/>
                  <a:pt x="11006749" y="2216189"/>
                  <a:pt x="10993273" y="2227364"/>
                </a:cubicBezTo>
                <a:cubicBezTo>
                  <a:pt x="10979798" y="2238538"/>
                  <a:pt x="10973060" y="2254889"/>
                  <a:pt x="10973060" y="2276416"/>
                </a:cubicBezTo>
                <a:cubicBezTo>
                  <a:pt x="10973060" y="2291535"/>
                  <a:pt x="10976469" y="2304230"/>
                  <a:pt x="10983290" y="2314500"/>
                </a:cubicBezTo>
                <a:cubicBezTo>
                  <a:pt x="10990111" y="2324771"/>
                  <a:pt x="10999231" y="2332536"/>
                  <a:pt x="11010651" y="2337794"/>
                </a:cubicBezTo>
                <a:cubicBezTo>
                  <a:pt x="11022073" y="2343052"/>
                  <a:pt x="11034685" y="2345682"/>
                  <a:pt x="11048488" y="2345682"/>
                </a:cubicBezTo>
                <a:cubicBezTo>
                  <a:pt x="11067880" y="2345682"/>
                  <a:pt x="11084847" y="2341944"/>
                  <a:pt x="11099390" y="2334466"/>
                </a:cubicBezTo>
                <a:cubicBezTo>
                  <a:pt x="11113933" y="2326989"/>
                  <a:pt x="11126709" y="2317088"/>
                  <a:pt x="11137720" y="2304764"/>
                </a:cubicBezTo>
                <a:lnTo>
                  <a:pt x="11139446" y="2341245"/>
                </a:lnTo>
                <a:lnTo>
                  <a:pt x="11177899" y="2341245"/>
                </a:lnTo>
                <a:lnTo>
                  <a:pt x="11177899" y="2180776"/>
                </a:lnTo>
                <a:cubicBezTo>
                  <a:pt x="11177899" y="2163521"/>
                  <a:pt x="11175269" y="2149430"/>
                  <a:pt x="11170011" y="2138502"/>
                </a:cubicBezTo>
                <a:cubicBezTo>
                  <a:pt x="11164753" y="2127574"/>
                  <a:pt x="11157644" y="2119070"/>
                  <a:pt x="11148689" y="2112989"/>
                </a:cubicBezTo>
                <a:cubicBezTo>
                  <a:pt x="11139734" y="2106909"/>
                  <a:pt x="11129628" y="2102718"/>
                  <a:pt x="11118370" y="2100418"/>
                </a:cubicBezTo>
                <a:cubicBezTo>
                  <a:pt x="11107114" y="2098117"/>
                  <a:pt x="11095323" y="2096967"/>
                  <a:pt x="11082998" y="2096967"/>
                </a:cubicBezTo>
                <a:close/>
                <a:moveTo>
                  <a:pt x="10376669" y="2096967"/>
                </a:moveTo>
                <a:cubicBezTo>
                  <a:pt x="10352019" y="2096967"/>
                  <a:pt x="10331683" y="2102226"/>
                  <a:pt x="10315661" y="2112743"/>
                </a:cubicBezTo>
                <a:cubicBezTo>
                  <a:pt x="10299639" y="2123260"/>
                  <a:pt x="10287724" y="2137844"/>
                  <a:pt x="10279919" y="2156496"/>
                </a:cubicBezTo>
                <a:cubicBezTo>
                  <a:pt x="10272114" y="2175148"/>
                  <a:pt x="10268210" y="2196716"/>
                  <a:pt x="10268210" y="2221201"/>
                </a:cubicBezTo>
                <a:cubicBezTo>
                  <a:pt x="10268210" y="2244700"/>
                  <a:pt x="10272237" y="2265858"/>
                  <a:pt x="10280289" y="2284674"/>
                </a:cubicBezTo>
                <a:cubicBezTo>
                  <a:pt x="10288341" y="2303490"/>
                  <a:pt x="10300707" y="2318362"/>
                  <a:pt x="10317386" y="2329290"/>
                </a:cubicBezTo>
                <a:cubicBezTo>
                  <a:pt x="10334066" y="2340218"/>
                  <a:pt x="10355470" y="2345682"/>
                  <a:pt x="10381599" y="2345682"/>
                </a:cubicBezTo>
                <a:cubicBezTo>
                  <a:pt x="10401812" y="2345682"/>
                  <a:pt x="10419313" y="2342354"/>
                  <a:pt x="10434103" y="2335699"/>
                </a:cubicBezTo>
                <a:cubicBezTo>
                  <a:pt x="10448892" y="2329044"/>
                  <a:pt x="10460395" y="2319594"/>
                  <a:pt x="10468612" y="2307352"/>
                </a:cubicBezTo>
                <a:cubicBezTo>
                  <a:pt x="10476829" y="2295109"/>
                  <a:pt x="10481183" y="2280524"/>
                  <a:pt x="10481676" y="2263598"/>
                </a:cubicBezTo>
                <a:lnTo>
                  <a:pt x="10441005" y="2263598"/>
                </a:lnTo>
                <a:cubicBezTo>
                  <a:pt x="10440512" y="2279868"/>
                  <a:pt x="10435089" y="2292316"/>
                  <a:pt x="10424736" y="2300943"/>
                </a:cubicBezTo>
                <a:cubicBezTo>
                  <a:pt x="10414383" y="2309570"/>
                  <a:pt x="10400004" y="2313884"/>
                  <a:pt x="10381599" y="2313884"/>
                </a:cubicBezTo>
                <a:cubicBezTo>
                  <a:pt x="10364344" y="2313884"/>
                  <a:pt x="10350458" y="2309940"/>
                  <a:pt x="10339941" y="2302052"/>
                </a:cubicBezTo>
                <a:cubicBezTo>
                  <a:pt x="10329424" y="2294164"/>
                  <a:pt x="10321741" y="2283688"/>
                  <a:pt x="10316893" y="2270624"/>
                </a:cubicBezTo>
                <a:cubicBezTo>
                  <a:pt x="10312046" y="2257560"/>
                  <a:pt x="10309539" y="2243222"/>
                  <a:pt x="10309375" y="2227610"/>
                </a:cubicBezTo>
                <a:lnTo>
                  <a:pt x="10480444" y="2227610"/>
                </a:lnTo>
                <a:cubicBezTo>
                  <a:pt x="10480773" y="2226131"/>
                  <a:pt x="10481020" y="2223707"/>
                  <a:pt x="10481183" y="2220338"/>
                </a:cubicBezTo>
                <a:cubicBezTo>
                  <a:pt x="10481347" y="2216970"/>
                  <a:pt x="10481430" y="2214053"/>
                  <a:pt x="10481430" y="2211588"/>
                </a:cubicBezTo>
                <a:cubicBezTo>
                  <a:pt x="10481430" y="2174613"/>
                  <a:pt x="10472146" y="2146266"/>
                  <a:pt x="10453576" y="2126546"/>
                </a:cubicBezTo>
                <a:cubicBezTo>
                  <a:pt x="10435006" y="2106827"/>
                  <a:pt x="10409370" y="2096967"/>
                  <a:pt x="10376669" y="2096967"/>
                </a:cubicBezTo>
                <a:close/>
                <a:moveTo>
                  <a:pt x="10116449" y="2096967"/>
                </a:moveTo>
                <a:cubicBezTo>
                  <a:pt x="10103631" y="2096967"/>
                  <a:pt x="10091715" y="2098323"/>
                  <a:pt x="10080707" y="2101034"/>
                </a:cubicBezTo>
                <a:cubicBezTo>
                  <a:pt x="10069696" y="2103746"/>
                  <a:pt x="10060124" y="2107813"/>
                  <a:pt x="10051990" y="2113236"/>
                </a:cubicBezTo>
                <a:cubicBezTo>
                  <a:pt x="10043855" y="2118658"/>
                  <a:pt x="10037528" y="2125437"/>
                  <a:pt x="10033010" y="2133572"/>
                </a:cubicBezTo>
                <a:cubicBezTo>
                  <a:pt x="10028489" y="2141706"/>
                  <a:pt x="10026231" y="2151114"/>
                  <a:pt x="10026231" y="2161796"/>
                </a:cubicBezTo>
                <a:cubicBezTo>
                  <a:pt x="10026231" y="2175435"/>
                  <a:pt x="10029435" y="2186733"/>
                  <a:pt x="10035844" y="2195689"/>
                </a:cubicBezTo>
                <a:cubicBezTo>
                  <a:pt x="10042253" y="2204645"/>
                  <a:pt x="10051867" y="2212040"/>
                  <a:pt x="10064684" y="2217874"/>
                </a:cubicBezTo>
                <a:cubicBezTo>
                  <a:pt x="10077502" y="2223707"/>
                  <a:pt x="10093278" y="2228842"/>
                  <a:pt x="10112012" y="2233280"/>
                </a:cubicBezTo>
                <a:cubicBezTo>
                  <a:pt x="10135017" y="2238702"/>
                  <a:pt x="10151082" y="2244290"/>
                  <a:pt x="10160202" y="2250041"/>
                </a:cubicBezTo>
                <a:cubicBezTo>
                  <a:pt x="10169322" y="2255793"/>
                  <a:pt x="10173882" y="2264584"/>
                  <a:pt x="10173882" y="2276416"/>
                </a:cubicBezTo>
                <a:cubicBezTo>
                  <a:pt x="10173882" y="2290220"/>
                  <a:pt x="10168829" y="2300121"/>
                  <a:pt x="10158723" y="2306119"/>
                </a:cubicBezTo>
                <a:cubicBezTo>
                  <a:pt x="10148617" y="2312117"/>
                  <a:pt x="10135757" y="2315116"/>
                  <a:pt x="10120146" y="2315116"/>
                </a:cubicBezTo>
                <a:cubicBezTo>
                  <a:pt x="10102726" y="2315116"/>
                  <a:pt x="10088225" y="2311296"/>
                  <a:pt x="10076640" y="2303654"/>
                </a:cubicBezTo>
                <a:cubicBezTo>
                  <a:pt x="10065054" y="2296013"/>
                  <a:pt x="10059262" y="2282825"/>
                  <a:pt x="10059262" y="2264092"/>
                </a:cubicBezTo>
                <a:lnTo>
                  <a:pt x="10019576" y="2264092"/>
                </a:lnTo>
                <a:cubicBezTo>
                  <a:pt x="10019576" y="2278882"/>
                  <a:pt x="10022164" y="2291494"/>
                  <a:pt x="10027340" y="2301929"/>
                </a:cubicBezTo>
                <a:cubicBezTo>
                  <a:pt x="10032517" y="2312364"/>
                  <a:pt x="10039705" y="2320786"/>
                  <a:pt x="10048909" y="2327195"/>
                </a:cubicBezTo>
                <a:cubicBezTo>
                  <a:pt x="10058110" y="2333604"/>
                  <a:pt x="10068752" y="2338287"/>
                  <a:pt x="10080830" y="2341245"/>
                </a:cubicBezTo>
                <a:cubicBezTo>
                  <a:pt x="10092908" y="2344203"/>
                  <a:pt x="10105684" y="2345682"/>
                  <a:pt x="10119160" y="2345682"/>
                </a:cubicBezTo>
                <a:cubicBezTo>
                  <a:pt x="10132634" y="2345682"/>
                  <a:pt x="10145166" y="2344285"/>
                  <a:pt x="10156751" y="2341492"/>
                </a:cubicBezTo>
                <a:cubicBezTo>
                  <a:pt x="10168336" y="2338698"/>
                  <a:pt x="10178443" y="2334384"/>
                  <a:pt x="10187070" y="2328550"/>
                </a:cubicBezTo>
                <a:cubicBezTo>
                  <a:pt x="10195697" y="2322717"/>
                  <a:pt x="10202434" y="2315240"/>
                  <a:pt x="10207283" y="2306119"/>
                </a:cubicBezTo>
                <a:cubicBezTo>
                  <a:pt x="10212129" y="2296999"/>
                  <a:pt x="10214554" y="2286194"/>
                  <a:pt x="10214554" y="2273705"/>
                </a:cubicBezTo>
                <a:cubicBezTo>
                  <a:pt x="10214554" y="2259244"/>
                  <a:pt x="10211473" y="2247371"/>
                  <a:pt x="10205311" y="2238086"/>
                </a:cubicBezTo>
                <a:cubicBezTo>
                  <a:pt x="10199148" y="2228802"/>
                  <a:pt x="10189986" y="2221201"/>
                  <a:pt x="10177826" y="2215285"/>
                </a:cubicBezTo>
                <a:cubicBezTo>
                  <a:pt x="10165664" y="2209369"/>
                  <a:pt x="10150628" y="2204275"/>
                  <a:pt x="10132718" y="2200002"/>
                </a:cubicBezTo>
                <a:cubicBezTo>
                  <a:pt x="10116284" y="2196058"/>
                  <a:pt x="10103219" y="2192320"/>
                  <a:pt x="10093525" y="2188787"/>
                </a:cubicBezTo>
                <a:cubicBezTo>
                  <a:pt x="10083827" y="2185254"/>
                  <a:pt x="10076926" y="2181269"/>
                  <a:pt x="10072819" y="2176832"/>
                </a:cubicBezTo>
                <a:cubicBezTo>
                  <a:pt x="10068710" y="2172395"/>
                  <a:pt x="10066656" y="2166972"/>
                  <a:pt x="10066656" y="2160563"/>
                </a:cubicBezTo>
                <a:cubicBezTo>
                  <a:pt x="10066656" y="2149388"/>
                  <a:pt x="10071256" y="2141172"/>
                  <a:pt x="10080460" y="2135914"/>
                </a:cubicBezTo>
                <a:cubicBezTo>
                  <a:pt x="10089662" y="2130655"/>
                  <a:pt x="10101659" y="2128026"/>
                  <a:pt x="10116449" y="2128026"/>
                </a:cubicBezTo>
                <a:cubicBezTo>
                  <a:pt x="10131073" y="2128026"/>
                  <a:pt x="10143480" y="2131558"/>
                  <a:pt x="10153670" y="2138625"/>
                </a:cubicBezTo>
                <a:cubicBezTo>
                  <a:pt x="10163857" y="2145691"/>
                  <a:pt x="10168953" y="2157770"/>
                  <a:pt x="10168953" y="2174860"/>
                </a:cubicBezTo>
                <a:lnTo>
                  <a:pt x="10208885" y="2174860"/>
                </a:lnTo>
                <a:cubicBezTo>
                  <a:pt x="10208885" y="2161056"/>
                  <a:pt x="10206420" y="2149224"/>
                  <a:pt x="10201490" y="2139364"/>
                </a:cubicBezTo>
                <a:cubicBezTo>
                  <a:pt x="10196560" y="2129504"/>
                  <a:pt x="10189863" y="2121452"/>
                  <a:pt x="10181401" y="2115208"/>
                </a:cubicBezTo>
                <a:cubicBezTo>
                  <a:pt x="10172936" y="2108963"/>
                  <a:pt x="10163160" y="2104362"/>
                  <a:pt x="10152067" y="2101404"/>
                </a:cubicBezTo>
                <a:cubicBezTo>
                  <a:pt x="10140975" y="2098446"/>
                  <a:pt x="10129101" y="2096967"/>
                  <a:pt x="10116449" y="2096967"/>
                </a:cubicBezTo>
                <a:close/>
                <a:moveTo>
                  <a:pt x="9862319" y="2096967"/>
                </a:moveTo>
                <a:cubicBezTo>
                  <a:pt x="9837669" y="2096967"/>
                  <a:pt x="9817333" y="2102226"/>
                  <a:pt x="9801311" y="2112743"/>
                </a:cubicBezTo>
                <a:cubicBezTo>
                  <a:pt x="9785289" y="2123260"/>
                  <a:pt x="9773375" y="2137844"/>
                  <a:pt x="9765569" y="2156496"/>
                </a:cubicBezTo>
                <a:cubicBezTo>
                  <a:pt x="9757764" y="2175148"/>
                  <a:pt x="9753860" y="2196716"/>
                  <a:pt x="9753860" y="2221201"/>
                </a:cubicBezTo>
                <a:cubicBezTo>
                  <a:pt x="9753860" y="2244700"/>
                  <a:pt x="9757886" y="2265858"/>
                  <a:pt x="9765939" y="2284674"/>
                </a:cubicBezTo>
                <a:cubicBezTo>
                  <a:pt x="9773991" y="2303490"/>
                  <a:pt x="9786356" y="2318362"/>
                  <a:pt x="9803036" y="2329290"/>
                </a:cubicBezTo>
                <a:cubicBezTo>
                  <a:pt x="9819716" y="2340218"/>
                  <a:pt x="9841120" y="2345682"/>
                  <a:pt x="9867249" y="2345682"/>
                </a:cubicBezTo>
                <a:cubicBezTo>
                  <a:pt x="9887462" y="2345682"/>
                  <a:pt x="9904963" y="2342354"/>
                  <a:pt x="9919753" y="2335699"/>
                </a:cubicBezTo>
                <a:cubicBezTo>
                  <a:pt x="9934542" y="2329044"/>
                  <a:pt x="9946046" y="2319594"/>
                  <a:pt x="9954262" y="2307352"/>
                </a:cubicBezTo>
                <a:cubicBezTo>
                  <a:pt x="9962479" y="2295109"/>
                  <a:pt x="9966833" y="2280524"/>
                  <a:pt x="9967326" y="2263598"/>
                </a:cubicBezTo>
                <a:lnTo>
                  <a:pt x="9926655" y="2263598"/>
                </a:lnTo>
                <a:cubicBezTo>
                  <a:pt x="9926162" y="2279868"/>
                  <a:pt x="9920739" y="2292316"/>
                  <a:pt x="9910386" y="2300943"/>
                </a:cubicBezTo>
                <a:cubicBezTo>
                  <a:pt x="9900033" y="2309570"/>
                  <a:pt x="9885654" y="2313884"/>
                  <a:pt x="9867249" y="2313884"/>
                </a:cubicBezTo>
                <a:cubicBezTo>
                  <a:pt x="9849994" y="2313884"/>
                  <a:pt x="9836108" y="2309940"/>
                  <a:pt x="9825591" y="2302052"/>
                </a:cubicBezTo>
                <a:cubicBezTo>
                  <a:pt x="9815074" y="2294164"/>
                  <a:pt x="9807391" y="2283688"/>
                  <a:pt x="9802543" y="2270624"/>
                </a:cubicBezTo>
                <a:cubicBezTo>
                  <a:pt x="9797696" y="2257560"/>
                  <a:pt x="9795190" y="2243222"/>
                  <a:pt x="9795025" y="2227610"/>
                </a:cubicBezTo>
                <a:lnTo>
                  <a:pt x="9966094" y="2227610"/>
                </a:lnTo>
                <a:cubicBezTo>
                  <a:pt x="9966423" y="2226131"/>
                  <a:pt x="9966668" y="2223707"/>
                  <a:pt x="9966833" y="2220338"/>
                </a:cubicBezTo>
                <a:cubicBezTo>
                  <a:pt x="9966998" y="2216970"/>
                  <a:pt x="9967080" y="2214053"/>
                  <a:pt x="9967080" y="2211588"/>
                </a:cubicBezTo>
                <a:cubicBezTo>
                  <a:pt x="9967080" y="2174613"/>
                  <a:pt x="9957794" y="2146266"/>
                  <a:pt x="9939226" y="2126546"/>
                </a:cubicBezTo>
                <a:cubicBezTo>
                  <a:pt x="9920657" y="2106827"/>
                  <a:pt x="9895021" y="2096967"/>
                  <a:pt x="9862319" y="2096967"/>
                </a:cubicBezTo>
                <a:close/>
                <a:moveTo>
                  <a:pt x="9441266" y="2096967"/>
                </a:moveTo>
                <a:cubicBezTo>
                  <a:pt x="9423353" y="2096967"/>
                  <a:pt x="9407619" y="2100993"/>
                  <a:pt x="9394061" y="2109045"/>
                </a:cubicBezTo>
                <a:cubicBezTo>
                  <a:pt x="9380504" y="2117098"/>
                  <a:pt x="9369452" y="2127532"/>
                  <a:pt x="9360908" y="2140350"/>
                </a:cubicBezTo>
                <a:lnTo>
                  <a:pt x="9359675" y="2101157"/>
                </a:lnTo>
                <a:lnTo>
                  <a:pt x="9319743" y="2101157"/>
                </a:lnTo>
                <a:lnTo>
                  <a:pt x="9319743" y="2429491"/>
                </a:lnTo>
                <a:lnTo>
                  <a:pt x="9360661" y="2429491"/>
                </a:lnTo>
                <a:lnTo>
                  <a:pt x="9360661" y="2307475"/>
                </a:lnTo>
                <a:cubicBezTo>
                  <a:pt x="9368385" y="2319307"/>
                  <a:pt x="9378655" y="2328632"/>
                  <a:pt x="9391473" y="2335452"/>
                </a:cubicBezTo>
                <a:cubicBezTo>
                  <a:pt x="9404291" y="2342272"/>
                  <a:pt x="9419245" y="2345682"/>
                  <a:pt x="9436336" y="2345682"/>
                </a:cubicBezTo>
                <a:cubicBezTo>
                  <a:pt x="9456713" y="2345682"/>
                  <a:pt x="9474460" y="2340958"/>
                  <a:pt x="9489579" y="2331508"/>
                </a:cubicBezTo>
                <a:cubicBezTo>
                  <a:pt x="9504697" y="2322059"/>
                  <a:pt x="9516406" y="2308091"/>
                  <a:pt x="9524705" y="2289604"/>
                </a:cubicBezTo>
                <a:cubicBezTo>
                  <a:pt x="9533004" y="2271117"/>
                  <a:pt x="9537153" y="2248316"/>
                  <a:pt x="9537153" y="2221201"/>
                </a:cubicBezTo>
                <a:cubicBezTo>
                  <a:pt x="9537153" y="2193758"/>
                  <a:pt x="9533249" y="2170834"/>
                  <a:pt x="9525444" y="2152429"/>
                </a:cubicBezTo>
                <a:cubicBezTo>
                  <a:pt x="9517638" y="2134024"/>
                  <a:pt x="9506587" y="2120179"/>
                  <a:pt x="9492290" y="2110894"/>
                </a:cubicBezTo>
                <a:cubicBezTo>
                  <a:pt x="9477994" y="2101609"/>
                  <a:pt x="9460985" y="2096967"/>
                  <a:pt x="9441266" y="2096967"/>
                </a:cubicBezTo>
                <a:close/>
                <a:moveTo>
                  <a:pt x="9147944" y="2096967"/>
                </a:moveTo>
                <a:cubicBezTo>
                  <a:pt x="9123294" y="2096967"/>
                  <a:pt x="9102958" y="2102226"/>
                  <a:pt x="9086936" y="2112743"/>
                </a:cubicBezTo>
                <a:cubicBezTo>
                  <a:pt x="9070914" y="2123260"/>
                  <a:pt x="9059000" y="2137844"/>
                  <a:pt x="9051194" y="2156496"/>
                </a:cubicBezTo>
                <a:cubicBezTo>
                  <a:pt x="9043388" y="2175148"/>
                  <a:pt x="9039485" y="2196716"/>
                  <a:pt x="9039485" y="2221201"/>
                </a:cubicBezTo>
                <a:cubicBezTo>
                  <a:pt x="9039485" y="2244700"/>
                  <a:pt x="9043511" y="2265858"/>
                  <a:pt x="9051564" y="2284674"/>
                </a:cubicBezTo>
                <a:cubicBezTo>
                  <a:pt x="9059616" y="2303490"/>
                  <a:pt x="9071982" y="2318362"/>
                  <a:pt x="9088661" y="2329290"/>
                </a:cubicBezTo>
                <a:cubicBezTo>
                  <a:pt x="9105341" y="2340218"/>
                  <a:pt x="9126745" y="2345682"/>
                  <a:pt x="9152874" y="2345682"/>
                </a:cubicBezTo>
                <a:cubicBezTo>
                  <a:pt x="9173087" y="2345682"/>
                  <a:pt x="9190588" y="2342354"/>
                  <a:pt x="9205378" y="2335699"/>
                </a:cubicBezTo>
                <a:cubicBezTo>
                  <a:pt x="9220167" y="2329044"/>
                  <a:pt x="9231671" y="2319594"/>
                  <a:pt x="9239887" y="2307352"/>
                </a:cubicBezTo>
                <a:cubicBezTo>
                  <a:pt x="9248103" y="2295109"/>
                  <a:pt x="9252458" y="2280524"/>
                  <a:pt x="9252951" y="2263598"/>
                </a:cubicBezTo>
                <a:lnTo>
                  <a:pt x="9212280" y="2263598"/>
                </a:lnTo>
                <a:cubicBezTo>
                  <a:pt x="9211787" y="2279868"/>
                  <a:pt x="9206364" y="2292316"/>
                  <a:pt x="9196011" y="2300943"/>
                </a:cubicBezTo>
                <a:cubicBezTo>
                  <a:pt x="9185658" y="2309570"/>
                  <a:pt x="9171279" y="2313884"/>
                  <a:pt x="9152874" y="2313884"/>
                </a:cubicBezTo>
                <a:cubicBezTo>
                  <a:pt x="9135619" y="2313884"/>
                  <a:pt x="9121733" y="2309940"/>
                  <a:pt x="9111216" y="2302052"/>
                </a:cubicBezTo>
                <a:cubicBezTo>
                  <a:pt x="9100699" y="2294164"/>
                  <a:pt x="9093016" y="2283688"/>
                  <a:pt x="9088168" y="2270624"/>
                </a:cubicBezTo>
                <a:cubicBezTo>
                  <a:pt x="9083321" y="2257560"/>
                  <a:pt x="9080815" y="2243222"/>
                  <a:pt x="9080650" y="2227610"/>
                </a:cubicBezTo>
                <a:lnTo>
                  <a:pt x="9251719" y="2227610"/>
                </a:lnTo>
                <a:cubicBezTo>
                  <a:pt x="9252047" y="2226131"/>
                  <a:pt x="9252294" y="2223707"/>
                  <a:pt x="9252458" y="2220338"/>
                </a:cubicBezTo>
                <a:cubicBezTo>
                  <a:pt x="9252623" y="2216970"/>
                  <a:pt x="9252705" y="2214053"/>
                  <a:pt x="9252705" y="2211588"/>
                </a:cubicBezTo>
                <a:cubicBezTo>
                  <a:pt x="9252705" y="2174613"/>
                  <a:pt x="9243420" y="2146266"/>
                  <a:pt x="9224851" y="2126546"/>
                </a:cubicBezTo>
                <a:cubicBezTo>
                  <a:pt x="9206282" y="2106827"/>
                  <a:pt x="9180646" y="2096967"/>
                  <a:pt x="9147944" y="2096967"/>
                </a:cubicBezTo>
                <a:close/>
                <a:moveTo>
                  <a:pt x="8338320" y="2096967"/>
                </a:moveTo>
                <a:cubicBezTo>
                  <a:pt x="8313670" y="2096967"/>
                  <a:pt x="8293335" y="2102226"/>
                  <a:pt x="8277313" y="2112743"/>
                </a:cubicBezTo>
                <a:cubicBezTo>
                  <a:pt x="8261290" y="2123260"/>
                  <a:pt x="8249376" y="2137844"/>
                  <a:pt x="8241570" y="2156496"/>
                </a:cubicBezTo>
                <a:cubicBezTo>
                  <a:pt x="8233765" y="2175148"/>
                  <a:pt x="8229862" y="2196716"/>
                  <a:pt x="8229862" y="2221201"/>
                </a:cubicBezTo>
                <a:cubicBezTo>
                  <a:pt x="8229862" y="2244700"/>
                  <a:pt x="8233889" y="2265858"/>
                  <a:pt x="8241940" y="2284674"/>
                </a:cubicBezTo>
                <a:cubicBezTo>
                  <a:pt x="8249992" y="2303490"/>
                  <a:pt x="8262358" y="2318362"/>
                  <a:pt x="8279038" y="2329290"/>
                </a:cubicBezTo>
                <a:cubicBezTo>
                  <a:pt x="8295716" y="2340218"/>
                  <a:pt x="8317121" y="2345682"/>
                  <a:pt x="8343250" y="2345682"/>
                </a:cubicBezTo>
                <a:cubicBezTo>
                  <a:pt x="8363463" y="2345682"/>
                  <a:pt x="8380965" y="2342354"/>
                  <a:pt x="8395754" y="2335699"/>
                </a:cubicBezTo>
                <a:cubicBezTo>
                  <a:pt x="8410544" y="2329044"/>
                  <a:pt x="8422045" y="2319594"/>
                  <a:pt x="8430262" y="2307352"/>
                </a:cubicBezTo>
                <a:cubicBezTo>
                  <a:pt x="8438479" y="2295109"/>
                  <a:pt x="8442833" y="2280524"/>
                  <a:pt x="8443327" y="2263598"/>
                </a:cubicBezTo>
                <a:lnTo>
                  <a:pt x="8402655" y="2263598"/>
                </a:lnTo>
                <a:cubicBezTo>
                  <a:pt x="8402163" y="2279868"/>
                  <a:pt x="8396740" y="2292316"/>
                  <a:pt x="8386387" y="2300943"/>
                </a:cubicBezTo>
                <a:cubicBezTo>
                  <a:pt x="8376035" y="2309570"/>
                  <a:pt x="8361655" y="2313884"/>
                  <a:pt x="8343250" y="2313884"/>
                </a:cubicBezTo>
                <a:cubicBezTo>
                  <a:pt x="8325995" y="2313884"/>
                  <a:pt x="8312109" y="2309940"/>
                  <a:pt x="8301593" y="2302052"/>
                </a:cubicBezTo>
                <a:cubicBezTo>
                  <a:pt x="8291075" y="2294164"/>
                  <a:pt x="8283392" y="2283688"/>
                  <a:pt x="8278545" y="2270624"/>
                </a:cubicBezTo>
                <a:cubicBezTo>
                  <a:pt x="8273697" y="2257560"/>
                  <a:pt x="8271191" y="2243222"/>
                  <a:pt x="8271027" y="2227610"/>
                </a:cubicBezTo>
                <a:lnTo>
                  <a:pt x="8442094" y="2227610"/>
                </a:lnTo>
                <a:cubicBezTo>
                  <a:pt x="8442423" y="2226131"/>
                  <a:pt x="8442669" y="2223707"/>
                  <a:pt x="8442833" y="2220338"/>
                </a:cubicBezTo>
                <a:cubicBezTo>
                  <a:pt x="8442997" y="2216970"/>
                  <a:pt x="8443080" y="2214053"/>
                  <a:pt x="8443080" y="2211588"/>
                </a:cubicBezTo>
                <a:cubicBezTo>
                  <a:pt x="8443080" y="2174613"/>
                  <a:pt x="8433795" y="2146266"/>
                  <a:pt x="8415226" y="2126546"/>
                </a:cubicBezTo>
                <a:cubicBezTo>
                  <a:pt x="8396657" y="2106827"/>
                  <a:pt x="8371022" y="2096967"/>
                  <a:pt x="8338320" y="2096967"/>
                </a:cubicBezTo>
                <a:close/>
                <a:moveTo>
                  <a:pt x="8078099" y="2096967"/>
                </a:moveTo>
                <a:cubicBezTo>
                  <a:pt x="8065282" y="2096967"/>
                  <a:pt x="8053366" y="2098323"/>
                  <a:pt x="8042357" y="2101034"/>
                </a:cubicBezTo>
                <a:cubicBezTo>
                  <a:pt x="8031346" y="2103746"/>
                  <a:pt x="8021774" y="2107813"/>
                  <a:pt x="8013640" y="2113236"/>
                </a:cubicBezTo>
                <a:cubicBezTo>
                  <a:pt x="8005506" y="2118658"/>
                  <a:pt x="7999179" y="2125437"/>
                  <a:pt x="7994660" y="2133572"/>
                </a:cubicBezTo>
                <a:cubicBezTo>
                  <a:pt x="7990141" y="2141706"/>
                  <a:pt x="7987881" y="2151114"/>
                  <a:pt x="7987881" y="2161796"/>
                </a:cubicBezTo>
                <a:cubicBezTo>
                  <a:pt x="7987881" y="2175435"/>
                  <a:pt x="7991085" y="2186733"/>
                  <a:pt x="7997494" y="2195689"/>
                </a:cubicBezTo>
                <a:cubicBezTo>
                  <a:pt x="8003903" y="2204645"/>
                  <a:pt x="8013516" y="2212040"/>
                  <a:pt x="8026335" y="2217874"/>
                </a:cubicBezTo>
                <a:cubicBezTo>
                  <a:pt x="8039153" y="2223707"/>
                  <a:pt x="8054928" y="2228842"/>
                  <a:pt x="8073662" y="2233280"/>
                </a:cubicBezTo>
                <a:cubicBezTo>
                  <a:pt x="8096668" y="2238702"/>
                  <a:pt x="8112732" y="2244290"/>
                  <a:pt x="8121852" y="2250041"/>
                </a:cubicBezTo>
                <a:cubicBezTo>
                  <a:pt x="8130973" y="2255793"/>
                  <a:pt x="8135533" y="2264584"/>
                  <a:pt x="8135533" y="2276416"/>
                </a:cubicBezTo>
                <a:cubicBezTo>
                  <a:pt x="8135533" y="2290220"/>
                  <a:pt x="8130480" y="2300121"/>
                  <a:pt x="8120373" y="2306119"/>
                </a:cubicBezTo>
                <a:cubicBezTo>
                  <a:pt x="8110267" y="2312117"/>
                  <a:pt x="8097408" y="2315116"/>
                  <a:pt x="8081797" y="2315116"/>
                </a:cubicBezTo>
                <a:cubicBezTo>
                  <a:pt x="8064377" y="2315116"/>
                  <a:pt x="8049875" y="2311296"/>
                  <a:pt x="8038290" y="2303654"/>
                </a:cubicBezTo>
                <a:cubicBezTo>
                  <a:pt x="8026704" y="2296013"/>
                  <a:pt x="8020912" y="2282825"/>
                  <a:pt x="8020912" y="2264092"/>
                </a:cubicBezTo>
                <a:lnTo>
                  <a:pt x="7981226" y="2264092"/>
                </a:lnTo>
                <a:cubicBezTo>
                  <a:pt x="7981226" y="2278882"/>
                  <a:pt x="7983813" y="2291494"/>
                  <a:pt x="7988991" y="2301929"/>
                </a:cubicBezTo>
                <a:cubicBezTo>
                  <a:pt x="7994167" y="2312364"/>
                  <a:pt x="8001356" y="2320786"/>
                  <a:pt x="8010559" y="2327195"/>
                </a:cubicBezTo>
                <a:cubicBezTo>
                  <a:pt x="8019762" y="2333604"/>
                  <a:pt x="8030402" y="2338287"/>
                  <a:pt x="8042480" y="2341245"/>
                </a:cubicBezTo>
                <a:cubicBezTo>
                  <a:pt x="8054558" y="2344203"/>
                  <a:pt x="8067334" y="2345682"/>
                  <a:pt x="8080810" y="2345682"/>
                </a:cubicBezTo>
                <a:cubicBezTo>
                  <a:pt x="8094286" y="2345682"/>
                  <a:pt x="8106816" y="2344285"/>
                  <a:pt x="8118401" y="2341492"/>
                </a:cubicBezTo>
                <a:cubicBezTo>
                  <a:pt x="8129987" y="2338698"/>
                  <a:pt x="8140093" y="2334384"/>
                  <a:pt x="8148721" y="2328550"/>
                </a:cubicBezTo>
                <a:cubicBezTo>
                  <a:pt x="8157347" y="2322717"/>
                  <a:pt x="8164084" y="2315240"/>
                  <a:pt x="8168932" y="2306119"/>
                </a:cubicBezTo>
                <a:cubicBezTo>
                  <a:pt x="8173781" y="2296999"/>
                  <a:pt x="8176204" y="2286194"/>
                  <a:pt x="8176204" y="2273705"/>
                </a:cubicBezTo>
                <a:cubicBezTo>
                  <a:pt x="8176204" y="2259244"/>
                  <a:pt x="8173123" y="2247371"/>
                  <a:pt x="8166961" y="2238086"/>
                </a:cubicBezTo>
                <a:cubicBezTo>
                  <a:pt x="8160798" y="2228802"/>
                  <a:pt x="8151637" y="2221201"/>
                  <a:pt x="8139477" y="2215285"/>
                </a:cubicBezTo>
                <a:cubicBezTo>
                  <a:pt x="8127316" y="2209369"/>
                  <a:pt x="8112279" y="2204275"/>
                  <a:pt x="8094368" y="2200002"/>
                </a:cubicBezTo>
                <a:cubicBezTo>
                  <a:pt x="8077934" y="2196058"/>
                  <a:pt x="8064870" y="2192320"/>
                  <a:pt x="8055175" y="2188787"/>
                </a:cubicBezTo>
                <a:cubicBezTo>
                  <a:pt x="8045479" y="2185254"/>
                  <a:pt x="8038577" y="2181269"/>
                  <a:pt x="8034469" y="2176832"/>
                </a:cubicBezTo>
                <a:cubicBezTo>
                  <a:pt x="8030360" y="2172395"/>
                  <a:pt x="8028307" y="2166972"/>
                  <a:pt x="8028307" y="2160563"/>
                </a:cubicBezTo>
                <a:cubicBezTo>
                  <a:pt x="8028307" y="2149388"/>
                  <a:pt x="8032907" y="2141172"/>
                  <a:pt x="8042111" y="2135914"/>
                </a:cubicBezTo>
                <a:cubicBezTo>
                  <a:pt x="8051313" y="2130655"/>
                  <a:pt x="8063310" y="2128026"/>
                  <a:pt x="8078099" y="2128026"/>
                </a:cubicBezTo>
                <a:cubicBezTo>
                  <a:pt x="8092725" y="2128026"/>
                  <a:pt x="8105131" y="2131558"/>
                  <a:pt x="8115320" y="2138625"/>
                </a:cubicBezTo>
                <a:cubicBezTo>
                  <a:pt x="8125508" y="2145691"/>
                  <a:pt x="8130603" y="2157770"/>
                  <a:pt x="8130603" y="2174860"/>
                </a:cubicBezTo>
                <a:lnTo>
                  <a:pt x="8170535" y="2174860"/>
                </a:lnTo>
                <a:cubicBezTo>
                  <a:pt x="8170535" y="2161056"/>
                  <a:pt x="8168070" y="2149224"/>
                  <a:pt x="8163140" y="2139364"/>
                </a:cubicBezTo>
                <a:cubicBezTo>
                  <a:pt x="8158210" y="2129504"/>
                  <a:pt x="8151514" y="2121452"/>
                  <a:pt x="8143051" y="2115208"/>
                </a:cubicBezTo>
                <a:cubicBezTo>
                  <a:pt x="8134587" y="2108963"/>
                  <a:pt x="8124810" y="2104362"/>
                  <a:pt x="8113718" y="2101404"/>
                </a:cubicBezTo>
                <a:cubicBezTo>
                  <a:pt x="8102626" y="2098446"/>
                  <a:pt x="8090752" y="2096967"/>
                  <a:pt x="8078099" y="2096967"/>
                </a:cubicBezTo>
                <a:close/>
                <a:moveTo>
                  <a:pt x="6319021" y="2096967"/>
                </a:moveTo>
                <a:cubicBezTo>
                  <a:pt x="6294371" y="2096967"/>
                  <a:pt x="6274035" y="2102226"/>
                  <a:pt x="6258012" y="2112743"/>
                </a:cubicBezTo>
                <a:cubicBezTo>
                  <a:pt x="6241991" y="2123260"/>
                  <a:pt x="6230077" y="2137844"/>
                  <a:pt x="6222271" y="2156496"/>
                </a:cubicBezTo>
                <a:cubicBezTo>
                  <a:pt x="6214465" y="2175148"/>
                  <a:pt x="6210562" y="2196716"/>
                  <a:pt x="6210562" y="2221201"/>
                </a:cubicBezTo>
                <a:cubicBezTo>
                  <a:pt x="6210562" y="2244700"/>
                  <a:pt x="6214588" y="2265858"/>
                  <a:pt x="6222641" y="2284674"/>
                </a:cubicBezTo>
                <a:cubicBezTo>
                  <a:pt x="6230693" y="2303490"/>
                  <a:pt x="6243059" y="2318362"/>
                  <a:pt x="6259738" y="2329290"/>
                </a:cubicBezTo>
                <a:cubicBezTo>
                  <a:pt x="6276418" y="2340218"/>
                  <a:pt x="6297822" y="2345682"/>
                  <a:pt x="6323951" y="2345682"/>
                </a:cubicBezTo>
                <a:cubicBezTo>
                  <a:pt x="6344163" y="2345682"/>
                  <a:pt x="6361664" y="2342354"/>
                  <a:pt x="6376454" y="2335699"/>
                </a:cubicBezTo>
                <a:cubicBezTo>
                  <a:pt x="6391245" y="2329044"/>
                  <a:pt x="6402748" y="2319594"/>
                  <a:pt x="6410964" y="2307352"/>
                </a:cubicBezTo>
                <a:cubicBezTo>
                  <a:pt x="6419181" y="2295109"/>
                  <a:pt x="6423535" y="2280524"/>
                  <a:pt x="6424029" y="2263598"/>
                </a:cubicBezTo>
                <a:lnTo>
                  <a:pt x="6383356" y="2263598"/>
                </a:lnTo>
                <a:cubicBezTo>
                  <a:pt x="6382863" y="2279868"/>
                  <a:pt x="6377440" y="2292316"/>
                  <a:pt x="6367088" y="2300943"/>
                </a:cubicBezTo>
                <a:cubicBezTo>
                  <a:pt x="6356734" y="2309570"/>
                  <a:pt x="6342355" y="2313884"/>
                  <a:pt x="6323951" y="2313884"/>
                </a:cubicBezTo>
                <a:cubicBezTo>
                  <a:pt x="6306696" y="2313884"/>
                  <a:pt x="6292810" y="2309940"/>
                  <a:pt x="6282293" y="2302052"/>
                </a:cubicBezTo>
                <a:cubicBezTo>
                  <a:pt x="6271775" y="2294164"/>
                  <a:pt x="6264093" y="2283688"/>
                  <a:pt x="6259245" y="2270624"/>
                </a:cubicBezTo>
                <a:cubicBezTo>
                  <a:pt x="6254398" y="2257560"/>
                  <a:pt x="6251891" y="2243222"/>
                  <a:pt x="6251727" y="2227610"/>
                </a:cubicBezTo>
                <a:lnTo>
                  <a:pt x="6422796" y="2227610"/>
                </a:lnTo>
                <a:cubicBezTo>
                  <a:pt x="6423124" y="2226131"/>
                  <a:pt x="6423371" y="2223707"/>
                  <a:pt x="6423535" y="2220338"/>
                </a:cubicBezTo>
                <a:cubicBezTo>
                  <a:pt x="6423699" y="2216970"/>
                  <a:pt x="6423781" y="2214053"/>
                  <a:pt x="6423781" y="2211588"/>
                </a:cubicBezTo>
                <a:cubicBezTo>
                  <a:pt x="6423781" y="2174613"/>
                  <a:pt x="6414497" y="2146266"/>
                  <a:pt x="6395927" y="2126546"/>
                </a:cubicBezTo>
                <a:cubicBezTo>
                  <a:pt x="6377358" y="2106827"/>
                  <a:pt x="6351723" y="2096967"/>
                  <a:pt x="6319021" y="2096967"/>
                </a:cubicBezTo>
                <a:close/>
                <a:moveTo>
                  <a:pt x="5653750" y="2096967"/>
                </a:moveTo>
                <a:cubicBezTo>
                  <a:pt x="5634523" y="2096967"/>
                  <a:pt x="5617474" y="2099760"/>
                  <a:pt x="5602602" y="2105348"/>
                </a:cubicBezTo>
                <a:cubicBezTo>
                  <a:pt x="5587729" y="2110935"/>
                  <a:pt x="5576062" y="2119809"/>
                  <a:pt x="5567599" y="2131970"/>
                </a:cubicBezTo>
                <a:cubicBezTo>
                  <a:pt x="5559136" y="2144130"/>
                  <a:pt x="5554905" y="2160070"/>
                  <a:pt x="5554905" y="2179790"/>
                </a:cubicBezTo>
                <a:lnTo>
                  <a:pt x="5594837" y="2179790"/>
                </a:lnTo>
                <a:cubicBezTo>
                  <a:pt x="5594837" y="2161714"/>
                  <a:pt x="5600506" y="2148485"/>
                  <a:pt x="5611845" y="2140104"/>
                </a:cubicBezTo>
                <a:cubicBezTo>
                  <a:pt x="5623184" y="2131723"/>
                  <a:pt x="5637153" y="2127532"/>
                  <a:pt x="5653750" y="2127532"/>
                </a:cubicBezTo>
                <a:cubicBezTo>
                  <a:pt x="5669361" y="2127532"/>
                  <a:pt x="5682261" y="2131353"/>
                  <a:pt x="5692450" y="2138994"/>
                </a:cubicBezTo>
                <a:cubicBezTo>
                  <a:pt x="5702639" y="2146636"/>
                  <a:pt x="5707732" y="2160728"/>
                  <a:pt x="5707732" y="2181269"/>
                </a:cubicBezTo>
                <a:lnTo>
                  <a:pt x="5707732" y="2198030"/>
                </a:lnTo>
                <a:cubicBezTo>
                  <a:pt x="5674701" y="2198359"/>
                  <a:pt x="5645862" y="2200536"/>
                  <a:pt x="5621212" y="2204563"/>
                </a:cubicBezTo>
                <a:cubicBezTo>
                  <a:pt x="5596562" y="2208589"/>
                  <a:pt x="5577500" y="2216189"/>
                  <a:pt x="5564024" y="2227364"/>
                </a:cubicBezTo>
                <a:cubicBezTo>
                  <a:pt x="5550549" y="2238538"/>
                  <a:pt x="5543812" y="2254889"/>
                  <a:pt x="5543812" y="2276416"/>
                </a:cubicBezTo>
                <a:cubicBezTo>
                  <a:pt x="5543812" y="2291535"/>
                  <a:pt x="5547222" y="2304230"/>
                  <a:pt x="5554041" y="2314500"/>
                </a:cubicBezTo>
                <a:cubicBezTo>
                  <a:pt x="5560862" y="2324771"/>
                  <a:pt x="5569982" y="2332536"/>
                  <a:pt x="5581403" y="2337794"/>
                </a:cubicBezTo>
                <a:cubicBezTo>
                  <a:pt x="5592824" y="2343052"/>
                  <a:pt x="5605436" y="2345682"/>
                  <a:pt x="5619240" y="2345682"/>
                </a:cubicBezTo>
                <a:cubicBezTo>
                  <a:pt x="5638631" y="2345682"/>
                  <a:pt x="5655599" y="2341944"/>
                  <a:pt x="5670142" y="2334466"/>
                </a:cubicBezTo>
                <a:cubicBezTo>
                  <a:pt x="5684686" y="2326989"/>
                  <a:pt x="5697462" y="2317088"/>
                  <a:pt x="5708473" y="2304764"/>
                </a:cubicBezTo>
                <a:lnTo>
                  <a:pt x="5710198" y="2341245"/>
                </a:lnTo>
                <a:lnTo>
                  <a:pt x="5748650" y="2341245"/>
                </a:lnTo>
                <a:lnTo>
                  <a:pt x="5748650" y="2180776"/>
                </a:lnTo>
                <a:cubicBezTo>
                  <a:pt x="5748650" y="2163521"/>
                  <a:pt x="5746022" y="2149430"/>
                  <a:pt x="5740763" y="2138502"/>
                </a:cubicBezTo>
                <a:cubicBezTo>
                  <a:pt x="5735505" y="2127574"/>
                  <a:pt x="5728397" y="2119070"/>
                  <a:pt x="5719442" y="2112989"/>
                </a:cubicBezTo>
                <a:cubicBezTo>
                  <a:pt x="5710486" y="2106909"/>
                  <a:pt x="5700378" y="2102718"/>
                  <a:pt x="5689121" y="2100418"/>
                </a:cubicBezTo>
                <a:cubicBezTo>
                  <a:pt x="5677865" y="2098117"/>
                  <a:pt x="5666074" y="2096967"/>
                  <a:pt x="5653750" y="2096967"/>
                </a:cubicBezTo>
                <a:close/>
                <a:moveTo>
                  <a:pt x="4804546" y="2096967"/>
                </a:moveTo>
                <a:cubicBezTo>
                  <a:pt x="4779897" y="2096967"/>
                  <a:pt x="4759560" y="2102226"/>
                  <a:pt x="4743539" y="2112743"/>
                </a:cubicBezTo>
                <a:cubicBezTo>
                  <a:pt x="4727516" y="2123260"/>
                  <a:pt x="4715602" y="2137844"/>
                  <a:pt x="4707796" y="2156496"/>
                </a:cubicBezTo>
                <a:cubicBezTo>
                  <a:pt x="4699990" y="2175148"/>
                  <a:pt x="4696088" y="2196716"/>
                  <a:pt x="4696088" y="2221201"/>
                </a:cubicBezTo>
                <a:cubicBezTo>
                  <a:pt x="4696088" y="2244700"/>
                  <a:pt x="4700113" y="2265858"/>
                  <a:pt x="4708166" y="2284674"/>
                </a:cubicBezTo>
                <a:cubicBezTo>
                  <a:pt x="4716218" y="2303490"/>
                  <a:pt x="4728584" y="2318362"/>
                  <a:pt x="4745264" y="2329290"/>
                </a:cubicBezTo>
                <a:cubicBezTo>
                  <a:pt x="4761943" y="2340218"/>
                  <a:pt x="4783347" y="2345682"/>
                  <a:pt x="4809476" y="2345682"/>
                </a:cubicBezTo>
                <a:cubicBezTo>
                  <a:pt x="4829688" y="2345682"/>
                  <a:pt x="4847189" y="2342354"/>
                  <a:pt x="4861980" y="2335699"/>
                </a:cubicBezTo>
                <a:cubicBezTo>
                  <a:pt x="4876770" y="2329044"/>
                  <a:pt x="4888273" y="2319594"/>
                  <a:pt x="4896489" y="2307352"/>
                </a:cubicBezTo>
                <a:cubicBezTo>
                  <a:pt x="4904705" y="2295109"/>
                  <a:pt x="4909061" y="2280524"/>
                  <a:pt x="4909553" y="2263598"/>
                </a:cubicBezTo>
                <a:lnTo>
                  <a:pt x="4868881" y="2263598"/>
                </a:lnTo>
                <a:cubicBezTo>
                  <a:pt x="4868388" y="2279868"/>
                  <a:pt x="4862965" y="2292316"/>
                  <a:pt x="4852613" y="2300943"/>
                </a:cubicBezTo>
                <a:cubicBezTo>
                  <a:pt x="4842259" y="2309570"/>
                  <a:pt x="4827881" y="2313884"/>
                  <a:pt x="4809476" y="2313884"/>
                </a:cubicBezTo>
                <a:cubicBezTo>
                  <a:pt x="4792221" y="2313884"/>
                  <a:pt x="4778335" y="2309940"/>
                  <a:pt x="4767818" y="2302052"/>
                </a:cubicBezTo>
                <a:cubicBezTo>
                  <a:pt x="4757300" y="2294164"/>
                  <a:pt x="4749618" y="2283688"/>
                  <a:pt x="4744771" y="2270624"/>
                </a:cubicBezTo>
                <a:cubicBezTo>
                  <a:pt x="4739923" y="2257560"/>
                  <a:pt x="4737417" y="2243222"/>
                  <a:pt x="4737253" y="2227610"/>
                </a:cubicBezTo>
                <a:lnTo>
                  <a:pt x="4908321" y="2227610"/>
                </a:lnTo>
                <a:cubicBezTo>
                  <a:pt x="4908649" y="2226131"/>
                  <a:pt x="4908896" y="2223707"/>
                  <a:pt x="4909061" y="2220338"/>
                </a:cubicBezTo>
                <a:cubicBezTo>
                  <a:pt x="4909224" y="2216970"/>
                  <a:pt x="4909306" y="2214053"/>
                  <a:pt x="4909306" y="2211588"/>
                </a:cubicBezTo>
                <a:cubicBezTo>
                  <a:pt x="4909306" y="2174613"/>
                  <a:pt x="4900022" y="2146266"/>
                  <a:pt x="4881452" y="2126546"/>
                </a:cubicBezTo>
                <a:cubicBezTo>
                  <a:pt x="4862884" y="2106827"/>
                  <a:pt x="4837248" y="2096967"/>
                  <a:pt x="4804546" y="2096967"/>
                </a:cubicBezTo>
                <a:close/>
                <a:moveTo>
                  <a:pt x="4144275" y="2096967"/>
                </a:moveTo>
                <a:cubicBezTo>
                  <a:pt x="4131456" y="2096967"/>
                  <a:pt x="4119542" y="2098323"/>
                  <a:pt x="4108532" y="2101034"/>
                </a:cubicBezTo>
                <a:cubicBezTo>
                  <a:pt x="4097522" y="2103746"/>
                  <a:pt x="4087950" y="2107813"/>
                  <a:pt x="4079815" y="2113236"/>
                </a:cubicBezTo>
                <a:cubicBezTo>
                  <a:pt x="4071681" y="2118658"/>
                  <a:pt x="4065354" y="2125437"/>
                  <a:pt x="4060835" y="2133572"/>
                </a:cubicBezTo>
                <a:cubicBezTo>
                  <a:pt x="4056316" y="2141706"/>
                  <a:pt x="4054056" y="2151114"/>
                  <a:pt x="4054056" y="2161796"/>
                </a:cubicBezTo>
                <a:cubicBezTo>
                  <a:pt x="4054056" y="2175435"/>
                  <a:pt x="4057261" y="2186733"/>
                  <a:pt x="4063670" y="2195689"/>
                </a:cubicBezTo>
                <a:cubicBezTo>
                  <a:pt x="4070079" y="2204645"/>
                  <a:pt x="4079692" y="2212040"/>
                  <a:pt x="4092510" y="2217874"/>
                </a:cubicBezTo>
                <a:cubicBezTo>
                  <a:pt x="4105328" y="2223707"/>
                  <a:pt x="4121104" y="2228842"/>
                  <a:pt x="4139837" y="2233280"/>
                </a:cubicBezTo>
                <a:cubicBezTo>
                  <a:pt x="4162844" y="2238702"/>
                  <a:pt x="4178907" y="2244290"/>
                  <a:pt x="4188027" y="2250041"/>
                </a:cubicBezTo>
                <a:cubicBezTo>
                  <a:pt x="4197148" y="2255793"/>
                  <a:pt x="4201708" y="2264584"/>
                  <a:pt x="4201708" y="2276416"/>
                </a:cubicBezTo>
                <a:cubicBezTo>
                  <a:pt x="4201708" y="2290220"/>
                  <a:pt x="4196655" y="2300121"/>
                  <a:pt x="4186548" y="2306119"/>
                </a:cubicBezTo>
                <a:cubicBezTo>
                  <a:pt x="4176443" y="2312117"/>
                  <a:pt x="4163584" y="2315116"/>
                  <a:pt x="4147972" y="2315116"/>
                </a:cubicBezTo>
                <a:cubicBezTo>
                  <a:pt x="4130553" y="2315116"/>
                  <a:pt x="4116051" y="2311296"/>
                  <a:pt x="4104465" y="2303654"/>
                </a:cubicBezTo>
                <a:cubicBezTo>
                  <a:pt x="4092879" y="2296013"/>
                  <a:pt x="4087087" y="2282825"/>
                  <a:pt x="4087087" y="2264092"/>
                </a:cubicBezTo>
                <a:lnTo>
                  <a:pt x="4047401" y="2264092"/>
                </a:lnTo>
                <a:cubicBezTo>
                  <a:pt x="4047401" y="2278882"/>
                  <a:pt x="4049989" y="2291494"/>
                  <a:pt x="4055166" y="2301929"/>
                </a:cubicBezTo>
                <a:cubicBezTo>
                  <a:pt x="4060342" y="2312364"/>
                  <a:pt x="4067532" y="2320786"/>
                  <a:pt x="4076734" y="2327195"/>
                </a:cubicBezTo>
                <a:cubicBezTo>
                  <a:pt x="4085937" y="2333604"/>
                  <a:pt x="4096577" y="2338287"/>
                  <a:pt x="4108656" y="2341245"/>
                </a:cubicBezTo>
                <a:cubicBezTo>
                  <a:pt x="4120734" y="2344203"/>
                  <a:pt x="4133511" y="2345682"/>
                  <a:pt x="4146985" y="2345682"/>
                </a:cubicBezTo>
                <a:cubicBezTo>
                  <a:pt x="4160461" y="2345682"/>
                  <a:pt x="4172991" y="2344285"/>
                  <a:pt x="4184576" y="2341492"/>
                </a:cubicBezTo>
                <a:cubicBezTo>
                  <a:pt x="4196162" y="2338698"/>
                  <a:pt x="4206268" y="2334384"/>
                  <a:pt x="4214896" y="2328550"/>
                </a:cubicBezTo>
                <a:cubicBezTo>
                  <a:pt x="4223524" y="2322717"/>
                  <a:pt x="4230261" y="2315240"/>
                  <a:pt x="4235109" y="2306119"/>
                </a:cubicBezTo>
                <a:cubicBezTo>
                  <a:pt x="4239956" y="2296999"/>
                  <a:pt x="4242381" y="2286194"/>
                  <a:pt x="4242381" y="2273705"/>
                </a:cubicBezTo>
                <a:cubicBezTo>
                  <a:pt x="4242381" y="2259244"/>
                  <a:pt x="4239298" y="2247371"/>
                  <a:pt x="4233136" y="2238086"/>
                </a:cubicBezTo>
                <a:cubicBezTo>
                  <a:pt x="4226975" y="2228802"/>
                  <a:pt x="4217813" y="2221201"/>
                  <a:pt x="4205652" y="2215285"/>
                </a:cubicBezTo>
                <a:cubicBezTo>
                  <a:pt x="4193491" y="2209369"/>
                  <a:pt x="4178455" y="2204275"/>
                  <a:pt x="4160543" y="2200002"/>
                </a:cubicBezTo>
                <a:cubicBezTo>
                  <a:pt x="4144110" y="2196058"/>
                  <a:pt x="4131046" y="2192320"/>
                  <a:pt x="4121350" y="2188787"/>
                </a:cubicBezTo>
                <a:cubicBezTo>
                  <a:pt x="4111654" y="2185254"/>
                  <a:pt x="4104753" y="2181269"/>
                  <a:pt x="4100644" y="2176832"/>
                </a:cubicBezTo>
                <a:cubicBezTo>
                  <a:pt x="4096536" y="2172395"/>
                  <a:pt x="4094482" y="2166972"/>
                  <a:pt x="4094482" y="2160563"/>
                </a:cubicBezTo>
                <a:cubicBezTo>
                  <a:pt x="4094482" y="2149388"/>
                  <a:pt x="4099083" y="2141172"/>
                  <a:pt x="4108285" y="2135914"/>
                </a:cubicBezTo>
                <a:cubicBezTo>
                  <a:pt x="4117489" y="2130655"/>
                  <a:pt x="4129484" y="2128026"/>
                  <a:pt x="4144275" y="2128026"/>
                </a:cubicBezTo>
                <a:cubicBezTo>
                  <a:pt x="4158900" y="2128026"/>
                  <a:pt x="4171307" y="2131558"/>
                  <a:pt x="4181495" y="2138625"/>
                </a:cubicBezTo>
                <a:cubicBezTo>
                  <a:pt x="4191684" y="2145691"/>
                  <a:pt x="4196778" y="2157770"/>
                  <a:pt x="4196778" y="2174860"/>
                </a:cubicBezTo>
                <a:lnTo>
                  <a:pt x="4236710" y="2174860"/>
                </a:lnTo>
                <a:cubicBezTo>
                  <a:pt x="4236710" y="2161056"/>
                  <a:pt x="4234246" y="2149224"/>
                  <a:pt x="4229316" y="2139364"/>
                </a:cubicBezTo>
                <a:cubicBezTo>
                  <a:pt x="4224385" y="2129504"/>
                  <a:pt x="4217689" y="2121452"/>
                  <a:pt x="4209226" y="2115208"/>
                </a:cubicBezTo>
                <a:cubicBezTo>
                  <a:pt x="4200763" y="2108963"/>
                  <a:pt x="4190985" y="2104362"/>
                  <a:pt x="4179893" y="2101404"/>
                </a:cubicBezTo>
                <a:cubicBezTo>
                  <a:pt x="4168801" y="2098446"/>
                  <a:pt x="4156928" y="2096967"/>
                  <a:pt x="4144275" y="2096967"/>
                </a:cubicBezTo>
                <a:close/>
                <a:moveTo>
                  <a:pt x="3896624" y="2096967"/>
                </a:moveTo>
                <a:cubicBezTo>
                  <a:pt x="3883806" y="2096967"/>
                  <a:pt x="3871892" y="2098323"/>
                  <a:pt x="3860882" y="2101034"/>
                </a:cubicBezTo>
                <a:cubicBezTo>
                  <a:pt x="3849872" y="2103746"/>
                  <a:pt x="3840300" y="2107813"/>
                  <a:pt x="3832165" y="2113236"/>
                </a:cubicBezTo>
                <a:cubicBezTo>
                  <a:pt x="3824031" y="2118658"/>
                  <a:pt x="3817704" y="2125437"/>
                  <a:pt x="3813185" y="2133572"/>
                </a:cubicBezTo>
                <a:cubicBezTo>
                  <a:pt x="3808666" y="2141706"/>
                  <a:pt x="3806406" y="2151114"/>
                  <a:pt x="3806406" y="2161796"/>
                </a:cubicBezTo>
                <a:cubicBezTo>
                  <a:pt x="3806406" y="2175435"/>
                  <a:pt x="3809611" y="2186733"/>
                  <a:pt x="3816020" y="2195689"/>
                </a:cubicBezTo>
                <a:cubicBezTo>
                  <a:pt x="3822429" y="2204645"/>
                  <a:pt x="3832042" y="2212040"/>
                  <a:pt x="3844860" y="2217874"/>
                </a:cubicBezTo>
                <a:cubicBezTo>
                  <a:pt x="3857678" y="2223707"/>
                  <a:pt x="3873453" y="2228842"/>
                  <a:pt x="3892187" y="2233280"/>
                </a:cubicBezTo>
                <a:cubicBezTo>
                  <a:pt x="3915193" y="2238702"/>
                  <a:pt x="3931257" y="2244290"/>
                  <a:pt x="3940377" y="2250041"/>
                </a:cubicBezTo>
                <a:cubicBezTo>
                  <a:pt x="3949498" y="2255793"/>
                  <a:pt x="3954058" y="2264584"/>
                  <a:pt x="3954058" y="2276416"/>
                </a:cubicBezTo>
                <a:cubicBezTo>
                  <a:pt x="3954058" y="2290220"/>
                  <a:pt x="3949005" y="2300121"/>
                  <a:pt x="3938898" y="2306119"/>
                </a:cubicBezTo>
                <a:cubicBezTo>
                  <a:pt x="3928792" y="2312117"/>
                  <a:pt x="3915933" y="2315116"/>
                  <a:pt x="3900321" y="2315116"/>
                </a:cubicBezTo>
                <a:cubicBezTo>
                  <a:pt x="3882903" y="2315116"/>
                  <a:pt x="3868400" y="2311296"/>
                  <a:pt x="3856815" y="2303654"/>
                </a:cubicBezTo>
                <a:cubicBezTo>
                  <a:pt x="3845229" y="2296013"/>
                  <a:pt x="3839437" y="2282825"/>
                  <a:pt x="3839437" y="2264092"/>
                </a:cubicBezTo>
                <a:lnTo>
                  <a:pt x="3799751" y="2264092"/>
                </a:lnTo>
                <a:cubicBezTo>
                  <a:pt x="3799751" y="2278882"/>
                  <a:pt x="3802339" y="2291494"/>
                  <a:pt x="3807515" y="2301929"/>
                </a:cubicBezTo>
                <a:cubicBezTo>
                  <a:pt x="3812692" y="2312364"/>
                  <a:pt x="3819882" y="2320786"/>
                  <a:pt x="3829084" y="2327195"/>
                </a:cubicBezTo>
                <a:cubicBezTo>
                  <a:pt x="3838287" y="2333604"/>
                  <a:pt x="3848927" y="2338287"/>
                  <a:pt x="3861005" y="2341245"/>
                </a:cubicBezTo>
                <a:cubicBezTo>
                  <a:pt x="3873084" y="2344203"/>
                  <a:pt x="3885860" y="2345682"/>
                  <a:pt x="3899335" y="2345682"/>
                </a:cubicBezTo>
                <a:cubicBezTo>
                  <a:pt x="3912811" y="2345682"/>
                  <a:pt x="3925341" y="2344285"/>
                  <a:pt x="3936926" y="2341492"/>
                </a:cubicBezTo>
                <a:cubicBezTo>
                  <a:pt x="3948512" y="2338698"/>
                  <a:pt x="3958618" y="2334384"/>
                  <a:pt x="3967245" y="2328550"/>
                </a:cubicBezTo>
                <a:cubicBezTo>
                  <a:pt x="3975873" y="2322717"/>
                  <a:pt x="3982610" y="2315240"/>
                  <a:pt x="3987458" y="2306119"/>
                </a:cubicBezTo>
                <a:cubicBezTo>
                  <a:pt x="3992306" y="2296999"/>
                  <a:pt x="3994730" y="2286194"/>
                  <a:pt x="3994730" y="2273705"/>
                </a:cubicBezTo>
                <a:cubicBezTo>
                  <a:pt x="3994730" y="2259244"/>
                  <a:pt x="3991649" y="2247371"/>
                  <a:pt x="3985486" y="2238086"/>
                </a:cubicBezTo>
                <a:cubicBezTo>
                  <a:pt x="3979324" y="2228802"/>
                  <a:pt x="3970162" y="2221201"/>
                  <a:pt x="3958002" y="2215285"/>
                </a:cubicBezTo>
                <a:cubicBezTo>
                  <a:pt x="3945841" y="2209369"/>
                  <a:pt x="3930805" y="2204275"/>
                  <a:pt x="3912893" y="2200002"/>
                </a:cubicBezTo>
                <a:cubicBezTo>
                  <a:pt x="3896460" y="2196058"/>
                  <a:pt x="3883395" y="2192320"/>
                  <a:pt x="3873700" y="2188787"/>
                </a:cubicBezTo>
                <a:cubicBezTo>
                  <a:pt x="3864004" y="2185254"/>
                  <a:pt x="3857103" y="2181269"/>
                  <a:pt x="3852994" y="2176832"/>
                </a:cubicBezTo>
                <a:cubicBezTo>
                  <a:pt x="3848886" y="2172395"/>
                  <a:pt x="3846832" y="2166972"/>
                  <a:pt x="3846832" y="2160563"/>
                </a:cubicBezTo>
                <a:cubicBezTo>
                  <a:pt x="3846832" y="2149388"/>
                  <a:pt x="3851433" y="2141172"/>
                  <a:pt x="3860636" y="2135914"/>
                </a:cubicBezTo>
                <a:cubicBezTo>
                  <a:pt x="3869838" y="2130655"/>
                  <a:pt x="3881834" y="2128026"/>
                  <a:pt x="3896624" y="2128026"/>
                </a:cubicBezTo>
                <a:cubicBezTo>
                  <a:pt x="3911250" y="2128026"/>
                  <a:pt x="3923657" y="2131558"/>
                  <a:pt x="3933845" y="2138625"/>
                </a:cubicBezTo>
                <a:cubicBezTo>
                  <a:pt x="3944034" y="2145691"/>
                  <a:pt x="3949128" y="2157770"/>
                  <a:pt x="3949128" y="2174860"/>
                </a:cubicBezTo>
                <a:lnTo>
                  <a:pt x="3989060" y="2174860"/>
                </a:lnTo>
                <a:cubicBezTo>
                  <a:pt x="3989060" y="2161056"/>
                  <a:pt x="3986595" y="2149224"/>
                  <a:pt x="3981665" y="2139364"/>
                </a:cubicBezTo>
                <a:cubicBezTo>
                  <a:pt x="3976735" y="2129504"/>
                  <a:pt x="3970039" y="2121452"/>
                  <a:pt x="3961576" y="2115208"/>
                </a:cubicBezTo>
                <a:cubicBezTo>
                  <a:pt x="3953113" y="2108963"/>
                  <a:pt x="3943335" y="2104362"/>
                  <a:pt x="3932243" y="2101404"/>
                </a:cubicBezTo>
                <a:cubicBezTo>
                  <a:pt x="3921150" y="2098446"/>
                  <a:pt x="3909278" y="2096967"/>
                  <a:pt x="3896624" y="2096967"/>
                </a:cubicBezTo>
                <a:close/>
                <a:moveTo>
                  <a:pt x="3643975" y="2096967"/>
                </a:moveTo>
                <a:cubicBezTo>
                  <a:pt x="3624748" y="2096967"/>
                  <a:pt x="3607698" y="2099760"/>
                  <a:pt x="3592827" y="2105348"/>
                </a:cubicBezTo>
                <a:cubicBezTo>
                  <a:pt x="3577954" y="2110935"/>
                  <a:pt x="3566287" y="2119809"/>
                  <a:pt x="3557824" y="2131970"/>
                </a:cubicBezTo>
                <a:cubicBezTo>
                  <a:pt x="3549361" y="2144130"/>
                  <a:pt x="3545129" y="2160070"/>
                  <a:pt x="3545129" y="2179790"/>
                </a:cubicBezTo>
                <a:lnTo>
                  <a:pt x="3585062" y="2179790"/>
                </a:lnTo>
                <a:cubicBezTo>
                  <a:pt x="3585062" y="2161714"/>
                  <a:pt x="3590731" y="2148485"/>
                  <a:pt x="3602070" y="2140104"/>
                </a:cubicBezTo>
                <a:cubicBezTo>
                  <a:pt x="3613409" y="2131723"/>
                  <a:pt x="3627377" y="2127532"/>
                  <a:pt x="3643975" y="2127532"/>
                </a:cubicBezTo>
                <a:cubicBezTo>
                  <a:pt x="3659586" y="2127532"/>
                  <a:pt x="3672486" y="2131353"/>
                  <a:pt x="3682675" y="2138994"/>
                </a:cubicBezTo>
                <a:cubicBezTo>
                  <a:pt x="3692863" y="2146636"/>
                  <a:pt x="3697957" y="2160728"/>
                  <a:pt x="3697957" y="2181269"/>
                </a:cubicBezTo>
                <a:lnTo>
                  <a:pt x="3697957" y="2198030"/>
                </a:lnTo>
                <a:cubicBezTo>
                  <a:pt x="3664927" y="2198359"/>
                  <a:pt x="3636086" y="2200536"/>
                  <a:pt x="3611437" y="2204563"/>
                </a:cubicBezTo>
                <a:cubicBezTo>
                  <a:pt x="3586787" y="2208589"/>
                  <a:pt x="3567725" y="2216189"/>
                  <a:pt x="3554250" y="2227364"/>
                </a:cubicBezTo>
                <a:cubicBezTo>
                  <a:pt x="3540774" y="2238538"/>
                  <a:pt x="3534037" y="2254889"/>
                  <a:pt x="3534037" y="2276416"/>
                </a:cubicBezTo>
                <a:cubicBezTo>
                  <a:pt x="3534037" y="2291535"/>
                  <a:pt x="3537447" y="2304230"/>
                  <a:pt x="3544266" y="2314500"/>
                </a:cubicBezTo>
                <a:cubicBezTo>
                  <a:pt x="3551086" y="2324771"/>
                  <a:pt x="3560206" y="2332536"/>
                  <a:pt x="3571628" y="2337794"/>
                </a:cubicBezTo>
                <a:cubicBezTo>
                  <a:pt x="3583049" y="2343052"/>
                  <a:pt x="3595661" y="2345682"/>
                  <a:pt x="3609465" y="2345682"/>
                </a:cubicBezTo>
                <a:cubicBezTo>
                  <a:pt x="3628856" y="2345682"/>
                  <a:pt x="3645823" y="2341944"/>
                  <a:pt x="3660367" y="2334466"/>
                </a:cubicBezTo>
                <a:cubicBezTo>
                  <a:pt x="3674910" y="2326989"/>
                  <a:pt x="3687686" y="2317088"/>
                  <a:pt x="3698697" y="2304764"/>
                </a:cubicBezTo>
                <a:lnTo>
                  <a:pt x="3700422" y="2341245"/>
                </a:lnTo>
                <a:lnTo>
                  <a:pt x="3738876" y="2341245"/>
                </a:lnTo>
                <a:lnTo>
                  <a:pt x="3738876" y="2180776"/>
                </a:lnTo>
                <a:cubicBezTo>
                  <a:pt x="3738876" y="2163521"/>
                  <a:pt x="3736246" y="2149430"/>
                  <a:pt x="3730988" y="2138502"/>
                </a:cubicBezTo>
                <a:cubicBezTo>
                  <a:pt x="3725729" y="2127574"/>
                  <a:pt x="3718622" y="2119070"/>
                  <a:pt x="3709666" y="2112989"/>
                </a:cubicBezTo>
                <a:cubicBezTo>
                  <a:pt x="3700709" y="2106909"/>
                  <a:pt x="3690603" y="2102718"/>
                  <a:pt x="3679347" y="2100418"/>
                </a:cubicBezTo>
                <a:cubicBezTo>
                  <a:pt x="3668090" y="2098117"/>
                  <a:pt x="3656299" y="2096967"/>
                  <a:pt x="3643975" y="2096967"/>
                </a:cubicBezTo>
                <a:close/>
                <a:moveTo>
                  <a:pt x="3245157" y="2096967"/>
                </a:moveTo>
                <a:cubicBezTo>
                  <a:pt x="3222972" y="2096967"/>
                  <a:pt x="3203540" y="2101609"/>
                  <a:pt x="3186861" y="2110894"/>
                </a:cubicBezTo>
                <a:cubicBezTo>
                  <a:pt x="3170181" y="2120179"/>
                  <a:pt x="3157198" y="2134065"/>
                  <a:pt x="3147914" y="2152552"/>
                </a:cubicBezTo>
                <a:cubicBezTo>
                  <a:pt x="3138629" y="2171039"/>
                  <a:pt x="3133987" y="2194086"/>
                  <a:pt x="3133987" y="2221694"/>
                </a:cubicBezTo>
                <a:cubicBezTo>
                  <a:pt x="3133987" y="2249302"/>
                  <a:pt x="3138711" y="2272267"/>
                  <a:pt x="3148161" y="2290590"/>
                </a:cubicBezTo>
                <a:cubicBezTo>
                  <a:pt x="3157610" y="2308913"/>
                  <a:pt x="3170715" y="2322634"/>
                  <a:pt x="3187477" y="2331755"/>
                </a:cubicBezTo>
                <a:cubicBezTo>
                  <a:pt x="3204238" y="2340875"/>
                  <a:pt x="3223465" y="2345436"/>
                  <a:pt x="3245157" y="2345436"/>
                </a:cubicBezTo>
                <a:cubicBezTo>
                  <a:pt x="3264055" y="2345436"/>
                  <a:pt x="3281104" y="2342231"/>
                  <a:pt x="3296305" y="2335822"/>
                </a:cubicBezTo>
                <a:cubicBezTo>
                  <a:pt x="3311505" y="2329413"/>
                  <a:pt x="3323584" y="2319759"/>
                  <a:pt x="3332540" y="2306859"/>
                </a:cubicBezTo>
                <a:cubicBezTo>
                  <a:pt x="3341496" y="2293959"/>
                  <a:pt x="3346221" y="2277813"/>
                  <a:pt x="3346713" y="2258422"/>
                </a:cubicBezTo>
                <a:lnTo>
                  <a:pt x="3306041" y="2258422"/>
                </a:lnTo>
                <a:cubicBezTo>
                  <a:pt x="3305548" y="2276006"/>
                  <a:pt x="3299797" y="2289358"/>
                  <a:pt x="3288787" y="2298478"/>
                </a:cubicBezTo>
                <a:cubicBezTo>
                  <a:pt x="3277777" y="2307598"/>
                  <a:pt x="3263480" y="2312158"/>
                  <a:pt x="3245897" y="2312158"/>
                </a:cubicBezTo>
                <a:cubicBezTo>
                  <a:pt x="3230449" y="2312158"/>
                  <a:pt x="3217549" y="2308584"/>
                  <a:pt x="3207197" y="2301436"/>
                </a:cubicBezTo>
                <a:cubicBezTo>
                  <a:pt x="3196843" y="2294288"/>
                  <a:pt x="3189120" y="2284017"/>
                  <a:pt x="3184026" y="2270624"/>
                </a:cubicBezTo>
                <a:cubicBezTo>
                  <a:pt x="3178932" y="2257231"/>
                  <a:pt x="3176384" y="2240921"/>
                  <a:pt x="3176384" y="2221694"/>
                </a:cubicBezTo>
                <a:cubicBezTo>
                  <a:pt x="3176384" y="2192772"/>
                  <a:pt x="3182136" y="2170300"/>
                  <a:pt x="3193639" y="2154277"/>
                </a:cubicBezTo>
                <a:cubicBezTo>
                  <a:pt x="3205142" y="2138255"/>
                  <a:pt x="3222561" y="2130244"/>
                  <a:pt x="3245897" y="2130244"/>
                </a:cubicBezTo>
                <a:cubicBezTo>
                  <a:pt x="3263480" y="2130244"/>
                  <a:pt x="3277366" y="2134681"/>
                  <a:pt x="3287554" y="2143555"/>
                </a:cubicBezTo>
                <a:cubicBezTo>
                  <a:pt x="3297743" y="2152429"/>
                  <a:pt x="3303330" y="2164589"/>
                  <a:pt x="3304316" y="2180036"/>
                </a:cubicBezTo>
                <a:lnTo>
                  <a:pt x="3344988" y="2180036"/>
                </a:lnTo>
                <a:cubicBezTo>
                  <a:pt x="3344495" y="2161302"/>
                  <a:pt x="3339812" y="2145814"/>
                  <a:pt x="3330938" y="2133572"/>
                </a:cubicBezTo>
                <a:cubicBezTo>
                  <a:pt x="3322064" y="2121329"/>
                  <a:pt x="3310191" y="2112168"/>
                  <a:pt x="3295319" y="2106087"/>
                </a:cubicBezTo>
                <a:cubicBezTo>
                  <a:pt x="3280447" y="2100007"/>
                  <a:pt x="3263726" y="2096967"/>
                  <a:pt x="3245157" y="2096967"/>
                </a:cubicBezTo>
                <a:close/>
                <a:moveTo>
                  <a:pt x="2201174" y="2096967"/>
                </a:moveTo>
                <a:cubicBezTo>
                  <a:pt x="2188357" y="2096967"/>
                  <a:pt x="2176442" y="2098323"/>
                  <a:pt x="2165432" y="2101034"/>
                </a:cubicBezTo>
                <a:cubicBezTo>
                  <a:pt x="2154422" y="2103746"/>
                  <a:pt x="2144850" y="2107813"/>
                  <a:pt x="2136715" y="2113236"/>
                </a:cubicBezTo>
                <a:cubicBezTo>
                  <a:pt x="2128581" y="2118658"/>
                  <a:pt x="2122254" y="2125437"/>
                  <a:pt x="2117735" y="2133572"/>
                </a:cubicBezTo>
                <a:cubicBezTo>
                  <a:pt x="2113216" y="2141706"/>
                  <a:pt x="2110956" y="2151114"/>
                  <a:pt x="2110956" y="2161796"/>
                </a:cubicBezTo>
                <a:cubicBezTo>
                  <a:pt x="2110956" y="2175435"/>
                  <a:pt x="2114161" y="2186733"/>
                  <a:pt x="2120570" y="2195689"/>
                </a:cubicBezTo>
                <a:cubicBezTo>
                  <a:pt x="2126979" y="2204645"/>
                  <a:pt x="2136592" y="2212040"/>
                  <a:pt x="2149410" y="2217874"/>
                </a:cubicBezTo>
                <a:cubicBezTo>
                  <a:pt x="2162228" y="2223707"/>
                  <a:pt x="2178003" y="2228842"/>
                  <a:pt x="2196737" y="2233280"/>
                </a:cubicBezTo>
                <a:cubicBezTo>
                  <a:pt x="2219744" y="2238702"/>
                  <a:pt x="2235807" y="2244290"/>
                  <a:pt x="2244927" y="2250041"/>
                </a:cubicBezTo>
                <a:cubicBezTo>
                  <a:pt x="2254048" y="2255793"/>
                  <a:pt x="2258608" y="2264584"/>
                  <a:pt x="2258608" y="2276416"/>
                </a:cubicBezTo>
                <a:cubicBezTo>
                  <a:pt x="2258608" y="2290220"/>
                  <a:pt x="2253555" y="2300121"/>
                  <a:pt x="2243448" y="2306119"/>
                </a:cubicBezTo>
                <a:cubicBezTo>
                  <a:pt x="2233342" y="2312117"/>
                  <a:pt x="2220483" y="2315116"/>
                  <a:pt x="2204872" y="2315116"/>
                </a:cubicBezTo>
                <a:cubicBezTo>
                  <a:pt x="2187453" y="2315116"/>
                  <a:pt x="2172950" y="2311296"/>
                  <a:pt x="2161365" y="2303654"/>
                </a:cubicBezTo>
                <a:cubicBezTo>
                  <a:pt x="2149780" y="2296013"/>
                  <a:pt x="2143987" y="2282825"/>
                  <a:pt x="2143987" y="2264092"/>
                </a:cubicBezTo>
                <a:lnTo>
                  <a:pt x="2104301" y="2264092"/>
                </a:lnTo>
                <a:cubicBezTo>
                  <a:pt x="2104301" y="2278882"/>
                  <a:pt x="2106889" y="2291494"/>
                  <a:pt x="2112066" y="2301929"/>
                </a:cubicBezTo>
                <a:cubicBezTo>
                  <a:pt x="2117242" y="2312364"/>
                  <a:pt x="2124431" y="2320786"/>
                  <a:pt x="2133634" y="2327195"/>
                </a:cubicBezTo>
                <a:cubicBezTo>
                  <a:pt x="2142837" y="2333604"/>
                  <a:pt x="2153477" y="2338287"/>
                  <a:pt x="2165555" y="2341245"/>
                </a:cubicBezTo>
                <a:cubicBezTo>
                  <a:pt x="2177634" y="2344203"/>
                  <a:pt x="2190410" y="2345682"/>
                  <a:pt x="2203886" y="2345682"/>
                </a:cubicBezTo>
                <a:cubicBezTo>
                  <a:pt x="2217361" y="2345682"/>
                  <a:pt x="2229891" y="2344285"/>
                  <a:pt x="2241477" y="2341492"/>
                </a:cubicBezTo>
                <a:cubicBezTo>
                  <a:pt x="2253062" y="2338698"/>
                  <a:pt x="2263168" y="2334384"/>
                  <a:pt x="2271795" y="2328550"/>
                </a:cubicBezTo>
                <a:cubicBezTo>
                  <a:pt x="2280423" y="2322717"/>
                  <a:pt x="2287161" y="2315240"/>
                  <a:pt x="2292008" y="2306119"/>
                </a:cubicBezTo>
                <a:cubicBezTo>
                  <a:pt x="2296856" y="2296999"/>
                  <a:pt x="2299280" y="2286194"/>
                  <a:pt x="2299280" y="2273705"/>
                </a:cubicBezTo>
                <a:cubicBezTo>
                  <a:pt x="2299280" y="2259244"/>
                  <a:pt x="2296199" y="2247371"/>
                  <a:pt x="2290036" y="2238086"/>
                </a:cubicBezTo>
                <a:cubicBezTo>
                  <a:pt x="2283874" y="2228802"/>
                  <a:pt x="2274712" y="2221201"/>
                  <a:pt x="2262552" y="2215285"/>
                </a:cubicBezTo>
                <a:cubicBezTo>
                  <a:pt x="2250391" y="2209369"/>
                  <a:pt x="2235355" y="2204275"/>
                  <a:pt x="2217443" y="2200002"/>
                </a:cubicBezTo>
                <a:cubicBezTo>
                  <a:pt x="2201010" y="2196058"/>
                  <a:pt x="2187946" y="2192320"/>
                  <a:pt x="2178250" y="2188787"/>
                </a:cubicBezTo>
                <a:cubicBezTo>
                  <a:pt x="2168555" y="2185254"/>
                  <a:pt x="2161652" y="2181269"/>
                  <a:pt x="2157544" y="2176832"/>
                </a:cubicBezTo>
                <a:cubicBezTo>
                  <a:pt x="2153436" y="2172395"/>
                  <a:pt x="2151382" y="2166972"/>
                  <a:pt x="2151382" y="2160563"/>
                </a:cubicBezTo>
                <a:cubicBezTo>
                  <a:pt x="2151382" y="2149388"/>
                  <a:pt x="2155983" y="2141172"/>
                  <a:pt x="2165186" y="2135914"/>
                </a:cubicBezTo>
                <a:cubicBezTo>
                  <a:pt x="2174388" y="2130655"/>
                  <a:pt x="2186385" y="2128026"/>
                  <a:pt x="2201174" y="2128026"/>
                </a:cubicBezTo>
                <a:cubicBezTo>
                  <a:pt x="2215800" y="2128026"/>
                  <a:pt x="2228207" y="2131558"/>
                  <a:pt x="2238395" y="2138625"/>
                </a:cubicBezTo>
                <a:cubicBezTo>
                  <a:pt x="2248584" y="2145691"/>
                  <a:pt x="2253678" y="2157770"/>
                  <a:pt x="2253678" y="2174860"/>
                </a:cubicBezTo>
                <a:lnTo>
                  <a:pt x="2293610" y="2174860"/>
                </a:lnTo>
                <a:cubicBezTo>
                  <a:pt x="2293610" y="2161056"/>
                  <a:pt x="2291145" y="2149224"/>
                  <a:pt x="2286216" y="2139364"/>
                </a:cubicBezTo>
                <a:cubicBezTo>
                  <a:pt x="2281286" y="2129504"/>
                  <a:pt x="2274589" y="2121452"/>
                  <a:pt x="2266126" y="2115208"/>
                </a:cubicBezTo>
                <a:cubicBezTo>
                  <a:pt x="2257663" y="2108963"/>
                  <a:pt x="2247885" y="2104362"/>
                  <a:pt x="2236793" y="2101404"/>
                </a:cubicBezTo>
                <a:cubicBezTo>
                  <a:pt x="2225701" y="2098446"/>
                  <a:pt x="2213828" y="2096967"/>
                  <a:pt x="2201174" y="2096967"/>
                </a:cubicBezTo>
                <a:close/>
                <a:moveTo>
                  <a:pt x="1337446" y="2096967"/>
                </a:moveTo>
                <a:cubicBezTo>
                  <a:pt x="1312796" y="2096967"/>
                  <a:pt x="1292460" y="2102226"/>
                  <a:pt x="1276438" y="2112743"/>
                </a:cubicBezTo>
                <a:cubicBezTo>
                  <a:pt x="1260416" y="2123260"/>
                  <a:pt x="1248502" y="2137844"/>
                  <a:pt x="1240696" y="2156496"/>
                </a:cubicBezTo>
                <a:cubicBezTo>
                  <a:pt x="1232890" y="2175148"/>
                  <a:pt x="1228987" y="2196716"/>
                  <a:pt x="1228987" y="2221201"/>
                </a:cubicBezTo>
                <a:cubicBezTo>
                  <a:pt x="1228987" y="2244700"/>
                  <a:pt x="1233013" y="2265858"/>
                  <a:pt x="1241066" y="2284674"/>
                </a:cubicBezTo>
                <a:cubicBezTo>
                  <a:pt x="1249118" y="2303490"/>
                  <a:pt x="1261484" y="2318362"/>
                  <a:pt x="1278163" y="2329290"/>
                </a:cubicBezTo>
                <a:cubicBezTo>
                  <a:pt x="1294843" y="2340218"/>
                  <a:pt x="1316247" y="2345682"/>
                  <a:pt x="1342376" y="2345682"/>
                </a:cubicBezTo>
                <a:cubicBezTo>
                  <a:pt x="1362588" y="2345682"/>
                  <a:pt x="1380090" y="2342354"/>
                  <a:pt x="1394879" y="2335699"/>
                </a:cubicBezTo>
                <a:cubicBezTo>
                  <a:pt x="1409669" y="2329044"/>
                  <a:pt x="1421172" y="2319594"/>
                  <a:pt x="1429389" y="2307352"/>
                </a:cubicBezTo>
                <a:cubicBezTo>
                  <a:pt x="1437606" y="2295109"/>
                  <a:pt x="1441960" y="2280524"/>
                  <a:pt x="1442453" y="2263598"/>
                </a:cubicBezTo>
                <a:lnTo>
                  <a:pt x="1401781" y="2263598"/>
                </a:lnTo>
                <a:cubicBezTo>
                  <a:pt x="1401288" y="2279868"/>
                  <a:pt x="1395865" y="2292316"/>
                  <a:pt x="1385512" y="2300943"/>
                </a:cubicBezTo>
                <a:cubicBezTo>
                  <a:pt x="1375160" y="2309570"/>
                  <a:pt x="1360781" y="2313884"/>
                  <a:pt x="1342376" y="2313884"/>
                </a:cubicBezTo>
                <a:cubicBezTo>
                  <a:pt x="1325121" y="2313884"/>
                  <a:pt x="1311235" y="2309940"/>
                  <a:pt x="1300718" y="2302052"/>
                </a:cubicBezTo>
                <a:cubicBezTo>
                  <a:pt x="1290200" y="2294164"/>
                  <a:pt x="1282518" y="2283688"/>
                  <a:pt x="1277670" y="2270624"/>
                </a:cubicBezTo>
                <a:cubicBezTo>
                  <a:pt x="1272823" y="2257560"/>
                  <a:pt x="1270317" y="2243222"/>
                  <a:pt x="1270152" y="2227610"/>
                </a:cubicBezTo>
                <a:lnTo>
                  <a:pt x="1441221" y="2227610"/>
                </a:lnTo>
                <a:cubicBezTo>
                  <a:pt x="1441549" y="2226131"/>
                  <a:pt x="1441796" y="2223707"/>
                  <a:pt x="1441960" y="2220338"/>
                </a:cubicBezTo>
                <a:cubicBezTo>
                  <a:pt x="1442125" y="2216970"/>
                  <a:pt x="1442207" y="2214053"/>
                  <a:pt x="1442207" y="2211588"/>
                </a:cubicBezTo>
                <a:cubicBezTo>
                  <a:pt x="1442207" y="2174613"/>
                  <a:pt x="1432922" y="2146266"/>
                  <a:pt x="1414352" y="2126546"/>
                </a:cubicBezTo>
                <a:cubicBezTo>
                  <a:pt x="1395783" y="2106827"/>
                  <a:pt x="1370148" y="2096967"/>
                  <a:pt x="1337446" y="2096967"/>
                </a:cubicBezTo>
                <a:close/>
                <a:moveTo>
                  <a:pt x="910300" y="2096967"/>
                </a:moveTo>
                <a:cubicBezTo>
                  <a:pt x="891073" y="2096967"/>
                  <a:pt x="874024" y="2099760"/>
                  <a:pt x="859151" y="2105348"/>
                </a:cubicBezTo>
                <a:cubicBezTo>
                  <a:pt x="844280" y="2110935"/>
                  <a:pt x="832612" y="2119809"/>
                  <a:pt x="824149" y="2131970"/>
                </a:cubicBezTo>
                <a:cubicBezTo>
                  <a:pt x="815686" y="2144130"/>
                  <a:pt x="811454" y="2160070"/>
                  <a:pt x="811454" y="2179790"/>
                </a:cubicBezTo>
                <a:lnTo>
                  <a:pt x="851387" y="2179790"/>
                </a:lnTo>
                <a:cubicBezTo>
                  <a:pt x="851387" y="2161714"/>
                  <a:pt x="857056" y="2148485"/>
                  <a:pt x="868395" y="2140104"/>
                </a:cubicBezTo>
                <a:cubicBezTo>
                  <a:pt x="879734" y="2131723"/>
                  <a:pt x="893702" y="2127532"/>
                  <a:pt x="910300" y="2127532"/>
                </a:cubicBezTo>
                <a:cubicBezTo>
                  <a:pt x="925911" y="2127532"/>
                  <a:pt x="938811" y="2131353"/>
                  <a:pt x="949000" y="2138994"/>
                </a:cubicBezTo>
                <a:cubicBezTo>
                  <a:pt x="959188" y="2146636"/>
                  <a:pt x="964282" y="2160728"/>
                  <a:pt x="964282" y="2181269"/>
                </a:cubicBezTo>
                <a:lnTo>
                  <a:pt x="964282" y="2198030"/>
                </a:lnTo>
                <a:cubicBezTo>
                  <a:pt x="931252" y="2198359"/>
                  <a:pt x="902412" y="2200536"/>
                  <a:pt x="877762" y="2204563"/>
                </a:cubicBezTo>
                <a:cubicBezTo>
                  <a:pt x="853112" y="2208589"/>
                  <a:pt x="834050" y="2216189"/>
                  <a:pt x="820575" y="2227364"/>
                </a:cubicBezTo>
                <a:cubicBezTo>
                  <a:pt x="807100" y="2238538"/>
                  <a:pt x="800362" y="2254889"/>
                  <a:pt x="800362" y="2276416"/>
                </a:cubicBezTo>
                <a:cubicBezTo>
                  <a:pt x="800362" y="2291535"/>
                  <a:pt x="803772" y="2304230"/>
                  <a:pt x="810592" y="2314500"/>
                </a:cubicBezTo>
                <a:cubicBezTo>
                  <a:pt x="817412" y="2324771"/>
                  <a:pt x="826532" y="2332536"/>
                  <a:pt x="837953" y="2337794"/>
                </a:cubicBezTo>
                <a:cubicBezTo>
                  <a:pt x="849374" y="2343052"/>
                  <a:pt x="861986" y="2345682"/>
                  <a:pt x="875790" y="2345682"/>
                </a:cubicBezTo>
                <a:cubicBezTo>
                  <a:pt x="895181" y="2345682"/>
                  <a:pt x="912148" y="2341944"/>
                  <a:pt x="926691" y="2334466"/>
                </a:cubicBezTo>
                <a:cubicBezTo>
                  <a:pt x="941235" y="2326989"/>
                  <a:pt x="954012" y="2317088"/>
                  <a:pt x="965022" y="2304764"/>
                </a:cubicBezTo>
                <a:lnTo>
                  <a:pt x="966747" y="2341245"/>
                </a:lnTo>
                <a:lnTo>
                  <a:pt x="1005201" y="2341245"/>
                </a:lnTo>
                <a:lnTo>
                  <a:pt x="1005201" y="2180776"/>
                </a:lnTo>
                <a:cubicBezTo>
                  <a:pt x="1005201" y="2163521"/>
                  <a:pt x="1002571" y="2149430"/>
                  <a:pt x="997313" y="2138502"/>
                </a:cubicBezTo>
                <a:cubicBezTo>
                  <a:pt x="992054" y="2127574"/>
                  <a:pt x="984947" y="2119070"/>
                  <a:pt x="975991" y="2112989"/>
                </a:cubicBezTo>
                <a:cubicBezTo>
                  <a:pt x="967035" y="2106909"/>
                  <a:pt x="956929" y="2102718"/>
                  <a:pt x="945672" y="2100418"/>
                </a:cubicBezTo>
                <a:cubicBezTo>
                  <a:pt x="934415" y="2098117"/>
                  <a:pt x="922625" y="2096967"/>
                  <a:pt x="910300" y="2096967"/>
                </a:cubicBezTo>
                <a:close/>
                <a:moveTo>
                  <a:pt x="11637420" y="2096474"/>
                </a:moveTo>
                <a:cubicBezTo>
                  <a:pt x="11613920" y="2096474"/>
                  <a:pt x="11593790" y="2101486"/>
                  <a:pt x="11577028" y="2111510"/>
                </a:cubicBezTo>
                <a:cubicBezTo>
                  <a:pt x="11560266" y="2121534"/>
                  <a:pt x="11547489" y="2135872"/>
                  <a:pt x="11538698" y="2154524"/>
                </a:cubicBezTo>
                <a:cubicBezTo>
                  <a:pt x="11529907" y="2173176"/>
                  <a:pt x="11525510" y="2195566"/>
                  <a:pt x="11525510" y="2221694"/>
                </a:cubicBezTo>
                <a:cubicBezTo>
                  <a:pt x="11525510" y="2247166"/>
                  <a:pt x="11529907" y="2269145"/>
                  <a:pt x="11538698" y="2287632"/>
                </a:cubicBezTo>
                <a:cubicBezTo>
                  <a:pt x="11547489" y="2306119"/>
                  <a:pt x="11560266" y="2320334"/>
                  <a:pt x="11577028" y="2330276"/>
                </a:cubicBezTo>
                <a:cubicBezTo>
                  <a:pt x="11593790" y="2340218"/>
                  <a:pt x="11613920" y="2345189"/>
                  <a:pt x="11637420" y="2345189"/>
                </a:cubicBezTo>
                <a:cubicBezTo>
                  <a:pt x="11661413" y="2345189"/>
                  <a:pt x="11681912" y="2340218"/>
                  <a:pt x="11698921" y="2330276"/>
                </a:cubicBezTo>
                <a:cubicBezTo>
                  <a:pt x="11715929" y="2320334"/>
                  <a:pt x="11728993" y="2306119"/>
                  <a:pt x="11738114" y="2287632"/>
                </a:cubicBezTo>
                <a:cubicBezTo>
                  <a:pt x="11747234" y="2269145"/>
                  <a:pt x="11751794" y="2247166"/>
                  <a:pt x="11751794" y="2221694"/>
                </a:cubicBezTo>
                <a:cubicBezTo>
                  <a:pt x="11751794" y="2195566"/>
                  <a:pt x="11747234" y="2173176"/>
                  <a:pt x="11738114" y="2154524"/>
                </a:cubicBezTo>
                <a:cubicBezTo>
                  <a:pt x="11728993" y="2135872"/>
                  <a:pt x="11715929" y="2121534"/>
                  <a:pt x="11698921" y="2111510"/>
                </a:cubicBezTo>
                <a:cubicBezTo>
                  <a:pt x="11681912" y="2101486"/>
                  <a:pt x="11661413" y="2096474"/>
                  <a:pt x="11637420" y="2096474"/>
                </a:cubicBezTo>
                <a:close/>
                <a:moveTo>
                  <a:pt x="6989222" y="2096474"/>
                </a:moveTo>
                <a:cubicBezTo>
                  <a:pt x="6965721" y="2096474"/>
                  <a:pt x="6945592" y="2101486"/>
                  <a:pt x="6928830" y="2111510"/>
                </a:cubicBezTo>
                <a:cubicBezTo>
                  <a:pt x="6912068" y="2121534"/>
                  <a:pt x="6899291" y="2135872"/>
                  <a:pt x="6890500" y="2154524"/>
                </a:cubicBezTo>
                <a:cubicBezTo>
                  <a:pt x="6881708" y="2173176"/>
                  <a:pt x="6877312" y="2195566"/>
                  <a:pt x="6877312" y="2221694"/>
                </a:cubicBezTo>
                <a:cubicBezTo>
                  <a:pt x="6877312" y="2247166"/>
                  <a:pt x="6881708" y="2269145"/>
                  <a:pt x="6890500" y="2287632"/>
                </a:cubicBezTo>
                <a:cubicBezTo>
                  <a:pt x="6899291" y="2306119"/>
                  <a:pt x="6912068" y="2320334"/>
                  <a:pt x="6928830" y="2330276"/>
                </a:cubicBezTo>
                <a:cubicBezTo>
                  <a:pt x="6945592" y="2340218"/>
                  <a:pt x="6965721" y="2345189"/>
                  <a:pt x="6989222" y="2345189"/>
                </a:cubicBezTo>
                <a:cubicBezTo>
                  <a:pt x="7013214" y="2345189"/>
                  <a:pt x="7033714" y="2340218"/>
                  <a:pt x="7050722" y="2330276"/>
                </a:cubicBezTo>
                <a:cubicBezTo>
                  <a:pt x="7067730" y="2320334"/>
                  <a:pt x="7080795" y="2306119"/>
                  <a:pt x="7089915" y="2287632"/>
                </a:cubicBezTo>
                <a:cubicBezTo>
                  <a:pt x="7099036" y="2269145"/>
                  <a:pt x="7103596" y="2247166"/>
                  <a:pt x="7103596" y="2221694"/>
                </a:cubicBezTo>
                <a:cubicBezTo>
                  <a:pt x="7103596" y="2195566"/>
                  <a:pt x="7099036" y="2173176"/>
                  <a:pt x="7089915" y="2154524"/>
                </a:cubicBezTo>
                <a:cubicBezTo>
                  <a:pt x="7080795" y="2135872"/>
                  <a:pt x="7067730" y="2121534"/>
                  <a:pt x="7050722" y="2111510"/>
                </a:cubicBezTo>
                <a:cubicBezTo>
                  <a:pt x="7033714" y="2101486"/>
                  <a:pt x="7013214" y="2096474"/>
                  <a:pt x="6989222" y="2096474"/>
                </a:cubicBezTo>
                <a:close/>
                <a:moveTo>
                  <a:pt x="2588672" y="2096474"/>
                </a:moveTo>
                <a:cubicBezTo>
                  <a:pt x="2565172" y="2096474"/>
                  <a:pt x="2545042" y="2101486"/>
                  <a:pt x="2528280" y="2111510"/>
                </a:cubicBezTo>
                <a:cubicBezTo>
                  <a:pt x="2511518" y="2121534"/>
                  <a:pt x="2498741" y="2135872"/>
                  <a:pt x="2489950" y="2154524"/>
                </a:cubicBezTo>
                <a:cubicBezTo>
                  <a:pt x="2481158" y="2173176"/>
                  <a:pt x="2476762" y="2195566"/>
                  <a:pt x="2476762" y="2221694"/>
                </a:cubicBezTo>
                <a:cubicBezTo>
                  <a:pt x="2476762" y="2247166"/>
                  <a:pt x="2481158" y="2269145"/>
                  <a:pt x="2489950" y="2287632"/>
                </a:cubicBezTo>
                <a:cubicBezTo>
                  <a:pt x="2498741" y="2306119"/>
                  <a:pt x="2511518" y="2320334"/>
                  <a:pt x="2528280" y="2330276"/>
                </a:cubicBezTo>
                <a:cubicBezTo>
                  <a:pt x="2545042" y="2340218"/>
                  <a:pt x="2565172" y="2345189"/>
                  <a:pt x="2588672" y="2345189"/>
                </a:cubicBezTo>
                <a:cubicBezTo>
                  <a:pt x="2612664" y="2345189"/>
                  <a:pt x="2633164" y="2340218"/>
                  <a:pt x="2650172" y="2330276"/>
                </a:cubicBezTo>
                <a:cubicBezTo>
                  <a:pt x="2667180" y="2320334"/>
                  <a:pt x="2680245" y="2306119"/>
                  <a:pt x="2689365" y="2287632"/>
                </a:cubicBezTo>
                <a:cubicBezTo>
                  <a:pt x="2698485" y="2269145"/>
                  <a:pt x="2703046" y="2247166"/>
                  <a:pt x="2703046" y="2221694"/>
                </a:cubicBezTo>
                <a:cubicBezTo>
                  <a:pt x="2703046" y="2195566"/>
                  <a:pt x="2698485" y="2173176"/>
                  <a:pt x="2689365" y="2154524"/>
                </a:cubicBezTo>
                <a:cubicBezTo>
                  <a:pt x="2680245" y="2135872"/>
                  <a:pt x="2667180" y="2121534"/>
                  <a:pt x="2650172" y="2111510"/>
                </a:cubicBezTo>
                <a:cubicBezTo>
                  <a:pt x="2633164" y="2101486"/>
                  <a:pt x="2612664" y="2096474"/>
                  <a:pt x="2588672" y="2096474"/>
                </a:cubicBezTo>
                <a:close/>
                <a:moveTo>
                  <a:pt x="11261700" y="2046189"/>
                </a:moveTo>
                <a:lnTo>
                  <a:pt x="11261700" y="2101157"/>
                </a:lnTo>
                <a:lnTo>
                  <a:pt x="11221521" y="2101157"/>
                </a:lnTo>
                <a:lnTo>
                  <a:pt x="11221521" y="2134434"/>
                </a:lnTo>
                <a:lnTo>
                  <a:pt x="11261700" y="2134434"/>
                </a:lnTo>
                <a:lnTo>
                  <a:pt x="11261700" y="2263598"/>
                </a:lnTo>
                <a:cubicBezTo>
                  <a:pt x="11261700" y="2279868"/>
                  <a:pt x="11263630" y="2293794"/>
                  <a:pt x="11267492" y="2305380"/>
                </a:cubicBezTo>
                <a:cubicBezTo>
                  <a:pt x="11271353" y="2316965"/>
                  <a:pt x="11278462" y="2325839"/>
                  <a:pt x="11288814" y="2332002"/>
                </a:cubicBezTo>
                <a:cubicBezTo>
                  <a:pt x="11299167" y="2338164"/>
                  <a:pt x="11314038" y="2341245"/>
                  <a:pt x="11333430" y="2341245"/>
                </a:cubicBezTo>
                <a:lnTo>
                  <a:pt x="11362270" y="2341245"/>
                </a:lnTo>
                <a:lnTo>
                  <a:pt x="11362270" y="2307968"/>
                </a:lnTo>
                <a:lnTo>
                  <a:pt x="11336142" y="2307968"/>
                </a:lnTo>
                <a:cubicBezTo>
                  <a:pt x="11321515" y="2307968"/>
                  <a:pt x="11312271" y="2303983"/>
                  <a:pt x="11308411" y="2296013"/>
                </a:cubicBezTo>
                <a:cubicBezTo>
                  <a:pt x="11304548" y="2288043"/>
                  <a:pt x="11302618" y="2276581"/>
                  <a:pt x="11302618" y="2261627"/>
                </a:cubicBezTo>
                <a:lnTo>
                  <a:pt x="11302618" y="2134434"/>
                </a:lnTo>
                <a:lnTo>
                  <a:pt x="11361777" y="2134434"/>
                </a:lnTo>
                <a:lnTo>
                  <a:pt x="11361777" y="2101157"/>
                </a:lnTo>
                <a:lnTo>
                  <a:pt x="11302618" y="2101157"/>
                </a:lnTo>
                <a:lnTo>
                  <a:pt x="11302618" y="2046189"/>
                </a:lnTo>
                <a:close/>
                <a:moveTo>
                  <a:pt x="10833074" y="2046189"/>
                </a:moveTo>
                <a:lnTo>
                  <a:pt x="10833074" y="2101157"/>
                </a:lnTo>
                <a:lnTo>
                  <a:pt x="10792895" y="2101157"/>
                </a:lnTo>
                <a:lnTo>
                  <a:pt x="10792895" y="2134434"/>
                </a:lnTo>
                <a:lnTo>
                  <a:pt x="10833074" y="2134434"/>
                </a:lnTo>
                <a:lnTo>
                  <a:pt x="10833074" y="2263598"/>
                </a:lnTo>
                <a:cubicBezTo>
                  <a:pt x="10833074" y="2279868"/>
                  <a:pt x="10835005" y="2293794"/>
                  <a:pt x="10838866" y="2305380"/>
                </a:cubicBezTo>
                <a:cubicBezTo>
                  <a:pt x="10842729" y="2316965"/>
                  <a:pt x="10849835" y="2325839"/>
                  <a:pt x="10860188" y="2332002"/>
                </a:cubicBezTo>
                <a:cubicBezTo>
                  <a:pt x="10870541" y="2338164"/>
                  <a:pt x="10885413" y="2341245"/>
                  <a:pt x="10904804" y="2341245"/>
                </a:cubicBezTo>
                <a:lnTo>
                  <a:pt x="10933644" y="2341245"/>
                </a:lnTo>
                <a:lnTo>
                  <a:pt x="10933644" y="2307968"/>
                </a:lnTo>
                <a:lnTo>
                  <a:pt x="10907516" y="2307968"/>
                </a:lnTo>
                <a:cubicBezTo>
                  <a:pt x="10892891" y="2307968"/>
                  <a:pt x="10883647" y="2303983"/>
                  <a:pt x="10879785" y="2296013"/>
                </a:cubicBezTo>
                <a:cubicBezTo>
                  <a:pt x="10875923" y="2288043"/>
                  <a:pt x="10873992" y="2276581"/>
                  <a:pt x="10873992" y="2261627"/>
                </a:cubicBezTo>
                <a:lnTo>
                  <a:pt x="10873992" y="2134434"/>
                </a:lnTo>
                <a:lnTo>
                  <a:pt x="10933151" y="2134434"/>
                </a:lnTo>
                <a:lnTo>
                  <a:pt x="10933151" y="2101157"/>
                </a:lnTo>
                <a:lnTo>
                  <a:pt x="10873992" y="2101157"/>
                </a:lnTo>
                <a:lnTo>
                  <a:pt x="10873992" y="2046189"/>
                </a:lnTo>
                <a:close/>
                <a:moveTo>
                  <a:pt x="5251425" y="2046189"/>
                </a:moveTo>
                <a:lnTo>
                  <a:pt x="5251425" y="2101157"/>
                </a:lnTo>
                <a:lnTo>
                  <a:pt x="5211246" y="2101157"/>
                </a:lnTo>
                <a:lnTo>
                  <a:pt x="5211246" y="2134434"/>
                </a:lnTo>
                <a:lnTo>
                  <a:pt x="5251425" y="2134434"/>
                </a:lnTo>
                <a:lnTo>
                  <a:pt x="5251425" y="2263598"/>
                </a:lnTo>
                <a:cubicBezTo>
                  <a:pt x="5251425" y="2279868"/>
                  <a:pt x="5253356" y="2293794"/>
                  <a:pt x="5257218" y="2305380"/>
                </a:cubicBezTo>
                <a:cubicBezTo>
                  <a:pt x="5261079" y="2316965"/>
                  <a:pt x="5268187" y="2325839"/>
                  <a:pt x="5278541" y="2332002"/>
                </a:cubicBezTo>
                <a:cubicBezTo>
                  <a:pt x="5288893" y="2338164"/>
                  <a:pt x="5303765" y="2341245"/>
                  <a:pt x="5323156" y="2341245"/>
                </a:cubicBezTo>
                <a:lnTo>
                  <a:pt x="5351997" y="2341245"/>
                </a:lnTo>
                <a:lnTo>
                  <a:pt x="5351997" y="2307968"/>
                </a:lnTo>
                <a:lnTo>
                  <a:pt x="5325868" y="2307968"/>
                </a:lnTo>
                <a:cubicBezTo>
                  <a:pt x="5311242" y="2307968"/>
                  <a:pt x="5301998" y="2303983"/>
                  <a:pt x="5298136" y="2296013"/>
                </a:cubicBezTo>
                <a:cubicBezTo>
                  <a:pt x="5294275" y="2288043"/>
                  <a:pt x="5292343" y="2276581"/>
                  <a:pt x="5292343" y="2261627"/>
                </a:cubicBezTo>
                <a:lnTo>
                  <a:pt x="5292343" y="2134434"/>
                </a:lnTo>
                <a:lnTo>
                  <a:pt x="5351504" y="2134434"/>
                </a:lnTo>
                <a:lnTo>
                  <a:pt x="5351504" y="2101157"/>
                </a:lnTo>
                <a:lnTo>
                  <a:pt x="5292343" y="2101157"/>
                </a:lnTo>
                <a:lnTo>
                  <a:pt x="5292343" y="2046189"/>
                </a:lnTo>
                <a:close/>
                <a:moveTo>
                  <a:pt x="1089000" y="2046189"/>
                </a:moveTo>
                <a:lnTo>
                  <a:pt x="1089000" y="2101157"/>
                </a:lnTo>
                <a:lnTo>
                  <a:pt x="1048821" y="2101157"/>
                </a:lnTo>
                <a:lnTo>
                  <a:pt x="1048821" y="2134434"/>
                </a:lnTo>
                <a:lnTo>
                  <a:pt x="1089000" y="2134434"/>
                </a:lnTo>
                <a:lnTo>
                  <a:pt x="1089000" y="2263598"/>
                </a:lnTo>
                <a:cubicBezTo>
                  <a:pt x="1089000" y="2279868"/>
                  <a:pt x="1090931" y="2293794"/>
                  <a:pt x="1094793" y="2305380"/>
                </a:cubicBezTo>
                <a:cubicBezTo>
                  <a:pt x="1098655" y="2316965"/>
                  <a:pt x="1105762" y="2325839"/>
                  <a:pt x="1116115" y="2332002"/>
                </a:cubicBezTo>
                <a:cubicBezTo>
                  <a:pt x="1126468" y="2338164"/>
                  <a:pt x="1141340" y="2341245"/>
                  <a:pt x="1160731" y="2341245"/>
                </a:cubicBezTo>
                <a:lnTo>
                  <a:pt x="1189571" y="2341245"/>
                </a:lnTo>
                <a:lnTo>
                  <a:pt x="1189571" y="2307968"/>
                </a:lnTo>
                <a:lnTo>
                  <a:pt x="1163442" y="2307968"/>
                </a:lnTo>
                <a:cubicBezTo>
                  <a:pt x="1148817" y="2307968"/>
                  <a:pt x="1139574" y="2303983"/>
                  <a:pt x="1135712" y="2296013"/>
                </a:cubicBezTo>
                <a:cubicBezTo>
                  <a:pt x="1131850" y="2288043"/>
                  <a:pt x="1129919" y="2276581"/>
                  <a:pt x="1129919" y="2261627"/>
                </a:cubicBezTo>
                <a:lnTo>
                  <a:pt x="1129919" y="2134434"/>
                </a:lnTo>
                <a:lnTo>
                  <a:pt x="1189078" y="2134434"/>
                </a:lnTo>
                <a:lnTo>
                  <a:pt x="1189078" y="2101157"/>
                </a:lnTo>
                <a:lnTo>
                  <a:pt x="1129919" y="2101157"/>
                </a:lnTo>
                <a:lnTo>
                  <a:pt x="1129919" y="2046189"/>
                </a:lnTo>
                <a:close/>
                <a:moveTo>
                  <a:pt x="8672805" y="2009461"/>
                </a:moveTo>
                <a:lnTo>
                  <a:pt x="8672805" y="2138625"/>
                </a:lnTo>
                <a:cubicBezTo>
                  <a:pt x="8665082" y="2125807"/>
                  <a:pt x="8654893" y="2115660"/>
                  <a:pt x="8642240" y="2108182"/>
                </a:cubicBezTo>
                <a:cubicBezTo>
                  <a:pt x="8629587" y="2100706"/>
                  <a:pt x="8614714" y="2096967"/>
                  <a:pt x="8597624" y="2096967"/>
                </a:cubicBezTo>
                <a:cubicBezTo>
                  <a:pt x="8577083" y="2096967"/>
                  <a:pt x="8559253" y="2101609"/>
                  <a:pt x="8544134" y="2110894"/>
                </a:cubicBezTo>
                <a:cubicBezTo>
                  <a:pt x="8529016" y="2120179"/>
                  <a:pt x="8517307" y="2133942"/>
                  <a:pt x="8509009" y="2152182"/>
                </a:cubicBezTo>
                <a:cubicBezTo>
                  <a:pt x="8500709" y="2170423"/>
                  <a:pt x="8496561" y="2193183"/>
                  <a:pt x="8496561" y="2220462"/>
                </a:cubicBezTo>
                <a:cubicBezTo>
                  <a:pt x="8496561" y="2247905"/>
                  <a:pt x="8500463" y="2270952"/>
                  <a:pt x="8508269" y="2289604"/>
                </a:cubicBezTo>
                <a:cubicBezTo>
                  <a:pt x="8516075" y="2308256"/>
                  <a:pt x="8527126" y="2322265"/>
                  <a:pt x="8541423" y="2331632"/>
                </a:cubicBezTo>
                <a:cubicBezTo>
                  <a:pt x="8555719" y="2340998"/>
                  <a:pt x="8572646" y="2345682"/>
                  <a:pt x="8592201" y="2345682"/>
                </a:cubicBezTo>
                <a:cubicBezTo>
                  <a:pt x="8610442" y="2345682"/>
                  <a:pt x="8626299" y="2342026"/>
                  <a:pt x="8639775" y="2334713"/>
                </a:cubicBezTo>
                <a:cubicBezTo>
                  <a:pt x="8653250" y="2327400"/>
                  <a:pt x="8664260" y="2317910"/>
                  <a:pt x="8672805" y="2306242"/>
                </a:cubicBezTo>
                <a:lnTo>
                  <a:pt x="8675024" y="2341245"/>
                </a:lnTo>
                <a:lnTo>
                  <a:pt x="8713970" y="2341245"/>
                </a:lnTo>
                <a:lnTo>
                  <a:pt x="8713970" y="2009461"/>
                </a:lnTo>
                <a:close/>
                <a:moveTo>
                  <a:pt x="7637731" y="2009461"/>
                </a:moveTo>
                <a:cubicBezTo>
                  <a:pt x="7622940" y="2009461"/>
                  <a:pt x="7610904" y="2011227"/>
                  <a:pt x="7601619" y="2014760"/>
                </a:cubicBezTo>
                <a:cubicBezTo>
                  <a:pt x="7592334" y="2018293"/>
                  <a:pt x="7585103" y="2023388"/>
                  <a:pt x="7579927" y="2030043"/>
                </a:cubicBezTo>
                <a:cubicBezTo>
                  <a:pt x="7574750" y="2036698"/>
                  <a:pt x="7571136" y="2044874"/>
                  <a:pt x="7569081" y="2054570"/>
                </a:cubicBezTo>
                <a:cubicBezTo>
                  <a:pt x="7567027" y="2064265"/>
                  <a:pt x="7566000" y="2075193"/>
                  <a:pt x="7566000" y="2087354"/>
                </a:cubicBezTo>
                <a:lnTo>
                  <a:pt x="7566000" y="2101157"/>
                </a:lnTo>
                <a:lnTo>
                  <a:pt x="7525821" y="2101157"/>
                </a:lnTo>
                <a:lnTo>
                  <a:pt x="7525821" y="2134434"/>
                </a:lnTo>
                <a:lnTo>
                  <a:pt x="7566000" y="2134434"/>
                </a:lnTo>
                <a:lnTo>
                  <a:pt x="7566000" y="2341245"/>
                </a:lnTo>
                <a:lnTo>
                  <a:pt x="7606918" y="2341245"/>
                </a:lnTo>
                <a:lnTo>
                  <a:pt x="7606918" y="2134434"/>
                </a:lnTo>
                <a:lnTo>
                  <a:pt x="7662874" y="2134434"/>
                </a:lnTo>
                <a:lnTo>
                  <a:pt x="7662874" y="2101157"/>
                </a:lnTo>
                <a:lnTo>
                  <a:pt x="7606918" y="2101157"/>
                </a:lnTo>
                <a:lnTo>
                  <a:pt x="7606918" y="2087846"/>
                </a:lnTo>
                <a:cubicBezTo>
                  <a:pt x="7606918" y="2072892"/>
                  <a:pt x="7608849" y="2061471"/>
                  <a:pt x="7612711" y="2053584"/>
                </a:cubicBezTo>
                <a:cubicBezTo>
                  <a:pt x="7616573" y="2045696"/>
                  <a:pt x="7625817" y="2041752"/>
                  <a:pt x="7640442" y="2041752"/>
                </a:cubicBezTo>
                <a:lnTo>
                  <a:pt x="7662626" y="2041752"/>
                </a:lnTo>
                <a:lnTo>
                  <a:pt x="7662626" y="2009461"/>
                </a:lnTo>
                <a:close/>
                <a:moveTo>
                  <a:pt x="6653507" y="2009461"/>
                </a:moveTo>
                <a:lnTo>
                  <a:pt x="6653507" y="2138625"/>
                </a:lnTo>
                <a:cubicBezTo>
                  <a:pt x="6645783" y="2125807"/>
                  <a:pt x="6635594" y="2115660"/>
                  <a:pt x="6622941" y="2108182"/>
                </a:cubicBezTo>
                <a:cubicBezTo>
                  <a:pt x="6610288" y="2100706"/>
                  <a:pt x="6595416" y="2096967"/>
                  <a:pt x="6578325" y="2096967"/>
                </a:cubicBezTo>
                <a:cubicBezTo>
                  <a:pt x="6557785" y="2096967"/>
                  <a:pt x="6539954" y="2101609"/>
                  <a:pt x="6524836" y="2110894"/>
                </a:cubicBezTo>
                <a:cubicBezTo>
                  <a:pt x="6509717" y="2120179"/>
                  <a:pt x="6498009" y="2133942"/>
                  <a:pt x="6489710" y="2152182"/>
                </a:cubicBezTo>
                <a:cubicBezTo>
                  <a:pt x="6481412" y="2170423"/>
                  <a:pt x="6477262" y="2193183"/>
                  <a:pt x="6477262" y="2220462"/>
                </a:cubicBezTo>
                <a:cubicBezTo>
                  <a:pt x="6477262" y="2247905"/>
                  <a:pt x="6481164" y="2270952"/>
                  <a:pt x="6488971" y="2289604"/>
                </a:cubicBezTo>
                <a:cubicBezTo>
                  <a:pt x="6496777" y="2308256"/>
                  <a:pt x="6507828" y="2322265"/>
                  <a:pt x="6522124" y="2331632"/>
                </a:cubicBezTo>
                <a:cubicBezTo>
                  <a:pt x="6536421" y="2340998"/>
                  <a:pt x="6553347" y="2345682"/>
                  <a:pt x="6572902" y="2345682"/>
                </a:cubicBezTo>
                <a:cubicBezTo>
                  <a:pt x="6591144" y="2345682"/>
                  <a:pt x="6607001" y="2342026"/>
                  <a:pt x="6620476" y="2334713"/>
                </a:cubicBezTo>
                <a:cubicBezTo>
                  <a:pt x="6633952" y="2327400"/>
                  <a:pt x="6644962" y="2317910"/>
                  <a:pt x="6653507" y="2306242"/>
                </a:cubicBezTo>
                <a:lnTo>
                  <a:pt x="6655725" y="2341245"/>
                </a:lnTo>
                <a:lnTo>
                  <a:pt x="6694672" y="2341245"/>
                </a:lnTo>
                <a:lnTo>
                  <a:pt x="6694672" y="2009461"/>
                </a:lnTo>
                <a:close/>
                <a:moveTo>
                  <a:pt x="4513531" y="2009461"/>
                </a:moveTo>
                <a:cubicBezTo>
                  <a:pt x="4498741" y="2009461"/>
                  <a:pt x="4486703" y="2011227"/>
                  <a:pt x="4477419" y="2014760"/>
                </a:cubicBezTo>
                <a:cubicBezTo>
                  <a:pt x="4468135" y="2018293"/>
                  <a:pt x="4460904" y="2023388"/>
                  <a:pt x="4455728" y="2030043"/>
                </a:cubicBezTo>
                <a:cubicBezTo>
                  <a:pt x="4450551" y="2036698"/>
                  <a:pt x="4446935" y="2044874"/>
                  <a:pt x="4444881" y="2054570"/>
                </a:cubicBezTo>
                <a:cubicBezTo>
                  <a:pt x="4442828" y="2064265"/>
                  <a:pt x="4441800" y="2075193"/>
                  <a:pt x="4441800" y="2087354"/>
                </a:cubicBezTo>
                <a:lnTo>
                  <a:pt x="4441800" y="2101157"/>
                </a:lnTo>
                <a:lnTo>
                  <a:pt x="4401621" y="2101157"/>
                </a:lnTo>
                <a:lnTo>
                  <a:pt x="4401621" y="2134434"/>
                </a:lnTo>
                <a:lnTo>
                  <a:pt x="4441800" y="2134434"/>
                </a:lnTo>
                <a:lnTo>
                  <a:pt x="4441800" y="2341245"/>
                </a:lnTo>
                <a:lnTo>
                  <a:pt x="4482719" y="2341245"/>
                </a:lnTo>
                <a:lnTo>
                  <a:pt x="4482719" y="2134434"/>
                </a:lnTo>
                <a:lnTo>
                  <a:pt x="4538675" y="2134434"/>
                </a:lnTo>
                <a:lnTo>
                  <a:pt x="4538675" y="2101157"/>
                </a:lnTo>
                <a:lnTo>
                  <a:pt x="4482719" y="2101157"/>
                </a:lnTo>
                <a:lnTo>
                  <a:pt x="4482719" y="2087846"/>
                </a:lnTo>
                <a:cubicBezTo>
                  <a:pt x="4482719" y="2072892"/>
                  <a:pt x="4484650" y="2061471"/>
                  <a:pt x="4488512" y="2053584"/>
                </a:cubicBezTo>
                <a:cubicBezTo>
                  <a:pt x="4492373" y="2045696"/>
                  <a:pt x="4501618" y="2041752"/>
                  <a:pt x="4516242" y="2041752"/>
                </a:cubicBezTo>
                <a:lnTo>
                  <a:pt x="4538427" y="2041752"/>
                </a:lnTo>
                <a:lnTo>
                  <a:pt x="4538427" y="2009461"/>
                </a:lnTo>
                <a:close/>
                <a:moveTo>
                  <a:pt x="3411533" y="2009461"/>
                </a:moveTo>
                <a:lnTo>
                  <a:pt x="3411533" y="2263598"/>
                </a:lnTo>
                <a:cubicBezTo>
                  <a:pt x="3411533" y="2279868"/>
                  <a:pt x="3413423" y="2293794"/>
                  <a:pt x="3417202" y="2305380"/>
                </a:cubicBezTo>
                <a:cubicBezTo>
                  <a:pt x="3420982" y="2316965"/>
                  <a:pt x="3428048" y="2325839"/>
                  <a:pt x="3438401" y="2332002"/>
                </a:cubicBezTo>
                <a:cubicBezTo>
                  <a:pt x="3448754" y="2338164"/>
                  <a:pt x="3463708" y="2341245"/>
                  <a:pt x="3483263" y="2341245"/>
                </a:cubicBezTo>
                <a:lnTo>
                  <a:pt x="3497067" y="2341245"/>
                </a:lnTo>
                <a:lnTo>
                  <a:pt x="3497067" y="2307722"/>
                </a:lnTo>
                <a:lnTo>
                  <a:pt x="3485975" y="2307722"/>
                </a:lnTo>
                <a:cubicBezTo>
                  <a:pt x="3471349" y="2307722"/>
                  <a:pt x="3462106" y="2303778"/>
                  <a:pt x="3458244" y="2295890"/>
                </a:cubicBezTo>
                <a:cubicBezTo>
                  <a:pt x="3454382" y="2288002"/>
                  <a:pt x="3452451" y="2276581"/>
                  <a:pt x="3452451" y="2261627"/>
                </a:cubicBezTo>
                <a:lnTo>
                  <a:pt x="3452451" y="2009461"/>
                </a:lnTo>
                <a:close/>
                <a:moveTo>
                  <a:pt x="1760806" y="2009461"/>
                </a:moveTo>
                <a:cubicBezTo>
                  <a:pt x="1746016" y="2009461"/>
                  <a:pt x="1733978" y="2011227"/>
                  <a:pt x="1724694" y="2014760"/>
                </a:cubicBezTo>
                <a:cubicBezTo>
                  <a:pt x="1715409" y="2018293"/>
                  <a:pt x="1708178" y="2023388"/>
                  <a:pt x="1703002" y="2030043"/>
                </a:cubicBezTo>
                <a:cubicBezTo>
                  <a:pt x="1697826" y="2036698"/>
                  <a:pt x="1694210" y="2044874"/>
                  <a:pt x="1692156" y="2054570"/>
                </a:cubicBezTo>
                <a:cubicBezTo>
                  <a:pt x="1690102" y="2064265"/>
                  <a:pt x="1689075" y="2075193"/>
                  <a:pt x="1689075" y="2087354"/>
                </a:cubicBezTo>
                <a:lnTo>
                  <a:pt x="1689075" y="2101157"/>
                </a:lnTo>
                <a:lnTo>
                  <a:pt x="1648896" y="2101157"/>
                </a:lnTo>
                <a:lnTo>
                  <a:pt x="1648896" y="2134434"/>
                </a:lnTo>
                <a:lnTo>
                  <a:pt x="1689075" y="2134434"/>
                </a:lnTo>
                <a:lnTo>
                  <a:pt x="1689075" y="2341245"/>
                </a:lnTo>
                <a:lnTo>
                  <a:pt x="1729994" y="2341245"/>
                </a:lnTo>
                <a:lnTo>
                  <a:pt x="1729994" y="2134434"/>
                </a:lnTo>
                <a:lnTo>
                  <a:pt x="1785948" y="2134434"/>
                </a:lnTo>
                <a:lnTo>
                  <a:pt x="1785948" y="2101157"/>
                </a:lnTo>
                <a:lnTo>
                  <a:pt x="1729994" y="2101157"/>
                </a:lnTo>
                <a:lnTo>
                  <a:pt x="1729994" y="2087846"/>
                </a:lnTo>
                <a:cubicBezTo>
                  <a:pt x="1729994" y="2072892"/>
                  <a:pt x="1731924" y="2061471"/>
                  <a:pt x="1735786" y="2053584"/>
                </a:cubicBezTo>
                <a:cubicBezTo>
                  <a:pt x="1739648" y="2045696"/>
                  <a:pt x="1748892" y="2041752"/>
                  <a:pt x="1763517" y="2041752"/>
                </a:cubicBezTo>
                <a:lnTo>
                  <a:pt x="1785702" y="2041752"/>
                </a:lnTo>
                <a:lnTo>
                  <a:pt x="1785702" y="2009461"/>
                </a:lnTo>
                <a:close/>
                <a:moveTo>
                  <a:pt x="560442" y="2009461"/>
                </a:moveTo>
                <a:lnTo>
                  <a:pt x="560442" y="2341245"/>
                </a:lnTo>
                <a:lnTo>
                  <a:pt x="759858" y="2341245"/>
                </a:lnTo>
                <a:lnTo>
                  <a:pt x="759858" y="2303038"/>
                </a:lnTo>
                <a:lnTo>
                  <a:pt x="604811" y="2303038"/>
                </a:lnTo>
                <a:lnTo>
                  <a:pt x="604811" y="2009461"/>
                </a:lnTo>
                <a:close/>
                <a:moveTo>
                  <a:pt x="11435702" y="2008228"/>
                </a:moveTo>
                <a:cubicBezTo>
                  <a:pt x="11427978" y="2008228"/>
                  <a:pt x="11421775" y="2010488"/>
                  <a:pt x="11417091" y="2015007"/>
                </a:cubicBezTo>
                <a:cubicBezTo>
                  <a:pt x="11412408" y="2019526"/>
                  <a:pt x="11410066" y="2025236"/>
                  <a:pt x="11410066" y="2032138"/>
                </a:cubicBezTo>
                <a:cubicBezTo>
                  <a:pt x="11410066" y="2039040"/>
                  <a:pt x="11412408" y="2044751"/>
                  <a:pt x="11417091" y="2049270"/>
                </a:cubicBezTo>
                <a:cubicBezTo>
                  <a:pt x="11421775" y="2053789"/>
                  <a:pt x="11427978" y="2056048"/>
                  <a:pt x="11435702" y="2056048"/>
                </a:cubicBezTo>
                <a:cubicBezTo>
                  <a:pt x="11443426" y="2056048"/>
                  <a:pt x="11449670" y="2053789"/>
                  <a:pt x="11454436" y="2049270"/>
                </a:cubicBezTo>
                <a:cubicBezTo>
                  <a:pt x="11459202" y="2044751"/>
                  <a:pt x="11461584" y="2039040"/>
                  <a:pt x="11461584" y="2032138"/>
                </a:cubicBezTo>
                <a:cubicBezTo>
                  <a:pt x="11461584" y="2025236"/>
                  <a:pt x="11459202" y="2019526"/>
                  <a:pt x="11454436" y="2015007"/>
                </a:cubicBezTo>
                <a:cubicBezTo>
                  <a:pt x="11449670" y="2010488"/>
                  <a:pt x="11443426" y="2008228"/>
                  <a:pt x="11435702" y="2008228"/>
                </a:cubicBezTo>
                <a:close/>
                <a:moveTo>
                  <a:pt x="5844529" y="2008228"/>
                </a:moveTo>
                <a:cubicBezTo>
                  <a:pt x="5836804" y="2008228"/>
                  <a:pt x="5830601" y="2010488"/>
                  <a:pt x="5825918" y="2015007"/>
                </a:cubicBezTo>
                <a:cubicBezTo>
                  <a:pt x="5821235" y="2019526"/>
                  <a:pt x="5818893" y="2025236"/>
                  <a:pt x="5818893" y="2032138"/>
                </a:cubicBezTo>
                <a:cubicBezTo>
                  <a:pt x="5818893" y="2039040"/>
                  <a:pt x="5821235" y="2044751"/>
                  <a:pt x="5825918" y="2049270"/>
                </a:cubicBezTo>
                <a:cubicBezTo>
                  <a:pt x="5830601" y="2053789"/>
                  <a:pt x="5836804" y="2056048"/>
                  <a:pt x="5844529" y="2056048"/>
                </a:cubicBezTo>
                <a:cubicBezTo>
                  <a:pt x="5852253" y="2056048"/>
                  <a:pt x="5858497" y="2053789"/>
                  <a:pt x="5863263" y="2049270"/>
                </a:cubicBezTo>
                <a:cubicBezTo>
                  <a:pt x="5868028" y="2044751"/>
                  <a:pt x="5870411" y="2039040"/>
                  <a:pt x="5870411" y="2032138"/>
                </a:cubicBezTo>
                <a:cubicBezTo>
                  <a:pt x="5870411" y="2025236"/>
                  <a:pt x="5868028" y="2019526"/>
                  <a:pt x="5863263" y="2015007"/>
                </a:cubicBezTo>
                <a:cubicBezTo>
                  <a:pt x="5858497" y="2010488"/>
                  <a:pt x="5852253" y="2008228"/>
                  <a:pt x="5844529" y="2008228"/>
                </a:cubicBezTo>
                <a:close/>
                <a:moveTo>
                  <a:pt x="4606279" y="2008228"/>
                </a:moveTo>
                <a:cubicBezTo>
                  <a:pt x="4598555" y="2008228"/>
                  <a:pt x="4592352" y="2010488"/>
                  <a:pt x="4587669" y="2015007"/>
                </a:cubicBezTo>
                <a:cubicBezTo>
                  <a:pt x="4582985" y="2019526"/>
                  <a:pt x="4580643" y="2025236"/>
                  <a:pt x="4580643" y="2032138"/>
                </a:cubicBezTo>
                <a:cubicBezTo>
                  <a:pt x="4580643" y="2039040"/>
                  <a:pt x="4582985" y="2044751"/>
                  <a:pt x="4587669" y="2049270"/>
                </a:cubicBezTo>
                <a:cubicBezTo>
                  <a:pt x="4592352" y="2053789"/>
                  <a:pt x="4598555" y="2056048"/>
                  <a:pt x="4606279" y="2056048"/>
                </a:cubicBezTo>
                <a:cubicBezTo>
                  <a:pt x="4614002" y="2056048"/>
                  <a:pt x="4620247" y="2053789"/>
                  <a:pt x="4625013" y="2049270"/>
                </a:cubicBezTo>
                <a:cubicBezTo>
                  <a:pt x="4629779" y="2044751"/>
                  <a:pt x="4632161" y="2039040"/>
                  <a:pt x="4632161" y="2032138"/>
                </a:cubicBezTo>
                <a:cubicBezTo>
                  <a:pt x="4632161" y="2025236"/>
                  <a:pt x="4629778" y="2019526"/>
                  <a:pt x="4625013" y="2015007"/>
                </a:cubicBezTo>
                <a:cubicBezTo>
                  <a:pt x="4620247" y="2010488"/>
                  <a:pt x="4614002" y="2008228"/>
                  <a:pt x="4606279" y="2008228"/>
                </a:cubicBezTo>
                <a:close/>
                <a:moveTo>
                  <a:pt x="4330054" y="2008228"/>
                </a:moveTo>
                <a:cubicBezTo>
                  <a:pt x="4322330" y="2008228"/>
                  <a:pt x="4316127" y="2010488"/>
                  <a:pt x="4311443" y="2015007"/>
                </a:cubicBezTo>
                <a:cubicBezTo>
                  <a:pt x="4306761" y="2019526"/>
                  <a:pt x="4304419" y="2025236"/>
                  <a:pt x="4304419" y="2032138"/>
                </a:cubicBezTo>
                <a:cubicBezTo>
                  <a:pt x="4304419" y="2039040"/>
                  <a:pt x="4306761" y="2044751"/>
                  <a:pt x="4311443" y="2049270"/>
                </a:cubicBezTo>
                <a:cubicBezTo>
                  <a:pt x="4316127" y="2053789"/>
                  <a:pt x="4322330" y="2056048"/>
                  <a:pt x="4330054" y="2056048"/>
                </a:cubicBezTo>
                <a:cubicBezTo>
                  <a:pt x="4337777" y="2056048"/>
                  <a:pt x="4344023" y="2053789"/>
                  <a:pt x="4348787" y="2049270"/>
                </a:cubicBezTo>
                <a:cubicBezTo>
                  <a:pt x="4353552" y="2044751"/>
                  <a:pt x="4355936" y="2039040"/>
                  <a:pt x="4355936" y="2032138"/>
                </a:cubicBezTo>
                <a:cubicBezTo>
                  <a:pt x="4355936" y="2025236"/>
                  <a:pt x="4353552" y="2019526"/>
                  <a:pt x="4348787" y="2015007"/>
                </a:cubicBezTo>
                <a:cubicBezTo>
                  <a:pt x="4344023" y="2010488"/>
                  <a:pt x="4337777" y="2008228"/>
                  <a:pt x="4330054" y="2008228"/>
                </a:cubicBezTo>
                <a:close/>
                <a:moveTo>
                  <a:pt x="2386953" y="2008228"/>
                </a:moveTo>
                <a:cubicBezTo>
                  <a:pt x="2379230" y="2008228"/>
                  <a:pt x="2373026" y="2010488"/>
                  <a:pt x="2368343" y="2015007"/>
                </a:cubicBezTo>
                <a:cubicBezTo>
                  <a:pt x="2363659" y="2019526"/>
                  <a:pt x="2361318" y="2025236"/>
                  <a:pt x="2361318" y="2032138"/>
                </a:cubicBezTo>
                <a:cubicBezTo>
                  <a:pt x="2361318" y="2039040"/>
                  <a:pt x="2363659" y="2044751"/>
                  <a:pt x="2368343" y="2049270"/>
                </a:cubicBezTo>
                <a:cubicBezTo>
                  <a:pt x="2373026" y="2053789"/>
                  <a:pt x="2379230" y="2056048"/>
                  <a:pt x="2386953" y="2056048"/>
                </a:cubicBezTo>
                <a:cubicBezTo>
                  <a:pt x="2394677" y="2056048"/>
                  <a:pt x="2400922" y="2053789"/>
                  <a:pt x="2405687" y="2049270"/>
                </a:cubicBezTo>
                <a:cubicBezTo>
                  <a:pt x="2410453" y="2044751"/>
                  <a:pt x="2412836" y="2039040"/>
                  <a:pt x="2412836" y="2032138"/>
                </a:cubicBezTo>
                <a:cubicBezTo>
                  <a:pt x="2412836" y="2025236"/>
                  <a:pt x="2410453" y="2019526"/>
                  <a:pt x="2405687" y="2015007"/>
                </a:cubicBezTo>
                <a:cubicBezTo>
                  <a:pt x="2400922" y="2010488"/>
                  <a:pt x="2394677" y="2008228"/>
                  <a:pt x="2386953" y="2008228"/>
                </a:cubicBezTo>
                <a:close/>
                <a:moveTo>
                  <a:pt x="607472" y="1519658"/>
                </a:moveTo>
                <a:cubicBezTo>
                  <a:pt x="625220" y="1519658"/>
                  <a:pt x="639352" y="1523643"/>
                  <a:pt x="649870" y="1531613"/>
                </a:cubicBezTo>
                <a:cubicBezTo>
                  <a:pt x="660387" y="1539583"/>
                  <a:pt x="667946" y="1550552"/>
                  <a:pt x="672547" y="1564520"/>
                </a:cubicBezTo>
                <a:cubicBezTo>
                  <a:pt x="677149" y="1578488"/>
                  <a:pt x="679449" y="1594346"/>
                  <a:pt x="679449" y="1612094"/>
                </a:cubicBezTo>
                <a:cubicBezTo>
                  <a:pt x="679449" y="1629513"/>
                  <a:pt x="677149" y="1645084"/>
                  <a:pt x="672547" y="1658805"/>
                </a:cubicBezTo>
                <a:cubicBezTo>
                  <a:pt x="667946" y="1672527"/>
                  <a:pt x="660387" y="1683291"/>
                  <a:pt x="649870" y="1691096"/>
                </a:cubicBezTo>
                <a:cubicBezTo>
                  <a:pt x="639352" y="1698902"/>
                  <a:pt x="625220" y="1702805"/>
                  <a:pt x="607472" y="1702805"/>
                </a:cubicBezTo>
                <a:cubicBezTo>
                  <a:pt x="590217" y="1702805"/>
                  <a:pt x="576537" y="1698902"/>
                  <a:pt x="566431" y="1691096"/>
                </a:cubicBezTo>
                <a:cubicBezTo>
                  <a:pt x="556324" y="1683291"/>
                  <a:pt x="549052" y="1672527"/>
                  <a:pt x="544615" y="1658805"/>
                </a:cubicBezTo>
                <a:cubicBezTo>
                  <a:pt x="540179" y="1645084"/>
                  <a:pt x="537960" y="1629513"/>
                  <a:pt x="537960" y="1612094"/>
                </a:cubicBezTo>
                <a:cubicBezTo>
                  <a:pt x="537960" y="1594346"/>
                  <a:pt x="540179" y="1578488"/>
                  <a:pt x="544615" y="1564520"/>
                </a:cubicBezTo>
                <a:cubicBezTo>
                  <a:pt x="549052" y="1550552"/>
                  <a:pt x="556324" y="1539583"/>
                  <a:pt x="566431" y="1531613"/>
                </a:cubicBezTo>
                <a:cubicBezTo>
                  <a:pt x="576537" y="1523643"/>
                  <a:pt x="590217" y="1519658"/>
                  <a:pt x="607472" y="1519658"/>
                </a:cubicBezTo>
                <a:close/>
                <a:moveTo>
                  <a:pt x="1115325" y="1487367"/>
                </a:moveTo>
                <a:cubicBezTo>
                  <a:pt x="1102507" y="1487367"/>
                  <a:pt x="1090593" y="1488723"/>
                  <a:pt x="1079583" y="1491434"/>
                </a:cubicBezTo>
                <a:cubicBezTo>
                  <a:pt x="1068573" y="1494146"/>
                  <a:pt x="1059000" y="1498213"/>
                  <a:pt x="1050866" y="1503636"/>
                </a:cubicBezTo>
                <a:cubicBezTo>
                  <a:pt x="1042731" y="1509059"/>
                  <a:pt x="1036405" y="1515837"/>
                  <a:pt x="1031886" y="1523972"/>
                </a:cubicBezTo>
                <a:cubicBezTo>
                  <a:pt x="1027367" y="1532106"/>
                  <a:pt x="1025107" y="1541514"/>
                  <a:pt x="1025107" y="1552196"/>
                </a:cubicBezTo>
                <a:cubicBezTo>
                  <a:pt x="1025107" y="1565835"/>
                  <a:pt x="1028311" y="1577133"/>
                  <a:pt x="1034720" y="1586089"/>
                </a:cubicBezTo>
                <a:cubicBezTo>
                  <a:pt x="1041129" y="1595045"/>
                  <a:pt x="1050743" y="1602440"/>
                  <a:pt x="1063561" y="1608274"/>
                </a:cubicBezTo>
                <a:cubicBezTo>
                  <a:pt x="1076378" y="1614107"/>
                  <a:pt x="1092154" y="1619243"/>
                  <a:pt x="1110888" y="1623680"/>
                </a:cubicBezTo>
                <a:cubicBezTo>
                  <a:pt x="1133894" y="1629102"/>
                  <a:pt x="1149957" y="1634690"/>
                  <a:pt x="1159078" y="1640441"/>
                </a:cubicBezTo>
                <a:cubicBezTo>
                  <a:pt x="1168198" y="1646193"/>
                  <a:pt x="1172759" y="1654985"/>
                  <a:pt x="1172759" y="1666816"/>
                </a:cubicBezTo>
                <a:cubicBezTo>
                  <a:pt x="1172759" y="1680620"/>
                  <a:pt x="1167705" y="1690521"/>
                  <a:pt x="1157599" y="1696519"/>
                </a:cubicBezTo>
                <a:cubicBezTo>
                  <a:pt x="1147493" y="1702517"/>
                  <a:pt x="1134634" y="1705516"/>
                  <a:pt x="1119022" y="1705516"/>
                </a:cubicBezTo>
                <a:cubicBezTo>
                  <a:pt x="1101603" y="1705516"/>
                  <a:pt x="1087101" y="1701696"/>
                  <a:pt x="1075515" y="1694054"/>
                </a:cubicBezTo>
                <a:cubicBezTo>
                  <a:pt x="1063930" y="1686413"/>
                  <a:pt x="1058138" y="1673225"/>
                  <a:pt x="1058138" y="1654492"/>
                </a:cubicBezTo>
                <a:lnTo>
                  <a:pt x="1018452" y="1654492"/>
                </a:lnTo>
                <a:cubicBezTo>
                  <a:pt x="1018452" y="1669281"/>
                  <a:pt x="1021040" y="1681894"/>
                  <a:pt x="1026216" y="1692329"/>
                </a:cubicBezTo>
                <a:cubicBezTo>
                  <a:pt x="1031393" y="1702764"/>
                  <a:pt x="1038582" y="1711186"/>
                  <a:pt x="1047785" y="1717595"/>
                </a:cubicBezTo>
                <a:cubicBezTo>
                  <a:pt x="1056987" y="1724004"/>
                  <a:pt x="1067628" y="1728687"/>
                  <a:pt x="1079706" y="1731645"/>
                </a:cubicBezTo>
                <a:cubicBezTo>
                  <a:pt x="1091784" y="1734603"/>
                  <a:pt x="1104561" y="1736082"/>
                  <a:pt x="1118036" y="1736082"/>
                </a:cubicBezTo>
                <a:cubicBezTo>
                  <a:pt x="1131512" y="1736082"/>
                  <a:pt x="1144042" y="1734685"/>
                  <a:pt x="1155627" y="1731892"/>
                </a:cubicBezTo>
                <a:cubicBezTo>
                  <a:pt x="1167212" y="1729098"/>
                  <a:pt x="1177319" y="1724784"/>
                  <a:pt x="1185946" y="1718950"/>
                </a:cubicBezTo>
                <a:cubicBezTo>
                  <a:pt x="1194574" y="1713117"/>
                  <a:pt x="1201311" y="1705640"/>
                  <a:pt x="1206159" y="1696519"/>
                </a:cubicBezTo>
                <a:cubicBezTo>
                  <a:pt x="1211007" y="1687399"/>
                  <a:pt x="1213430" y="1676594"/>
                  <a:pt x="1213430" y="1664105"/>
                </a:cubicBezTo>
                <a:cubicBezTo>
                  <a:pt x="1213430" y="1649644"/>
                  <a:pt x="1210349" y="1637771"/>
                  <a:pt x="1204187" y="1628486"/>
                </a:cubicBezTo>
                <a:cubicBezTo>
                  <a:pt x="1198024" y="1619202"/>
                  <a:pt x="1188863" y="1611601"/>
                  <a:pt x="1176703" y="1605685"/>
                </a:cubicBezTo>
                <a:cubicBezTo>
                  <a:pt x="1164542" y="1599769"/>
                  <a:pt x="1149506" y="1594675"/>
                  <a:pt x="1131594" y="1590402"/>
                </a:cubicBezTo>
                <a:cubicBezTo>
                  <a:pt x="1115161" y="1586458"/>
                  <a:pt x="1102096" y="1582720"/>
                  <a:pt x="1092401" y="1579187"/>
                </a:cubicBezTo>
                <a:cubicBezTo>
                  <a:pt x="1082705" y="1575654"/>
                  <a:pt x="1075803" y="1571669"/>
                  <a:pt x="1071695" y="1567232"/>
                </a:cubicBezTo>
                <a:cubicBezTo>
                  <a:pt x="1067587" y="1562795"/>
                  <a:pt x="1065532" y="1557372"/>
                  <a:pt x="1065532" y="1550963"/>
                </a:cubicBezTo>
                <a:cubicBezTo>
                  <a:pt x="1065532" y="1539789"/>
                  <a:pt x="1070134" y="1531572"/>
                  <a:pt x="1079336" y="1526313"/>
                </a:cubicBezTo>
                <a:cubicBezTo>
                  <a:pt x="1088539" y="1521055"/>
                  <a:pt x="1100535" y="1518426"/>
                  <a:pt x="1115325" y="1518426"/>
                </a:cubicBezTo>
                <a:cubicBezTo>
                  <a:pt x="1129950" y="1518426"/>
                  <a:pt x="1142357" y="1521958"/>
                  <a:pt x="1152546" y="1529025"/>
                </a:cubicBezTo>
                <a:cubicBezTo>
                  <a:pt x="1162734" y="1536091"/>
                  <a:pt x="1167828" y="1548170"/>
                  <a:pt x="1167828" y="1565260"/>
                </a:cubicBezTo>
                <a:lnTo>
                  <a:pt x="1207761" y="1565260"/>
                </a:lnTo>
                <a:cubicBezTo>
                  <a:pt x="1207761" y="1551456"/>
                  <a:pt x="1205296" y="1539624"/>
                  <a:pt x="1200366" y="1529764"/>
                </a:cubicBezTo>
                <a:cubicBezTo>
                  <a:pt x="1195436" y="1519904"/>
                  <a:pt x="1188739" y="1511852"/>
                  <a:pt x="1180277" y="1505608"/>
                </a:cubicBezTo>
                <a:cubicBezTo>
                  <a:pt x="1171814" y="1499363"/>
                  <a:pt x="1162036" y="1494762"/>
                  <a:pt x="1150943" y="1491804"/>
                </a:cubicBezTo>
                <a:cubicBezTo>
                  <a:pt x="1139851" y="1488846"/>
                  <a:pt x="1127978" y="1487367"/>
                  <a:pt x="1115325" y="1487367"/>
                </a:cubicBezTo>
                <a:close/>
                <a:moveTo>
                  <a:pt x="867675" y="1487367"/>
                </a:moveTo>
                <a:cubicBezTo>
                  <a:pt x="854857" y="1487367"/>
                  <a:pt x="842943" y="1488723"/>
                  <a:pt x="831933" y="1491434"/>
                </a:cubicBezTo>
                <a:cubicBezTo>
                  <a:pt x="820923" y="1494146"/>
                  <a:pt x="811350" y="1498213"/>
                  <a:pt x="803216" y="1503636"/>
                </a:cubicBezTo>
                <a:cubicBezTo>
                  <a:pt x="795082" y="1509059"/>
                  <a:pt x="788755" y="1515837"/>
                  <a:pt x="784236" y="1523972"/>
                </a:cubicBezTo>
                <a:cubicBezTo>
                  <a:pt x="779717" y="1532106"/>
                  <a:pt x="777457" y="1541514"/>
                  <a:pt x="777457" y="1552196"/>
                </a:cubicBezTo>
                <a:cubicBezTo>
                  <a:pt x="777457" y="1565835"/>
                  <a:pt x="780662" y="1577133"/>
                  <a:pt x="787071" y="1586089"/>
                </a:cubicBezTo>
                <a:cubicBezTo>
                  <a:pt x="793479" y="1595045"/>
                  <a:pt x="803093" y="1602440"/>
                  <a:pt x="815911" y="1608274"/>
                </a:cubicBezTo>
                <a:cubicBezTo>
                  <a:pt x="828728" y="1614107"/>
                  <a:pt x="844504" y="1619243"/>
                  <a:pt x="863238" y="1623680"/>
                </a:cubicBezTo>
                <a:cubicBezTo>
                  <a:pt x="886244" y="1629102"/>
                  <a:pt x="902308" y="1634690"/>
                  <a:pt x="911428" y="1640441"/>
                </a:cubicBezTo>
                <a:cubicBezTo>
                  <a:pt x="920549" y="1646193"/>
                  <a:pt x="925108" y="1654985"/>
                  <a:pt x="925108" y="1666816"/>
                </a:cubicBezTo>
                <a:cubicBezTo>
                  <a:pt x="925108" y="1680620"/>
                  <a:pt x="920056" y="1690521"/>
                  <a:pt x="909949" y="1696519"/>
                </a:cubicBezTo>
                <a:cubicBezTo>
                  <a:pt x="899843" y="1702517"/>
                  <a:pt x="886984" y="1705516"/>
                  <a:pt x="871373" y="1705516"/>
                </a:cubicBezTo>
                <a:cubicBezTo>
                  <a:pt x="853953" y="1705516"/>
                  <a:pt x="839451" y="1701696"/>
                  <a:pt x="827866" y="1694054"/>
                </a:cubicBezTo>
                <a:cubicBezTo>
                  <a:pt x="816280" y="1686413"/>
                  <a:pt x="810488" y="1673225"/>
                  <a:pt x="810488" y="1654492"/>
                </a:cubicBezTo>
                <a:lnTo>
                  <a:pt x="770802" y="1654492"/>
                </a:lnTo>
                <a:cubicBezTo>
                  <a:pt x="770802" y="1669281"/>
                  <a:pt x="773390" y="1681894"/>
                  <a:pt x="778566" y="1692329"/>
                </a:cubicBezTo>
                <a:cubicBezTo>
                  <a:pt x="783743" y="1702764"/>
                  <a:pt x="790932" y="1711186"/>
                  <a:pt x="800135" y="1717595"/>
                </a:cubicBezTo>
                <a:cubicBezTo>
                  <a:pt x="809337" y="1724004"/>
                  <a:pt x="819978" y="1728687"/>
                  <a:pt x="832056" y="1731645"/>
                </a:cubicBezTo>
                <a:cubicBezTo>
                  <a:pt x="844134" y="1734603"/>
                  <a:pt x="856911" y="1736082"/>
                  <a:pt x="870386" y="1736082"/>
                </a:cubicBezTo>
                <a:cubicBezTo>
                  <a:pt x="883862" y="1736082"/>
                  <a:pt x="896392" y="1734685"/>
                  <a:pt x="907977" y="1731892"/>
                </a:cubicBezTo>
                <a:cubicBezTo>
                  <a:pt x="919562" y="1729098"/>
                  <a:pt x="929669" y="1724784"/>
                  <a:pt x="938296" y="1718950"/>
                </a:cubicBezTo>
                <a:cubicBezTo>
                  <a:pt x="946924" y="1713117"/>
                  <a:pt x="953661" y="1705640"/>
                  <a:pt x="958509" y="1696519"/>
                </a:cubicBezTo>
                <a:cubicBezTo>
                  <a:pt x="963357" y="1687399"/>
                  <a:pt x="965780" y="1676594"/>
                  <a:pt x="965780" y="1664105"/>
                </a:cubicBezTo>
                <a:cubicBezTo>
                  <a:pt x="965780" y="1649644"/>
                  <a:pt x="962699" y="1637771"/>
                  <a:pt x="956537" y="1628486"/>
                </a:cubicBezTo>
                <a:cubicBezTo>
                  <a:pt x="950374" y="1619202"/>
                  <a:pt x="941213" y="1611601"/>
                  <a:pt x="929053" y="1605685"/>
                </a:cubicBezTo>
                <a:cubicBezTo>
                  <a:pt x="916892" y="1599769"/>
                  <a:pt x="901856" y="1594675"/>
                  <a:pt x="883944" y="1590402"/>
                </a:cubicBezTo>
                <a:cubicBezTo>
                  <a:pt x="867511" y="1586458"/>
                  <a:pt x="854446" y="1582720"/>
                  <a:pt x="844751" y="1579187"/>
                </a:cubicBezTo>
                <a:cubicBezTo>
                  <a:pt x="835055" y="1575654"/>
                  <a:pt x="828153" y="1571669"/>
                  <a:pt x="824045" y="1567232"/>
                </a:cubicBezTo>
                <a:cubicBezTo>
                  <a:pt x="819937" y="1562795"/>
                  <a:pt x="817882" y="1557372"/>
                  <a:pt x="817882" y="1550963"/>
                </a:cubicBezTo>
                <a:cubicBezTo>
                  <a:pt x="817882" y="1539789"/>
                  <a:pt x="822484" y="1531572"/>
                  <a:pt x="831687" y="1526313"/>
                </a:cubicBezTo>
                <a:cubicBezTo>
                  <a:pt x="840889" y="1521055"/>
                  <a:pt x="852885" y="1518426"/>
                  <a:pt x="867675" y="1518426"/>
                </a:cubicBezTo>
                <a:cubicBezTo>
                  <a:pt x="882300" y="1518426"/>
                  <a:pt x="894707" y="1521958"/>
                  <a:pt x="904896" y="1529025"/>
                </a:cubicBezTo>
                <a:cubicBezTo>
                  <a:pt x="915084" y="1536091"/>
                  <a:pt x="920179" y="1548170"/>
                  <a:pt x="920179" y="1565260"/>
                </a:cubicBezTo>
                <a:lnTo>
                  <a:pt x="960111" y="1565260"/>
                </a:lnTo>
                <a:cubicBezTo>
                  <a:pt x="960111" y="1551456"/>
                  <a:pt x="957646" y="1539624"/>
                  <a:pt x="952716" y="1529764"/>
                </a:cubicBezTo>
                <a:cubicBezTo>
                  <a:pt x="947786" y="1519904"/>
                  <a:pt x="941090" y="1511852"/>
                  <a:pt x="932627" y="1505608"/>
                </a:cubicBezTo>
                <a:cubicBezTo>
                  <a:pt x="924164" y="1499363"/>
                  <a:pt x="914386" y="1494762"/>
                  <a:pt x="903294" y="1491804"/>
                </a:cubicBezTo>
                <a:cubicBezTo>
                  <a:pt x="892201" y="1488846"/>
                  <a:pt x="880328" y="1487367"/>
                  <a:pt x="867675" y="1487367"/>
                </a:cubicBezTo>
                <a:close/>
                <a:moveTo>
                  <a:pt x="607472" y="1486874"/>
                </a:moveTo>
                <a:cubicBezTo>
                  <a:pt x="583973" y="1486874"/>
                  <a:pt x="563843" y="1491886"/>
                  <a:pt x="547081" y="1501910"/>
                </a:cubicBezTo>
                <a:cubicBezTo>
                  <a:pt x="530319" y="1511934"/>
                  <a:pt x="517542" y="1526272"/>
                  <a:pt x="508750" y="1544924"/>
                </a:cubicBezTo>
                <a:cubicBezTo>
                  <a:pt x="499959" y="1563576"/>
                  <a:pt x="495563" y="1585966"/>
                  <a:pt x="495563" y="1612094"/>
                </a:cubicBezTo>
                <a:cubicBezTo>
                  <a:pt x="495563" y="1637566"/>
                  <a:pt x="499959" y="1659545"/>
                  <a:pt x="508750" y="1678032"/>
                </a:cubicBezTo>
                <a:cubicBezTo>
                  <a:pt x="517542" y="1696519"/>
                  <a:pt x="530319" y="1710734"/>
                  <a:pt x="547081" y="1720676"/>
                </a:cubicBezTo>
                <a:cubicBezTo>
                  <a:pt x="563843" y="1730618"/>
                  <a:pt x="583973" y="1735589"/>
                  <a:pt x="607472" y="1735589"/>
                </a:cubicBezTo>
                <a:cubicBezTo>
                  <a:pt x="631464" y="1735589"/>
                  <a:pt x="651965" y="1730618"/>
                  <a:pt x="668973" y="1720676"/>
                </a:cubicBezTo>
                <a:cubicBezTo>
                  <a:pt x="685981" y="1710734"/>
                  <a:pt x="699046" y="1696519"/>
                  <a:pt x="708166" y="1678032"/>
                </a:cubicBezTo>
                <a:cubicBezTo>
                  <a:pt x="717286" y="1659545"/>
                  <a:pt x="721847" y="1637566"/>
                  <a:pt x="721847" y="1612094"/>
                </a:cubicBezTo>
                <a:cubicBezTo>
                  <a:pt x="721847" y="1585966"/>
                  <a:pt x="717286" y="1563576"/>
                  <a:pt x="708166" y="1544924"/>
                </a:cubicBezTo>
                <a:cubicBezTo>
                  <a:pt x="699046" y="1526272"/>
                  <a:pt x="685981" y="1511934"/>
                  <a:pt x="668973" y="1501910"/>
                </a:cubicBezTo>
                <a:cubicBezTo>
                  <a:pt x="651965" y="1491886"/>
                  <a:pt x="631464" y="1486874"/>
                  <a:pt x="607472" y="1486874"/>
                </a:cubicBezTo>
                <a:close/>
                <a:moveTo>
                  <a:pt x="373059" y="1399861"/>
                </a:moveTo>
                <a:lnTo>
                  <a:pt x="373059" y="1653999"/>
                </a:lnTo>
                <a:cubicBezTo>
                  <a:pt x="373059" y="1670267"/>
                  <a:pt x="374948" y="1684194"/>
                  <a:pt x="378728" y="1695780"/>
                </a:cubicBezTo>
                <a:cubicBezTo>
                  <a:pt x="382508" y="1707365"/>
                  <a:pt x="389574" y="1716239"/>
                  <a:pt x="399927" y="1722401"/>
                </a:cubicBezTo>
                <a:cubicBezTo>
                  <a:pt x="410280" y="1728564"/>
                  <a:pt x="425234" y="1731645"/>
                  <a:pt x="444789" y="1731645"/>
                </a:cubicBezTo>
                <a:lnTo>
                  <a:pt x="458593" y="1731645"/>
                </a:lnTo>
                <a:lnTo>
                  <a:pt x="458593" y="1698122"/>
                </a:lnTo>
                <a:lnTo>
                  <a:pt x="447500" y="1698122"/>
                </a:lnTo>
                <a:cubicBezTo>
                  <a:pt x="432875" y="1698122"/>
                  <a:pt x="423631" y="1694178"/>
                  <a:pt x="419770" y="1686290"/>
                </a:cubicBezTo>
                <a:cubicBezTo>
                  <a:pt x="415908" y="1678402"/>
                  <a:pt x="413977" y="1666981"/>
                  <a:pt x="413977" y="1652027"/>
                </a:cubicBezTo>
                <a:lnTo>
                  <a:pt x="413977" y="1399861"/>
                </a:lnTo>
                <a:close/>
                <a:moveTo>
                  <a:pt x="15790125" y="1110213"/>
                </a:moveTo>
                <a:lnTo>
                  <a:pt x="15826606" y="1110213"/>
                </a:lnTo>
                <a:cubicBezTo>
                  <a:pt x="15845833" y="1110213"/>
                  <a:pt x="15860664" y="1111610"/>
                  <a:pt x="15871099" y="1114404"/>
                </a:cubicBezTo>
                <a:cubicBezTo>
                  <a:pt x="15881533" y="1117197"/>
                  <a:pt x="15888681" y="1121100"/>
                  <a:pt x="15892544" y="1126112"/>
                </a:cubicBezTo>
                <a:cubicBezTo>
                  <a:pt x="15896406" y="1131124"/>
                  <a:pt x="15898337" y="1137082"/>
                  <a:pt x="15898337" y="1143983"/>
                </a:cubicBezTo>
                <a:cubicBezTo>
                  <a:pt x="15898337" y="1155651"/>
                  <a:pt x="15892625" y="1165429"/>
                  <a:pt x="15881205" y="1173317"/>
                </a:cubicBezTo>
                <a:cubicBezTo>
                  <a:pt x="15869785" y="1181204"/>
                  <a:pt x="15850105" y="1185148"/>
                  <a:pt x="15822169" y="1185148"/>
                </a:cubicBezTo>
                <a:cubicBezTo>
                  <a:pt x="15798178" y="1185148"/>
                  <a:pt x="15781004" y="1181410"/>
                  <a:pt x="15770651" y="1173933"/>
                </a:cubicBezTo>
                <a:cubicBezTo>
                  <a:pt x="15760298" y="1166456"/>
                  <a:pt x="15755122" y="1157787"/>
                  <a:pt x="15755122" y="1147927"/>
                </a:cubicBezTo>
                <a:cubicBezTo>
                  <a:pt x="15755122" y="1139053"/>
                  <a:pt x="15758161" y="1131248"/>
                  <a:pt x="15764242" y="1124510"/>
                </a:cubicBezTo>
                <a:cubicBezTo>
                  <a:pt x="15770323" y="1117773"/>
                  <a:pt x="15778951" y="1113007"/>
                  <a:pt x="15790125" y="1110213"/>
                </a:cubicBezTo>
                <a:close/>
                <a:moveTo>
                  <a:pt x="10322775" y="1110213"/>
                </a:moveTo>
                <a:lnTo>
                  <a:pt x="10359256" y="1110213"/>
                </a:lnTo>
                <a:cubicBezTo>
                  <a:pt x="10378483" y="1110213"/>
                  <a:pt x="10393314" y="1111610"/>
                  <a:pt x="10403749" y="1114404"/>
                </a:cubicBezTo>
                <a:cubicBezTo>
                  <a:pt x="10414183" y="1117197"/>
                  <a:pt x="10421331" y="1121100"/>
                  <a:pt x="10425194" y="1126112"/>
                </a:cubicBezTo>
                <a:cubicBezTo>
                  <a:pt x="10429056" y="1131124"/>
                  <a:pt x="10430987" y="1137082"/>
                  <a:pt x="10430987" y="1143983"/>
                </a:cubicBezTo>
                <a:cubicBezTo>
                  <a:pt x="10430987" y="1155651"/>
                  <a:pt x="10425275" y="1165429"/>
                  <a:pt x="10413855" y="1173317"/>
                </a:cubicBezTo>
                <a:cubicBezTo>
                  <a:pt x="10402435" y="1181204"/>
                  <a:pt x="10382755" y="1185148"/>
                  <a:pt x="10354819" y="1185148"/>
                </a:cubicBezTo>
                <a:cubicBezTo>
                  <a:pt x="10330828" y="1185148"/>
                  <a:pt x="10313654" y="1181410"/>
                  <a:pt x="10303301" y="1173933"/>
                </a:cubicBezTo>
                <a:cubicBezTo>
                  <a:pt x="10292948" y="1166456"/>
                  <a:pt x="10287772" y="1157787"/>
                  <a:pt x="10287772" y="1147927"/>
                </a:cubicBezTo>
                <a:cubicBezTo>
                  <a:pt x="10287772" y="1139053"/>
                  <a:pt x="10290811" y="1131248"/>
                  <a:pt x="10296892" y="1124510"/>
                </a:cubicBezTo>
                <a:cubicBezTo>
                  <a:pt x="10302973" y="1117773"/>
                  <a:pt x="10311601" y="1113007"/>
                  <a:pt x="10322775" y="1110213"/>
                </a:cubicBezTo>
                <a:close/>
                <a:moveTo>
                  <a:pt x="2598003" y="1110213"/>
                </a:moveTo>
                <a:lnTo>
                  <a:pt x="2634484" y="1110213"/>
                </a:lnTo>
                <a:cubicBezTo>
                  <a:pt x="2653711" y="1110213"/>
                  <a:pt x="2668542" y="1111610"/>
                  <a:pt x="2678977" y="1114404"/>
                </a:cubicBezTo>
                <a:cubicBezTo>
                  <a:pt x="2689412" y="1117197"/>
                  <a:pt x="2696560" y="1121100"/>
                  <a:pt x="2700422" y="1126112"/>
                </a:cubicBezTo>
                <a:cubicBezTo>
                  <a:pt x="2704284" y="1131124"/>
                  <a:pt x="2706215" y="1137082"/>
                  <a:pt x="2706215" y="1143983"/>
                </a:cubicBezTo>
                <a:cubicBezTo>
                  <a:pt x="2706215" y="1155651"/>
                  <a:pt x="2700504" y="1165429"/>
                  <a:pt x="2689083" y="1173317"/>
                </a:cubicBezTo>
                <a:cubicBezTo>
                  <a:pt x="2677662" y="1181204"/>
                  <a:pt x="2657984" y="1185148"/>
                  <a:pt x="2630048" y="1185148"/>
                </a:cubicBezTo>
                <a:cubicBezTo>
                  <a:pt x="2606055" y="1185148"/>
                  <a:pt x="2588883" y="1181410"/>
                  <a:pt x="2578529" y="1173933"/>
                </a:cubicBezTo>
                <a:cubicBezTo>
                  <a:pt x="2568177" y="1166456"/>
                  <a:pt x="2563000" y="1157787"/>
                  <a:pt x="2563000" y="1147927"/>
                </a:cubicBezTo>
                <a:cubicBezTo>
                  <a:pt x="2563000" y="1139053"/>
                  <a:pt x="2566041" y="1131248"/>
                  <a:pt x="2572121" y="1124510"/>
                </a:cubicBezTo>
                <a:cubicBezTo>
                  <a:pt x="2578201" y="1117773"/>
                  <a:pt x="2586828" y="1113007"/>
                  <a:pt x="2598003" y="1110213"/>
                </a:cubicBezTo>
                <a:close/>
                <a:moveTo>
                  <a:pt x="14051384" y="1005206"/>
                </a:moveTo>
                <a:lnTo>
                  <a:pt x="14051384" y="1054012"/>
                </a:lnTo>
                <a:cubicBezTo>
                  <a:pt x="14042510" y="1065844"/>
                  <a:pt x="14031499" y="1075622"/>
                  <a:pt x="14018354" y="1083345"/>
                </a:cubicBezTo>
                <a:cubicBezTo>
                  <a:pt x="14005207" y="1091069"/>
                  <a:pt x="13990417" y="1094931"/>
                  <a:pt x="13973984" y="1094931"/>
                </a:cubicBezTo>
                <a:cubicBezTo>
                  <a:pt x="13959194" y="1094931"/>
                  <a:pt x="13947979" y="1091356"/>
                  <a:pt x="13940337" y="1084208"/>
                </a:cubicBezTo>
                <a:cubicBezTo>
                  <a:pt x="13932696" y="1077060"/>
                  <a:pt x="13928875" y="1067487"/>
                  <a:pt x="13928875" y="1055491"/>
                </a:cubicBezTo>
                <a:cubicBezTo>
                  <a:pt x="13928875" y="1037908"/>
                  <a:pt x="13938365" y="1025254"/>
                  <a:pt x="13957346" y="1017531"/>
                </a:cubicBezTo>
                <a:cubicBezTo>
                  <a:pt x="13976326" y="1009807"/>
                  <a:pt x="14007672" y="1005699"/>
                  <a:pt x="14051384" y="1005206"/>
                </a:cubicBezTo>
                <a:close/>
                <a:moveTo>
                  <a:pt x="12422609" y="1005206"/>
                </a:moveTo>
                <a:lnTo>
                  <a:pt x="12422609" y="1054012"/>
                </a:lnTo>
                <a:cubicBezTo>
                  <a:pt x="12413735" y="1065844"/>
                  <a:pt x="12402725" y="1075622"/>
                  <a:pt x="12389579" y="1083345"/>
                </a:cubicBezTo>
                <a:cubicBezTo>
                  <a:pt x="12376432" y="1091069"/>
                  <a:pt x="12361642" y="1094931"/>
                  <a:pt x="12345209" y="1094931"/>
                </a:cubicBezTo>
                <a:cubicBezTo>
                  <a:pt x="12330419" y="1094931"/>
                  <a:pt x="12319204" y="1091356"/>
                  <a:pt x="12311562" y="1084208"/>
                </a:cubicBezTo>
                <a:cubicBezTo>
                  <a:pt x="12303921" y="1077060"/>
                  <a:pt x="12300100" y="1067487"/>
                  <a:pt x="12300100" y="1055491"/>
                </a:cubicBezTo>
                <a:cubicBezTo>
                  <a:pt x="12300100" y="1037908"/>
                  <a:pt x="12309590" y="1025254"/>
                  <a:pt x="12328571" y="1017531"/>
                </a:cubicBezTo>
                <a:cubicBezTo>
                  <a:pt x="12347551" y="1009807"/>
                  <a:pt x="12378897" y="1005699"/>
                  <a:pt x="12422609" y="1005206"/>
                </a:cubicBezTo>
                <a:close/>
                <a:moveTo>
                  <a:pt x="11527259" y="1005206"/>
                </a:moveTo>
                <a:lnTo>
                  <a:pt x="11527259" y="1054012"/>
                </a:lnTo>
                <a:cubicBezTo>
                  <a:pt x="11518385" y="1065844"/>
                  <a:pt x="11507374" y="1075622"/>
                  <a:pt x="11494229" y="1083345"/>
                </a:cubicBezTo>
                <a:cubicBezTo>
                  <a:pt x="11481082" y="1091069"/>
                  <a:pt x="11466292" y="1094931"/>
                  <a:pt x="11449859" y="1094931"/>
                </a:cubicBezTo>
                <a:cubicBezTo>
                  <a:pt x="11435069" y="1094931"/>
                  <a:pt x="11423854" y="1091356"/>
                  <a:pt x="11416212" y="1084208"/>
                </a:cubicBezTo>
                <a:cubicBezTo>
                  <a:pt x="11408571" y="1077060"/>
                  <a:pt x="11404750" y="1067487"/>
                  <a:pt x="11404750" y="1055491"/>
                </a:cubicBezTo>
                <a:cubicBezTo>
                  <a:pt x="11404750" y="1037908"/>
                  <a:pt x="11414240" y="1025254"/>
                  <a:pt x="11433221" y="1017531"/>
                </a:cubicBezTo>
                <a:cubicBezTo>
                  <a:pt x="11452201" y="1009807"/>
                  <a:pt x="11483547" y="1005699"/>
                  <a:pt x="11527259" y="1005206"/>
                </a:cubicBezTo>
                <a:close/>
                <a:moveTo>
                  <a:pt x="4507338" y="1005206"/>
                </a:moveTo>
                <a:lnTo>
                  <a:pt x="4507338" y="1054012"/>
                </a:lnTo>
                <a:cubicBezTo>
                  <a:pt x="4498464" y="1065844"/>
                  <a:pt x="4487455" y="1075622"/>
                  <a:pt x="4474307" y="1083345"/>
                </a:cubicBezTo>
                <a:cubicBezTo>
                  <a:pt x="4461160" y="1091069"/>
                  <a:pt x="4446372" y="1094931"/>
                  <a:pt x="4429938" y="1094931"/>
                </a:cubicBezTo>
                <a:cubicBezTo>
                  <a:pt x="4415149" y="1094931"/>
                  <a:pt x="4403932" y="1091356"/>
                  <a:pt x="4396291" y="1084208"/>
                </a:cubicBezTo>
                <a:cubicBezTo>
                  <a:pt x="4388650" y="1077060"/>
                  <a:pt x="4384829" y="1067487"/>
                  <a:pt x="4384829" y="1055491"/>
                </a:cubicBezTo>
                <a:cubicBezTo>
                  <a:pt x="4384829" y="1037908"/>
                  <a:pt x="4394319" y="1025254"/>
                  <a:pt x="4413299" y="1017531"/>
                </a:cubicBezTo>
                <a:cubicBezTo>
                  <a:pt x="4432279" y="1009807"/>
                  <a:pt x="4463626" y="1005699"/>
                  <a:pt x="4507338" y="1005206"/>
                </a:cubicBezTo>
                <a:close/>
                <a:moveTo>
                  <a:pt x="2173713" y="1005206"/>
                </a:moveTo>
                <a:lnTo>
                  <a:pt x="2173713" y="1054012"/>
                </a:lnTo>
                <a:cubicBezTo>
                  <a:pt x="2164839" y="1065844"/>
                  <a:pt x="2153828" y="1075622"/>
                  <a:pt x="2140682" y="1083345"/>
                </a:cubicBezTo>
                <a:cubicBezTo>
                  <a:pt x="2127535" y="1091069"/>
                  <a:pt x="2112745" y="1094931"/>
                  <a:pt x="2096312" y="1094931"/>
                </a:cubicBezTo>
                <a:cubicBezTo>
                  <a:pt x="2081522" y="1094931"/>
                  <a:pt x="2070307" y="1091356"/>
                  <a:pt x="2062665" y="1084208"/>
                </a:cubicBezTo>
                <a:cubicBezTo>
                  <a:pt x="2055024" y="1077060"/>
                  <a:pt x="2051203" y="1067487"/>
                  <a:pt x="2051203" y="1055491"/>
                </a:cubicBezTo>
                <a:cubicBezTo>
                  <a:pt x="2051203" y="1037908"/>
                  <a:pt x="2060693" y="1025254"/>
                  <a:pt x="2079674" y="1017531"/>
                </a:cubicBezTo>
                <a:cubicBezTo>
                  <a:pt x="2098654" y="1009807"/>
                  <a:pt x="2130000" y="1005699"/>
                  <a:pt x="2173713" y="1005206"/>
                </a:cubicBezTo>
                <a:close/>
                <a:moveTo>
                  <a:pt x="13062719" y="911291"/>
                </a:moveTo>
                <a:cubicBezTo>
                  <a:pt x="13079316" y="911291"/>
                  <a:pt x="13093080" y="915686"/>
                  <a:pt x="13104007" y="924478"/>
                </a:cubicBezTo>
                <a:cubicBezTo>
                  <a:pt x="13114934" y="933270"/>
                  <a:pt x="13123769" y="944403"/>
                  <a:pt x="13130505" y="957879"/>
                </a:cubicBezTo>
                <a:lnTo>
                  <a:pt x="13130505" y="1050315"/>
                </a:lnTo>
                <a:cubicBezTo>
                  <a:pt x="13123276" y="1061982"/>
                  <a:pt x="13113825" y="1071965"/>
                  <a:pt x="13102158" y="1080264"/>
                </a:cubicBezTo>
                <a:cubicBezTo>
                  <a:pt x="13090492" y="1088563"/>
                  <a:pt x="13075865" y="1092712"/>
                  <a:pt x="13058282" y="1092712"/>
                </a:cubicBezTo>
                <a:cubicBezTo>
                  <a:pt x="13038069" y="1092712"/>
                  <a:pt x="13022745" y="1084906"/>
                  <a:pt x="13012310" y="1069295"/>
                </a:cubicBezTo>
                <a:cubicBezTo>
                  <a:pt x="13001876" y="1053683"/>
                  <a:pt x="12996658" y="1031006"/>
                  <a:pt x="12996658" y="1001262"/>
                </a:cubicBezTo>
                <a:cubicBezTo>
                  <a:pt x="12996658" y="972504"/>
                  <a:pt x="13002204" y="950319"/>
                  <a:pt x="13013296" y="934708"/>
                </a:cubicBezTo>
                <a:cubicBezTo>
                  <a:pt x="13024389" y="919096"/>
                  <a:pt x="13040862" y="911291"/>
                  <a:pt x="13062719" y="911291"/>
                </a:cubicBezTo>
                <a:close/>
                <a:moveTo>
                  <a:pt x="9681344" y="911291"/>
                </a:moveTo>
                <a:cubicBezTo>
                  <a:pt x="9697941" y="911291"/>
                  <a:pt x="9711704" y="915686"/>
                  <a:pt x="9722633" y="924478"/>
                </a:cubicBezTo>
                <a:cubicBezTo>
                  <a:pt x="9733560" y="933270"/>
                  <a:pt x="9742393" y="944403"/>
                  <a:pt x="9749131" y="957879"/>
                </a:cubicBezTo>
                <a:lnTo>
                  <a:pt x="9749131" y="1050315"/>
                </a:lnTo>
                <a:cubicBezTo>
                  <a:pt x="9741900" y="1061982"/>
                  <a:pt x="9732451" y="1071965"/>
                  <a:pt x="9720784" y="1080264"/>
                </a:cubicBezTo>
                <a:cubicBezTo>
                  <a:pt x="9709115" y="1088563"/>
                  <a:pt x="9694490" y="1092712"/>
                  <a:pt x="9676908" y="1092712"/>
                </a:cubicBezTo>
                <a:cubicBezTo>
                  <a:pt x="9656695" y="1092712"/>
                  <a:pt x="9641370" y="1084906"/>
                  <a:pt x="9630936" y="1069295"/>
                </a:cubicBezTo>
                <a:cubicBezTo>
                  <a:pt x="9620500" y="1053683"/>
                  <a:pt x="9615283" y="1031006"/>
                  <a:pt x="9615283" y="1001262"/>
                </a:cubicBezTo>
                <a:cubicBezTo>
                  <a:pt x="9615283" y="972504"/>
                  <a:pt x="9620830" y="950319"/>
                  <a:pt x="9631922" y="934708"/>
                </a:cubicBezTo>
                <a:cubicBezTo>
                  <a:pt x="9643014" y="919096"/>
                  <a:pt x="9659488" y="911291"/>
                  <a:pt x="9681344" y="911291"/>
                </a:cubicBezTo>
                <a:close/>
                <a:moveTo>
                  <a:pt x="9395594" y="911291"/>
                </a:moveTo>
                <a:cubicBezTo>
                  <a:pt x="9412191" y="911291"/>
                  <a:pt x="9425954" y="915686"/>
                  <a:pt x="9436882" y="924478"/>
                </a:cubicBezTo>
                <a:cubicBezTo>
                  <a:pt x="9447810" y="933270"/>
                  <a:pt x="9456643" y="944403"/>
                  <a:pt x="9463380" y="957879"/>
                </a:cubicBezTo>
                <a:lnTo>
                  <a:pt x="9463380" y="1050315"/>
                </a:lnTo>
                <a:cubicBezTo>
                  <a:pt x="9456150" y="1061982"/>
                  <a:pt x="9446701" y="1071965"/>
                  <a:pt x="9435033" y="1080264"/>
                </a:cubicBezTo>
                <a:cubicBezTo>
                  <a:pt x="9423366" y="1088563"/>
                  <a:pt x="9408740" y="1092712"/>
                  <a:pt x="9391157" y="1092712"/>
                </a:cubicBezTo>
                <a:cubicBezTo>
                  <a:pt x="9370944" y="1092712"/>
                  <a:pt x="9355620" y="1084906"/>
                  <a:pt x="9345185" y="1069295"/>
                </a:cubicBezTo>
                <a:cubicBezTo>
                  <a:pt x="9334751" y="1053683"/>
                  <a:pt x="9329533" y="1031006"/>
                  <a:pt x="9329533" y="1001262"/>
                </a:cubicBezTo>
                <a:cubicBezTo>
                  <a:pt x="9329533" y="972504"/>
                  <a:pt x="9335079" y="950319"/>
                  <a:pt x="9346171" y="934708"/>
                </a:cubicBezTo>
                <a:cubicBezTo>
                  <a:pt x="9357264" y="919096"/>
                  <a:pt x="9373738" y="911291"/>
                  <a:pt x="9395594" y="911291"/>
                </a:cubicBezTo>
                <a:close/>
                <a:moveTo>
                  <a:pt x="4995047" y="911291"/>
                </a:moveTo>
                <a:cubicBezTo>
                  <a:pt x="5011644" y="911291"/>
                  <a:pt x="5025408" y="915686"/>
                  <a:pt x="5036335" y="924478"/>
                </a:cubicBezTo>
                <a:cubicBezTo>
                  <a:pt x="5047264" y="933270"/>
                  <a:pt x="5056097" y="944403"/>
                  <a:pt x="5062834" y="957879"/>
                </a:cubicBezTo>
                <a:lnTo>
                  <a:pt x="5062834" y="1050315"/>
                </a:lnTo>
                <a:cubicBezTo>
                  <a:pt x="5055603" y="1061982"/>
                  <a:pt x="5046154" y="1071965"/>
                  <a:pt x="5034486" y="1080264"/>
                </a:cubicBezTo>
                <a:cubicBezTo>
                  <a:pt x="5022820" y="1088563"/>
                  <a:pt x="5008193" y="1092712"/>
                  <a:pt x="4990610" y="1092712"/>
                </a:cubicBezTo>
                <a:cubicBezTo>
                  <a:pt x="4970397" y="1092712"/>
                  <a:pt x="4955074" y="1084906"/>
                  <a:pt x="4944638" y="1069295"/>
                </a:cubicBezTo>
                <a:cubicBezTo>
                  <a:pt x="4934204" y="1053683"/>
                  <a:pt x="4928986" y="1031006"/>
                  <a:pt x="4928986" y="1001262"/>
                </a:cubicBezTo>
                <a:cubicBezTo>
                  <a:pt x="4928986" y="972504"/>
                  <a:pt x="4934532" y="950319"/>
                  <a:pt x="4945625" y="934708"/>
                </a:cubicBezTo>
                <a:cubicBezTo>
                  <a:pt x="4956717" y="919096"/>
                  <a:pt x="4973191" y="911291"/>
                  <a:pt x="4995047" y="911291"/>
                </a:cubicBezTo>
                <a:close/>
                <a:moveTo>
                  <a:pt x="13729399" y="911044"/>
                </a:moveTo>
                <a:cubicBezTo>
                  <a:pt x="13749448" y="911044"/>
                  <a:pt x="13764648" y="918850"/>
                  <a:pt x="13775001" y="934461"/>
                </a:cubicBezTo>
                <a:cubicBezTo>
                  <a:pt x="13785354" y="950073"/>
                  <a:pt x="13790530" y="972586"/>
                  <a:pt x="13790530" y="1002001"/>
                </a:cubicBezTo>
                <a:cubicBezTo>
                  <a:pt x="13790530" y="1031088"/>
                  <a:pt x="13784984" y="1053478"/>
                  <a:pt x="13773892" y="1069172"/>
                </a:cubicBezTo>
                <a:cubicBezTo>
                  <a:pt x="13762799" y="1084865"/>
                  <a:pt x="13746325" y="1092712"/>
                  <a:pt x="13724469" y="1092712"/>
                </a:cubicBezTo>
                <a:cubicBezTo>
                  <a:pt x="13708200" y="1092712"/>
                  <a:pt x="13694479" y="1088809"/>
                  <a:pt x="13683304" y="1081004"/>
                </a:cubicBezTo>
                <a:cubicBezTo>
                  <a:pt x="13672129" y="1073198"/>
                  <a:pt x="13663256" y="1063050"/>
                  <a:pt x="13656683" y="1050561"/>
                </a:cubicBezTo>
                <a:lnTo>
                  <a:pt x="13656683" y="957879"/>
                </a:lnTo>
                <a:cubicBezTo>
                  <a:pt x="13663421" y="945389"/>
                  <a:pt x="13672828" y="934461"/>
                  <a:pt x="13684907" y="925094"/>
                </a:cubicBezTo>
                <a:cubicBezTo>
                  <a:pt x="13696985" y="915728"/>
                  <a:pt x="13711815" y="911044"/>
                  <a:pt x="13729399" y="911044"/>
                </a:cubicBezTo>
                <a:close/>
                <a:moveTo>
                  <a:pt x="8861385" y="910798"/>
                </a:moveTo>
                <a:cubicBezTo>
                  <a:pt x="8881761" y="910798"/>
                  <a:pt x="8897167" y="918686"/>
                  <a:pt x="8907603" y="934461"/>
                </a:cubicBezTo>
                <a:cubicBezTo>
                  <a:pt x="8918038" y="950237"/>
                  <a:pt x="8923255" y="972915"/>
                  <a:pt x="8923255" y="1002494"/>
                </a:cubicBezTo>
                <a:cubicBezTo>
                  <a:pt x="8923255" y="1031252"/>
                  <a:pt x="8917668" y="1053478"/>
                  <a:pt x="8906494" y="1069172"/>
                </a:cubicBezTo>
                <a:cubicBezTo>
                  <a:pt x="8895319" y="1084865"/>
                  <a:pt x="8878886" y="1092712"/>
                  <a:pt x="8857194" y="1092712"/>
                </a:cubicBezTo>
                <a:cubicBezTo>
                  <a:pt x="8840761" y="1092712"/>
                  <a:pt x="8826957" y="1088727"/>
                  <a:pt x="8815783" y="1080757"/>
                </a:cubicBezTo>
                <a:cubicBezTo>
                  <a:pt x="8804608" y="1072787"/>
                  <a:pt x="8795817" y="1062722"/>
                  <a:pt x="8789408" y="1050561"/>
                </a:cubicBezTo>
                <a:lnTo>
                  <a:pt x="8789408" y="958125"/>
                </a:lnTo>
                <a:cubicBezTo>
                  <a:pt x="8796310" y="944979"/>
                  <a:pt x="8805717" y="933804"/>
                  <a:pt x="8817632" y="924601"/>
                </a:cubicBezTo>
                <a:cubicBezTo>
                  <a:pt x="8829545" y="915399"/>
                  <a:pt x="8844130" y="910798"/>
                  <a:pt x="8861385" y="910798"/>
                </a:cubicBezTo>
                <a:close/>
                <a:moveTo>
                  <a:pt x="6670638" y="910798"/>
                </a:moveTo>
                <a:cubicBezTo>
                  <a:pt x="6691015" y="910798"/>
                  <a:pt x="6706423" y="918686"/>
                  <a:pt x="6716857" y="934461"/>
                </a:cubicBezTo>
                <a:cubicBezTo>
                  <a:pt x="6727291" y="950237"/>
                  <a:pt x="6732509" y="972915"/>
                  <a:pt x="6732509" y="1002494"/>
                </a:cubicBezTo>
                <a:cubicBezTo>
                  <a:pt x="6732509" y="1031252"/>
                  <a:pt x="6726922" y="1053478"/>
                  <a:pt x="6715747" y="1069172"/>
                </a:cubicBezTo>
                <a:cubicBezTo>
                  <a:pt x="6704574" y="1084865"/>
                  <a:pt x="6688139" y="1092712"/>
                  <a:pt x="6666446" y="1092712"/>
                </a:cubicBezTo>
                <a:cubicBezTo>
                  <a:pt x="6650014" y="1092712"/>
                  <a:pt x="6636210" y="1088727"/>
                  <a:pt x="6625036" y="1080757"/>
                </a:cubicBezTo>
                <a:cubicBezTo>
                  <a:pt x="6613861" y="1072787"/>
                  <a:pt x="6605070" y="1062722"/>
                  <a:pt x="6598660" y="1050561"/>
                </a:cubicBezTo>
                <a:lnTo>
                  <a:pt x="6598660" y="958125"/>
                </a:lnTo>
                <a:cubicBezTo>
                  <a:pt x="6605563" y="944979"/>
                  <a:pt x="6614970" y="933804"/>
                  <a:pt x="6626885" y="924601"/>
                </a:cubicBezTo>
                <a:cubicBezTo>
                  <a:pt x="6638798" y="915399"/>
                  <a:pt x="6653382" y="910798"/>
                  <a:pt x="6670638" y="910798"/>
                </a:cubicBezTo>
                <a:close/>
                <a:moveTo>
                  <a:pt x="16733295" y="910058"/>
                </a:moveTo>
                <a:cubicBezTo>
                  <a:pt x="16751043" y="910058"/>
                  <a:pt x="16765175" y="914043"/>
                  <a:pt x="16775692" y="922013"/>
                </a:cubicBezTo>
                <a:cubicBezTo>
                  <a:pt x="16786210" y="929983"/>
                  <a:pt x="16793769" y="940952"/>
                  <a:pt x="16798370" y="954921"/>
                </a:cubicBezTo>
                <a:cubicBezTo>
                  <a:pt x="16802971" y="968889"/>
                  <a:pt x="16805271" y="984747"/>
                  <a:pt x="16805271" y="1002494"/>
                </a:cubicBezTo>
                <a:cubicBezTo>
                  <a:pt x="16805271" y="1019913"/>
                  <a:pt x="16802971" y="1035484"/>
                  <a:pt x="16798370" y="1049205"/>
                </a:cubicBezTo>
                <a:cubicBezTo>
                  <a:pt x="16793769" y="1062927"/>
                  <a:pt x="16786210" y="1073691"/>
                  <a:pt x="16775692" y="1081497"/>
                </a:cubicBezTo>
                <a:cubicBezTo>
                  <a:pt x="16765175" y="1089302"/>
                  <a:pt x="16751043" y="1093205"/>
                  <a:pt x="16733295" y="1093205"/>
                </a:cubicBezTo>
                <a:cubicBezTo>
                  <a:pt x="16716040" y="1093205"/>
                  <a:pt x="16702360" y="1089302"/>
                  <a:pt x="16692253" y="1081497"/>
                </a:cubicBezTo>
                <a:cubicBezTo>
                  <a:pt x="16682147" y="1073691"/>
                  <a:pt x="16674875" y="1062927"/>
                  <a:pt x="16670438" y="1049205"/>
                </a:cubicBezTo>
                <a:cubicBezTo>
                  <a:pt x="16666001" y="1035484"/>
                  <a:pt x="16663783" y="1019913"/>
                  <a:pt x="16663783" y="1002494"/>
                </a:cubicBezTo>
                <a:cubicBezTo>
                  <a:pt x="16663783" y="984747"/>
                  <a:pt x="16666001" y="968889"/>
                  <a:pt x="16670438" y="954921"/>
                </a:cubicBezTo>
                <a:cubicBezTo>
                  <a:pt x="16674875" y="940952"/>
                  <a:pt x="16682147" y="929983"/>
                  <a:pt x="16692253" y="922013"/>
                </a:cubicBezTo>
                <a:cubicBezTo>
                  <a:pt x="16702360" y="914043"/>
                  <a:pt x="16716040" y="910058"/>
                  <a:pt x="16733295" y="910058"/>
                </a:cubicBezTo>
                <a:close/>
                <a:moveTo>
                  <a:pt x="7065423" y="910058"/>
                </a:moveTo>
                <a:cubicBezTo>
                  <a:pt x="7083170" y="910058"/>
                  <a:pt x="7097305" y="914043"/>
                  <a:pt x="7107821" y="922013"/>
                </a:cubicBezTo>
                <a:cubicBezTo>
                  <a:pt x="7118337" y="929983"/>
                  <a:pt x="7125897" y="940952"/>
                  <a:pt x="7130497" y="954921"/>
                </a:cubicBezTo>
                <a:cubicBezTo>
                  <a:pt x="7135100" y="968889"/>
                  <a:pt x="7137400" y="984747"/>
                  <a:pt x="7137400" y="1002494"/>
                </a:cubicBezTo>
                <a:cubicBezTo>
                  <a:pt x="7137400" y="1019913"/>
                  <a:pt x="7135100" y="1035484"/>
                  <a:pt x="7130497" y="1049205"/>
                </a:cubicBezTo>
                <a:cubicBezTo>
                  <a:pt x="7125897" y="1062927"/>
                  <a:pt x="7118337" y="1073691"/>
                  <a:pt x="7107821" y="1081497"/>
                </a:cubicBezTo>
                <a:cubicBezTo>
                  <a:pt x="7097304" y="1089302"/>
                  <a:pt x="7083170" y="1093205"/>
                  <a:pt x="7065423" y="1093205"/>
                </a:cubicBezTo>
                <a:cubicBezTo>
                  <a:pt x="7048168" y="1093205"/>
                  <a:pt x="7034488" y="1089302"/>
                  <a:pt x="7024381" y="1081497"/>
                </a:cubicBezTo>
                <a:cubicBezTo>
                  <a:pt x="7014276" y="1073691"/>
                  <a:pt x="7007004" y="1062927"/>
                  <a:pt x="7002567" y="1049205"/>
                </a:cubicBezTo>
                <a:cubicBezTo>
                  <a:pt x="6998130" y="1035484"/>
                  <a:pt x="6995913" y="1019913"/>
                  <a:pt x="6995913" y="1002494"/>
                </a:cubicBezTo>
                <a:cubicBezTo>
                  <a:pt x="6995913" y="984747"/>
                  <a:pt x="6998130" y="968889"/>
                  <a:pt x="7002567" y="954921"/>
                </a:cubicBezTo>
                <a:cubicBezTo>
                  <a:pt x="7007004" y="940952"/>
                  <a:pt x="7014276" y="929983"/>
                  <a:pt x="7024381" y="922013"/>
                </a:cubicBezTo>
                <a:cubicBezTo>
                  <a:pt x="7034488" y="914043"/>
                  <a:pt x="7048168" y="910058"/>
                  <a:pt x="7065423" y="910058"/>
                </a:cubicBezTo>
                <a:close/>
                <a:moveTo>
                  <a:pt x="6379623" y="910058"/>
                </a:moveTo>
                <a:cubicBezTo>
                  <a:pt x="6397371" y="910058"/>
                  <a:pt x="6411503" y="914043"/>
                  <a:pt x="6422021" y="922013"/>
                </a:cubicBezTo>
                <a:cubicBezTo>
                  <a:pt x="6432537" y="929983"/>
                  <a:pt x="6440097" y="940952"/>
                  <a:pt x="6444699" y="954921"/>
                </a:cubicBezTo>
                <a:cubicBezTo>
                  <a:pt x="6449298" y="968889"/>
                  <a:pt x="6451600" y="984747"/>
                  <a:pt x="6451600" y="1002494"/>
                </a:cubicBezTo>
                <a:cubicBezTo>
                  <a:pt x="6451600" y="1019913"/>
                  <a:pt x="6449298" y="1035484"/>
                  <a:pt x="6444699" y="1049205"/>
                </a:cubicBezTo>
                <a:cubicBezTo>
                  <a:pt x="6440097" y="1062927"/>
                  <a:pt x="6432537" y="1073691"/>
                  <a:pt x="6422021" y="1081497"/>
                </a:cubicBezTo>
                <a:cubicBezTo>
                  <a:pt x="6411503" y="1089302"/>
                  <a:pt x="6397371" y="1093205"/>
                  <a:pt x="6379623" y="1093205"/>
                </a:cubicBezTo>
                <a:cubicBezTo>
                  <a:pt x="6362368" y="1093205"/>
                  <a:pt x="6348687" y="1089302"/>
                  <a:pt x="6338582" y="1081497"/>
                </a:cubicBezTo>
                <a:cubicBezTo>
                  <a:pt x="6328475" y="1073691"/>
                  <a:pt x="6321203" y="1062927"/>
                  <a:pt x="6316766" y="1049205"/>
                </a:cubicBezTo>
                <a:cubicBezTo>
                  <a:pt x="6312329" y="1035484"/>
                  <a:pt x="6310112" y="1019913"/>
                  <a:pt x="6310112" y="1002494"/>
                </a:cubicBezTo>
                <a:cubicBezTo>
                  <a:pt x="6310112" y="984747"/>
                  <a:pt x="6312329" y="968889"/>
                  <a:pt x="6316766" y="954921"/>
                </a:cubicBezTo>
                <a:cubicBezTo>
                  <a:pt x="6321203" y="940952"/>
                  <a:pt x="6328475" y="929983"/>
                  <a:pt x="6338582" y="922013"/>
                </a:cubicBezTo>
                <a:cubicBezTo>
                  <a:pt x="6348687" y="914043"/>
                  <a:pt x="6362368" y="910058"/>
                  <a:pt x="6379623" y="910058"/>
                </a:cubicBezTo>
                <a:close/>
                <a:moveTo>
                  <a:pt x="14529569" y="909319"/>
                </a:moveTo>
                <a:cubicBezTo>
                  <a:pt x="14549454" y="909319"/>
                  <a:pt x="14564983" y="915235"/>
                  <a:pt x="14576157" y="927066"/>
                </a:cubicBezTo>
                <a:cubicBezTo>
                  <a:pt x="14587330" y="938898"/>
                  <a:pt x="14593165" y="955989"/>
                  <a:pt x="14593658" y="978338"/>
                </a:cubicBezTo>
                <a:lnTo>
                  <a:pt x="14462522" y="978338"/>
                </a:lnTo>
                <a:cubicBezTo>
                  <a:pt x="14464329" y="955824"/>
                  <a:pt x="14470945" y="938693"/>
                  <a:pt x="14482365" y="926943"/>
                </a:cubicBezTo>
                <a:cubicBezTo>
                  <a:pt x="14493785" y="915193"/>
                  <a:pt x="14509521" y="909319"/>
                  <a:pt x="14529569" y="909319"/>
                </a:cubicBezTo>
                <a:close/>
                <a:moveTo>
                  <a:pt x="12796019" y="909319"/>
                </a:moveTo>
                <a:cubicBezTo>
                  <a:pt x="12815903" y="909319"/>
                  <a:pt x="12831432" y="915235"/>
                  <a:pt x="12842607" y="927066"/>
                </a:cubicBezTo>
                <a:cubicBezTo>
                  <a:pt x="12853782" y="938898"/>
                  <a:pt x="12859615" y="955989"/>
                  <a:pt x="12860108" y="978338"/>
                </a:cubicBezTo>
                <a:lnTo>
                  <a:pt x="12728972" y="978338"/>
                </a:lnTo>
                <a:cubicBezTo>
                  <a:pt x="12730780" y="955824"/>
                  <a:pt x="12737393" y="938693"/>
                  <a:pt x="12748815" y="926943"/>
                </a:cubicBezTo>
                <a:cubicBezTo>
                  <a:pt x="12760236" y="915193"/>
                  <a:pt x="12775970" y="909319"/>
                  <a:pt x="12796019" y="909319"/>
                </a:cubicBezTo>
                <a:close/>
                <a:moveTo>
                  <a:pt x="9128894" y="909319"/>
                </a:moveTo>
                <a:cubicBezTo>
                  <a:pt x="9148778" y="909319"/>
                  <a:pt x="9164307" y="915235"/>
                  <a:pt x="9175482" y="927066"/>
                </a:cubicBezTo>
                <a:cubicBezTo>
                  <a:pt x="9186657" y="938898"/>
                  <a:pt x="9192491" y="955989"/>
                  <a:pt x="9192984" y="978338"/>
                </a:cubicBezTo>
                <a:lnTo>
                  <a:pt x="9061847" y="978338"/>
                </a:lnTo>
                <a:cubicBezTo>
                  <a:pt x="9063655" y="955824"/>
                  <a:pt x="9070268" y="938693"/>
                  <a:pt x="9081690" y="926943"/>
                </a:cubicBezTo>
                <a:cubicBezTo>
                  <a:pt x="9093111" y="915193"/>
                  <a:pt x="9108845" y="909319"/>
                  <a:pt x="9128894" y="909319"/>
                </a:cubicBezTo>
                <a:close/>
                <a:moveTo>
                  <a:pt x="8147822" y="909319"/>
                </a:moveTo>
                <a:cubicBezTo>
                  <a:pt x="8167706" y="909319"/>
                  <a:pt x="8183236" y="915235"/>
                  <a:pt x="8194410" y="927066"/>
                </a:cubicBezTo>
                <a:cubicBezTo>
                  <a:pt x="8205584" y="938898"/>
                  <a:pt x="8211418" y="955989"/>
                  <a:pt x="8211910" y="978338"/>
                </a:cubicBezTo>
                <a:lnTo>
                  <a:pt x="8080775" y="978338"/>
                </a:lnTo>
                <a:cubicBezTo>
                  <a:pt x="8082583" y="955824"/>
                  <a:pt x="8089196" y="938693"/>
                  <a:pt x="8100617" y="926943"/>
                </a:cubicBezTo>
                <a:cubicBezTo>
                  <a:pt x="8112038" y="915193"/>
                  <a:pt x="8127775" y="909319"/>
                  <a:pt x="8147822" y="909319"/>
                </a:cubicBezTo>
                <a:close/>
                <a:moveTo>
                  <a:pt x="7766822" y="909319"/>
                </a:moveTo>
                <a:cubicBezTo>
                  <a:pt x="7786706" y="909319"/>
                  <a:pt x="7802236" y="915235"/>
                  <a:pt x="7813411" y="927066"/>
                </a:cubicBezTo>
                <a:cubicBezTo>
                  <a:pt x="7824584" y="938898"/>
                  <a:pt x="7830418" y="955989"/>
                  <a:pt x="7830911" y="978338"/>
                </a:cubicBezTo>
                <a:lnTo>
                  <a:pt x="7699775" y="978338"/>
                </a:lnTo>
                <a:cubicBezTo>
                  <a:pt x="7701582" y="955824"/>
                  <a:pt x="7708198" y="938693"/>
                  <a:pt x="7719619" y="926943"/>
                </a:cubicBezTo>
                <a:cubicBezTo>
                  <a:pt x="7731039" y="915193"/>
                  <a:pt x="7746774" y="909319"/>
                  <a:pt x="7766822" y="909319"/>
                </a:cubicBezTo>
                <a:close/>
                <a:moveTo>
                  <a:pt x="15821430" y="907840"/>
                </a:moveTo>
                <a:cubicBezTo>
                  <a:pt x="15837370" y="907840"/>
                  <a:pt x="15850188" y="912318"/>
                  <a:pt x="15859883" y="921274"/>
                </a:cubicBezTo>
                <a:cubicBezTo>
                  <a:pt x="15869578" y="930230"/>
                  <a:pt x="15874426" y="943993"/>
                  <a:pt x="15874426" y="962562"/>
                </a:cubicBezTo>
                <a:cubicBezTo>
                  <a:pt x="15874426" y="980310"/>
                  <a:pt x="15869292" y="993703"/>
                  <a:pt x="15859020" y="1002741"/>
                </a:cubicBezTo>
                <a:cubicBezTo>
                  <a:pt x="15848749" y="1011779"/>
                  <a:pt x="15835726" y="1016298"/>
                  <a:pt x="15819951" y="1016298"/>
                </a:cubicBezTo>
                <a:cubicBezTo>
                  <a:pt x="15805982" y="1016298"/>
                  <a:pt x="15793699" y="1011820"/>
                  <a:pt x="15783099" y="1002864"/>
                </a:cubicBezTo>
                <a:cubicBezTo>
                  <a:pt x="15772500" y="993908"/>
                  <a:pt x="15767200" y="980392"/>
                  <a:pt x="15767200" y="962315"/>
                </a:cubicBezTo>
                <a:cubicBezTo>
                  <a:pt x="15767200" y="944403"/>
                  <a:pt x="15772335" y="930846"/>
                  <a:pt x="15782606" y="921644"/>
                </a:cubicBezTo>
                <a:cubicBezTo>
                  <a:pt x="15792878" y="912441"/>
                  <a:pt x="15805819" y="907840"/>
                  <a:pt x="15821430" y="907840"/>
                </a:cubicBezTo>
                <a:close/>
                <a:moveTo>
                  <a:pt x="10354080" y="907840"/>
                </a:moveTo>
                <a:cubicBezTo>
                  <a:pt x="10370020" y="907840"/>
                  <a:pt x="10382838" y="912318"/>
                  <a:pt x="10392533" y="921274"/>
                </a:cubicBezTo>
                <a:cubicBezTo>
                  <a:pt x="10402228" y="930230"/>
                  <a:pt x="10407076" y="943993"/>
                  <a:pt x="10407076" y="962562"/>
                </a:cubicBezTo>
                <a:cubicBezTo>
                  <a:pt x="10407076" y="980310"/>
                  <a:pt x="10401942" y="993703"/>
                  <a:pt x="10391670" y="1002741"/>
                </a:cubicBezTo>
                <a:cubicBezTo>
                  <a:pt x="10381399" y="1011779"/>
                  <a:pt x="10368376" y="1016298"/>
                  <a:pt x="10352601" y="1016298"/>
                </a:cubicBezTo>
                <a:cubicBezTo>
                  <a:pt x="10338632" y="1016298"/>
                  <a:pt x="10326349" y="1011820"/>
                  <a:pt x="10315749" y="1002864"/>
                </a:cubicBezTo>
                <a:cubicBezTo>
                  <a:pt x="10305150" y="993908"/>
                  <a:pt x="10299850" y="980392"/>
                  <a:pt x="10299850" y="962315"/>
                </a:cubicBezTo>
                <a:cubicBezTo>
                  <a:pt x="10299850" y="944403"/>
                  <a:pt x="10304985" y="930846"/>
                  <a:pt x="10315256" y="921644"/>
                </a:cubicBezTo>
                <a:cubicBezTo>
                  <a:pt x="10325528" y="912441"/>
                  <a:pt x="10338469" y="907840"/>
                  <a:pt x="10354080" y="907840"/>
                </a:cubicBezTo>
                <a:close/>
                <a:moveTo>
                  <a:pt x="2629308" y="907840"/>
                </a:moveTo>
                <a:cubicBezTo>
                  <a:pt x="2645248" y="907840"/>
                  <a:pt x="2658066" y="912318"/>
                  <a:pt x="2667762" y="921274"/>
                </a:cubicBezTo>
                <a:cubicBezTo>
                  <a:pt x="2677457" y="930230"/>
                  <a:pt x="2682305" y="943993"/>
                  <a:pt x="2682305" y="962562"/>
                </a:cubicBezTo>
                <a:cubicBezTo>
                  <a:pt x="2682305" y="980310"/>
                  <a:pt x="2677169" y="993703"/>
                  <a:pt x="2666899" y="1002741"/>
                </a:cubicBezTo>
                <a:cubicBezTo>
                  <a:pt x="2656628" y="1011779"/>
                  <a:pt x="2643605" y="1016298"/>
                  <a:pt x="2627829" y="1016298"/>
                </a:cubicBezTo>
                <a:cubicBezTo>
                  <a:pt x="2613861" y="1016298"/>
                  <a:pt x="2601577" y="1011820"/>
                  <a:pt x="2590978" y="1002864"/>
                </a:cubicBezTo>
                <a:cubicBezTo>
                  <a:pt x="2580378" y="993908"/>
                  <a:pt x="2575079" y="980392"/>
                  <a:pt x="2575079" y="962315"/>
                </a:cubicBezTo>
                <a:cubicBezTo>
                  <a:pt x="2575079" y="944403"/>
                  <a:pt x="2580214" y="930846"/>
                  <a:pt x="2590484" y="921644"/>
                </a:cubicBezTo>
                <a:cubicBezTo>
                  <a:pt x="2600756" y="912441"/>
                  <a:pt x="2613696" y="907840"/>
                  <a:pt x="2629308" y="907840"/>
                </a:cubicBezTo>
                <a:close/>
                <a:moveTo>
                  <a:pt x="425316" y="882697"/>
                </a:moveTo>
                <a:cubicBezTo>
                  <a:pt x="408226" y="882697"/>
                  <a:pt x="393560" y="888777"/>
                  <a:pt x="381317" y="900938"/>
                </a:cubicBezTo>
                <a:cubicBezTo>
                  <a:pt x="369074" y="913098"/>
                  <a:pt x="362953" y="927806"/>
                  <a:pt x="362953" y="945061"/>
                </a:cubicBezTo>
                <a:cubicBezTo>
                  <a:pt x="362953" y="962315"/>
                  <a:pt x="369074" y="977064"/>
                  <a:pt x="381317" y="989307"/>
                </a:cubicBezTo>
                <a:cubicBezTo>
                  <a:pt x="393560" y="1001549"/>
                  <a:pt x="408226" y="1007671"/>
                  <a:pt x="425316" y="1007671"/>
                </a:cubicBezTo>
                <a:cubicBezTo>
                  <a:pt x="442571" y="1007671"/>
                  <a:pt x="457320" y="1001549"/>
                  <a:pt x="469563" y="989307"/>
                </a:cubicBezTo>
                <a:cubicBezTo>
                  <a:pt x="481805" y="977064"/>
                  <a:pt x="487927" y="962315"/>
                  <a:pt x="487927" y="945061"/>
                </a:cubicBezTo>
                <a:cubicBezTo>
                  <a:pt x="487927" y="927806"/>
                  <a:pt x="481805" y="913098"/>
                  <a:pt x="469563" y="900938"/>
                </a:cubicBezTo>
                <a:cubicBezTo>
                  <a:pt x="457320" y="888777"/>
                  <a:pt x="442571" y="882697"/>
                  <a:pt x="425316" y="882697"/>
                </a:cubicBezTo>
                <a:close/>
                <a:moveTo>
                  <a:pt x="15339543" y="881958"/>
                </a:moveTo>
                <a:lnTo>
                  <a:pt x="15339543" y="1122045"/>
                </a:lnTo>
                <a:lnTo>
                  <a:pt x="15380708" y="1122045"/>
                </a:lnTo>
                <a:lnTo>
                  <a:pt x="15380708" y="881958"/>
                </a:lnTo>
                <a:close/>
                <a:moveTo>
                  <a:pt x="14803678" y="881958"/>
                </a:moveTo>
                <a:lnTo>
                  <a:pt x="14803678" y="1038729"/>
                </a:lnTo>
                <a:cubicBezTo>
                  <a:pt x="14803678" y="1065844"/>
                  <a:pt x="14809840" y="1087125"/>
                  <a:pt x="14822165" y="1102572"/>
                </a:cubicBezTo>
                <a:cubicBezTo>
                  <a:pt x="14834490" y="1118019"/>
                  <a:pt x="14854539" y="1125743"/>
                  <a:pt x="14882310" y="1125743"/>
                </a:cubicBezTo>
                <a:cubicBezTo>
                  <a:pt x="14903509" y="1125743"/>
                  <a:pt x="14921133" y="1121347"/>
                  <a:pt x="14935184" y="1112555"/>
                </a:cubicBezTo>
                <a:cubicBezTo>
                  <a:pt x="14949234" y="1103763"/>
                  <a:pt x="14960121" y="1094602"/>
                  <a:pt x="14967844" y="1085071"/>
                </a:cubicBezTo>
                <a:lnTo>
                  <a:pt x="14969077" y="1122045"/>
                </a:lnTo>
                <a:lnTo>
                  <a:pt x="15008763" y="1122045"/>
                </a:lnTo>
                <a:lnTo>
                  <a:pt x="15008763" y="881958"/>
                </a:lnTo>
                <a:lnTo>
                  <a:pt x="14967351" y="881958"/>
                </a:lnTo>
                <a:lnTo>
                  <a:pt x="14967351" y="1052040"/>
                </a:lnTo>
                <a:cubicBezTo>
                  <a:pt x="14959957" y="1061900"/>
                  <a:pt x="14950179" y="1070568"/>
                  <a:pt x="14938018" y="1078046"/>
                </a:cubicBezTo>
                <a:cubicBezTo>
                  <a:pt x="14925858" y="1085523"/>
                  <a:pt x="14910740" y="1089261"/>
                  <a:pt x="14892663" y="1089261"/>
                </a:cubicBezTo>
                <a:cubicBezTo>
                  <a:pt x="14879681" y="1089261"/>
                  <a:pt x="14869739" y="1086878"/>
                  <a:pt x="14862837" y="1082113"/>
                </a:cubicBezTo>
                <a:cubicBezTo>
                  <a:pt x="14855935" y="1077347"/>
                  <a:pt x="14851252" y="1070692"/>
                  <a:pt x="14848787" y="1062147"/>
                </a:cubicBezTo>
                <a:cubicBezTo>
                  <a:pt x="14846322" y="1053601"/>
                  <a:pt x="14845089" y="1043906"/>
                  <a:pt x="14845089" y="1033060"/>
                </a:cubicBezTo>
                <a:lnTo>
                  <a:pt x="14845089" y="881958"/>
                </a:lnTo>
                <a:close/>
                <a:moveTo>
                  <a:pt x="10872318" y="881958"/>
                </a:moveTo>
                <a:lnTo>
                  <a:pt x="10872318" y="1122045"/>
                </a:lnTo>
                <a:lnTo>
                  <a:pt x="10913483" y="1122045"/>
                </a:lnTo>
                <a:lnTo>
                  <a:pt x="10913483" y="881958"/>
                </a:lnTo>
                <a:close/>
                <a:moveTo>
                  <a:pt x="9872192" y="881958"/>
                </a:moveTo>
                <a:lnTo>
                  <a:pt x="9872192" y="1122045"/>
                </a:lnTo>
                <a:lnTo>
                  <a:pt x="9913357" y="1122045"/>
                </a:lnTo>
                <a:lnTo>
                  <a:pt x="9913357" y="881958"/>
                </a:lnTo>
                <a:close/>
                <a:moveTo>
                  <a:pt x="6843246" y="881958"/>
                </a:moveTo>
                <a:lnTo>
                  <a:pt x="6843246" y="1122045"/>
                </a:lnTo>
                <a:lnTo>
                  <a:pt x="6884411" y="1122045"/>
                </a:lnTo>
                <a:lnTo>
                  <a:pt x="6884411" y="881958"/>
                </a:lnTo>
                <a:close/>
                <a:moveTo>
                  <a:pt x="5728821" y="881958"/>
                </a:moveTo>
                <a:lnTo>
                  <a:pt x="5728821" y="1122045"/>
                </a:lnTo>
                <a:lnTo>
                  <a:pt x="5769986" y="1122045"/>
                </a:lnTo>
                <a:lnTo>
                  <a:pt x="5769986" y="881958"/>
                </a:lnTo>
                <a:close/>
                <a:moveTo>
                  <a:pt x="2423646" y="881958"/>
                </a:moveTo>
                <a:lnTo>
                  <a:pt x="2423646" y="1122045"/>
                </a:lnTo>
                <a:lnTo>
                  <a:pt x="2464811" y="1122045"/>
                </a:lnTo>
                <a:lnTo>
                  <a:pt x="2464811" y="881958"/>
                </a:lnTo>
                <a:close/>
                <a:moveTo>
                  <a:pt x="12654307" y="879000"/>
                </a:moveTo>
                <a:cubicBezTo>
                  <a:pt x="12635080" y="879000"/>
                  <a:pt x="12619469" y="883190"/>
                  <a:pt x="12607472" y="891571"/>
                </a:cubicBezTo>
                <a:cubicBezTo>
                  <a:pt x="12595476" y="899952"/>
                  <a:pt x="12586110" y="910387"/>
                  <a:pt x="12579372" y="922876"/>
                </a:cubicBezTo>
                <a:lnTo>
                  <a:pt x="12577893" y="881958"/>
                </a:lnTo>
                <a:lnTo>
                  <a:pt x="12539193" y="881958"/>
                </a:lnTo>
                <a:lnTo>
                  <a:pt x="12539193" y="1122045"/>
                </a:lnTo>
                <a:lnTo>
                  <a:pt x="12580358" y="1122045"/>
                </a:lnTo>
                <a:lnTo>
                  <a:pt x="12580358" y="953442"/>
                </a:lnTo>
                <a:cubicBezTo>
                  <a:pt x="12585617" y="946211"/>
                  <a:pt x="12591615" y="939843"/>
                  <a:pt x="12598352" y="934338"/>
                </a:cubicBezTo>
                <a:cubicBezTo>
                  <a:pt x="12605090" y="928833"/>
                  <a:pt x="12612978" y="924519"/>
                  <a:pt x="12622016" y="921397"/>
                </a:cubicBezTo>
                <a:cubicBezTo>
                  <a:pt x="12631053" y="918275"/>
                  <a:pt x="12641571" y="916714"/>
                  <a:pt x="12653567" y="916714"/>
                </a:cubicBezTo>
                <a:lnTo>
                  <a:pt x="12659237" y="916714"/>
                </a:lnTo>
                <a:lnTo>
                  <a:pt x="12659237" y="879000"/>
                </a:lnTo>
                <a:close/>
                <a:moveTo>
                  <a:pt x="6234459" y="879000"/>
                </a:moveTo>
                <a:cubicBezTo>
                  <a:pt x="6215233" y="879000"/>
                  <a:pt x="6199622" y="883190"/>
                  <a:pt x="6187625" y="891571"/>
                </a:cubicBezTo>
                <a:cubicBezTo>
                  <a:pt x="6175629" y="899952"/>
                  <a:pt x="6166262" y="910387"/>
                  <a:pt x="6159525" y="922876"/>
                </a:cubicBezTo>
                <a:lnTo>
                  <a:pt x="6158046" y="881958"/>
                </a:lnTo>
                <a:lnTo>
                  <a:pt x="6119346" y="881958"/>
                </a:lnTo>
                <a:lnTo>
                  <a:pt x="6119346" y="1122045"/>
                </a:lnTo>
                <a:lnTo>
                  <a:pt x="6160510" y="1122045"/>
                </a:lnTo>
                <a:lnTo>
                  <a:pt x="6160510" y="953442"/>
                </a:lnTo>
                <a:cubicBezTo>
                  <a:pt x="6165768" y="946211"/>
                  <a:pt x="6171768" y="939843"/>
                  <a:pt x="6178505" y="934338"/>
                </a:cubicBezTo>
                <a:cubicBezTo>
                  <a:pt x="6185243" y="928833"/>
                  <a:pt x="6193129" y="924519"/>
                  <a:pt x="6202169" y="921397"/>
                </a:cubicBezTo>
                <a:cubicBezTo>
                  <a:pt x="6211207" y="918275"/>
                  <a:pt x="6221724" y="916714"/>
                  <a:pt x="6233720" y="916714"/>
                </a:cubicBezTo>
                <a:lnTo>
                  <a:pt x="6239391" y="916714"/>
                </a:lnTo>
                <a:lnTo>
                  <a:pt x="6239391" y="879000"/>
                </a:lnTo>
                <a:close/>
                <a:moveTo>
                  <a:pt x="16341556" y="878507"/>
                </a:moveTo>
                <a:cubicBezTo>
                  <a:pt x="16320029" y="878507"/>
                  <a:pt x="16302363" y="882820"/>
                  <a:pt x="16288559" y="891448"/>
                </a:cubicBezTo>
                <a:cubicBezTo>
                  <a:pt x="16274755" y="900075"/>
                  <a:pt x="16264156" y="909237"/>
                  <a:pt x="16256761" y="918932"/>
                </a:cubicBezTo>
                <a:lnTo>
                  <a:pt x="16255282" y="881958"/>
                </a:lnTo>
                <a:lnTo>
                  <a:pt x="16215843" y="881958"/>
                </a:lnTo>
                <a:lnTo>
                  <a:pt x="16215843" y="1122045"/>
                </a:lnTo>
                <a:lnTo>
                  <a:pt x="16257008" y="1122045"/>
                </a:lnTo>
                <a:lnTo>
                  <a:pt x="16257008" y="951963"/>
                </a:lnTo>
                <a:cubicBezTo>
                  <a:pt x="16264403" y="942267"/>
                  <a:pt x="16274181" y="933352"/>
                  <a:pt x="16286341" y="925218"/>
                </a:cubicBezTo>
                <a:cubicBezTo>
                  <a:pt x="16298502" y="917083"/>
                  <a:pt x="16313538" y="913016"/>
                  <a:pt x="16331450" y="913016"/>
                </a:cubicBezTo>
                <a:cubicBezTo>
                  <a:pt x="16343447" y="913016"/>
                  <a:pt x="16352608" y="915604"/>
                  <a:pt x="16358934" y="920781"/>
                </a:cubicBezTo>
                <a:cubicBezTo>
                  <a:pt x="16365262" y="925957"/>
                  <a:pt x="16369657" y="933064"/>
                  <a:pt x="16372122" y="942103"/>
                </a:cubicBezTo>
                <a:cubicBezTo>
                  <a:pt x="16374587" y="951141"/>
                  <a:pt x="16375819" y="961494"/>
                  <a:pt x="16375819" y="973161"/>
                </a:cubicBezTo>
                <a:lnTo>
                  <a:pt x="16375819" y="1122045"/>
                </a:lnTo>
                <a:lnTo>
                  <a:pt x="16416984" y="1122045"/>
                </a:lnTo>
                <a:lnTo>
                  <a:pt x="16416984" y="967245"/>
                </a:lnTo>
                <a:cubicBezTo>
                  <a:pt x="16416984" y="939145"/>
                  <a:pt x="16410987" y="917330"/>
                  <a:pt x="16398990" y="901801"/>
                </a:cubicBezTo>
                <a:cubicBezTo>
                  <a:pt x="16386994" y="886271"/>
                  <a:pt x="16367850" y="878507"/>
                  <a:pt x="16341556" y="878507"/>
                </a:cubicBezTo>
                <a:close/>
                <a:moveTo>
                  <a:pt x="15589081" y="878507"/>
                </a:moveTo>
                <a:cubicBezTo>
                  <a:pt x="15567553" y="878507"/>
                  <a:pt x="15549888" y="882820"/>
                  <a:pt x="15536084" y="891448"/>
                </a:cubicBezTo>
                <a:cubicBezTo>
                  <a:pt x="15522280" y="900075"/>
                  <a:pt x="15511681" y="909237"/>
                  <a:pt x="15504286" y="918932"/>
                </a:cubicBezTo>
                <a:lnTo>
                  <a:pt x="15502807" y="881958"/>
                </a:lnTo>
                <a:lnTo>
                  <a:pt x="15463368" y="881958"/>
                </a:lnTo>
                <a:lnTo>
                  <a:pt x="15463368" y="1122045"/>
                </a:lnTo>
                <a:lnTo>
                  <a:pt x="15504533" y="1122045"/>
                </a:lnTo>
                <a:lnTo>
                  <a:pt x="15504533" y="951963"/>
                </a:lnTo>
                <a:cubicBezTo>
                  <a:pt x="15511928" y="942267"/>
                  <a:pt x="15521705" y="933352"/>
                  <a:pt x="15533866" y="925218"/>
                </a:cubicBezTo>
                <a:cubicBezTo>
                  <a:pt x="15546027" y="917083"/>
                  <a:pt x="15561063" y="913016"/>
                  <a:pt x="15578975" y="913016"/>
                </a:cubicBezTo>
                <a:cubicBezTo>
                  <a:pt x="15590970" y="913016"/>
                  <a:pt x="15600133" y="915604"/>
                  <a:pt x="15606459" y="920781"/>
                </a:cubicBezTo>
                <a:cubicBezTo>
                  <a:pt x="15612785" y="925957"/>
                  <a:pt x="15617182" y="933064"/>
                  <a:pt x="15619647" y="942103"/>
                </a:cubicBezTo>
                <a:cubicBezTo>
                  <a:pt x="15622112" y="951141"/>
                  <a:pt x="15623344" y="961494"/>
                  <a:pt x="15623344" y="973161"/>
                </a:cubicBezTo>
                <a:lnTo>
                  <a:pt x="15623344" y="1122045"/>
                </a:lnTo>
                <a:lnTo>
                  <a:pt x="15664509" y="1122045"/>
                </a:lnTo>
                <a:lnTo>
                  <a:pt x="15664509" y="967245"/>
                </a:lnTo>
                <a:cubicBezTo>
                  <a:pt x="15664509" y="939145"/>
                  <a:pt x="15658510" y="917330"/>
                  <a:pt x="15646515" y="901801"/>
                </a:cubicBezTo>
                <a:cubicBezTo>
                  <a:pt x="15634519" y="886271"/>
                  <a:pt x="15615374" y="878507"/>
                  <a:pt x="15589081" y="878507"/>
                </a:cubicBezTo>
                <a:close/>
                <a:moveTo>
                  <a:pt x="11121856" y="878507"/>
                </a:moveTo>
                <a:cubicBezTo>
                  <a:pt x="11100328" y="878507"/>
                  <a:pt x="11082663" y="882820"/>
                  <a:pt x="11068859" y="891448"/>
                </a:cubicBezTo>
                <a:cubicBezTo>
                  <a:pt x="11055055" y="900075"/>
                  <a:pt x="11044456" y="909237"/>
                  <a:pt x="11037061" y="918932"/>
                </a:cubicBezTo>
                <a:lnTo>
                  <a:pt x="11035582" y="881958"/>
                </a:lnTo>
                <a:lnTo>
                  <a:pt x="10996143" y="881958"/>
                </a:lnTo>
                <a:lnTo>
                  <a:pt x="10996143" y="1122045"/>
                </a:lnTo>
                <a:lnTo>
                  <a:pt x="11037308" y="1122045"/>
                </a:lnTo>
                <a:lnTo>
                  <a:pt x="11037308" y="951963"/>
                </a:lnTo>
                <a:cubicBezTo>
                  <a:pt x="11044703" y="942267"/>
                  <a:pt x="11054480" y="933352"/>
                  <a:pt x="11066641" y="925218"/>
                </a:cubicBezTo>
                <a:cubicBezTo>
                  <a:pt x="11078800" y="917083"/>
                  <a:pt x="11093837" y="913016"/>
                  <a:pt x="11111750" y="913016"/>
                </a:cubicBezTo>
                <a:cubicBezTo>
                  <a:pt x="11123745" y="913016"/>
                  <a:pt x="11132906" y="915604"/>
                  <a:pt x="11139234" y="920781"/>
                </a:cubicBezTo>
                <a:cubicBezTo>
                  <a:pt x="11145560" y="925957"/>
                  <a:pt x="11149957" y="933064"/>
                  <a:pt x="11152422" y="942103"/>
                </a:cubicBezTo>
                <a:cubicBezTo>
                  <a:pt x="11154887" y="951141"/>
                  <a:pt x="11156119" y="961494"/>
                  <a:pt x="11156119" y="973161"/>
                </a:cubicBezTo>
                <a:lnTo>
                  <a:pt x="11156119" y="1122045"/>
                </a:lnTo>
                <a:lnTo>
                  <a:pt x="11197284" y="1122045"/>
                </a:lnTo>
                <a:lnTo>
                  <a:pt x="11197284" y="967245"/>
                </a:lnTo>
                <a:cubicBezTo>
                  <a:pt x="11197284" y="939145"/>
                  <a:pt x="11191285" y="917330"/>
                  <a:pt x="11179290" y="901801"/>
                </a:cubicBezTo>
                <a:cubicBezTo>
                  <a:pt x="11167293" y="886271"/>
                  <a:pt x="11148149" y="878507"/>
                  <a:pt x="11121856" y="878507"/>
                </a:cubicBezTo>
                <a:close/>
                <a:moveTo>
                  <a:pt x="10121731" y="878507"/>
                </a:moveTo>
                <a:cubicBezTo>
                  <a:pt x="10100204" y="878507"/>
                  <a:pt x="10082538" y="882820"/>
                  <a:pt x="10068734" y="891448"/>
                </a:cubicBezTo>
                <a:cubicBezTo>
                  <a:pt x="10054930" y="900075"/>
                  <a:pt x="10044331" y="909237"/>
                  <a:pt x="10036936" y="918932"/>
                </a:cubicBezTo>
                <a:lnTo>
                  <a:pt x="10035457" y="881958"/>
                </a:lnTo>
                <a:lnTo>
                  <a:pt x="9996017" y="881958"/>
                </a:lnTo>
                <a:lnTo>
                  <a:pt x="9996017" y="1122045"/>
                </a:lnTo>
                <a:lnTo>
                  <a:pt x="10037183" y="1122045"/>
                </a:lnTo>
                <a:lnTo>
                  <a:pt x="10037183" y="951963"/>
                </a:lnTo>
                <a:cubicBezTo>
                  <a:pt x="10044578" y="942267"/>
                  <a:pt x="10054356" y="933352"/>
                  <a:pt x="10066516" y="925218"/>
                </a:cubicBezTo>
                <a:cubicBezTo>
                  <a:pt x="10078677" y="917083"/>
                  <a:pt x="10093713" y="913016"/>
                  <a:pt x="10111625" y="913016"/>
                </a:cubicBezTo>
                <a:cubicBezTo>
                  <a:pt x="10123622" y="913016"/>
                  <a:pt x="10132783" y="915604"/>
                  <a:pt x="10139109" y="920781"/>
                </a:cubicBezTo>
                <a:cubicBezTo>
                  <a:pt x="10145437" y="925957"/>
                  <a:pt x="10149832" y="933064"/>
                  <a:pt x="10152297" y="942103"/>
                </a:cubicBezTo>
                <a:cubicBezTo>
                  <a:pt x="10154762" y="951141"/>
                  <a:pt x="10155994" y="961494"/>
                  <a:pt x="10155994" y="973161"/>
                </a:cubicBezTo>
                <a:lnTo>
                  <a:pt x="10155994" y="1122045"/>
                </a:lnTo>
                <a:lnTo>
                  <a:pt x="10197159" y="1122045"/>
                </a:lnTo>
                <a:lnTo>
                  <a:pt x="10197159" y="967245"/>
                </a:lnTo>
                <a:cubicBezTo>
                  <a:pt x="10197159" y="939145"/>
                  <a:pt x="10191162" y="917330"/>
                  <a:pt x="10179165" y="901801"/>
                </a:cubicBezTo>
                <a:cubicBezTo>
                  <a:pt x="10167169" y="886271"/>
                  <a:pt x="10148025" y="878507"/>
                  <a:pt x="10121731" y="878507"/>
                </a:cubicBezTo>
                <a:close/>
                <a:moveTo>
                  <a:pt x="8442619" y="878507"/>
                </a:moveTo>
                <a:cubicBezTo>
                  <a:pt x="8422243" y="878507"/>
                  <a:pt x="8405237" y="882820"/>
                  <a:pt x="8391597" y="891448"/>
                </a:cubicBezTo>
                <a:cubicBezTo>
                  <a:pt x="8377957" y="900075"/>
                  <a:pt x="8367605" y="909237"/>
                  <a:pt x="8360539" y="918932"/>
                </a:cubicBezTo>
                <a:lnTo>
                  <a:pt x="8359059" y="881958"/>
                </a:lnTo>
                <a:lnTo>
                  <a:pt x="8319620" y="881958"/>
                </a:lnTo>
                <a:lnTo>
                  <a:pt x="8319620" y="1122045"/>
                </a:lnTo>
                <a:lnTo>
                  <a:pt x="8360785" y="1122045"/>
                </a:lnTo>
                <a:lnTo>
                  <a:pt x="8360785" y="951963"/>
                </a:lnTo>
                <a:cubicBezTo>
                  <a:pt x="8367852" y="942267"/>
                  <a:pt x="8377219" y="933352"/>
                  <a:pt x="8388887" y="925218"/>
                </a:cubicBezTo>
                <a:cubicBezTo>
                  <a:pt x="8400554" y="917083"/>
                  <a:pt x="8414848" y="913016"/>
                  <a:pt x="8431773" y="913016"/>
                </a:cubicBezTo>
                <a:cubicBezTo>
                  <a:pt x="8443769" y="913016"/>
                  <a:pt x="8452973" y="915604"/>
                  <a:pt x="8459381" y="920781"/>
                </a:cubicBezTo>
                <a:cubicBezTo>
                  <a:pt x="8465790" y="925957"/>
                  <a:pt x="8470187" y="933064"/>
                  <a:pt x="8472569" y="942103"/>
                </a:cubicBezTo>
                <a:cubicBezTo>
                  <a:pt x="8474951" y="951141"/>
                  <a:pt x="8476143" y="961494"/>
                  <a:pt x="8476143" y="973161"/>
                </a:cubicBezTo>
                <a:lnTo>
                  <a:pt x="8476143" y="1122045"/>
                </a:lnTo>
                <a:lnTo>
                  <a:pt x="8517555" y="1122045"/>
                </a:lnTo>
                <a:lnTo>
                  <a:pt x="8517555" y="967245"/>
                </a:lnTo>
                <a:lnTo>
                  <a:pt x="8516653" y="950938"/>
                </a:lnTo>
                <a:lnTo>
                  <a:pt x="8544915" y="924971"/>
                </a:lnTo>
                <a:cubicBezTo>
                  <a:pt x="8556583" y="917001"/>
                  <a:pt x="8570961" y="913016"/>
                  <a:pt x="8588053" y="913016"/>
                </a:cubicBezTo>
                <a:cubicBezTo>
                  <a:pt x="8599885" y="913016"/>
                  <a:pt x="8609005" y="915604"/>
                  <a:pt x="8615414" y="920781"/>
                </a:cubicBezTo>
                <a:cubicBezTo>
                  <a:pt x="8621823" y="925957"/>
                  <a:pt x="8626219" y="933064"/>
                  <a:pt x="8628602" y="942103"/>
                </a:cubicBezTo>
                <a:cubicBezTo>
                  <a:pt x="8630983" y="951141"/>
                  <a:pt x="8632176" y="961494"/>
                  <a:pt x="8632176" y="973161"/>
                </a:cubicBezTo>
                <a:lnTo>
                  <a:pt x="8632176" y="1122045"/>
                </a:lnTo>
                <a:lnTo>
                  <a:pt x="8673341" y="1122045"/>
                </a:lnTo>
                <a:lnTo>
                  <a:pt x="8673341" y="967245"/>
                </a:lnTo>
                <a:cubicBezTo>
                  <a:pt x="8673341" y="939309"/>
                  <a:pt x="8667507" y="917535"/>
                  <a:pt x="8655840" y="901924"/>
                </a:cubicBezTo>
                <a:cubicBezTo>
                  <a:pt x="8644171" y="886312"/>
                  <a:pt x="8625027" y="878507"/>
                  <a:pt x="8598406" y="878507"/>
                </a:cubicBezTo>
                <a:cubicBezTo>
                  <a:pt x="8578029" y="878507"/>
                  <a:pt x="8560568" y="883026"/>
                  <a:pt x="8546025" y="892064"/>
                </a:cubicBezTo>
                <a:lnTo>
                  <a:pt x="8510051" y="921284"/>
                </a:lnTo>
                <a:lnTo>
                  <a:pt x="8507711" y="914788"/>
                </a:lnTo>
                <a:cubicBezTo>
                  <a:pt x="8505523" y="910115"/>
                  <a:pt x="8502971" y="905827"/>
                  <a:pt x="8500053" y="901924"/>
                </a:cubicBezTo>
                <a:cubicBezTo>
                  <a:pt x="8488385" y="886312"/>
                  <a:pt x="8469241" y="878507"/>
                  <a:pt x="8442619" y="878507"/>
                </a:cubicBezTo>
                <a:close/>
                <a:moveTo>
                  <a:pt x="7366298" y="878507"/>
                </a:moveTo>
                <a:cubicBezTo>
                  <a:pt x="7345921" y="878507"/>
                  <a:pt x="7328913" y="882820"/>
                  <a:pt x="7315272" y="891448"/>
                </a:cubicBezTo>
                <a:cubicBezTo>
                  <a:pt x="7301633" y="900075"/>
                  <a:pt x="7291280" y="909237"/>
                  <a:pt x="7284214" y="918932"/>
                </a:cubicBezTo>
                <a:lnTo>
                  <a:pt x="7282736" y="881958"/>
                </a:lnTo>
                <a:lnTo>
                  <a:pt x="7243296" y="881958"/>
                </a:lnTo>
                <a:lnTo>
                  <a:pt x="7243296" y="1122045"/>
                </a:lnTo>
                <a:lnTo>
                  <a:pt x="7284460" y="1122045"/>
                </a:lnTo>
                <a:lnTo>
                  <a:pt x="7284460" y="951963"/>
                </a:lnTo>
                <a:cubicBezTo>
                  <a:pt x="7291526" y="942267"/>
                  <a:pt x="7300894" y="933352"/>
                  <a:pt x="7312561" y="925218"/>
                </a:cubicBezTo>
                <a:cubicBezTo>
                  <a:pt x="7324228" y="917083"/>
                  <a:pt x="7338526" y="913016"/>
                  <a:pt x="7355452" y="913016"/>
                </a:cubicBezTo>
                <a:cubicBezTo>
                  <a:pt x="7367448" y="913016"/>
                  <a:pt x="7376651" y="915604"/>
                  <a:pt x="7383060" y="920781"/>
                </a:cubicBezTo>
                <a:cubicBezTo>
                  <a:pt x="7389468" y="925957"/>
                  <a:pt x="7393865" y="933064"/>
                  <a:pt x="7396247" y="942103"/>
                </a:cubicBezTo>
                <a:cubicBezTo>
                  <a:pt x="7398630" y="951141"/>
                  <a:pt x="7399820" y="961494"/>
                  <a:pt x="7399820" y="973161"/>
                </a:cubicBezTo>
                <a:lnTo>
                  <a:pt x="7399820" y="1122045"/>
                </a:lnTo>
                <a:lnTo>
                  <a:pt x="7441232" y="1122045"/>
                </a:lnTo>
                <a:lnTo>
                  <a:pt x="7441232" y="967245"/>
                </a:lnTo>
                <a:lnTo>
                  <a:pt x="7440332" y="950939"/>
                </a:lnTo>
                <a:lnTo>
                  <a:pt x="7468594" y="924971"/>
                </a:lnTo>
                <a:cubicBezTo>
                  <a:pt x="7480261" y="917001"/>
                  <a:pt x="7494640" y="913016"/>
                  <a:pt x="7511731" y="913016"/>
                </a:cubicBezTo>
                <a:cubicBezTo>
                  <a:pt x="7523563" y="913016"/>
                  <a:pt x="7532683" y="915604"/>
                  <a:pt x="7539091" y="920781"/>
                </a:cubicBezTo>
                <a:cubicBezTo>
                  <a:pt x="7545501" y="925957"/>
                  <a:pt x="7549898" y="933064"/>
                  <a:pt x="7552280" y="942103"/>
                </a:cubicBezTo>
                <a:cubicBezTo>
                  <a:pt x="7554662" y="951141"/>
                  <a:pt x="7555853" y="961494"/>
                  <a:pt x="7555853" y="973161"/>
                </a:cubicBezTo>
                <a:lnTo>
                  <a:pt x="7555853" y="1122045"/>
                </a:lnTo>
                <a:lnTo>
                  <a:pt x="7597019" y="1122045"/>
                </a:lnTo>
                <a:lnTo>
                  <a:pt x="7597019" y="967245"/>
                </a:lnTo>
                <a:cubicBezTo>
                  <a:pt x="7597019" y="939309"/>
                  <a:pt x="7591185" y="917535"/>
                  <a:pt x="7579518" y="901924"/>
                </a:cubicBezTo>
                <a:cubicBezTo>
                  <a:pt x="7567850" y="886312"/>
                  <a:pt x="7548705" y="878507"/>
                  <a:pt x="7522083" y="878507"/>
                </a:cubicBezTo>
                <a:cubicBezTo>
                  <a:pt x="7501707" y="878507"/>
                  <a:pt x="7484246" y="883026"/>
                  <a:pt x="7469703" y="892064"/>
                </a:cubicBezTo>
                <a:lnTo>
                  <a:pt x="7433730" y="921285"/>
                </a:lnTo>
                <a:lnTo>
                  <a:pt x="7431388" y="914788"/>
                </a:lnTo>
                <a:cubicBezTo>
                  <a:pt x="7429201" y="910115"/>
                  <a:pt x="7426649" y="905827"/>
                  <a:pt x="7423731" y="901924"/>
                </a:cubicBezTo>
                <a:cubicBezTo>
                  <a:pt x="7412064" y="886312"/>
                  <a:pt x="7392920" y="878507"/>
                  <a:pt x="7366298" y="878507"/>
                </a:cubicBezTo>
                <a:close/>
                <a:moveTo>
                  <a:pt x="5423197" y="878507"/>
                </a:moveTo>
                <a:cubicBezTo>
                  <a:pt x="5402820" y="878507"/>
                  <a:pt x="5385812" y="882820"/>
                  <a:pt x="5372173" y="891448"/>
                </a:cubicBezTo>
                <a:cubicBezTo>
                  <a:pt x="5358533" y="900075"/>
                  <a:pt x="5348181" y="909237"/>
                  <a:pt x="5341114" y="918932"/>
                </a:cubicBezTo>
                <a:lnTo>
                  <a:pt x="5339637" y="881958"/>
                </a:lnTo>
                <a:lnTo>
                  <a:pt x="5300196" y="881958"/>
                </a:lnTo>
                <a:lnTo>
                  <a:pt x="5300196" y="1122045"/>
                </a:lnTo>
                <a:lnTo>
                  <a:pt x="5341361" y="1122045"/>
                </a:lnTo>
                <a:lnTo>
                  <a:pt x="5341361" y="951963"/>
                </a:lnTo>
                <a:cubicBezTo>
                  <a:pt x="5348428" y="942267"/>
                  <a:pt x="5357795" y="933352"/>
                  <a:pt x="5369462" y="925218"/>
                </a:cubicBezTo>
                <a:cubicBezTo>
                  <a:pt x="5381130" y="917083"/>
                  <a:pt x="5395426" y="913016"/>
                  <a:pt x="5412351" y="913016"/>
                </a:cubicBezTo>
                <a:cubicBezTo>
                  <a:pt x="5424348" y="913016"/>
                  <a:pt x="5433550" y="915604"/>
                  <a:pt x="5439960" y="920781"/>
                </a:cubicBezTo>
                <a:cubicBezTo>
                  <a:pt x="5446369" y="925957"/>
                  <a:pt x="5450764" y="933064"/>
                  <a:pt x="5453148" y="942103"/>
                </a:cubicBezTo>
                <a:cubicBezTo>
                  <a:pt x="5455530" y="951141"/>
                  <a:pt x="5456723" y="961494"/>
                  <a:pt x="5456723" y="973161"/>
                </a:cubicBezTo>
                <a:lnTo>
                  <a:pt x="5456723" y="1122045"/>
                </a:lnTo>
                <a:lnTo>
                  <a:pt x="5498133" y="1122045"/>
                </a:lnTo>
                <a:lnTo>
                  <a:pt x="5498133" y="967245"/>
                </a:lnTo>
                <a:lnTo>
                  <a:pt x="5497233" y="950939"/>
                </a:lnTo>
                <a:lnTo>
                  <a:pt x="5525494" y="924971"/>
                </a:lnTo>
                <a:cubicBezTo>
                  <a:pt x="5537163" y="917001"/>
                  <a:pt x="5551541" y="913016"/>
                  <a:pt x="5568630" y="913016"/>
                </a:cubicBezTo>
                <a:cubicBezTo>
                  <a:pt x="5580463" y="913016"/>
                  <a:pt x="5589583" y="915604"/>
                  <a:pt x="5595991" y="920781"/>
                </a:cubicBezTo>
                <a:cubicBezTo>
                  <a:pt x="5602400" y="925957"/>
                  <a:pt x="5606796" y="933064"/>
                  <a:pt x="5609179" y="942103"/>
                </a:cubicBezTo>
                <a:cubicBezTo>
                  <a:pt x="5611564" y="951141"/>
                  <a:pt x="5612754" y="961494"/>
                  <a:pt x="5612754" y="973161"/>
                </a:cubicBezTo>
                <a:lnTo>
                  <a:pt x="5612754" y="1122045"/>
                </a:lnTo>
                <a:lnTo>
                  <a:pt x="5653919" y="1122045"/>
                </a:lnTo>
                <a:lnTo>
                  <a:pt x="5653919" y="967245"/>
                </a:lnTo>
                <a:cubicBezTo>
                  <a:pt x="5653919" y="939309"/>
                  <a:pt x="5648084" y="917535"/>
                  <a:pt x="5636417" y="901924"/>
                </a:cubicBezTo>
                <a:cubicBezTo>
                  <a:pt x="5624749" y="886312"/>
                  <a:pt x="5605606" y="878507"/>
                  <a:pt x="5578983" y="878507"/>
                </a:cubicBezTo>
                <a:cubicBezTo>
                  <a:pt x="5558607" y="878507"/>
                  <a:pt x="5541146" y="883026"/>
                  <a:pt x="5526604" y="892064"/>
                </a:cubicBezTo>
                <a:lnTo>
                  <a:pt x="5490630" y="921285"/>
                </a:lnTo>
                <a:lnTo>
                  <a:pt x="5488289" y="914788"/>
                </a:lnTo>
                <a:cubicBezTo>
                  <a:pt x="5486101" y="910115"/>
                  <a:pt x="5483548" y="905827"/>
                  <a:pt x="5480632" y="901924"/>
                </a:cubicBezTo>
                <a:cubicBezTo>
                  <a:pt x="5468964" y="886312"/>
                  <a:pt x="5449819" y="878507"/>
                  <a:pt x="5423197" y="878507"/>
                </a:cubicBezTo>
                <a:close/>
                <a:moveTo>
                  <a:pt x="4749635" y="878507"/>
                </a:moveTo>
                <a:cubicBezTo>
                  <a:pt x="4728108" y="878507"/>
                  <a:pt x="4710442" y="882820"/>
                  <a:pt x="4696638" y="891448"/>
                </a:cubicBezTo>
                <a:cubicBezTo>
                  <a:pt x="4682833" y="900075"/>
                  <a:pt x="4672234" y="909237"/>
                  <a:pt x="4664840" y="918932"/>
                </a:cubicBezTo>
                <a:lnTo>
                  <a:pt x="4663360" y="881958"/>
                </a:lnTo>
                <a:lnTo>
                  <a:pt x="4623921" y="881958"/>
                </a:lnTo>
                <a:lnTo>
                  <a:pt x="4623921" y="1122045"/>
                </a:lnTo>
                <a:lnTo>
                  <a:pt x="4665086" y="1122045"/>
                </a:lnTo>
                <a:lnTo>
                  <a:pt x="4665086" y="951963"/>
                </a:lnTo>
                <a:cubicBezTo>
                  <a:pt x="4672481" y="942267"/>
                  <a:pt x="4682259" y="933352"/>
                  <a:pt x="4694420" y="925218"/>
                </a:cubicBezTo>
                <a:cubicBezTo>
                  <a:pt x="4706580" y="917083"/>
                  <a:pt x="4721615" y="913016"/>
                  <a:pt x="4739529" y="913016"/>
                </a:cubicBezTo>
                <a:cubicBezTo>
                  <a:pt x="4751525" y="913016"/>
                  <a:pt x="4760686" y="915604"/>
                  <a:pt x="4767012" y="920781"/>
                </a:cubicBezTo>
                <a:cubicBezTo>
                  <a:pt x="4773339" y="925957"/>
                  <a:pt x="4777734" y="933064"/>
                  <a:pt x="4780200" y="942103"/>
                </a:cubicBezTo>
                <a:cubicBezTo>
                  <a:pt x="4782665" y="951141"/>
                  <a:pt x="4783897" y="961494"/>
                  <a:pt x="4783897" y="973161"/>
                </a:cubicBezTo>
                <a:lnTo>
                  <a:pt x="4783897" y="1122045"/>
                </a:lnTo>
                <a:lnTo>
                  <a:pt x="4825063" y="1122045"/>
                </a:lnTo>
                <a:lnTo>
                  <a:pt x="4825063" y="967245"/>
                </a:lnTo>
                <a:cubicBezTo>
                  <a:pt x="4825063" y="939145"/>
                  <a:pt x="4819065" y="917330"/>
                  <a:pt x="4807069" y="901801"/>
                </a:cubicBezTo>
                <a:cubicBezTo>
                  <a:pt x="4795071" y="886271"/>
                  <a:pt x="4775928" y="878507"/>
                  <a:pt x="4749635" y="878507"/>
                </a:cubicBezTo>
                <a:close/>
                <a:moveTo>
                  <a:pt x="2920834" y="878507"/>
                </a:moveTo>
                <a:cubicBezTo>
                  <a:pt x="2899307" y="878507"/>
                  <a:pt x="2881641" y="882820"/>
                  <a:pt x="2867838" y="891448"/>
                </a:cubicBezTo>
                <a:cubicBezTo>
                  <a:pt x="2854034" y="900075"/>
                  <a:pt x="2843435" y="909237"/>
                  <a:pt x="2836040" y="918932"/>
                </a:cubicBezTo>
                <a:lnTo>
                  <a:pt x="2834561" y="881958"/>
                </a:lnTo>
                <a:lnTo>
                  <a:pt x="2795121" y="881958"/>
                </a:lnTo>
                <a:lnTo>
                  <a:pt x="2795121" y="1122045"/>
                </a:lnTo>
                <a:lnTo>
                  <a:pt x="2836286" y="1122045"/>
                </a:lnTo>
                <a:lnTo>
                  <a:pt x="2836286" y="951963"/>
                </a:lnTo>
                <a:cubicBezTo>
                  <a:pt x="2843680" y="942267"/>
                  <a:pt x="2853458" y="933352"/>
                  <a:pt x="2865619" y="925218"/>
                </a:cubicBezTo>
                <a:cubicBezTo>
                  <a:pt x="2877780" y="917083"/>
                  <a:pt x="2892816" y="913016"/>
                  <a:pt x="2910728" y="913016"/>
                </a:cubicBezTo>
                <a:cubicBezTo>
                  <a:pt x="2922724" y="913016"/>
                  <a:pt x="2931885" y="915604"/>
                  <a:pt x="2938212" y="920781"/>
                </a:cubicBezTo>
                <a:cubicBezTo>
                  <a:pt x="2944539" y="925957"/>
                  <a:pt x="2948935" y="933064"/>
                  <a:pt x="2951400" y="942103"/>
                </a:cubicBezTo>
                <a:cubicBezTo>
                  <a:pt x="2953864" y="951141"/>
                  <a:pt x="2955097" y="961494"/>
                  <a:pt x="2955097" y="973161"/>
                </a:cubicBezTo>
                <a:lnTo>
                  <a:pt x="2955097" y="1122045"/>
                </a:lnTo>
                <a:lnTo>
                  <a:pt x="2996262" y="1122045"/>
                </a:lnTo>
                <a:lnTo>
                  <a:pt x="2996262" y="967245"/>
                </a:lnTo>
                <a:cubicBezTo>
                  <a:pt x="2996262" y="939145"/>
                  <a:pt x="2990264" y="917330"/>
                  <a:pt x="2978268" y="901801"/>
                </a:cubicBezTo>
                <a:cubicBezTo>
                  <a:pt x="2966272" y="886271"/>
                  <a:pt x="2947128" y="878507"/>
                  <a:pt x="2920834" y="878507"/>
                </a:cubicBezTo>
                <a:close/>
                <a:moveTo>
                  <a:pt x="15174223" y="877767"/>
                </a:moveTo>
                <a:cubicBezTo>
                  <a:pt x="15161405" y="877767"/>
                  <a:pt x="15149490" y="879123"/>
                  <a:pt x="15138481" y="881834"/>
                </a:cubicBezTo>
                <a:cubicBezTo>
                  <a:pt x="15127471" y="884546"/>
                  <a:pt x="15117898" y="888613"/>
                  <a:pt x="15109764" y="894036"/>
                </a:cubicBezTo>
                <a:cubicBezTo>
                  <a:pt x="15101629" y="899459"/>
                  <a:pt x="15095303" y="906237"/>
                  <a:pt x="15090783" y="914372"/>
                </a:cubicBezTo>
                <a:cubicBezTo>
                  <a:pt x="15086264" y="922506"/>
                  <a:pt x="15084005" y="931914"/>
                  <a:pt x="15084005" y="942596"/>
                </a:cubicBezTo>
                <a:cubicBezTo>
                  <a:pt x="15084005" y="956235"/>
                  <a:pt x="15087209" y="967533"/>
                  <a:pt x="15093618" y="976489"/>
                </a:cubicBezTo>
                <a:cubicBezTo>
                  <a:pt x="15100027" y="985445"/>
                  <a:pt x="15109640" y="992840"/>
                  <a:pt x="15122458" y="998674"/>
                </a:cubicBezTo>
                <a:cubicBezTo>
                  <a:pt x="15135276" y="1004507"/>
                  <a:pt x="15151052" y="1009643"/>
                  <a:pt x="15169786" y="1014080"/>
                </a:cubicBezTo>
                <a:cubicBezTo>
                  <a:pt x="15192792" y="1019503"/>
                  <a:pt x="15208855" y="1025090"/>
                  <a:pt x="15217976" y="1030842"/>
                </a:cubicBezTo>
                <a:cubicBezTo>
                  <a:pt x="15227096" y="1036593"/>
                  <a:pt x="15231656" y="1045385"/>
                  <a:pt x="15231656" y="1057217"/>
                </a:cubicBezTo>
                <a:cubicBezTo>
                  <a:pt x="15231656" y="1071020"/>
                  <a:pt x="15226603" y="1080921"/>
                  <a:pt x="15216497" y="1086919"/>
                </a:cubicBezTo>
                <a:cubicBezTo>
                  <a:pt x="15206390" y="1092917"/>
                  <a:pt x="15193532" y="1095917"/>
                  <a:pt x="15177920" y="1095917"/>
                </a:cubicBezTo>
                <a:cubicBezTo>
                  <a:pt x="15160501" y="1095917"/>
                  <a:pt x="15145999" y="1092096"/>
                  <a:pt x="15134413" y="1084454"/>
                </a:cubicBezTo>
                <a:cubicBezTo>
                  <a:pt x="15122828" y="1076813"/>
                  <a:pt x="15117035" y="1063626"/>
                  <a:pt x="15117035" y="1044892"/>
                </a:cubicBezTo>
                <a:lnTo>
                  <a:pt x="15077349" y="1044892"/>
                </a:lnTo>
                <a:cubicBezTo>
                  <a:pt x="15077349" y="1059682"/>
                  <a:pt x="15079938" y="1072294"/>
                  <a:pt x="15085114" y="1082729"/>
                </a:cubicBezTo>
                <a:cubicBezTo>
                  <a:pt x="15090290" y="1093164"/>
                  <a:pt x="15097480" y="1101586"/>
                  <a:pt x="15106683" y="1107995"/>
                </a:cubicBezTo>
                <a:cubicBezTo>
                  <a:pt x="15115885" y="1114404"/>
                  <a:pt x="15126525" y="1119087"/>
                  <a:pt x="15138604" y="1122045"/>
                </a:cubicBezTo>
                <a:cubicBezTo>
                  <a:pt x="15150682" y="1125003"/>
                  <a:pt x="15163459" y="1126482"/>
                  <a:pt x="15176934" y="1126482"/>
                </a:cubicBezTo>
                <a:cubicBezTo>
                  <a:pt x="15190409" y="1126482"/>
                  <a:pt x="15202939" y="1125085"/>
                  <a:pt x="15214525" y="1122292"/>
                </a:cubicBezTo>
                <a:cubicBezTo>
                  <a:pt x="15226110" y="1119498"/>
                  <a:pt x="15236216" y="1115184"/>
                  <a:pt x="15244844" y="1109351"/>
                </a:cubicBezTo>
                <a:cubicBezTo>
                  <a:pt x="15253471" y="1103517"/>
                  <a:pt x="15260209" y="1096040"/>
                  <a:pt x="15265057" y="1086919"/>
                </a:cubicBezTo>
                <a:cubicBezTo>
                  <a:pt x="15269904" y="1077799"/>
                  <a:pt x="15272328" y="1066994"/>
                  <a:pt x="15272328" y="1054505"/>
                </a:cubicBezTo>
                <a:cubicBezTo>
                  <a:pt x="15272328" y="1040044"/>
                  <a:pt x="15269247" y="1028171"/>
                  <a:pt x="15263085" y="1018886"/>
                </a:cubicBezTo>
                <a:cubicBezTo>
                  <a:pt x="15256922" y="1009602"/>
                  <a:pt x="15247761" y="1002001"/>
                  <a:pt x="15235600" y="996085"/>
                </a:cubicBezTo>
                <a:cubicBezTo>
                  <a:pt x="15223439" y="990170"/>
                  <a:pt x="15208403" y="985075"/>
                  <a:pt x="15190491" y="980803"/>
                </a:cubicBezTo>
                <a:cubicBezTo>
                  <a:pt x="15174059" y="976859"/>
                  <a:pt x="15160994" y="973120"/>
                  <a:pt x="15151298" y="969587"/>
                </a:cubicBezTo>
                <a:cubicBezTo>
                  <a:pt x="15141602" y="966054"/>
                  <a:pt x="15134701" y="962069"/>
                  <a:pt x="15130593" y="957632"/>
                </a:cubicBezTo>
                <a:cubicBezTo>
                  <a:pt x="15126485" y="953195"/>
                  <a:pt x="15124430" y="947772"/>
                  <a:pt x="15124430" y="941363"/>
                </a:cubicBezTo>
                <a:cubicBezTo>
                  <a:pt x="15124430" y="930189"/>
                  <a:pt x="15129031" y="921972"/>
                  <a:pt x="15138234" y="916714"/>
                </a:cubicBezTo>
                <a:cubicBezTo>
                  <a:pt x="15147437" y="911455"/>
                  <a:pt x="15159433" y="908826"/>
                  <a:pt x="15174223" y="908826"/>
                </a:cubicBezTo>
                <a:cubicBezTo>
                  <a:pt x="15188848" y="908826"/>
                  <a:pt x="15201255" y="912359"/>
                  <a:pt x="15211444" y="919425"/>
                </a:cubicBezTo>
                <a:cubicBezTo>
                  <a:pt x="15221632" y="926491"/>
                  <a:pt x="15226726" y="938570"/>
                  <a:pt x="15226726" y="955660"/>
                </a:cubicBezTo>
                <a:lnTo>
                  <a:pt x="15266659" y="955660"/>
                </a:lnTo>
                <a:cubicBezTo>
                  <a:pt x="15266659" y="941856"/>
                  <a:pt x="15264194" y="930024"/>
                  <a:pt x="15259264" y="920165"/>
                </a:cubicBezTo>
                <a:cubicBezTo>
                  <a:pt x="15254334" y="910305"/>
                  <a:pt x="15247638" y="902252"/>
                  <a:pt x="15239174" y="896008"/>
                </a:cubicBezTo>
                <a:cubicBezTo>
                  <a:pt x="15230711" y="889763"/>
                  <a:pt x="15220934" y="885162"/>
                  <a:pt x="15209841" y="882204"/>
                </a:cubicBezTo>
                <a:cubicBezTo>
                  <a:pt x="15198749" y="879246"/>
                  <a:pt x="15186876" y="877767"/>
                  <a:pt x="15174223" y="877767"/>
                </a:cubicBezTo>
                <a:close/>
                <a:moveTo>
                  <a:pt x="14529569" y="877767"/>
                </a:moveTo>
                <a:cubicBezTo>
                  <a:pt x="14504919" y="877767"/>
                  <a:pt x="14484583" y="883026"/>
                  <a:pt x="14468561" y="893543"/>
                </a:cubicBezTo>
                <a:cubicBezTo>
                  <a:pt x="14452539" y="904060"/>
                  <a:pt x="14440625" y="918644"/>
                  <a:pt x="14432819" y="937296"/>
                </a:cubicBezTo>
                <a:cubicBezTo>
                  <a:pt x="14425012" y="955948"/>
                  <a:pt x="14421110" y="977516"/>
                  <a:pt x="14421110" y="1002001"/>
                </a:cubicBezTo>
                <a:cubicBezTo>
                  <a:pt x="14421110" y="1025501"/>
                  <a:pt x="14425136" y="1046658"/>
                  <a:pt x="14433189" y="1065474"/>
                </a:cubicBezTo>
                <a:cubicBezTo>
                  <a:pt x="14441242" y="1084290"/>
                  <a:pt x="14453606" y="1099162"/>
                  <a:pt x="14470286" y="1110090"/>
                </a:cubicBezTo>
                <a:cubicBezTo>
                  <a:pt x="14486967" y="1121018"/>
                  <a:pt x="14508370" y="1126482"/>
                  <a:pt x="14534499" y="1126482"/>
                </a:cubicBezTo>
                <a:cubicBezTo>
                  <a:pt x="14554712" y="1126482"/>
                  <a:pt x="14572213" y="1123154"/>
                  <a:pt x="14587003" y="1116499"/>
                </a:cubicBezTo>
                <a:cubicBezTo>
                  <a:pt x="14601792" y="1109844"/>
                  <a:pt x="14613296" y="1100395"/>
                  <a:pt x="14621512" y="1088152"/>
                </a:cubicBezTo>
                <a:cubicBezTo>
                  <a:pt x="14629728" y="1075909"/>
                  <a:pt x="14634083" y="1061325"/>
                  <a:pt x="14634576" y="1044399"/>
                </a:cubicBezTo>
                <a:lnTo>
                  <a:pt x="14593905" y="1044399"/>
                </a:lnTo>
                <a:cubicBezTo>
                  <a:pt x="14593412" y="1060668"/>
                  <a:pt x="14587989" y="1073116"/>
                  <a:pt x="14577636" y="1081743"/>
                </a:cubicBezTo>
                <a:cubicBezTo>
                  <a:pt x="14567283" y="1090370"/>
                  <a:pt x="14552905" y="1094684"/>
                  <a:pt x="14534499" y="1094684"/>
                </a:cubicBezTo>
                <a:cubicBezTo>
                  <a:pt x="14517244" y="1094684"/>
                  <a:pt x="14503359" y="1090740"/>
                  <a:pt x="14492841" y="1082852"/>
                </a:cubicBezTo>
                <a:cubicBezTo>
                  <a:pt x="14482323" y="1074964"/>
                  <a:pt x="14474642" y="1064488"/>
                  <a:pt x="14469793" y="1051424"/>
                </a:cubicBezTo>
                <a:cubicBezTo>
                  <a:pt x="14464945" y="1038360"/>
                  <a:pt x="14462440" y="1024022"/>
                  <a:pt x="14462275" y="1008410"/>
                </a:cubicBezTo>
                <a:lnTo>
                  <a:pt x="14633344" y="1008410"/>
                </a:lnTo>
                <a:cubicBezTo>
                  <a:pt x="14633672" y="1006931"/>
                  <a:pt x="14633918" y="1004507"/>
                  <a:pt x="14634083" y="1001139"/>
                </a:cubicBezTo>
                <a:cubicBezTo>
                  <a:pt x="14634249" y="997770"/>
                  <a:pt x="14634330" y="994853"/>
                  <a:pt x="14634330" y="992388"/>
                </a:cubicBezTo>
                <a:cubicBezTo>
                  <a:pt x="14634330" y="955414"/>
                  <a:pt x="14625044" y="927066"/>
                  <a:pt x="14606476" y="907347"/>
                </a:cubicBezTo>
                <a:cubicBezTo>
                  <a:pt x="14587907" y="887627"/>
                  <a:pt x="14562272" y="877767"/>
                  <a:pt x="14529569" y="877767"/>
                </a:cubicBezTo>
                <a:close/>
                <a:moveTo>
                  <a:pt x="14265580" y="877767"/>
                </a:moveTo>
                <a:cubicBezTo>
                  <a:pt x="14243396" y="877767"/>
                  <a:pt x="14223963" y="882409"/>
                  <a:pt x="14207284" y="891694"/>
                </a:cubicBezTo>
                <a:cubicBezTo>
                  <a:pt x="14190605" y="900979"/>
                  <a:pt x="14177622" y="914865"/>
                  <a:pt x="14168337" y="933352"/>
                </a:cubicBezTo>
                <a:cubicBezTo>
                  <a:pt x="14159053" y="951839"/>
                  <a:pt x="14154410" y="974887"/>
                  <a:pt x="14154410" y="1002494"/>
                </a:cubicBezTo>
                <a:cubicBezTo>
                  <a:pt x="14154410" y="1030102"/>
                  <a:pt x="14159135" y="1053067"/>
                  <a:pt x="14168584" y="1071390"/>
                </a:cubicBezTo>
                <a:cubicBezTo>
                  <a:pt x="14178033" y="1089713"/>
                  <a:pt x="14191138" y="1103435"/>
                  <a:pt x="14207900" y="1112555"/>
                </a:cubicBezTo>
                <a:cubicBezTo>
                  <a:pt x="14224662" y="1121675"/>
                  <a:pt x="14243889" y="1126236"/>
                  <a:pt x="14265580" y="1126236"/>
                </a:cubicBezTo>
                <a:cubicBezTo>
                  <a:pt x="14284478" y="1126236"/>
                  <a:pt x="14301528" y="1123031"/>
                  <a:pt x="14316728" y="1116622"/>
                </a:cubicBezTo>
                <a:cubicBezTo>
                  <a:pt x="14331929" y="1110213"/>
                  <a:pt x="14344007" y="1100559"/>
                  <a:pt x="14352963" y="1087659"/>
                </a:cubicBezTo>
                <a:cubicBezTo>
                  <a:pt x="14361920" y="1074759"/>
                  <a:pt x="14366644" y="1058613"/>
                  <a:pt x="14367137" y="1039222"/>
                </a:cubicBezTo>
                <a:lnTo>
                  <a:pt x="14326465" y="1039222"/>
                </a:lnTo>
                <a:cubicBezTo>
                  <a:pt x="14325972" y="1056806"/>
                  <a:pt x="14320220" y="1070158"/>
                  <a:pt x="14309210" y="1079278"/>
                </a:cubicBezTo>
                <a:cubicBezTo>
                  <a:pt x="14298200" y="1088398"/>
                  <a:pt x="14283904" y="1092959"/>
                  <a:pt x="14266320" y="1092959"/>
                </a:cubicBezTo>
                <a:cubicBezTo>
                  <a:pt x="14250873" y="1092959"/>
                  <a:pt x="14237973" y="1089384"/>
                  <a:pt x="14227620" y="1082236"/>
                </a:cubicBezTo>
                <a:cubicBezTo>
                  <a:pt x="14217267" y="1075088"/>
                  <a:pt x="14209543" y="1064817"/>
                  <a:pt x="14204449" y="1051424"/>
                </a:cubicBezTo>
                <a:cubicBezTo>
                  <a:pt x="14199355" y="1038031"/>
                  <a:pt x="14196808" y="1021721"/>
                  <a:pt x="14196808" y="1002494"/>
                </a:cubicBezTo>
                <a:cubicBezTo>
                  <a:pt x="14196808" y="973572"/>
                  <a:pt x="14202560" y="951100"/>
                  <a:pt x="14214063" y="935078"/>
                </a:cubicBezTo>
                <a:cubicBezTo>
                  <a:pt x="14225565" y="919055"/>
                  <a:pt x="14242985" y="911044"/>
                  <a:pt x="14266320" y="911044"/>
                </a:cubicBezTo>
                <a:cubicBezTo>
                  <a:pt x="14283904" y="911044"/>
                  <a:pt x="14297789" y="915481"/>
                  <a:pt x="14307978" y="924355"/>
                </a:cubicBezTo>
                <a:cubicBezTo>
                  <a:pt x="14318167" y="933229"/>
                  <a:pt x="14323754" y="945389"/>
                  <a:pt x="14324740" y="960836"/>
                </a:cubicBezTo>
                <a:lnTo>
                  <a:pt x="14365411" y="960836"/>
                </a:lnTo>
                <a:cubicBezTo>
                  <a:pt x="14364918" y="942103"/>
                  <a:pt x="14360235" y="926615"/>
                  <a:pt x="14351361" y="914372"/>
                </a:cubicBezTo>
                <a:cubicBezTo>
                  <a:pt x="14342487" y="902129"/>
                  <a:pt x="14330615" y="892968"/>
                  <a:pt x="14315742" y="886888"/>
                </a:cubicBezTo>
                <a:cubicBezTo>
                  <a:pt x="14300870" y="880807"/>
                  <a:pt x="14284150" y="877767"/>
                  <a:pt x="14265580" y="877767"/>
                </a:cubicBezTo>
                <a:close/>
                <a:moveTo>
                  <a:pt x="13997648" y="877767"/>
                </a:moveTo>
                <a:cubicBezTo>
                  <a:pt x="13978421" y="877767"/>
                  <a:pt x="13961371" y="880561"/>
                  <a:pt x="13946500" y="886148"/>
                </a:cubicBezTo>
                <a:cubicBezTo>
                  <a:pt x="13931627" y="891735"/>
                  <a:pt x="13919960" y="900609"/>
                  <a:pt x="13911497" y="912770"/>
                </a:cubicBezTo>
                <a:cubicBezTo>
                  <a:pt x="13903034" y="924930"/>
                  <a:pt x="13898803" y="940870"/>
                  <a:pt x="13898803" y="960590"/>
                </a:cubicBezTo>
                <a:lnTo>
                  <a:pt x="13938735" y="960590"/>
                </a:lnTo>
                <a:cubicBezTo>
                  <a:pt x="13938735" y="942514"/>
                  <a:pt x="13944405" y="929285"/>
                  <a:pt x="13955743" y="920904"/>
                </a:cubicBezTo>
                <a:cubicBezTo>
                  <a:pt x="13967082" y="912523"/>
                  <a:pt x="13981050" y="908333"/>
                  <a:pt x="13997648" y="908333"/>
                </a:cubicBezTo>
                <a:cubicBezTo>
                  <a:pt x="14013260" y="908333"/>
                  <a:pt x="14026159" y="912153"/>
                  <a:pt x="14036348" y="919795"/>
                </a:cubicBezTo>
                <a:cubicBezTo>
                  <a:pt x="14046537" y="927436"/>
                  <a:pt x="14051631" y="941528"/>
                  <a:pt x="14051631" y="962069"/>
                </a:cubicBezTo>
                <a:lnTo>
                  <a:pt x="14051631" y="978831"/>
                </a:lnTo>
                <a:cubicBezTo>
                  <a:pt x="14018600" y="979159"/>
                  <a:pt x="13989760" y="981337"/>
                  <a:pt x="13965110" y="985363"/>
                </a:cubicBezTo>
                <a:cubicBezTo>
                  <a:pt x="13940461" y="989389"/>
                  <a:pt x="13921398" y="996989"/>
                  <a:pt x="13907923" y="1008164"/>
                </a:cubicBezTo>
                <a:cubicBezTo>
                  <a:pt x="13894448" y="1019338"/>
                  <a:pt x="13887710" y="1035689"/>
                  <a:pt x="13887710" y="1057217"/>
                </a:cubicBezTo>
                <a:cubicBezTo>
                  <a:pt x="13887710" y="1072335"/>
                  <a:pt x="13891119" y="1085030"/>
                  <a:pt x="13897940" y="1095300"/>
                </a:cubicBezTo>
                <a:cubicBezTo>
                  <a:pt x="13904759" y="1105571"/>
                  <a:pt x="13913880" y="1113336"/>
                  <a:pt x="13925301" y="1118594"/>
                </a:cubicBezTo>
                <a:cubicBezTo>
                  <a:pt x="13936723" y="1123853"/>
                  <a:pt x="13949335" y="1126482"/>
                  <a:pt x="13963138" y="1126482"/>
                </a:cubicBezTo>
                <a:cubicBezTo>
                  <a:pt x="13982529" y="1126482"/>
                  <a:pt x="13999497" y="1122744"/>
                  <a:pt x="14014040" y="1115267"/>
                </a:cubicBezTo>
                <a:cubicBezTo>
                  <a:pt x="14028583" y="1107789"/>
                  <a:pt x="14041359" y="1097889"/>
                  <a:pt x="14052370" y="1085564"/>
                </a:cubicBezTo>
                <a:lnTo>
                  <a:pt x="14054096" y="1122045"/>
                </a:lnTo>
                <a:lnTo>
                  <a:pt x="14092549" y="1122045"/>
                </a:lnTo>
                <a:lnTo>
                  <a:pt x="14092549" y="961576"/>
                </a:lnTo>
                <a:cubicBezTo>
                  <a:pt x="14092549" y="944321"/>
                  <a:pt x="14089919" y="930230"/>
                  <a:pt x="14084661" y="919302"/>
                </a:cubicBezTo>
                <a:cubicBezTo>
                  <a:pt x="14079402" y="908374"/>
                  <a:pt x="14072294" y="899870"/>
                  <a:pt x="14063339" y="893789"/>
                </a:cubicBezTo>
                <a:cubicBezTo>
                  <a:pt x="14054383" y="887709"/>
                  <a:pt x="14044276" y="883519"/>
                  <a:pt x="14033020" y="881218"/>
                </a:cubicBezTo>
                <a:cubicBezTo>
                  <a:pt x="14021764" y="878917"/>
                  <a:pt x="14009973" y="877767"/>
                  <a:pt x="13997648" y="877767"/>
                </a:cubicBezTo>
                <a:close/>
                <a:moveTo>
                  <a:pt x="13737041" y="877767"/>
                </a:moveTo>
                <a:cubicBezTo>
                  <a:pt x="13719129" y="877767"/>
                  <a:pt x="13703394" y="881793"/>
                  <a:pt x="13689836" y="889845"/>
                </a:cubicBezTo>
                <a:cubicBezTo>
                  <a:pt x="13676279" y="897898"/>
                  <a:pt x="13665227" y="908333"/>
                  <a:pt x="13656683" y="921151"/>
                </a:cubicBezTo>
                <a:lnTo>
                  <a:pt x="13655450" y="881958"/>
                </a:lnTo>
                <a:lnTo>
                  <a:pt x="13615518" y="881958"/>
                </a:lnTo>
                <a:lnTo>
                  <a:pt x="13615518" y="1210291"/>
                </a:lnTo>
                <a:lnTo>
                  <a:pt x="13656436" y="1210291"/>
                </a:lnTo>
                <a:lnTo>
                  <a:pt x="13656436" y="1088275"/>
                </a:lnTo>
                <a:cubicBezTo>
                  <a:pt x="13664160" y="1100107"/>
                  <a:pt x="13674430" y="1109433"/>
                  <a:pt x="13687248" y="1116253"/>
                </a:cubicBezTo>
                <a:cubicBezTo>
                  <a:pt x="13700066" y="1123072"/>
                  <a:pt x="13715020" y="1126482"/>
                  <a:pt x="13732111" y="1126482"/>
                </a:cubicBezTo>
                <a:cubicBezTo>
                  <a:pt x="13752487" y="1126482"/>
                  <a:pt x="13770235" y="1121758"/>
                  <a:pt x="13785354" y="1112309"/>
                </a:cubicBezTo>
                <a:cubicBezTo>
                  <a:pt x="13800473" y="1102860"/>
                  <a:pt x="13812181" y="1088891"/>
                  <a:pt x="13820480" y="1070404"/>
                </a:cubicBezTo>
                <a:cubicBezTo>
                  <a:pt x="13828778" y="1051917"/>
                  <a:pt x="13832928" y="1029116"/>
                  <a:pt x="13832928" y="1002001"/>
                </a:cubicBezTo>
                <a:cubicBezTo>
                  <a:pt x="13832928" y="974558"/>
                  <a:pt x="13829024" y="951634"/>
                  <a:pt x="13821219" y="933229"/>
                </a:cubicBezTo>
                <a:cubicBezTo>
                  <a:pt x="13813414" y="914824"/>
                  <a:pt x="13802362" y="900979"/>
                  <a:pt x="13788065" y="891694"/>
                </a:cubicBezTo>
                <a:cubicBezTo>
                  <a:pt x="13773769" y="882409"/>
                  <a:pt x="13756760" y="877767"/>
                  <a:pt x="13737041" y="877767"/>
                </a:cubicBezTo>
                <a:close/>
                <a:moveTo>
                  <a:pt x="13450198" y="877767"/>
                </a:moveTo>
                <a:cubicBezTo>
                  <a:pt x="13437380" y="877767"/>
                  <a:pt x="13425465" y="879123"/>
                  <a:pt x="13414456" y="881834"/>
                </a:cubicBezTo>
                <a:cubicBezTo>
                  <a:pt x="13403446" y="884546"/>
                  <a:pt x="13393873" y="888613"/>
                  <a:pt x="13385739" y="894036"/>
                </a:cubicBezTo>
                <a:cubicBezTo>
                  <a:pt x="13377604" y="899459"/>
                  <a:pt x="13371278" y="906237"/>
                  <a:pt x="13366758" y="914372"/>
                </a:cubicBezTo>
                <a:cubicBezTo>
                  <a:pt x="13362239" y="922506"/>
                  <a:pt x="13359980" y="931914"/>
                  <a:pt x="13359980" y="942596"/>
                </a:cubicBezTo>
                <a:cubicBezTo>
                  <a:pt x="13359980" y="956235"/>
                  <a:pt x="13363184" y="967533"/>
                  <a:pt x="13369593" y="976489"/>
                </a:cubicBezTo>
                <a:cubicBezTo>
                  <a:pt x="13376002" y="985445"/>
                  <a:pt x="13385615" y="992840"/>
                  <a:pt x="13398433" y="998674"/>
                </a:cubicBezTo>
                <a:cubicBezTo>
                  <a:pt x="13411251" y="1004507"/>
                  <a:pt x="13427027" y="1009643"/>
                  <a:pt x="13445761" y="1014080"/>
                </a:cubicBezTo>
                <a:cubicBezTo>
                  <a:pt x="13468767" y="1019503"/>
                  <a:pt x="13484830" y="1025090"/>
                  <a:pt x="13493951" y="1030842"/>
                </a:cubicBezTo>
                <a:cubicBezTo>
                  <a:pt x="13503071" y="1036593"/>
                  <a:pt x="13507631" y="1045385"/>
                  <a:pt x="13507631" y="1057217"/>
                </a:cubicBezTo>
                <a:cubicBezTo>
                  <a:pt x="13507631" y="1071020"/>
                  <a:pt x="13502578" y="1080921"/>
                  <a:pt x="13492472" y="1086919"/>
                </a:cubicBezTo>
                <a:cubicBezTo>
                  <a:pt x="13482365" y="1092917"/>
                  <a:pt x="13469507" y="1095917"/>
                  <a:pt x="13453895" y="1095917"/>
                </a:cubicBezTo>
                <a:cubicBezTo>
                  <a:pt x="13436476" y="1095917"/>
                  <a:pt x="13421974" y="1092096"/>
                  <a:pt x="13410388" y="1084454"/>
                </a:cubicBezTo>
                <a:cubicBezTo>
                  <a:pt x="13398803" y="1076813"/>
                  <a:pt x="13393010" y="1063626"/>
                  <a:pt x="13393010" y="1044892"/>
                </a:cubicBezTo>
                <a:lnTo>
                  <a:pt x="13353324" y="1044892"/>
                </a:lnTo>
                <a:cubicBezTo>
                  <a:pt x="13353324" y="1059682"/>
                  <a:pt x="13355913" y="1072294"/>
                  <a:pt x="13361089" y="1082729"/>
                </a:cubicBezTo>
                <a:cubicBezTo>
                  <a:pt x="13366265" y="1093164"/>
                  <a:pt x="13373455" y="1101586"/>
                  <a:pt x="13382658" y="1107995"/>
                </a:cubicBezTo>
                <a:cubicBezTo>
                  <a:pt x="13391860" y="1114404"/>
                  <a:pt x="13402500" y="1119087"/>
                  <a:pt x="13414579" y="1122045"/>
                </a:cubicBezTo>
                <a:cubicBezTo>
                  <a:pt x="13426657" y="1125003"/>
                  <a:pt x="13439434" y="1126482"/>
                  <a:pt x="13452909" y="1126482"/>
                </a:cubicBezTo>
                <a:cubicBezTo>
                  <a:pt x="13466384" y="1126482"/>
                  <a:pt x="13478914" y="1125085"/>
                  <a:pt x="13490500" y="1122292"/>
                </a:cubicBezTo>
                <a:cubicBezTo>
                  <a:pt x="13502085" y="1119498"/>
                  <a:pt x="13512191" y="1115184"/>
                  <a:pt x="13520819" y="1109351"/>
                </a:cubicBezTo>
                <a:cubicBezTo>
                  <a:pt x="13529446" y="1103517"/>
                  <a:pt x="13536184" y="1096040"/>
                  <a:pt x="13541032" y="1086919"/>
                </a:cubicBezTo>
                <a:cubicBezTo>
                  <a:pt x="13545879" y="1077799"/>
                  <a:pt x="13548303" y="1066994"/>
                  <a:pt x="13548303" y="1054505"/>
                </a:cubicBezTo>
                <a:cubicBezTo>
                  <a:pt x="13548303" y="1040044"/>
                  <a:pt x="13545222" y="1028171"/>
                  <a:pt x="13539060" y="1018886"/>
                </a:cubicBezTo>
                <a:cubicBezTo>
                  <a:pt x="13532897" y="1009602"/>
                  <a:pt x="13523736" y="1002001"/>
                  <a:pt x="13511575" y="996085"/>
                </a:cubicBezTo>
                <a:cubicBezTo>
                  <a:pt x="13499414" y="990170"/>
                  <a:pt x="13484378" y="985075"/>
                  <a:pt x="13466466" y="980803"/>
                </a:cubicBezTo>
                <a:cubicBezTo>
                  <a:pt x="13450034" y="976859"/>
                  <a:pt x="13436969" y="973120"/>
                  <a:pt x="13427273" y="969587"/>
                </a:cubicBezTo>
                <a:cubicBezTo>
                  <a:pt x="13417577" y="966054"/>
                  <a:pt x="13410676" y="962069"/>
                  <a:pt x="13406568" y="957632"/>
                </a:cubicBezTo>
                <a:cubicBezTo>
                  <a:pt x="13402460" y="953195"/>
                  <a:pt x="13400405" y="947772"/>
                  <a:pt x="13400405" y="941363"/>
                </a:cubicBezTo>
                <a:cubicBezTo>
                  <a:pt x="13400405" y="930189"/>
                  <a:pt x="13405006" y="921972"/>
                  <a:pt x="13414209" y="916714"/>
                </a:cubicBezTo>
                <a:cubicBezTo>
                  <a:pt x="13423412" y="911455"/>
                  <a:pt x="13435408" y="908826"/>
                  <a:pt x="13450198" y="908826"/>
                </a:cubicBezTo>
                <a:cubicBezTo>
                  <a:pt x="13464823" y="908826"/>
                  <a:pt x="13477230" y="912359"/>
                  <a:pt x="13487419" y="919425"/>
                </a:cubicBezTo>
                <a:cubicBezTo>
                  <a:pt x="13497607" y="926491"/>
                  <a:pt x="13502701" y="938570"/>
                  <a:pt x="13502701" y="955660"/>
                </a:cubicBezTo>
                <a:lnTo>
                  <a:pt x="13542634" y="955660"/>
                </a:lnTo>
                <a:cubicBezTo>
                  <a:pt x="13542634" y="941856"/>
                  <a:pt x="13540169" y="930024"/>
                  <a:pt x="13535239" y="920165"/>
                </a:cubicBezTo>
                <a:cubicBezTo>
                  <a:pt x="13530309" y="910305"/>
                  <a:pt x="13523613" y="902252"/>
                  <a:pt x="13515149" y="896008"/>
                </a:cubicBezTo>
                <a:cubicBezTo>
                  <a:pt x="13506686" y="889763"/>
                  <a:pt x="13496909" y="885162"/>
                  <a:pt x="13485816" y="882204"/>
                </a:cubicBezTo>
                <a:cubicBezTo>
                  <a:pt x="13474724" y="879246"/>
                  <a:pt x="13462851" y="877767"/>
                  <a:pt x="13450198" y="877767"/>
                </a:cubicBezTo>
                <a:close/>
                <a:moveTo>
                  <a:pt x="12796019" y="877767"/>
                </a:moveTo>
                <a:cubicBezTo>
                  <a:pt x="12771369" y="877767"/>
                  <a:pt x="12751033" y="883026"/>
                  <a:pt x="12735011" y="893543"/>
                </a:cubicBezTo>
                <a:cubicBezTo>
                  <a:pt x="12718989" y="904060"/>
                  <a:pt x="12707074" y="918644"/>
                  <a:pt x="12699269" y="937296"/>
                </a:cubicBezTo>
                <a:cubicBezTo>
                  <a:pt x="12691464" y="955948"/>
                  <a:pt x="12687560" y="977516"/>
                  <a:pt x="12687560" y="1002001"/>
                </a:cubicBezTo>
                <a:cubicBezTo>
                  <a:pt x="12687560" y="1025501"/>
                  <a:pt x="12691587" y="1046658"/>
                  <a:pt x="12699639" y="1065474"/>
                </a:cubicBezTo>
                <a:cubicBezTo>
                  <a:pt x="12707691" y="1084290"/>
                  <a:pt x="12720057" y="1099162"/>
                  <a:pt x="12736736" y="1110090"/>
                </a:cubicBezTo>
                <a:cubicBezTo>
                  <a:pt x="12753416" y="1121018"/>
                  <a:pt x="12774820" y="1126482"/>
                  <a:pt x="12800949" y="1126482"/>
                </a:cubicBezTo>
                <a:cubicBezTo>
                  <a:pt x="12821162" y="1126482"/>
                  <a:pt x="12838663" y="1123154"/>
                  <a:pt x="12853453" y="1116499"/>
                </a:cubicBezTo>
                <a:cubicBezTo>
                  <a:pt x="12868242" y="1109844"/>
                  <a:pt x="12879745" y="1100395"/>
                  <a:pt x="12887962" y="1088152"/>
                </a:cubicBezTo>
                <a:cubicBezTo>
                  <a:pt x="12896179" y="1075909"/>
                  <a:pt x="12900533" y="1061325"/>
                  <a:pt x="12901026" y="1044399"/>
                </a:cubicBezTo>
                <a:lnTo>
                  <a:pt x="12860355" y="1044399"/>
                </a:lnTo>
                <a:cubicBezTo>
                  <a:pt x="12859862" y="1060668"/>
                  <a:pt x="12854439" y="1073116"/>
                  <a:pt x="12844086" y="1081743"/>
                </a:cubicBezTo>
                <a:cubicBezTo>
                  <a:pt x="12833733" y="1090370"/>
                  <a:pt x="12819354" y="1094684"/>
                  <a:pt x="12800949" y="1094684"/>
                </a:cubicBezTo>
                <a:cubicBezTo>
                  <a:pt x="12783694" y="1094684"/>
                  <a:pt x="12769808" y="1090740"/>
                  <a:pt x="12759291" y="1082852"/>
                </a:cubicBezTo>
                <a:cubicBezTo>
                  <a:pt x="12748774" y="1074964"/>
                  <a:pt x="12741091" y="1064488"/>
                  <a:pt x="12736243" y="1051424"/>
                </a:cubicBezTo>
                <a:cubicBezTo>
                  <a:pt x="12731396" y="1038360"/>
                  <a:pt x="12728889" y="1024022"/>
                  <a:pt x="12728725" y="1008410"/>
                </a:cubicBezTo>
                <a:lnTo>
                  <a:pt x="12899794" y="1008410"/>
                </a:lnTo>
                <a:cubicBezTo>
                  <a:pt x="12900123" y="1006931"/>
                  <a:pt x="12900370" y="1004507"/>
                  <a:pt x="12900533" y="1001139"/>
                </a:cubicBezTo>
                <a:cubicBezTo>
                  <a:pt x="12900697" y="997770"/>
                  <a:pt x="12900780" y="994853"/>
                  <a:pt x="12900780" y="992388"/>
                </a:cubicBezTo>
                <a:cubicBezTo>
                  <a:pt x="12900780" y="955414"/>
                  <a:pt x="12891496" y="927066"/>
                  <a:pt x="12872926" y="907347"/>
                </a:cubicBezTo>
                <a:cubicBezTo>
                  <a:pt x="12854356" y="887627"/>
                  <a:pt x="12828720" y="877767"/>
                  <a:pt x="12796019" y="877767"/>
                </a:cubicBezTo>
                <a:close/>
                <a:moveTo>
                  <a:pt x="12368873" y="877767"/>
                </a:moveTo>
                <a:cubicBezTo>
                  <a:pt x="12349646" y="877767"/>
                  <a:pt x="12332597" y="880561"/>
                  <a:pt x="12317725" y="886148"/>
                </a:cubicBezTo>
                <a:cubicBezTo>
                  <a:pt x="12302852" y="891735"/>
                  <a:pt x="12291186" y="900609"/>
                  <a:pt x="12282722" y="912770"/>
                </a:cubicBezTo>
                <a:cubicBezTo>
                  <a:pt x="12274259" y="924930"/>
                  <a:pt x="12270028" y="940870"/>
                  <a:pt x="12270028" y="960590"/>
                </a:cubicBezTo>
                <a:lnTo>
                  <a:pt x="12309960" y="960590"/>
                </a:lnTo>
                <a:cubicBezTo>
                  <a:pt x="12309960" y="942514"/>
                  <a:pt x="12315630" y="929285"/>
                  <a:pt x="12326968" y="920904"/>
                </a:cubicBezTo>
                <a:cubicBezTo>
                  <a:pt x="12338307" y="912523"/>
                  <a:pt x="12352275" y="908333"/>
                  <a:pt x="12368873" y="908333"/>
                </a:cubicBezTo>
                <a:cubicBezTo>
                  <a:pt x="12384485" y="908333"/>
                  <a:pt x="12397384" y="912153"/>
                  <a:pt x="12407573" y="919795"/>
                </a:cubicBezTo>
                <a:cubicBezTo>
                  <a:pt x="12417762" y="927436"/>
                  <a:pt x="12422856" y="941528"/>
                  <a:pt x="12422856" y="962069"/>
                </a:cubicBezTo>
                <a:lnTo>
                  <a:pt x="12422856" y="978831"/>
                </a:lnTo>
                <a:cubicBezTo>
                  <a:pt x="12389825" y="979159"/>
                  <a:pt x="12360985" y="981337"/>
                  <a:pt x="12336335" y="985363"/>
                </a:cubicBezTo>
                <a:cubicBezTo>
                  <a:pt x="12311686" y="989389"/>
                  <a:pt x="12292623" y="996989"/>
                  <a:pt x="12279148" y="1008164"/>
                </a:cubicBezTo>
                <a:cubicBezTo>
                  <a:pt x="12265673" y="1019338"/>
                  <a:pt x="12258935" y="1035689"/>
                  <a:pt x="12258935" y="1057217"/>
                </a:cubicBezTo>
                <a:cubicBezTo>
                  <a:pt x="12258935" y="1072335"/>
                  <a:pt x="12262346" y="1085030"/>
                  <a:pt x="12269165" y="1095300"/>
                </a:cubicBezTo>
                <a:cubicBezTo>
                  <a:pt x="12275984" y="1105571"/>
                  <a:pt x="12285105" y="1113336"/>
                  <a:pt x="12296526" y="1118594"/>
                </a:cubicBezTo>
                <a:cubicBezTo>
                  <a:pt x="12307948" y="1123853"/>
                  <a:pt x="12320560" y="1126482"/>
                  <a:pt x="12334363" y="1126482"/>
                </a:cubicBezTo>
                <a:cubicBezTo>
                  <a:pt x="12353754" y="1126482"/>
                  <a:pt x="12370722" y="1122744"/>
                  <a:pt x="12385265" y="1115267"/>
                </a:cubicBezTo>
                <a:cubicBezTo>
                  <a:pt x="12399808" y="1107789"/>
                  <a:pt x="12412585" y="1097889"/>
                  <a:pt x="12423595" y="1085564"/>
                </a:cubicBezTo>
                <a:lnTo>
                  <a:pt x="12425321" y="1122045"/>
                </a:lnTo>
                <a:lnTo>
                  <a:pt x="12463774" y="1122045"/>
                </a:lnTo>
                <a:lnTo>
                  <a:pt x="12463774" y="961576"/>
                </a:lnTo>
                <a:cubicBezTo>
                  <a:pt x="12463774" y="944321"/>
                  <a:pt x="12461145" y="930230"/>
                  <a:pt x="12455886" y="919302"/>
                </a:cubicBezTo>
                <a:cubicBezTo>
                  <a:pt x="12450627" y="908374"/>
                  <a:pt x="12443521" y="899870"/>
                  <a:pt x="12434564" y="893789"/>
                </a:cubicBezTo>
                <a:cubicBezTo>
                  <a:pt x="12425608" y="887709"/>
                  <a:pt x="12415501" y="883519"/>
                  <a:pt x="12404245" y="881218"/>
                </a:cubicBezTo>
                <a:cubicBezTo>
                  <a:pt x="12392989" y="878917"/>
                  <a:pt x="12381198" y="877767"/>
                  <a:pt x="12368873" y="877767"/>
                </a:cubicBezTo>
                <a:close/>
                <a:moveTo>
                  <a:pt x="11830948" y="877767"/>
                </a:moveTo>
                <a:cubicBezTo>
                  <a:pt x="11818130" y="877767"/>
                  <a:pt x="11806217" y="879123"/>
                  <a:pt x="11795206" y="881834"/>
                </a:cubicBezTo>
                <a:cubicBezTo>
                  <a:pt x="11784195" y="884546"/>
                  <a:pt x="11774623" y="888613"/>
                  <a:pt x="11766489" y="894036"/>
                </a:cubicBezTo>
                <a:cubicBezTo>
                  <a:pt x="11758354" y="899459"/>
                  <a:pt x="11752027" y="906237"/>
                  <a:pt x="11747508" y="914372"/>
                </a:cubicBezTo>
                <a:cubicBezTo>
                  <a:pt x="11742990" y="922506"/>
                  <a:pt x="11740730" y="931914"/>
                  <a:pt x="11740730" y="942596"/>
                </a:cubicBezTo>
                <a:cubicBezTo>
                  <a:pt x="11740730" y="956235"/>
                  <a:pt x="11743934" y="967533"/>
                  <a:pt x="11750343" y="976489"/>
                </a:cubicBezTo>
                <a:cubicBezTo>
                  <a:pt x="11756752" y="985445"/>
                  <a:pt x="11766365" y="992840"/>
                  <a:pt x="11779183" y="998674"/>
                </a:cubicBezTo>
                <a:cubicBezTo>
                  <a:pt x="11792001" y="1004507"/>
                  <a:pt x="11807777" y="1009643"/>
                  <a:pt x="11826511" y="1014080"/>
                </a:cubicBezTo>
                <a:cubicBezTo>
                  <a:pt x="11849516" y="1019503"/>
                  <a:pt x="11865580" y="1025090"/>
                  <a:pt x="11874701" y="1030842"/>
                </a:cubicBezTo>
                <a:cubicBezTo>
                  <a:pt x="11883821" y="1036593"/>
                  <a:pt x="11888381" y="1045385"/>
                  <a:pt x="11888381" y="1057217"/>
                </a:cubicBezTo>
                <a:cubicBezTo>
                  <a:pt x="11888381" y="1071020"/>
                  <a:pt x="11883328" y="1080921"/>
                  <a:pt x="11873222" y="1086919"/>
                </a:cubicBezTo>
                <a:cubicBezTo>
                  <a:pt x="11863115" y="1092917"/>
                  <a:pt x="11850256" y="1095917"/>
                  <a:pt x="11834645" y="1095917"/>
                </a:cubicBezTo>
                <a:cubicBezTo>
                  <a:pt x="11817225" y="1095917"/>
                  <a:pt x="11802724" y="1092096"/>
                  <a:pt x="11791138" y="1084454"/>
                </a:cubicBezTo>
                <a:cubicBezTo>
                  <a:pt x="11779553" y="1076813"/>
                  <a:pt x="11773760" y="1063626"/>
                  <a:pt x="11773760" y="1044892"/>
                </a:cubicBezTo>
                <a:lnTo>
                  <a:pt x="11734074" y="1044892"/>
                </a:lnTo>
                <a:cubicBezTo>
                  <a:pt x="11734074" y="1059682"/>
                  <a:pt x="11736663" y="1072294"/>
                  <a:pt x="11741839" y="1082729"/>
                </a:cubicBezTo>
                <a:cubicBezTo>
                  <a:pt x="11747015" y="1093164"/>
                  <a:pt x="11754206" y="1101586"/>
                  <a:pt x="11763408" y="1107995"/>
                </a:cubicBezTo>
                <a:cubicBezTo>
                  <a:pt x="11772609" y="1114404"/>
                  <a:pt x="11783250" y="1119087"/>
                  <a:pt x="11795329" y="1122045"/>
                </a:cubicBezTo>
                <a:cubicBezTo>
                  <a:pt x="11807407" y="1125003"/>
                  <a:pt x="11820183" y="1126482"/>
                  <a:pt x="11833659" y="1126482"/>
                </a:cubicBezTo>
                <a:cubicBezTo>
                  <a:pt x="11847135" y="1126482"/>
                  <a:pt x="11859664" y="1125085"/>
                  <a:pt x="11871250" y="1122292"/>
                </a:cubicBezTo>
                <a:cubicBezTo>
                  <a:pt x="11882835" y="1119498"/>
                  <a:pt x="11892941" y="1115184"/>
                  <a:pt x="11901569" y="1109351"/>
                </a:cubicBezTo>
                <a:cubicBezTo>
                  <a:pt x="11910196" y="1103517"/>
                  <a:pt x="11916933" y="1096040"/>
                  <a:pt x="11921782" y="1086919"/>
                </a:cubicBezTo>
                <a:cubicBezTo>
                  <a:pt x="11926630" y="1077799"/>
                  <a:pt x="11929053" y="1066994"/>
                  <a:pt x="11929053" y="1054505"/>
                </a:cubicBezTo>
                <a:cubicBezTo>
                  <a:pt x="11929053" y="1040044"/>
                  <a:pt x="11925972" y="1028171"/>
                  <a:pt x="11919810" y="1018886"/>
                </a:cubicBezTo>
                <a:cubicBezTo>
                  <a:pt x="11913647" y="1009602"/>
                  <a:pt x="11904485" y="1002001"/>
                  <a:pt x="11892325" y="996085"/>
                </a:cubicBezTo>
                <a:cubicBezTo>
                  <a:pt x="11880166" y="990170"/>
                  <a:pt x="11865129" y="985075"/>
                  <a:pt x="11847216" y="980803"/>
                </a:cubicBezTo>
                <a:cubicBezTo>
                  <a:pt x="11830782" y="976859"/>
                  <a:pt x="11817718" y="973120"/>
                  <a:pt x="11808023" y="969587"/>
                </a:cubicBezTo>
                <a:cubicBezTo>
                  <a:pt x="11798329" y="966054"/>
                  <a:pt x="11791427" y="962069"/>
                  <a:pt x="11787318" y="957632"/>
                </a:cubicBezTo>
                <a:cubicBezTo>
                  <a:pt x="11783209" y="953195"/>
                  <a:pt x="11781155" y="947772"/>
                  <a:pt x="11781155" y="941363"/>
                </a:cubicBezTo>
                <a:cubicBezTo>
                  <a:pt x="11781155" y="930189"/>
                  <a:pt x="11785757" y="921972"/>
                  <a:pt x="11794959" y="916714"/>
                </a:cubicBezTo>
                <a:cubicBezTo>
                  <a:pt x="11804161" y="911455"/>
                  <a:pt x="11816158" y="908826"/>
                  <a:pt x="11830948" y="908826"/>
                </a:cubicBezTo>
                <a:cubicBezTo>
                  <a:pt x="11845572" y="908826"/>
                  <a:pt x="11857981" y="912359"/>
                  <a:pt x="11868169" y="919425"/>
                </a:cubicBezTo>
                <a:cubicBezTo>
                  <a:pt x="11878356" y="926491"/>
                  <a:pt x="11883451" y="938570"/>
                  <a:pt x="11883451" y="955660"/>
                </a:cubicBezTo>
                <a:lnTo>
                  <a:pt x="11923384" y="955660"/>
                </a:lnTo>
                <a:cubicBezTo>
                  <a:pt x="11923384" y="941856"/>
                  <a:pt x="11920919" y="930024"/>
                  <a:pt x="11915989" y="920165"/>
                </a:cubicBezTo>
                <a:cubicBezTo>
                  <a:pt x="11911059" y="910305"/>
                  <a:pt x="11904362" y="902252"/>
                  <a:pt x="11895899" y="896008"/>
                </a:cubicBezTo>
                <a:cubicBezTo>
                  <a:pt x="11887437" y="889763"/>
                  <a:pt x="11877659" y="885162"/>
                  <a:pt x="11866566" y="882204"/>
                </a:cubicBezTo>
                <a:cubicBezTo>
                  <a:pt x="11855474" y="879246"/>
                  <a:pt x="11843600" y="877767"/>
                  <a:pt x="11830948" y="877767"/>
                </a:cubicBezTo>
                <a:close/>
                <a:moveTo>
                  <a:pt x="11473523" y="877767"/>
                </a:moveTo>
                <a:cubicBezTo>
                  <a:pt x="11454296" y="877767"/>
                  <a:pt x="11437246" y="880561"/>
                  <a:pt x="11422375" y="886148"/>
                </a:cubicBezTo>
                <a:cubicBezTo>
                  <a:pt x="11407502" y="891735"/>
                  <a:pt x="11395835" y="900609"/>
                  <a:pt x="11387372" y="912770"/>
                </a:cubicBezTo>
                <a:cubicBezTo>
                  <a:pt x="11378909" y="924930"/>
                  <a:pt x="11374678" y="940870"/>
                  <a:pt x="11374678" y="960590"/>
                </a:cubicBezTo>
                <a:lnTo>
                  <a:pt x="11414610" y="960590"/>
                </a:lnTo>
                <a:cubicBezTo>
                  <a:pt x="11414610" y="942514"/>
                  <a:pt x="11420280" y="929285"/>
                  <a:pt x="11431618" y="920904"/>
                </a:cubicBezTo>
                <a:cubicBezTo>
                  <a:pt x="11442957" y="912523"/>
                  <a:pt x="11456925" y="908333"/>
                  <a:pt x="11473523" y="908333"/>
                </a:cubicBezTo>
                <a:cubicBezTo>
                  <a:pt x="11489135" y="908333"/>
                  <a:pt x="11502034" y="912153"/>
                  <a:pt x="11512223" y="919795"/>
                </a:cubicBezTo>
                <a:cubicBezTo>
                  <a:pt x="11522412" y="927436"/>
                  <a:pt x="11527506" y="941528"/>
                  <a:pt x="11527506" y="962069"/>
                </a:cubicBezTo>
                <a:lnTo>
                  <a:pt x="11527506" y="978831"/>
                </a:lnTo>
                <a:cubicBezTo>
                  <a:pt x="11494475" y="979159"/>
                  <a:pt x="11465635" y="981337"/>
                  <a:pt x="11440985" y="985363"/>
                </a:cubicBezTo>
                <a:cubicBezTo>
                  <a:pt x="11416336" y="989389"/>
                  <a:pt x="11397273" y="996989"/>
                  <a:pt x="11383798" y="1008164"/>
                </a:cubicBezTo>
                <a:cubicBezTo>
                  <a:pt x="11370323" y="1019338"/>
                  <a:pt x="11363585" y="1035689"/>
                  <a:pt x="11363585" y="1057217"/>
                </a:cubicBezTo>
                <a:cubicBezTo>
                  <a:pt x="11363585" y="1072335"/>
                  <a:pt x="11366994" y="1085030"/>
                  <a:pt x="11373815" y="1095300"/>
                </a:cubicBezTo>
                <a:cubicBezTo>
                  <a:pt x="11380634" y="1105571"/>
                  <a:pt x="11389755" y="1113336"/>
                  <a:pt x="11401176" y="1118594"/>
                </a:cubicBezTo>
                <a:cubicBezTo>
                  <a:pt x="11412598" y="1123853"/>
                  <a:pt x="11425210" y="1126482"/>
                  <a:pt x="11439013" y="1126482"/>
                </a:cubicBezTo>
                <a:cubicBezTo>
                  <a:pt x="11458404" y="1126482"/>
                  <a:pt x="11475372" y="1122744"/>
                  <a:pt x="11489915" y="1115267"/>
                </a:cubicBezTo>
                <a:cubicBezTo>
                  <a:pt x="11504458" y="1107789"/>
                  <a:pt x="11517234" y="1097889"/>
                  <a:pt x="11528245" y="1085564"/>
                </a:cubicBezTo>
                <a:lnTo>
                  <a:pt x="11529971" y="1122045"/>
                </a:lnTo>
                <a:lnTo>
                  <a:pt x="11568424" y="1122045"/>
                </a:lnTo>
                <a:lnTo>
                  <a:pt x="11568424" y="961576"/>
                </a:lnTo>
                <a:cubicBezTo>
                  <a:pt x="11568424" y="944321"/>
                  <a:pt x="11565794" y="930230"/>
                  <a:pt x="11560536" y="919302"/>
                </a:cubicBezTo>
                <a:cubicBezTo>
                  <a:pt x="11555277" y="908374"/>
                  <a:pt x="11548169" y="899870"/>
                  <a:pt x="11539214" y="893789"/>
                </a:cubicBezTo>
                <a:cubicBezTo>
                  <a:pt x="11530258" y="887709"/>
                  <a:pt x="11520151" y="883519"/>
                  <a:pt x="11508895" y="881218"/>
                </a:cubicBezTo>
                <a:cubicBezTo>
                  <a:pt x="11497639" y="878917"/>
                  <a:pt x="11485848" y="877767"/>
                  <a:pt x="11473523" y="877767"/>
                </a:cubicBezTo>
                <a:close/>
                <a:moveTo>
                  <a:pt x="10602223" y="877767"/>
                </a:moveTo>
                <a:cubicBezTo>
                  <a:pt x="10589405" y="877767"/>
                  <a:pt x="10577492" y="879123"/>
                  <a:pt x="10566481" y="881834"/>
                </a:cubicBezTo>
                <a:cubicBezTo>
                  <a:pt x="10555471" y="884546"/>
                  <a:pt x="10545898" y="888613"/>
                  <a:pt x="10537764" y="894036"/>
                </a:cubicBezTo>
                <a:cubicBezTo>
                  <a:pt x="10529629" y="899459"/>
                  <a:pt x="10523303" y="906237"/>
                  <a:pt x="10518783" y="914372"/>
                </a:cubicBezTo>
                <a:cubicBezTo>
                  <a:pt x="10514264" y="922506"/>
                  <a:pt x="10512005" y="931914"/>
                  <a:pt x="10512005" y="942596"/>
                </a:cubicBezTo>
                <a:cubicBezTo>
                  <a:pt x="10512005" y="956235"/>
                  <a:pt x="10515209" y="967533"/>
                  <a:pt x="10521618" y="976489"/>
                </a:cubicBezTo>
                <a:cubicBezTo>
                  <a:pt x="10528027" y="985445"/>
                  <a:pt x="10537640" y="992840"/>
                  <a:pt x="10550458" y="998674"/>
                </a:cubicBezTo>
                <a:cubicBezTo>
                  <a:pt x="10563276" y="1004507"/>
                  <a:pt x="10579052" y="1009643"/>
                  <a:pt x="10597786" y="1014080"/>
                </a:cubicBezTo>
                <a:cubicBezTo>
                  <a:pt x="10620792" y="1019503"/>
                  <a:pt x="10636855" y="1025090"/>
                  <a:pt x="10645976" y="1030842"/>
                </a:cubicBezTo>
                <a:cubicBezTo>
                  <a:pt x="10655096" y="1036593"/>
                  <a:pt x="10659656" y="1045385"/>
                  <a:pt x="10659656" y="1057217"/>
                </a:cubicBezTo>
                <a:cubicBezTo>
                  <a:pt x="10659656" y="1071020"/>
                  <a:pt x="10654603" y="1080921"/>
                  <a:pt x="10644497" y="1086919"/>
                </a:cubicBezTo>
                <a:cubicBezTo>
                  <a:pt x="10634390" y="1092917"/>
                  <a:pt x="10621532" y="1095917"/>
                  <a:pt x="10605920" y="1095917"/>
                </a:cubicBezTo>
                <a:cubicBezTo>
                  <a:pt x="10588501" y="1095917"/>
                  <a:pt x="10573999" y="1092096"/>
                  <a:pt x="10562413" y="1084454"/>
                </a:cubicBezTo>
                <a:cubicBezTo>
                  <a:pt x="10550828" y="1076813"/>
                  <a:pt x="10545035" y="1063626"/>
                  <a:pt x="10545035" y="1044892"/>
                </a:cubicBezTo>
                <a:lnTo>
                  <a:pt x="10505349" y="1044892"/>
                </a:lnTo>
                <a:cubicBezTo>
                  <a:pt x="10505349" y="1059682"/>
                  <a:pt x="10507938" y="1072294"/>
                  <a:pt x="10513114" y="1082729"/>
                </a:cubicBezTo>
                <a:cubicBezTo>
                  <a:pt x="10518290" y="1093164"/>
                  <a:pt x="10525481" y="1101586"/>
                  <a:pt x="10534683" y="1107995"/>
                </a:cubicBezTo>
                <a:cubicBezTo>
                  <a:pt x="10543885" y="1114404"/>
                  <a:pt x="10554525" y="1119087"/>
                  <a:pt x="10566604" y="1122045"/>
                </a:cubicBezTo>
                <a:cubicBezTo>
                  <a:pt x="10578682" y="1125003"/>
                  <a:pt x="10591459" y="1126482"/>
                  <a:pt x="10604934" y="1126482"/>
                </a:cubicBezTo>
                <a:cubicBezTo>
                  <a:pt x="10618409" y="1126482"/>
                  <a:pt x="10630939" y="1125085"/>
                  <a:pt x="10642525" y="1122292"/>
                </a:cubicBezTo>
                <a:cubicBezTo>
                  <a:pt x="10654110" y="1119498"/>
                  <a:pt x="10664216" y="1115184"/>
                  <a:pt x="10672844" y="1109351"/>
                </a:cubicBezTo>
                <a:cubicBezTo>
                  <a:pt x="10681471" y="1103517"/>
                  <a:pt x="10688209" y="1096040"/>
                  <a:pt x="10693057" y="1086919"/>
                </a:cubicBezTo>
                <a:cubicBezTo>
                  <a:pt x="10697904" y="1077799"/>
                  <a:pt x="10700328" y="1066994"/>
                  <a:pt x="10700328" y="1054505"/>
                </a:cubicBezTo>
                <a:cubicBezTo>
                  <a:pt x="10700328" y="1040044"/>
                  <a:pt x="10697247" y="1028171"/>
                  <a:pt x="10691085" y="1018886"/>
                </a:cubicBezTo>
                <a:cubicBezTo>
                  <a:pt x="10684922" y="1009602"/>
                  <a:pt x="10675761" y="1002001"/>
                  <a:pt x="10663600" y="996085"/>
                </a:cubicBezTo>
                <a:cubicBezTo>
                  <a:pt x="10651439" y="990170"/>
                  <a:pt x="10636404" y="985075"/>
                  <a:pt x="10618491" y="980803"/>
                </a:cubicBezTo>
                <a:cubicBezTo>
                  <a:pt x="10602059" y="976859"/>
                  <a:pt x="10588994" y="973120"/>
                  <a:pt x="10579298" y="969587"/>
                </a:cubicBezTo>
                <a:cubicBezTo>
                  <a:pt x="10569602" y="966054"/>
                  <a:pt x="10562702" y="962069"/>
                  <a:pt x="10558593" y="957632"/>
                </a:cubicBezTo>
                <a:cubicBezTo>
                  <a:pt x="10554485" y="953195"/>
                  <a:pt x="10552430" y="947772"/>
                  <a:pt x="10552430" y="941363"/>
                </a:cubicBezTo>
                <a:cubicBezTo>
                  <a:pt x="10552430" y="930189"/>
                  <a:pt x="10557032" y="921972"/>
                  <a:pt x="10566234" y="916714"/>
                </a:cubicBezTo>
                <a:cubicBezTo>
                  <a:pt x="10575437" y="911455"/>
                  <a:pt x="10587433" y="908826"/>
                  <a:pt x="10602223" y="908826"/>
                </a:cubicBezTo>
                <a:cubicBezTo>
                  <a:pt x="10616848" y="908826"/>
                  <a:pt x="10629256" y="912359"/>
                  <a:pt x="10639444" y="919425"/>
                </a:cubicBezTo>
                <a:cubicBezTo>
                  <a:pt x="10649632" y="926491"/>
                  <a:pt x="10654726" y="938570"/>
                  <a:pt x="10654726" y="955660"/>
                </a:cubicBezTo>
                <a:lnTo>
                  <a:pt x="10694659" y="955660"/>
                </a:lnTo>
                <a:cubicBezTo>
                  <a:pt x="10694659" y="941856"/>
                  <a:pt x="10692194" y="930024"/>
                  <a:pt x="10687264" y="920165"/>
                </a:cubicBezTo>
                <a:cubicBezTo>
                  <a:pt x="10682334" y="910305"/>
                  <a:pt x="10675638" y="902252"/>
                  <a:pt x="10667174" y="896008"/>
                </a:cubicBezTo>
                <a:cubicBezTo>
                  <a:pt x="10658711" y="889763"/>
                  <a:pt x="10648934" y="885162"/>
                  <a:pt x="10637841" y="882204"/>
                </a:cubicBezTo>
                <a:cubicBezTo>
                  <a:pt x="10626749" y="879246"/>
                  <a:pt x="10614876" y="877767"/>
                  <a:pt x="10602223" y="877767"/>
                </a:cubicBezTo>
                <a:close/>
                <a:moveTo>
                  <a:pt x="9128894" y="877767"/>
                </a:moveTo>
                <a:cubicBezTo>
                  <a:pt x="9104245" y="877767"/>
                  <a:pt x="9083909" y="883026"/>
                  <a:pt x="9067887" y="893543"/>
                </a:cubicBezTo>
                <a:cubicBezTo>
                  <a:pt x="9051864" y="904060"/>
                  <a:pt x="9039949" y="918644"/>
                  <a:pt x="9032145" y="937296"/>
                </a:cubicBezTo>
                <a:cubicBezTo>
                  <a:pt x="9024339" y="955948"/>
                  <a:pt x="9020436" y="977516"/>
                  <a:pt x="9020436" y="1002001"/>
                </a:cubicBezTo>
                <a:cubicBezTo>
                  <a:pt x="9020436" y="1025501"/>
                  <a:pt x="9024462" y="1046658"/>
                  <a:pt x="9032514" y="1065474"/>
                </a:cubicBezTo>
                <a:cubicBezTo>
                  <a:pt x="9040566" y="1084290"/>
                  <a:pt x="9052932" y="1099162"/>
                  <a:pt x="9069612" y="1110090"/>
                </a:cubicBezTo>
                <a:cubicBezTo>
                  <a:pt x="9086291" y="1121018"/>
                  <a:pt x="9107696" y="1126482"/>
                  <a:pt x="9133824" y="1126482"/>
                </a:cubicBezTo>
                <a:cubicBezTo>
                  <a:pt x="9154037" y="1126482"/>
                  <a:pt x="9171538" y="1123154"/>
                  <a:pt x="9186328" y="1116499"/>
                </a:cubicBezTo>
                <a:cubicBezTo>
                  <a:pt x="9201118" y="1109844"/>
                  <a:pt x="9212620" y="1100395"/>
                  <a:pt x="9220838" y="1088152"/>
                </a:cubicBezTo>
                <a:cubicBezTo>
                  <a:pt x="9229054" y="1075909"/>
                  <a:pt x="9233409" y="1061325"/>
                  <a:pt x="9233902" y="1044399"/>
                </a:cubicBezTo>
                <a:lnTo>
                  <a:pt x="9193230" y="1044399"/>
                </a:lnTo>
                <a:cubicBezTo>
                  <a:pt x="9192737" y="1060668"/>
                  <a:pt x="9187314" y="1073116"/>
                  <a:pt x="9176961" y="1081743"/>
                </a:cubicBezTo>
                <a:cubicBezTo>
                  <a:pt x="9166608" y="1090370"/>
                  <a:pt x="9152229" y="1094684"/>
                  <a:pt x="9133824" y="1094684"/>
                </a:cubicBezTo>
                <a:cubicBezTo>
                  <a:pt x="9116570" y="1094684"/>
                  <a:pt x="9102683" y="1090740"/>
                  <a:pt x="9092166" y="1082852"/>
                </a:cubicBezTo>
                <a:cubicBezTo>
                  <a:pt x="9081649" y="1074964"/>
                  <a:pt x="9073966" y="1064488"/>
                  <a:pt x="9069119" y="1051424"/>
                </a:cubicBezTo>
                <a:cubicBezTo>
                  <a:pt x="9064271" y="1038360"/>
                  <a:pt x="9061764" y="1024022"/>
                  <a:pt x="9061601" y="1008410"/>
                </a:cubicBezTo>
                <a:lnTo>
                  <a:pt x="9232670" y="1008410"/>
                </a:lnTo>
                <a:cubicBezTo>
                  <a:pt x="9232998" y="1006931"/>
                  <a:pt x="9233245" y="1004507"/>
                  <a:pt x="9233409" y="1001139"/>
                </a:cubicBezTo>
                <a:cubicBezTo>
                  <a:pt x="9233572" y="997770"/>
                  <a:pt x="9233656" y="994853"/>
                  <a:pt x="9233656" y="992388"/>
                </a:cubicBezTo>
                <a:cubicBezTo>
                  <a:pt x="9233656" y="955414"/>
                  <a:pt x="9224371" y="927066"/>
                  <a:pt x="9205801" y="907347"/>
                </a:cubicBezTo>
                <a:cubicBezTo>
                  <a:pt x="9187231" y="887627"/>
                  <a:pt x="9161595" y="877767"/>
                  <a:pt x="9128894" y="877767"/>
                </a:cubicBezTo>
                <a:close/>
                <a:moveTo>
                  <a:pt x="8147822" y="877767"/>
                </a:moveTo>
                <a:cubicBezTo>
                  <a:pt x="8123172" y="877767"/>
                  <a:pt x="8102836" y="883026"/>
                  <a:pt x="8086814" y="893543"/>
                </a:cubicBezTo>
                <a:cubicBezTo>
                  <a:pt x="8070792" y="904060"/>
                  <a:pt x="8058878" y="918644"/>
                  <a:pt x="8051072" y="937296"/>
                </a:cubicBezTo>
                <a:cubicBezTo>
                  <a:pt x="8043266" y="955948"/>
                  <a:pt x="8039363" y="977516"/>
                  <a:pt x="8039363" y="1002001"/>
                </a:cubicBezTo>
                <a:cubicBezTo>
                  <a:pt x="8039363" y="1025501"/>
                  <a:pt x="8043388" y="1046658"/>
                  <a:pt x="8051441" y="1065474"/>
                </a:cubicBezTo>
                <a:cubicBezTo>
                  <a:pt x="8059493" y="1084290"/>
                  <a:pt x="8071859" y="1099162"/>
                  <a:pt x="8088539" y="1110090"/>
                </a:cubicBezTo>
                <a:cubicBezTo>
                  <a:pt x="8105220" y="1121018"/>
                  <a:pt x="8126622" y="1126482"/>
                  <a:pt x="8152752" y="1126482"/>
                </a:cubicBezTo>
                <a:cubicBezTo>
                  <a:pt x="8172964" y="1126482"/>
                  <a:pt x="8190466" y="1123154"/>
                  <a:pt x="8205256" y="1116499"/>
                </a:cubicBezTo>
                <a:cubicBezTo>
                  <a:pt x="8220045" y="1109844"/>
                  <a:pt x="8231549" y="1100395"/>
                  <a:pt x="8239764" y="1088152"/>
                </a:cubicBezTo>
                <a:cubicBezTo>
                  <a:pt x="8247982" y="1075909"/>
                  <a:pt x="8252336" y="1061325"/>
                  <a:pt x="8252830" y="1044399"/>
                </a:cubicBezTo>
                <a:lnTo>
                  <a:pt x="8212158" y="1044399"/>
                </a:lnTo>
                <a:cubicBezTo>
                  <a:pt x="8211665" y="1060668"/>
                  <a:pt x="8206242" y="1073116"/>
                  <a:pt x="8195889" y="1081743"/>
                </a:cubicBezTo>
                <a:cubicBezTo>
                  <a:pt x="8185536" y="1090370"/>
                  <a:pt x="8171158" y="1094684"/>
                  <a:pt x="8152752" y="1094684"/>
                </a:cubicBezTo>
                <a:cubicBezTo>
                  <a:pt x="8135497" y="1094684"/>
                  <a:pt x="8121612" y="1090740"/>
                  <a:pt x="8111094" y="1082852"/>
                </a:cubicBezTo>
                <a:cubicBezTo>
                  <a:pt x="8100577" y="1074964"/>
                  <a:pt x="8092895" y="1064488"/>
                  <a:pt x="8088046" y="1051424"/>
                </a:cubicBezTo>
                <a:cubicBezTo>
                  <a:pt x="8083198" y="1038360"/>
                  <a:pt x="8080693" y="1024022"/>
                  <a:pt x="8080529" y="1008410"/>
                </a:cubicBezTo>
                <a:lnTo>
                  <a:pt x="8251596" y="1008410"/>
                </a:lnTo>
                <a:cubicBezTo>
                  <a:pt x="8251926" y="1006931"/>
                  <a:pt x="8252171" y="1004507"/>
                  <a:pt x="8252336" y="1001139"/>
                </a:cubicBezTo>
                <a:cubicBezTo>
                  <a:pt x="8252501" y="997770"/>
                  <a:pt x="8252583" y="994853"/>
                  <a:pt x="8252583" y="992388"/>
                </a:cubicBezTo>
                <a:cubicBezTo>
                  <a:pt x="8252583" y="955414"/>
                  <a:pt x="8243298" y="927066"/>
                  <a:pt x="8224729" y="907347"/>
                </a:cubicBezTo>
                <a:cubicBezTo>
                  <a:pt x="8206160" y="887627"/>
                  <a:pt x="8180524" y="877767"/>
                  <a:pt x="8147822" y="877767"/>
                </a:cubicBezTo>
                <a:close/>
                <a:moveTo>
                  <a:pt x="7766822" y="877767"/>
                </a:moveTo>
                <a:cubicBezTo>
                  <a:pt x="7742173" y="877767"/>
                  <a:pt x="7721837" y="883026"/>
                  <a:pt x="7705814" y="893543"/>
                </a:cubicBezTo>
                <a:cubicBezTo>
                  <a:pt x="7689791" y="904060"/>
                  <a:pt x="7677878" y="918644"/>
                  <a:pt x="7670073" y="937296"/>
                </a:cubicBezTo>
                <a:cubicBezTo>
                  <a:pt x="7662265" y="955948"/>
                  <a:pt x="7658364" y="977516"/>
                  <a:pt x="7658364" y="1002001"/>
                </a:cubicBezTo>
                <a:cubicBezTo>
                  <a:pt x="7658364" y="1025501"/>
                  <a:pt x="7662389" y="1046658"/>
                  <a:pt x="7670442" y="1065474"/>
                </a:cubicBezTo>
                <a:cubicBezTo>
                  <a:pt x="7678494" y="1084290"/>
                  <a:pt x="7690860" y="1099162"/>
                  <a:pt x="7707540" y="1110090"/>
                </a:cubicBezTo>
                <a:cubicBezTo>
                  <a:pt x="7724219" y="1121018"/>
                  <a:pt x="7745623" y="1126482"/>
                  <a:pt x="7771752" y="1126482"/>
                </a:cubicBezTo>
                <a:cubicBezTo>
                  <a:pt x="7791964" y="1126482"/>
                  <a:pt x="7809465" y="1123154"/>
                  <a:pt x="7824255" y="1116499"/>
                </a:cubicBezTo>
                <a:cubicBezTo>
                  <a:pt x="7839046" y="1109844"/>
                  <a:pt x="7850549" y="1100395"/>
                  <a:pt x="7858765" y="1088152"/>
                </a:cubicBezTo>
                <a:cubicBezTo>
                  <a:pt x="7866982" y="1075909"/>
                  <a:pt x="7871337" y="1061325"/>
                  <a:pt x="7871830" y="1044399"/>
                </a:cubicBezTo>
                <a:lnTo>
                  <a:pt x="7831157" y="1044399"/>
                </a:lnTo>
                <a:cubicBezTo>
                  <a:pt x="7830665" y="1060668"/>
                  <a:pt x="7825242" y="1073116"/>
                  <a:pt x="7814889" y="1081743"/>
                </a:cubicBezTo>
                <a:cubicBezTo>
                  <a:pt x="7804536" y="1090370"/>
                  <a:pt x="7790157" y="1094684"/>
                  <a:pt x="7771752" y="1094684"/>
                </a:cubicBezTo>
                <a:cubicBezTo>
                  <a:pt x="7754497" y="1094684"/>
                  <a:pt x="7740612" y="1090740"/>
                  <a:pt x="7730093" y="1082852"/>
                </a:cubicBezTo>
                <a:cubicBezTo>
                  <a:pt x="7719576" y="1074964"/>
                  <a:pt x="7711895" y="1064488"/>
                  <a:pt x="7707047" y="1051424"/>
                </a:cubicBezTo>
                <a:cubicBezTo>
                  <a:pt x="7702199" y="1038360"/>
                  <a:pt x="7699693" y="1024022"/>
                  <a:pt x="7699529" y="1008410"/>
                </a:cubicBezTo>
                <a:lnTo>
                  <a:pt x="7870597" y="1008410"/>
                </a:lnTo>
                <a:cubicBezTo>
                  <a:pt x="7870925" y="1006931"/>
                  <a:pt x="7871172" y="1004507"/>
                  <a:pt x="7871337" y="1001139"/>
                </a:cubicBezTo>
                <a:cubicBezTo>
                  <a:pt x="7871502" y="997770"/>
                  <a:pt x="7871583" y="994853"/>
                  <a:pt x="7871583" y="992388"/>
                </a:cubicBezTo>
                <a:cubicBezTo>
                  <a:pt x="7871583" y="955414"/>
                  <a:pt x="7862298" y="927066"/>
                  <a:pt x="7843728" y="907347"/>
                </a:cubicBezTo>
                <a:cubicBezTo>
                  <a:pt x="7825160" y="887627"/>
                  <a:pt x="7799524" y="877767"/>
                  <a:pt x="7766822" y="877767"/>
                </a:cubicBezTo>
                <a:close/>
                <a:moveTo>
                  <a:pt x="5950258" y="877767"/>
                </a:moveTo>
                <a:cubicBezTo>
                  <a:pt x="5928073" y="877767"/>
                  <a:pt x="5908642" y="882409"/>
                  <a:pt x="5891963" y="891694"/>
                </a:cubicBezTo>
                <a:cubicBezTo>
                  <a:pt x="5875283" y="900979"/>
                  <a:pt x="5862300" y="914865"/>
                  <a:pt x="5853016" y="933352"/>
                </a:cubicBezTo>
                <a:cubicBezTo>
                  <a:pt x="5843731" y="951839"/>
                  <a:pt x="5839089" y="974887"/>
                  <a:pt x="5839089" y="1002494"/>
                </a:cubicBezTo>
                <a:cubicBezTo>
                  <a:pt x="5839089" y="1030102"/>
                  <a:pt x="5843813" y="1053067"/>
                  <a:pt x="5853263" y="1071390"/>
                </a:cubicBezTo>
                <a:cubicBezTo>
                  <a:pt x="5862711" y="1089713"/>
                  <a:pt x="5875816" y="1103435"/>
                  <a:pt x="5892578" y="1112555"/>
                </a:cubicBezTo>
                <a:cubicBezTo>
                  <a:pt x="5909340" y="1121675"/>
                  <a:pt x="5928567" y="1126236"/>
                  <a:pt x="5950258" y="1126236"/>
                </a:cubicBezTo>
                <a:cubicBezTo>
                  <a:pt x="5969157" y="1126236"/>
                  <a:pt x="5986207" y="1123031"/>
                  <a:pt x="6001407" y="1116622"/>
                </a:cubicBezTo>
                <a:cubicBezTo>
                  <a:pt x="6016606" y="1110213"/>
                  <a:pt x="6028686" y="1100559"/>
                  <a:pt x="6037641" y="1087659"/>
                </a:cubicBezTo>
                <a:cubicBezTo>
                  <a:pt x="6046598" y="1074759"/>
                  <a:pt x="6051322" y="1058613"/>
                  <a:pt x="6051815" y="1039222"/>
                </a:cubicBezTo>
                <a:lnTo>
                  <a:pt x="6011143" y="1039222"/>
                </a:lnTo>
                <a:cubicBezTo>
                  <a:pt x="6010650" y="1056806"/>
                  <a:pt x="6004899" y="1070158"/>
                  <a:pt x="5993888" y="1079278"/>
                </a:cubicBezTo>
                <a:cubicBezTo>
                  <a:pt x="5982879" y="1088398"/>
                  <a:pt x="5968581" y="1092959"/>
                  <a:pt x="5950998" y="1092959"/>
                </a:cubicBezTo>
                <a:cubicBezTo>
                  <a:pt x="5935550" y="1092959"/>
                  <a:pt x="5922651" y="1089384"/>
                  <a:pt x="5912298" y="1082236"/>
                </a:cubicBezTo>
                <a:cubicBezTo>
                  <a:pt x="5901946" y="1075088"/>
                  <a:pt x="5894222" y="1064817"/>
                  <a:pt x="5889127" y="1051424"/>
                </a:cubicBezTo>
                <a:cubicBezTo>
                  <a:pt x="5884032" y="1038031"/>
                  <a:pt x="5881486" y="1021721"/>
                  <a:pt x="5881486" y="1002494"/>
                </a:cubicBezTo>
                <a:cubicBezTo>
                  <a:pt x="5881486" y="973572"/>
                  <a:pt x="5887239" y="951100"/>
                  <a:pt x="5898741" y="935078"/>
                </a:cubicBezTo>
                <a:cubicBezTo>
                  <a:pt x="5910243" y="919055"/>
                  <a:pt x="5927664" y="911044"/>
                  <a:pt x="5950998" y="911044"/>
                </a:cubicBezTo>
                <a:cubicBezTo>
                  <a:pt x="5968581" y="911044"/>
                  <a:pt x="5982467" y="915481"/>
                  <a:pt x="5992656" y="924355"/>
                </a:cubicBezTo>
                <a:cubicBezTo>
                  <a:pt x="6002845" y="933229"/>
                  <a:pt x="6008431" y="945389"/>
                  <a:pt x="6009418" y="960836"/>
                </a:cubicBezTo>
                <a:lnTo>
                  <a:pt x="6050089" y="960836"/>
                </a:lnTo>
                <a:cubicBezTo>
                  <a:pt x="6049596" y="942103"/>
                  <a:pt x="6044914" y="926615"/>
                  <a:pt x="6036040" y="914372"/>
                </a:cubicBezTo>
                <a:cubicBezTo>
                  <a:pt x="6027166" y="902129"/>
                  <a:pt x="6015293" y="892968"/>
                  <a:pt x="6000421" y="886888"/>
                </a:cubicBezTo>
                <a:cubicBezTo>
                  <a:pt x="5985547" y="880807"/>
                  <a:pt x="5968829" y="877767"/>
                  <a:pt x="5950258" y="877767"/>
                </a:cubicBezTo>
                <a:close/>
                <a:moveTo>
                  <a:pt x="4453601" y="877767"/>
                </a:moveTo>
                <a:cubicBezTo>
                  <a:pt x="4434376" y="877767"/>
                  <a:pt x="4417325" y="880561"/>
                  <a:pt x="4402453" y="886148"/>
                </a:cubicBezTo>
                <a:cubicBezTo>
                  <a:pt x="4387582" y="891735"/>
                  <a:pt x="4375914" y="900609"/>
                  <a:pt x="4367450" y="912770"/>
                </a:cubicBezTo>
                <a:cubicBezTo>
                  <a:pt x="4358988" y="924930"/>
                  <a:pt x="4354756" y="940870"/>
                  <a:pt x="4354756" y="960590"/>
                </a:cubicBezTo>
                <a:lnTo>
                  <a:pt x="4394689" y="960590"/>
                </a:lnTo>
                <a:cubicBezTo>
                  <a:pt x="4394689" y="942514"/>
                  <a:pt x="4400358" y="929285"/>
                  <a:pt x="4411697" y="920904"/>
                </a:cubicBezTo>
                <a:cubicBezTo>
                  <a:pt x="4423036" y="912523"/>
                  <a:pt x="4437003" y="908333"/>
                  <a:pt x="4453601" y="908333"/>
                </a:cubicBezTo>
                <a:cubicBezTo>
                  <a:pt x="4469213" y="908333"/>
                  <a:pt x="4482112" y="912153"/>
                  <a:pt x="4492301" y="919795"/>
                </a:cubicBezTo>
                <a:cubicBezTo>
                  <a:pt x="4502490" y="927436"/>
                  <a:pt x="4507584" y="941528"/>
                  <a:pt x="4507584" y="962069"/>
                </a:cubicBezTo>
                <a:lnTo>
                  <a:pt x="4507584" y="978831"/>
                </a:lnTo>
                <a:cubicBezTo>
                  <a:pt x="4474554" y="979159"/>
                  <a:pt x="4445714" y="981337"/>
                  <a:pt x="4421064" y="985363"/>
                </a:cubicBezTo>
                <a:cubicBezTo>
                  <a:pt x="4396414" y="989389"/>
                  <a:pt x="4377352" y="996989"/>
                  <a:pt x="4363877" y="1008164"/>
                </a:cubicBezTo>
                <a:cubicBezTo>
                  <a:pt x="4350402" y="1019338"/>
                  <a:pt x="4343664" y="1035689"/>
                  <a:pt x="4343664" y="1057217"/>
                </a:cubicBezTo>
                <a:cubicBezTo>
                  <a:pt x="4343664" y="1072335"/>
                  <a:pt x="4347074" y="1085030"/>
                  <a:pt x="4353894" y="1095300"/>
                </a:cubicBezTo>
                <a:cubicBezTo>
                  <a:pt x="4360713" y="1105571"/>
                  <a:pt x="4369834" y="1113336"/>
                  <a:pt x="4381255" y="1118594"/>
                </a:cubicBezTo>
                <a:cubicBezTo>
                  <a:pt x="4392676" y="1123853"/>
                  <a:pt x="4405288" y="1126482"/>
                  <a:pt x="4419093" y="1126482"/>
                </a:cubicBezTo>
                <a:cubicBezTo>
                  <a:pt x="4438483" y="1126482"/>
                  <a:pt x="4455450" y="1122744"/>
                  <a:pt x="4469992" y="1115267"/>
                </a:cubicBezTo>
                <a:cubicBezTo>
                  <a:pt x="4484538" y="1107789"/>
                  <a:pt x="4497314" y="1097889"/>
                  <a:pt x="4508324" y="1085564"/>
                </a:cubicBezTo>
                <a:lnTo>
                  <a:pt x="4510050" y="1122045"/>
                </a:lnTo>
                <a:lnTo>
                  <a:pt x="4548502" y="1122045"/>
                </a:lnTo>
                <a:lnTo>
                  <a:pt x="4548502" y="961576"/>
                </a:lnTo>
                <a:cubicBezTo>
                  <a:pt x="4548502" y="944321"/>
                  <a:pt x="4545872" y="930230"/>
                  <a:pt x="4540615" y="919302"/>
                </a:cubicBezTo>
                <a:cubicBezTo>
                  <a:pt x="4535357" y="908374"/>
                  <a:pt x="4528250" y="899870"/>
                  <a:pt x="4519293" y="893789"/>
                </a:cubicBezTo>
                <a:cubicBezTo>
                  <a:pt x="4510337" y="887709"/>
                  <a:pt x="4500230" y="883519"/>
                  <a:pt x="4488974" y="881218"/>
                </a:cubicBezTo>
                <a:cubicBezTo>
                  <a:pt x="4477717" y="878917"/>
                  <a:pt x="4465927" y="877767"/>
                  <a:pt x="4453601" y="877767"/>
                </a:cubicBezTo>
                <a:close/>
                <a:moveTo>
                  <a:pt x="3153676" y="877767"/>
                </a:moveTo>
                <a:cubicBezTo>
                  <a:pt x="3140858" y="877767"/>
                  <a:pt x="3128944" y="879123"/>
                  <a:pt x="3117934" y="881834"/>
                </a:cubicBezTo>
                <a:cubicBezTo>
                  <a:pt x="3106924" y="884546"/>
                  <a:pt x="3097351" y="888613"/>
                  <a:pt x="3089217" y="894036"/>
                </a:cubicBezTo>
                <a:cubicBezTo>
                  <a:pt x="3081083" y="899459"/>
                  <a:pt x="3074756" y="906237"/>
                  <a:pt x="3070237" y="914372"/>
                </a:cubicBezTo>
                <a:cubicBezTo>
                  <a:pt x="3065718" y="922506"/>
                  <a:pt x="3063458" y="931914"/>
                  <a:pt x="3063458" y="942596"/>
                </a:cubicBezTo>
                <a:cubicBezTo>
                  <a:pt x="3063458" y="956235"/>
                  <a:pt x="3066662" y="967533"/>
                  <a:pt x="3073071" y="976489"/>
                </a:cubicBezTo>
                <a:cubicBezTo>
                  <a:pt x="3079481" y="985445"/>
                  <a:pt x="3089094" y="992840"/>
                  <a:pt x="3101911" y="998674"/>
                </a:cubicBezTo>
                <a:cubicBezTo>
                  <a:pt x="3114730" y="1004507"/>
                  <a:pt x="3130506" y="1009643"/>
                  <a:pt x="3149239" y="1014080"/>
                </a:cubicBezTo>
                <a:cubicBezTo>
                  <a:pt x="3172245" y="1019503"/>
                  <a:pt x="3188309" y="1025090"/>
                  <a:pt x="3197429" y="1030842"/>
                </a:cubicBezTo>
                <a:cubicBezTo>
                  <a:pt x="3206549" y="1036593"/>
                  <a:pt x="3211110" y="1045385"/>
                  <a:pt x="3211110" y="1057217"/>
                </a:cubicBezTo>
                <a:cubicBezTo>
                  <a:pt x="3211110" y="1071020"/>
                  <a:pt x="3206057" y="1080921"/>
                  <a:pt x="3195950" y="1086919"/>
                </a:cubicBezTo>
                <a:cubicBezTo>
                  <a:pt x="3185844" y="1092917"/>
                  <a:pt x="3172984" y="1095917"/>
                  <a:pt x="3157373" y="1095917"/>
                </a:cubicBezTo>
                <a:cubicBezTo>
                  <a:pt x="3139954" y="1095917"/>
                  <a:pt x="3125452" y="1092096"/>
                  <a:pt x="3113867" y="1084454"/>
                </a:cubicBezTo>
                <a:cubicBezTo>
                  <a:pt x="3102281" y="1076813"/>
                  <a:pt x="3096489" y="1063626"/>
                  <a:pt x="3096489" y="1044892"/>
                </a:cubicBezTo>
                <a:lnTo>
                  <a:pt x="3056803" y="1044892"/>
                </a:lnTo>
                <a:cubicBezTo>
                  <a:pt x="3056803" y="1059682"/>
                  <a:pt x="3059391" y="1072294"/>
                  <a:pt x="3064568" y="1082729"/>
                </a:cubicBezTo>
                <a:cubicBezTo>
                  <a:pt x="3069744" y="1093164"/>
                  <a:pt x="3076933" y="1101586"/>
                  <a:pt x="3086136" y="1107995"/>
                </a:cubicBezTo>
                <a:cubicBezTo>
                  <a:pt x="3095338" y="1114404"/>
                  <a:pt x="3105979" y="1119087"/>
                  <a:pt x="3118057" y="1122045"/>
                </a:cubicBezTo>
                <a:cubicBezTo>
                  <a:pt x="3130135" y="1125003"/>
                  <a:pt x="3142912" y="1126482"/>
                  <a:pt x="3156387" y="1126482"/>
                </a:cubicBezTo>
                <a:cubicBezTo>
                  <a:pt x="3169863" y="1126482"/>
                  <a:pt x="3182393" y="1125085"/>
                  <a:pt x="3193978" y="1122292"/>
                </a:cubicBezTo>
                <a:cubicBezTo>
                  <a:pt x="3205564" y="1119498"/>
                  <a:pt x="3215670" y="1115184"/>
                  <a:pt x="3224297" y="1109351"/>
                </a:cubicBezTo>
                <a:cubicBezTo>
                  <a:pt x="3232924" y="1103517"/>
                  <a:pt x="3239662" y="1096040"/>
                  <a:pt x="3244510" y="1086919"/>
                </a:cubicBezTo>
                <a:cubicBezTo>
                  <a:pt x="3249358" y="1077799"/>
                  <a:pt x="3251781" y="1066994"/>
                  <a:pt x="3251781" y="1054505"/>
                </a:cubicBezTo>
                <a:cubicBezTo>
                  <a:pt x="3251781" y="1040044"/>
                  <a:pt x="3248700" y="1028171"/>
                  <a:pt x="3242538" y="1018886"/>
                </a:cubicBezTo>
                <a:cubicBezTo>
                  <a:pt x="3236376" y="1009602"/>
                  <a:pt x="3227214" y="1002001"/>
                  <a:pt x="3215053" y="996085"/>
                </a:cubicBezTo>
                <a:cubicBezTo>
                  <a:pt x="3202893" y="990170"/>
                  <a:pt x="3187857" y="985075"/>
                  <a:pt x="3169945" y="980803"/>
                </a:cubicBezTo>
                <a:cubicBezTo>
                  <a:pt x="3153511" y="976859"/>
                  <a:pt x="3140447" y="973120"/>
                  <a:pt x="3130752" y="969587"/>
                </a:cubicBezTo>
                <a:cubicBezTo>
                  <a:pt x="3121056" y="966054"/>
                  <a:pt x="3114155" y="962069"/>
                  <a:pt x="3110046" y="957632"/>
                </a:cubicBezTo>
                <a:cubicBezTo>
                  <a:pt x="3105937" y="953195"/>
                  <a:pt x="3103884" y="947772"/>
                  <a:pt x="3103884" y="941363"/>
                </a:cubicBezTo>
                <a:cubicBezTo>
                  <a:pt x="3103884" y="930189"/>
                  <a:pt x="3108485" y="921972"/>
                  <a:pt x="3117687" y="916714"/>
                </a:cubicBezTo>
                <a:cubicBezTo>
                  <a:pt x="3126890" y="911455"/>
                  <a:pt x="3138886" y="908826"/>
                  <a:pt x="3153676" y="908826"/>
                </a:cubicBezTo>
                <a:cubicBezTo>
                  <a:pt x="3168301" y="908826"/>
                  <a:pt x="3180709" y="912359"/>
                  <a:pt x="3190897" y="919425"/>
                </a:cubicBezTo>
                <a:cubicBezTo>
                  <a:pt x="3201085" y="926491"/>
                  <a:pt x="3206179" y="938570"/>
                  <a:pt x="3206179" y="955660"/>
                </a:cubicBezTo>
                <a:lnTo>
                  <a:pt x="3246112" y="955660"/>
                </a:lnTo>
                <a:cubicBezTo>
                  <a:pt x="3246112" y="941856"/>
                  <a:pt x="3243647" y="930024"/>
                  <a:pt x="3238717" y="920165"/>
                </a:cubicBezTo>
                <a:cubicBezTo>
                  <a:pt x="3233787" y="910305"/>
                  <a:pt x="3227090" y="902252"/>
                  <a:pt x="3218628" y="896008"/>
                </a:cubicBezTo>
                <a:cubicBezTo>
                  <a:pt x="3210165" y="889763"/>
                  <a:pt x="3200387" y="885162"/>
                  <a:pt x="3189295" y="882204"/>
                </a:cubicBezTo>
                <a:cubicBezTo>
                  <a:pt x="3178202" y="879246"/>
                  <a:pt x="3166329" y="877767"/>
                  <a:pt x="3153676" y="877767"/>
                </a:cubicBezTo>
                <a:close/>
                <a:moveTo>
                  <a:pt x="2119976" y="877767"/>
                </a:moveTo>
                <a:cubicBezTo>
                  <a:pt x="2100749" y="877767"/>
                  <a:pt x="2083700" y="880561"/>
                  <a:pt x="2068828" y="886148"/>
                </a:cubicBezTo>
                <a:cubicBezTo>
                  <a:pt x="2053956" y="891735"/>
                  <a:pt x="2042288" y="900609"/>
                  <a:pt x="2033825" y="912770"/>
                </a:cubicBezTo>
                <a:cubicBezTo>
                  <a:pt x="2025362" y="924930"/>
                  <a:pt x="2021131" y="940870"/>
                  <a:pt x="2021131" y="960590"/>
                </a:cubicBezTo>
                <a:lnTo>
                  <a:pt x="2061063" y="960590"/>
                </a:lnTo>
                <a:cubicBezTo>
                  <a:pt x="2061063" y="942514"/>
                  <a:pt x="2066733" y="929285"/>
                  <a:pt x="2078071" y="920904"/>
                </a:cubicBezTo>
                <a:cubicBezTo>
                  <a:pt x="2089410" y="912523"/>
                  <a:pt x="2103378" y="908333"/>
                  <a:pt x="2119976" y="908333"/>
                </a:cubicBezTo>
                <a:cubicBezTo>
                  <a:pt x="2135588" y="908333"/>
                  <a:pt x="2148487" y="912153"/>
                  <a:pt x="2158676" y="919795"/>
                </a:cubicBezTo>
                <a:cubicBezTo>
                  <a:pt x="2168865" y="927436"/>
                  <a:pt x="2173959" y="941528"/>
                  <a:pt x="2173959" y="962069"/>
                </a:cubicBezTo>
                <a:lnTo>
                  <a:pt x="2173959" y="978831"/>
                </a:lnTo>
                <a:cubicBezTo>
                  <a:pt x="2140928" y="979159"/>
                  <a:pt x="2112088" y="981337"/>
                  <a:pt x="2087438" y="985363"/>
                </a:cubicBezTo>
                <a:cubicBezTo>
                  <a:pt x="2062789" y="989389"/>
                  <a:pt x="2043726" y="996989"/>
                  <a:pt x="2030252" y="1008164"/>
                </a:cubicBezTo>
                <a:cubicBezTo>
                  <a:pt x="2016776" y="1019338"/>
                  <a:pt x="2010038" y="1035689"/>
                  <a:pt x="2010038" y="1057217"/>
                </a:cubicBezTo>
                <a:cubicBezTo>
                  <a:pt x="2010038" y="1072335"/>
                  <a:pt x="2013448" y="1085030"/>
                  <a:pt x="2020268" y="1095300"/>
                </a:cubicBezTo>
                <a:cubicBezTo>
                  <a:pt x="2027088" y="1105571"/>
                  <a:pt x="2036208" y="1113336"/>
                  <a:pt x="2047629" y="1118594"/>
                </a:cubicBezTo>
                <a:cubicBezTo>
                  <a:pt x="2059050" y="1123853"/>
                  <a:pt x="2071663" y="1126482"/>
                  <a:pt x="2085466" y="1126482"/>
                </a:cubicBezTo>
                <a:cubicBezTo>
                  <a:pt x="2104858" y="1126482"/>
                  <a:pt x="2121825" y="1122744"/>
                  <a:pt x="2136368" y="1115267"/>
                </a:cubicBezTo>
                <a:cubicBezTo>
                  <a:pt x="2150911" y="1107789"/>
                  <a:pt x="2163688" y="1097889"/>
                  <a:pt x="2174698" y="1085564"/>
                </a:cubicBezTo>
                <a:lnTo>
                  <a:pt x="2176424" y="1122045"/>
                </a:lnTo>
                <a:lnTo>
                  <a:pt x="2214877" y="1122045"/>
                </a:lnTo>
                <a:lnTo>
                  <a:pt x="2214877" y="961576"/>
                </a:lnTo>
                <a:cubicBezTo>
                  <a:pt x="2214877" y="944321"/>
                  <a:pt x="2212248" y="930230"/>
                  <a:pt x="2206989" y="919302"/>
                </a:cubicBezTo>
                <a:cubicBezTo>
                  <a:pt x="2201731" y="908374"/>
                  <a:pt x="2194624" y="899870"/>
                  <a:pt x="2185667" y="893789"/>
                </a:cubicBezTo>
                <a:cubicBezTo>
                  <a:pt x="2176711" y="887709"/>
                  <a:pt x="2166605" y="883519"/>
                  <a:pt x="2155348" y="881218"/>
                </a:cubicBezTo>
                <a:cubicBezTo>
                  <a:pt x="2144092" y="878917"/>
                  <a:pt x="2132301" y="877767"/>
                  <a:pt x="2119976" y="877767"/>
                </a:cubicBezTo>
                <a:close/>
                <a:moveTo>
                  <a:pt x="16733295" y="877274"/>
                </a:moveTo>
                <a:cubicBezTo>
                  <a:pt x="16709796" y="877274"/>
                  <a:pt x="16689665" y="882286"/>
                  <a:pt x="16672903" y="892310"/>
                </a:cubicBezTo>
                <a:cubicBezTo>
                  <a:pt x="16656141" y="902335"/>
                  <a:pt x="16643365" y="916672"/>
                  <a:pt x="16634573" y="935324"/>
                </a:cubicBezTo>
                <a:cubicBezTo>
                  <a:pt x="16625782" y="953976"/>
                  <a:pt x="16621385" y="976366"/>
                  <a:pt x="16621385" y="1002494"/>
                </a:cubicBezTo>
                <a:cubicBezTo>
                  <a:pt x="16621385" y="1027966"/>
                  <a:pt x="16625782" y="1049945"/>
                  <a:pt x="16634573" y="1068432"/>
                </a:cubicBezTo>
                <a:cubicBezTo>
                  <a:pt x="16643365" y="1086919"/>
                  <a:pt x="16656141" y="1101134"/>
                  <a:pt x="16672903" y="1111076"/>
                </a:cubicBezTo>
                <a:cubicBezTo>
                  <a:pt x="16689665" y="1121018"/>
                  <a:pt x="16709796" y="1125989"/>
                  <a:pt x="16733295" y="1125989"/>
                </a:cubicBezTo>
                <a:cubicBezTo>
                  <a:pt x="16757288" y="1125989"/>
                  <a:pt x="16777787" y="1121018"/>
                  <a:pt x="16794796" y="1111076"/>
                </a:cubicBezTo>
                <a:cubicBezTo>
                  <a:pt x="16811803" y="1101134"/>
                  <a:pt x="16824867" y="1086919"/>
                  <a:pt x="16833989" y="1068432"/>
                </a:cubicBezTo>
                <a:cubicBezTo>
                  <a:pt x="16843109" y="1049945"/>
                  <a:pt x="16847669" y="1027966"/>
                  <a:pt x="16847669" y="1002494"/>
                </a:cubicBezTo>
                <a:cubicBezTo>
                  <a:pt x="16847669" y="976366"/>
                  <a:pt x="16843109" y="953976"/>
                  <a:pt x="16833989" y="935324"/>
                </a:cubicBezTo>
                <a:cubicBezTo>
                  <a:pt x="16824867" y="916672"/>
                  <a:pt x="16811803" y="902335"/>
                  <a:pt x="16794796" y="892310"/>
                </a:cubicBezTo>
                <a:cubicBezTo>
                  <a:pt x="16777787" y="882286"/>
                  <a:pt x="16757288" y="877274"/>
                  <a:pt x="16733295" y="877274"/>
                </a:cubicBezTo>
                <a:close/>
                <a:moveTo>
                  <a:pt x="7065423" y="877274"/>
                </a:moveTo>
                <a:cubicBezTo>
                  <a:pt x="7041924" y="877274"/>
                  <a:pt x="7021793" y="882286"/>
                  <a:pt x="7005032" y="892310"/>
                </a:cubicBezTo>
                <a:cubicBezTo>
                  <a:pt x="6988269" y="902335"/>
                  <a:pt x="6975493" y="916672"/>
                  <a:pt x="6966702" y="935324"/>
                </a:cubicBezTo>
                <a:cubicBezTo>
                  <a:pt x="6957909" y="953976"/>
                  <a:pt x="6953513" y="976366"/>
                  <a:pt x="6953513" y="1002494"/>
                </a:cubicBezTo>
                <a:cubicBezTo>
                  <a:pt x="6953513" y="1027966"/>
                  <a:pt x="6957910" y="1049945"/>
                  <a:pt x="6966702" y="1068432"/>
                </a:cubicBezTo>
                <a:cubicBezTo>
                  <a:pt x="6975493" y="1086919"/>
                  <a:pt x="6988269" y="1101134"/>
                  <a:pt x="7005032" y="1111076"/>
                </a:cubicBezTo>
                <a:cubicBezTo>
                  <a:pt x="7021793" y="1121018"/>
                  <a:pt x="7041924" y="1125989"/>
                  <a:pt x="7065423" y="1125989"/>
                </a:cubicBezTo>
                <a:cubicBezTo>
                  <a:pt x="7089415" y="1125989"/>
                  <a:pt x="7109916" y="1121018"/>
                  <a:pt x="7126924" y="1111076"/>
                </a:cubicBezTo>
                <a:cubicBezTo>
                  <a:pt x="7143933" y="1101134"/>
                  <a:pt x="7156997" y="1086919"/>
                  <a:pt x="7166116" y="1068432"/>
                </a:cubicBezTo>
                <a:cubicBezTo>
                  <a:pt x="7175237" y="1049945"/>
                  <a:pt x="7179797" y="1027966"/>
                  <a:pt x="7179797" y="1002494"/>
                </a:cubicBezTo>
                <a:cubicBezTo>
                  <a:pt x="7179797" y="976366"/>
                  <a:pt x="7175237" y="953976"/>
                  <a:pt x="7166116" y="935324"/>
                </a:cubicBezTo>
                <a:cubicBezTo>
                  <a:pt x="7156997" y="916672"/>
                  <a:pt x="7143933" y="902335"/>
                  <a:pt x="7126924" y="892310"/>
                </a:cubicBezTo>
                <a:cubicBezTo>
                  <a:pt x="7109916" y="882286"/>
                  <a:pt x="7089416" y="877274"/>
                  <a:pt x="7065423" y="877274"/>
                </a:cubicBezTo>
                <a:close/>
                <a:moveTo>
                  <a:pt x="6379623" y="877274"/>
                </a:moveTo>
                <a:cubicBezTo>
                  <a:pt x="6356123" y="877274"/>
                  <a:pt x="6335993" y="882286"/>
                  <a:pt x="6319231" y="892310"/>
                </a:cubicBezTo>
                <a:cubicBezTo>
                  <a:pt x="6302470" y="902335"/>
                  <a:pt x="6289693" y="916672"/>
                  <a:pt x="6280902" y="935324"/>
                </a:cubicBezTo>
                <a:cubicBezTo>
                  <a:pt x="6272108" y="953976"/>
                  <a:pt x="6267714" y="976366"/>
                  <a:pt x="6267714" y="1002494"/>
                </a:cubicBezTo>
                <a:cubicBezTo>
                  <a:pt x="6267714" y="1027966"/>
                  <a:pt x="6272108" y="1049945"/>
                  <a:pt x="6280902" y="1068432"/>
                </a:cubicBezTo>
                <a:cubicBezTo>
                  <a:pt x="6289693" y="1086919"/>
                  <a:pt x="6302470" y="1101134"/>
                  <a:pt x="6319231" y="1111076"/>
                </a:cubicBezTo>
                <a:cubicBezTo>
                  <a:pt x="6335993" y="1121018"/>
                  <a:pt x="6356123" y="1125989"/>
                  <a:pt x="6379623" y="1125989"/>
                </a:cubicBezTo>
                <a:cubicBezTo>
                  <a:pt x="6403616" y="1125989"/>
                  <a:pt x="6424116" y="1121018"/>
                  <a:pt x="6441124" y="1111076"/>
                </a:cubicBezTo>
                <a:cubicBezTo>
                  <a:pt x="6458132" y="1101134"/>
                  <a:pt x="6471198" y="1086919"/>
                  <a:pt x="6480317" y="1068432"/>
                </a:cubicBezTo>
                <a:cubicBezTo>
                  <a:pt x="6489437" y="1049945"/>
                  <a:pt x="6493997" y="1027966"/>
                  <a:pt x="6493997" y="1002494"/>
                </a:cubicBezTo>
                <a:cubicBezTo>
                  <a:pt x="6493997" y="976366"/>
                  <a:pt x="6489437" y="953976"/>
                  <a:pt x="6480317" y="935324"/>
                </a:cubicBezTo>
                <a:cubicBezTo>
                  <a:pt x="6471198" y="916672"/>
                  <a:pt x="6458132" y="902335"/>
                  <a:pt x="6441124" y="892310"/>
                </a:cubicBezTo>
                <a:cubicBezTo>
                  <a:pt x="6424116" y="882286"/>
                  <a:pt x="6403616" y="877274"/>
                  <a:pt x="6379623" y="877274"/>
                </a:cubicBezTo>
                <a:close/>
                <a:moveTo>
                  <a:pt x="15938022" y="850160"/>
                </a:moveTo>
                <a:cubicBezTo>
                  <a:pt x="15919947" y="850653"/>
                  <a:pt x="15905197" y="853693"/>
                  <a:pt x="15893776" y="859280"/>
                </a:cubicBezTo>
                <a:cubicBezTo>
                  <a:pt x="15885212" y="863470"/>
                  <a:pt x="15877870" y="870434"/>
                  <a:pt x="15871753" y="880170"/>
                </a:cubicBezTo>
                <a:lnTo>
                  <a:pt x="15867013" y="889025"/>
                </a:lnTo>
                <a:lnTo>
                  <a:pt x="15849653" y="882759"/>
                </a:lnTo>
                <a:cubicBezTo>
                  <a:pt x="15841109" y="880910"/>
                  <a:pt x="15831700" y="879986"/>
                  <a:pt x="15821430" y="879986"/>
                </a:cubicBezTo>
                <a:cubicBezTo>
                  <a:pt x="15801382" y="879986"/>
                  <a:pt x="15784413" y="883683"/>
                  <a:pt x="15770528" y="891078"/>
                </a:cubicBezTo>
                <a:cubicBezTo>
                  <a:pt x="15756643" y="898473"/>
                  <a:pt x="15746125" y="908415"/>
                  <a:pt x="15738976" y="920904"/>
                </a:cubicBezTo>
                <a:cubicBezTo>
                  <a:pt x="15731828" y="933393"/>
                  <a:pt x="15728254" y="947279"/>
                  <a:pt x="15728254" y="962562"/>
                </a:cubicBezTo>
                <a:cubicBezTo>
                  <a:pt x="15728254" y="977023"/>
                  <a:pt x="15731786" y="990457"/>
                  <a:pt x="15738853" y="1002864"/>
                </a:cubicBezTo>
                <a:cubicBezTo>
                  <a:pt x="15742387" y="1009068"/>
                  <a:pt x="15746752" y="1014675"/>
                  <a:pt x="15751949" y="1019688"/>
                </a:cubicBezTo>
                <a:lnTo>
                  <a:pt x="15762167" y="1027173"/>
                </a:lnTo>
                <a:lnTo>
                  <a:pt x="15750346" y="1032043"/>
                </a:lnTo>
                <a:cubicBezTo>
                  <a:pt x="15745026" y="1034981"/>
                  <a:pt x="15740743" y="1038236"/>
                  <a:pt x="15737497" y="1041811"/>
                </a:cubicBezTo>
                <a:cubicBezTo>
                  <a:pt x="15731007" y="1048959"/>
                  <a:pt x="15727761" y="1056559"/>
                  <a:pt x="15727761" y="1064612"/>
                </a:cubicBezTo>
                <a:cubicBezTo>
                  <a:pt x="15727761" y="1070199"/>
                  <a:pt x="15729651" y="1075991"/>
                  <a:pt x="15733430" y="1081990"/>
                </a:cubicBezTo>
                <a:cubicBezTo>
                  <a:pt x="15737209" y="1087988"/>
                  <a:pt x="15743579" y="1093410"/>
                  <a:pt x="15752534" y="1098258"/>
                </a:cubicBezTo>
                <a:lnTo>
                  <a:pt x="15756644" y="1099825"/>
                </a:lnTo>
                <a:lnTo>
                  <a:pt x="15734786" y="1113171"/>
                </a:lnTo>
                <a:cubicBezTo>
                  <a:pt x="15722873" y="1124017"/>
                  <a:pt x="15716915" y="1136424"/>
                  <a:pt x="15716915" y="1150392"/>
                </a:cubicBezTo>
                <a:cubicBezTo>
                  <a:pt x="15716915" y="1161895"/>
                  <a:pt x="15720366" y="1172577"/>
                  <a:pt x="15727268" y="1182437"/>
                </a:cubicBezTo>
                <a:cubicBezTo>
                  <a:pt x="15734170" y="1192297"/>
                  <a:pt x="15745385" y="1200185"/>
                  <a:pt x="15760915" y="1206101"/>
                </a:cubicBezTo>
                <a:cubicBezTo>
                  <a:pt x="15776444" y="1212016"/>
                  <a:pt x="15797192" y="1214974"/>
                  <a:pt x="15823155" y="1214974"/>
                </a:cubicBezTo>
                <a:cubicBezTo>
                  <a:pt x="15861116" y="1214974"/>
                  <a:pt x="15889751" y="1208031"/>
                  <a:pt x="15909059" y="1194145"/>
                </a:cubicBezTo>
                <a:cubicBezTo>
                  <a:pt x="15928367" y="1180259"/>
                  <a:pt x="15938022" y="1162471"/>
                  <a:pt x="15938022" y="1140779"/>
                </a:cubicBezTo>
                <a:cubicBezTo>
                  <a:pt x="15938022" y="1118923"/>
                  <a:pt x="15929560" y="1102777"/>
                  <a:pt x="15912633" y="1092342"/>
                </a:cubicBezTo>
                <a:cubicBezTo>
                  <a:pt x="15895706" y="1081907"/>
                  <a:pt x="15867524" y="1076690"/>
                  <a:pt x="15828085" y="1076690"/>
                </a:cubicBezTo>
                <a:lnTo>
                  <a:pt x="15812063" y="1076690"/>
                </a:lnTo>
                <a:cubicBezTo>
                  <a:pt x="15799080" y="1076690"/>
                  <a:pt x="15788934" y="1075909"/>
                  <a:pt x="15781620" y="1074348"/>
                </a:cubicBezTo>
                <a:cubicBezTo>
                  <a:pt x="15774307" y="1072787"/>
                  <a:pt x="15769130" y="1070733"/>
                  <a:pt x="15766091" y="1068186"/>
                </a:cubicBezTo>
                <a:cubicBezTo>
                  <a:pt x="15763052" y="1065639"/>
                  <a:pt x="15761531" y="1062722"/>
                  <a:pt x="15761531" y="1059435"/>
                </a:cubicBezTo>
                <a:cubicBezTo>
                  <a:pt x="15761531" y="1054669"/>
                  <a:pt x="15764077" y="1050356"/>
                  <a:pt x="15769172" y="1046494"/>
                </a:cubicBezTo>
                <a:lnTo>
                  <a:pt x="15785800" y="1038873"/>
                </a:lnTo>
                <a:lnTo>
                  <a:pt x="15792867" y="1041533"/>
                </a:lnTo>
                <a:cubicBezTo>
                  <a:pt x="15801227" y="1043444"/>
                  <a:pt x="15810337" y="1044399"/>
                  <a:pt x="15820197" y="1044399"/>
                </a:cubicBezTo>
                <a:cubicBezTo>
                  <a:pt x="15841068" y="1044399"/>
                  <a:pt x="15858404" y="1040660"/>
                  <a:pt x="15872208" y="1033183"/>
                </a:cubicBezTo>
                <a:cubicBezTo>
                  <a:pt x="15886012" y="1025706"/>
                  <a:pt x="15896323" y="1015764"/>
                  <a:pt x="15903143" y="1003357"/>
                </a:cubicBezTo>
                <a:cubicBezTo>
                  <a:pt x="15909964" y="990950"/>
                  <a:pt x="15913373" y="977352"/>
                  <a:pt x="15913373" y="962562"/>
                </a:cubicBezTo>
                <a:cubicBezTo>
                  <a:pt x="15913373" y="947279"/>
                  <a:pt x="15910003" y="933393"/>
                  <a:pt x="15903266" y="920904"/>
                </a:cubicBezTo>
                <a:cubicBezTo>
                  <a:pt x="15899898" y="914659"/>
                  <a:pt x="15895667" y="909052"/>
                  <a:pt x="15890572" y="904081"/>
                </a:cubicBezTo>
                <a:lnTo>
                  <a:pt x="15887117" y="901567"/>
                </a:lnTo>
                <a:lnTo>
                  <a:pt x="15893253" y="894745"/>
                </a:lnTo>
                <a:cubicBezTo>
                  <a:pt x="15897176" y="891766"/>
                  <a:pt x="15901541" y="889681"/>
                  <a:pt x="15906348" y="888490"/>
                </a:cubicBezTo>
                <a:cubicBezTo>
                  <a:pt x="15915961" y="886107"/>
                  <a:pt x="15926519" y="884916"/>
                  <a:pt x="15938022" y="884916"/>
                </a:cubicBezTo>
                <a:close/>
                <a:moveTo>
                  <a:pt x="10470672" y="850160"/>
                </a:moveTo>
                <a:cubicBezTo>
                  <a:pt x="10452597" y="850653"/>
                  <a:pt x="10437847" y="853693"/>
                  <a:pt x="10426426" y="859280"/>
                </a:cubicBezTo>
                <a:cubicBezTo>
                  <a:pt x="10417861" y="863470"/>
                  <a:pt x="10410520" y="870434"/>
                  <a:pt x="10404403" y="880170"/>
                </a:cubicBezTo>
                <a:lnTo>
                  <a:pt x="10399663" y="889025"/>
                </a:lnTo>
                <a:lnTo>
                  <a:pt x="10382303" y="882759"/>
                </a:lnTo>
                <a:cubicBezTo>
                  <a:pt x="10373757" y="880910"/>
                  <a:pt x="10364350" y="879986"/>
                  <a:pt x="10354080" y="879986"/>
                </a:cubicBezTo>
                <a:cubicBezTo>
                  <a:pt x="10334032" y="879986"/>
                  <a:pt x="10317063" y="883683"/>
                  <a:pt x="10303178" y="891078"/>
                </a:cubicBezTo>
                <a:cubicBezTo>
                  <a:pt x="10289293" y="898473"/>
                  <a:pt x="10278775" y="908415"/>
                  <a:pt x="10271626" y="920904"/>
                </a:cubicBezTo>
                <a:cubicBezTo>
                  <a:pt x="10264478" y="933393"/>
                  <a:pt x="10260904" y="947279"/>
                  <a:pt x="10260904" y="962562"/>
                </a:cubicBezTo>
                <a:cubicBezTo>
                  <a:pt x="10260904" y="977023"/>
                  <a:pt x="10264437" y="990457"/>
                  <a:pt x="10271503" y="1002864"/>
                </a:cubicBezTo>
                <a:cubicBezTo>
                  <a:pt x="10275037" y="1009068"/>
                  <a:pt x="10279402" y="1014675"/>
                  <a:pt x="10284599" y="1019688"/>
                </a:cubicBezTo>
                <a:lnTo>
                  <a:pt x="10294817" y="1027173"/>
                </a:lnTo>
                <a:lnTo>
                  <a:pt x="10282996" y="1032043"/>
                </a:lnTo>
                <a:cubicBezTo>
                  <a:pt x="10277675" y="1034981"/>
                  <a:pt x="10273393" y="1038236"/>
                  <a:pt x="10270147" y="1041811"/>
                </a:cubicBezTo>
                <a:cubicBezTo>
                  <a:pt x="10263657" y="1048959"/>
                  <a:pt x="10260411" y="1056559"/>
                  <a:pt x="10260411" y="1064612"/>
                </a:cubicBezTo>
                <a:cubicBezTo>
                  <a:pt x="10260411" y="1070199"/>
                  <a:pt x="10262301" y="1075991"/>
                  <a:pt x="10266080" y="1081990"/>
                </a:cubicBezTo>
                <a:cubicBezTo>
                  <a:pt x="10269860" y="1087988"/>
                  <a:pt x="10276229" y="1093410"/>
                  <a:pt x="10285184" y="1098258"/>
                </a:cubicBezTo>
                <a:lnTo>
                  <a:pt x="10289294" y="1099825"/>
                </a:lnTo>
                <a:lnTo>
                  <a:pt x="10267436" y="1113171"/>
                </a:lnTo>
                <a:cubicBezTo>
                  <a:pt x="10255523" y="1124017"/>
                  <a:pt x="10249565" y="1136424"/>
                  <a:pt x="10249565" y="1150392"/>
                </a:cubicBezTo>
                <a:cubicBezTo>
                  <a:pt x="10249565" y="1161895"/>
                  <a:pt x="10253016" y="1172577"/>
                  <a:pt x="10259918" y="1182437"/>
                </a:cubicBezTo>
                <a:cubicBezTo>
                  <a:pt x="10266820" y="1192297"/>
                  <a:pt x="10278035" y="1200185"/>
                  <a:pt x="10293565" y="1206101"/>
                </a:cubicBezTo>
                <a:cubicBezTo>
                  <a:pt x="10309094" y="1212016"/>
                  <a:pt x="10329842" y="1214974"/>
                  <a:pt x="10355805" y="1214974"/>
                </a:cubicBezTo>
                <a:cubicBezTo>
                  <a:pt x="10393766" y="1214974"/>
                  <a:pt x="10422401" y="1208031"/>
                  <a:pt x="10441709" y="1194145"/>
                </a:cubicBezTo>
                <a:cubicBezTo>
                  <a:pt x="10461017" y="1180259"/>
                  <a:pt x="10470672" y="1162471"/>
                  <a:pt x="10470672" y="1140779"/>
                </a:cubicBezTo>
                <a:cubicBezTo>
                  <a:pt x="10470672" y="1118923"/>
                  <a:pt x="10462210" y="1102777"/>
                  <a:pt x="10445283" y="1092342"/>
                </a:cubicBezTo>
                <a:cubicBezTo>
                  <a:pt x="10428356" y="1081907"/>
                  <a:pt x="10400174" y="1076690"/>
                  <a:pt x="10360735" y="1076690"/>
                </a:cubicBezTo>
                <a:lnTo>
                  <a:pt x="10344713" y="1076690"/>
                </a:lnTo>
                <a:cubicBezTo>
                  <a:pt x="10331730" y="1076690"/>
                  <a:pt x="10321584" y="1075909"/>
                  <a:pt x="10314270" y="1074348"/>
                </a:cubicBezTo>
                <a:cubicBezTo>
                  <a:pt x="10306957" y="1072787"/>
                  <a:pt x="10301780" y="1070733"/>
                  <a:pt x="10298741" y="1068186"/>
                </a:cubicBezTo>
                <a:cubicBezTo>
                  <a:pt x="10295702" y="1065639"/>
                  <a:pt x="10294181" y="1062722"/>
                  <a:pt x="10294181" y="1059435"/>
                </a:cubicBezTo>
                <a:cubicBezTo>
                  <a:pt x="10294181" y="1054669"/>
                  <a:pt x="10296727" y="1050356"/>
                  <a:pt x="10301822" y="1046494"/>
                </a:cubicBezTo>
                <a:lnTo>
                  <a:pt x="10318450" y="1038873"/>
                </a:lnTo>
                <a:lnTo>
                  <a:pt x="10325517" y="1041533"/>
                </a:lnTo>
                <a:cubicBezTo>
                  <a:pt x="10333877" y="1043444"/>
                  <a:pt x="10342987" y="1044399"/>
                  <a:pt x="10352847" y="1044399"/>
                </a:cubicBezTo>
                <a:cubicBezTo>
                  <a:pt x="10373718" y="1044399"/>
                  <a:pt x="10391054" y="1040660"/>
                  <a:pt x="10404858" y="1033183"/>
                </a:cubicBezTo>
                <a:cubicBezTo>
                  <a:pt x="10418662" y="1025706"/>
                  <a:pt x="10428973" y="1015764"/>
                  <a:pt x="10435793" y="1003357"/>
                </a:cubicBezTo>
                <a:cubicBezTo>
                  <a:pt x="10442614" y="990950"/>
                  <a:pt x="10446023" y="977352"/>
                  <a:pt x="10446023" y="962562"/>
                </a:cubicBezTo>
                <a:cubicBezTo>
                  <a:pt x="10446023" y="947279"/>
                  <a:pt x="10442653" y="933393"/>
                  <a:pt x="10435916" y="920904"/>
                </a:cubicBezTo>
                <a:cubicBezTo>
                  <a:pt x="10432548" y="914659"/>
                  <a:pt x="10428316" y="909052"/>
                  <a:pt x="10423222" y="904081"/>
                </a:cubicBezTo>
                <a:lnTo>
                  <a:pt x="10419767" y="901567"/>
                </a:lnTo>
                <a:lnTo>
                  <a:pt x="10425903" y="894745"/>
                </a:lnTo>
                <a:cubicBezTo>
                  <a:pt x="10429826" y="891766"/>
                  <a:pt x="10434191" y="889681"/>
                  <a:pt x="10438998" y="888490"/>
                </a:cubicBezTo>
                <a:cubicBezTo>
                  <a:pt x="10448611" y="886107"/>
                  <a:pt x="10459169" y="884916"/>
                  <a:pt x="10470672" y="884916"/>
                </a:cubicBezTo>
                <a:close/>
                <a:moveTo>
                  <a:pt x="2745901" y="850160"/>
                </a:moveTo>
                <a:cubicBezTo>
                  <a:pt x="2727824" y="850653"/>
                  <a:pt x="2713076" y="853693"/>
                  <a:pt x="2701655" y="859280"/>
                </a:cubicBezTo>
                <a:cubicBezTo>
                  <a:pt x="2693089" y="863470"/>
                  <a:pt x="2685748" y="870434"/>
                  <a:pt x="2679632" y="880170"/>
                </a:cubicBezTo>
                <a:lnTo>
                  <a:pt x="2674891" y="889025"/>
                </a:lnTo>
                <a:lnTo>
                  <a:pt x="2657532" y="882759"/>
                </a:lnTo>
                <a:cubicBezTo>
                  <a:pt x="2648987" y="880910"/>
                  <a:pt x="2639579" y="879986"/>
                  <a:pt x="2629308" y="879986"/>
                </a:cubicBezTo>
                <a:cubicBezTo>
                  <a:pt x="2609260" y="879986"/>
                  <a:pt x="2592292" y="883683"/>
                  <a:pt x="2578406" y="891078"/>
                </a:cubicBezTo>
                <a:cubicBezTo>
                  <a:pt x="2564521" y="898473"/>
                  <a:pt x="2554003" y="908415"/>
                  <a:pt x="2546855" y="920904"/>
                </a:cubicBezTo>
                <a:cubicBezTo>
                  <a:pt x="2539706" y="933393"/>
                  <a:pt x="2536132" y="947279"/>
                  <a:pt x="2536132" y="962562"/>
                </a:cubicBezTo>
                <a:cubicBezTo>
                  <a:pt x="2536132" y="977023"/>
                  <a:pt x="2539665" y="990457"/>
                  <a:pt x="2546732" y="1002864"/>
                </a:cubicBezTo>
                <a:cubicBezTo>
                  <a:pt x="2550265" y="1009068"/>
                  <a:pt x="2554630" y="1014675"/>
                  <a:pt x="2559827" y="1019688"/>
                </a:cubicBezTo>
                <a:lnTo>
                  <a:pt x="2570046" y="1027173"/>
                </a:lnTo>
                <a:lnTo>
                  <a:pt x="2558225" y="1032043"/>
                </a:lnTo>
                <a:cubicBezTo>
                  <a:pt x="2552904" y="1034981"/>
                  <a:pt x="2548621" y="1038236"/>
                  <a:pt x="2545376" y="1041811"/>
                </a:cubicBezTo>
                <a:cubicBezTo>
                  <a:pt x="2538885" y="1048959"/>
                  <a:pt x="2535639" y="1056559"/>
                  <a:pt x="2535639" y="1064612"/>
                </a:cubicBezTo>
                <a:cubicBezTo>
                  <a:pt x="2535639" y="1070199"/>
                  <a:pt x="2537529" y="1075991"/>
                  <a:pt x="2541308" y="1081990"/>
                </a:cubicBezTo>
                <a:cubicBezTo>
                  <a:pt x="2545088" y="1087988"/>
                  <a:pt x="2551456" y="1093410"/>
                  <a:pt x="2560412" y="1098258"/>
                </a:cubicBezTo>
                <a:lnTo>
                  <a:pt x="2564523" y="1099825"/>
                </a:lnTo>
                <a:lnTo>
                  <a:pt x="2542664" y="1113171"/>
                </a:lnTo>
                <a:cubicBezTo>
                  <a:pt x="2530750" y="1124017"/>
                  <a:pt x="2524794" y="1136424"/>
                  <a:pt x="2524794" y="1150392"/>
                </a:cubicBezTo>
                <a:cubicBezTo>
                  <a:pt x="2524794" y="1161895"/>
                  <a:pt x="2528244" y="1172577"/>
                  <a:pt x="2535146" y="1182437"/>
                </a:cubicBezTo>
                <a:cubicBezTo>
                  <a:pt x="2542048" y="1192297"/>
                  <a:pt x="2553263" y="1200185"/>
                  <a:pt x="2568793" y="1206101"/>
                </a:cubicBezTo>
                <a:cubicBezTo>
                  <a:pt x="2584322" y="1212016"/>
                  <a:pt x="2605069" y="1214974"/>
                  <a:pt x="2631033" y="1214974"/>
                </a:cubicBezTo>
                <a:cubicBezTo>
                  <a:pt x="2668994" y="1214974"/>
                  <a:pt x="2697629" y="1208031"/>
                  <a:pt x="2716937" y="1194145"/>
                </a:cubicBezTo>
                <a:cubicBezTo>
                  <a:pt x="2736246" y="1180259"/>
                  <a:pt x="2745901" y="1162471"/>
                  <a:pt x="2745901" y="1140779"/>
                </a:cubicBezTo>
                <a:cubicBezTo>
                  <a:pt x="2745901" y="1118923"/>
                  <a:pt x="2737438" y="1102777"/>
                  <a:pt x="2720511" y="1092342"/>
                </a:cubicBezTo>
                <a:cubicBezTo>
                  <a:pt x="2703585" y="1081907"/>
                  <a:pt x="2675403" y="1076690"/>
                  <a:pt x="2635963" y="1076690"/>
                </a:cubicBezTo>
                <a:lnTo>
                  <a:pt x="2619941" y="1076690"/>
                </a:lnTo>
                <a:cubicBezTo>
                  <a:pt x="2606959" y="1076690"/>
                  <a:pt x="2596811" y="1075909"/>
                  <a:pt x="2589499" y="1074348"/>
                </a:cubicBezTo>
                <a:cubicBezTo>
                  <a:pt x="2582186" y="1072787"/>
                  <a:pt x="2577009" y="1070733"/>
                  <a:pt x="2573970" y="1068186"/>
                </a:cubicBezTo>
                <a:cubicBezTo>
                  <a:pt x="2570929" y="1065639"/>
                  <a:pt x="2569409" y="1062722"/>
                  <a:pt x="2569409" y="1059435"/>
                </a:cubicBezTo>
                <a:cubicBezTo>
                  <a:pt x="2569409" y="1054669"/>
                  <a:pt x="2571956" y="1050356"/>
                  <a:pt x="2577051" y="1046494"/>
                </a:cubicBezTo>
                <a:lnTo>
                  <a:pt x="2593679" y="1038873"/>
                </a:lnTo>
                <a:lnTo>
                  <a:pt x="2600745" y="1041533"/>
                </a:lnTo>
                <a:cubicBezTo>
                  <a:pt x="2609105" y="1043444"/>
                  <a:pt x="2618215" y="1044399"/>
                  <a:pt x="2628075" y="1044399"/>
                </a:cubicBezTo>
                <a:cubicBezTo>
                  <a:pt x="2648946" y="1044399"/>
                  <a:pt x="2666283" y="1040660"/>
                  <a:pt x="2680086" y="1033183"/>
                </a:cubicBezTo>
                <a:cubicBezTo>
                  <a:pt x="2693890" y="1025706"/>
                  <a:pt x="2704202" y="1015764"/>
                  <a:pt x="2711022" y="1003357"/>
                </a:cubicBezTo>
                <a:cubicBezTo>
                  <a:pt x="2717841" y="990950"/>
                  <a:pt x="2721251" y="977352"/>
                  <a:pt x="2721251" y="962562"/>
                </a:cubicBezTo>
                <a:cubicBezTo>
                  <a:pt x="2721251" y="947279"/>
                  <a:pt x="2717883" y="933393"/>
                  <a:pt x="2711144" y="920904"/>
                </a:cubicBezTo>
                <a:cubicBezTo>
                  <a:pt x="2707776" y="914659"/>
                  <a:pt x="2703544" y="909052"/>
                  <a:pt x="2698450" y="904081"/>
                </a:cubicBezTo>
                <a:lnTo>
                  <a:pt x="2694996" y="901567"/>
                </a:lnTo>
                <a:lnTo>
                  <a:pt x="2701130" y="894745"/>
                </a:lnTo>
                <a:cubicBezTo>
                  <a:pt x="2705054" y="891766"/>
                  <a:pt x="2709419" y="889681"/>
                  <a:pt x="2714226" y="888490"/>
                </a:cubicBezTo>
                <a:cubicBezTo>
                  <a:pt x="2723839" y="886107"/>
                  <a:pt x="2734397" y="884916"/>
                  <a:pt x="2745901" y="884916"/>
                </a:cubicBezTo>
                <a:close/>
                <a:moveTo>
                  <a:pt x="3862364" y="827235"/>
                </a:moveTo>
                <a:lnTo>
                  <a:pt x="3939023" y="827235"/>
                </a:lnTo>
                <a:cubicBezTo>
                  <a:pt x="3959893" y="827235"/>
                  <a:pt x="3975792" y="832412"/>
                  <a:pt x="3986721" y="842765"/>
                </a:cubicBezTo>
                <a:cubicBezTo>
                  <a:pt x="3997648" y="853117"/>
                  <a:pt x="4003112" y="867579"/>
                  <a:pt x="4003112" y="886148"/>
                </a:cubicBezTo>
                <a:cubicBezTo>
                  <a:pt x="4003112" y="898473"/>
                  <a:pt x="4000195" y="908990"/>
                  <a:pt x="3994362" y="917700"/>
                </a:cubicBezTo>
                <a:cubicBezTo>
                  <a:pt x="3988528" y="926409"/>
                  <a:pt x="3980681" y="933064"/>
                  <a:pt x="3970822" y="937666"/>
                </a:cubicBezTo>
                <a:cubicBezTo>
                  <a:pt x="3960962" y="942267"/>
                  <a:pt x="3949952" y="944568"/>
                  <a:pt x="3937791" y="944568"/>
                </a:cubicBezTo>
                <a:lnTo>
                  <a:pt x="3862364" y="944568"/>
                </a:lnTo>
                <a:close/>
                <a:moveTo>
                  <a:pt x="17619715" y="790261"/>
                </a:moveTo>
                <a:lnTo>
                  <a:pt x="17619715" y="1122045"/>
                </a:lnTo>
                <a:lnTo>
                  <a:pt x="17831455" y="1122045"/>
                </a:lnTo>
                <a:lnTo>
                  <a:pt x="17831455" y="1085071"/>
                </a:lnTo>
                <a:lnTo>
                  <a:pt x="17664083" y="1085071"/>
                </a:lnTo>
                <a:lnTo>
                  <a:pt x="17664083" y="969464"/>
                </a:lnTo>
                <a:lnTo>
                  <a:pt x="17818143" y="969464"/>
                </a:lnTo>
                <a:lnTo>
                  <a:pt x="17818143" y="932982"/>
                </a:lnTo>
                <a:lnTo>
                  <a:pt x="17664083" y="932982"/>
                </a:lnTo>
                <a:lnTo>
                  <a:pt x="17664083" y="827235"/>
                </a:lnTo>
                <a:lnTo>
                  <a:pt x="17831455" y="827235"/>
                </a:lnTo>
                <a:lnTo>
                  <a:pt x="17831455" y="790261"/>
                </a:lnTo>
                <a:close/>
                <a:moveTo>
                  <a:pt x="16914865" y="790261"/>
                </a:moveTo>
                <a:lnTo>
                  <a:pt x="16914865" y="1122045"/>
                </a:lnTo>
                <a:lnTo>
                  <a:pt x="16956771" y="1122045"/>
                </a:lnTo>
                <a:lnTo>
                  <a:pt x="16956771" y="857554"/>
                </a:lnTo>
                <a:lnTo>
                  <a:pt x="17138931" y="1122045"/>
                </a:lnTo>
                <a:lnTo>
                  <a:pt x="17184287" y="1122045"/>
                </a:lnTo>
                <a:lnTo>
                  <a:pt x="17184287" y="790261"/>
                </a:lnTo>
                <a:lnTo>
                  <a:pt x="17142135" y="790261"/>
                </a:lnTo>
                <a:lnTo>
                  <a:pt x="17142135" y="1054259"/>
                </a:lnTo>
                <a:lnTo>
                  <a:pt x="16960221" y="790261"/>
                </a:lnTo>
                <a:close/>
                <a:moveTo>
                  <a:pt x="16572179" y="790261"/>
                </a:moveTo>
                <a:cubicBezTo>
                  <a:pt x="16557389" y="790261"/>
                  <a:pt x="16545353" y="792027"/>
                  <a:pt x="16536067" y="795561"/>
                </a:cubicBezTo>
                <a:cubicBezTo>
                  <a:pt x="16526783" y="799094"/>
                  <a:pt x="16519552" y="804188"/>
                  <a:pt x="16514376" y="810843"/>
                </a:cubicBezTo>
                <a:cubicBezTo>
                  <a:pt x="16509199" y="817499"/>
                  <a:pt x="16505584" y="825674"/>
                  <a:pt x="16503530" y="835370"/>
                </a:cubicBezTo>
                <a:cubicBezTo>
                  <a:pt x="16501476" y="845065"/>
                  <a:pt x="16500449" y="855993"/>
                  <a:pt x="16500449" y="868154"/>
                </a:cubicBezTo>
                <a:lnTo>
                  <a:pt x="16500449" y="881958"/>
                </a:lnTo>
                <a:lnTo>
                  <a:pt x="16460270" y="881958"/>
                </a:lnTo>
                <a:lnTo>
                  <a:pt x="16460270" y="915235"/>
                </a:lnTo>
                <a:lnTo>
                  <a:pt x="16500449" y="915235"/>
                </a:lnTo>
                <a:lnTo>
                  <a:pt x="16500449" y="1122045"/>
                </a:lnTo>
                <a:lnTo>
                  <a:pt x="16541367" y="1122045"/>
                </a:lnTo>
                <a:lnTo>
                  <a:pt x="16541367" y="915235"/>
                </a:lnTo>
                <a:lnTo>
                  <a:pt x="16597322" y="915235"/>
                </a:lnTo>
                <a:lnTo>
                  <a:pt x="16597322" y="881958"/>
                </a:lnTo>
                <a:lnTo>
                  <a:pt x="16541367" y="881958"/>
                </a:lnTo>
                <a:lnTo>
                  <a:pt x="16541367" y="868647"/>
                </a:lnTo>
                <a:cubicBezTo>
                  <a:pt x="16541367" y="853693"/>
                  <a:pt x="16543298" y="842272"/>
                  <a:pt x="16547160" y="834384"/>
                </a:cubicBezTo>
                <a:cubicBezTo>
                  <a:pt x="16551022" y="826496"/>
                  <a:pt x="16560266" y="822552"/>
                  <a:pt x="16574891" y="822552"/>
                </a:cubicBezTo>
                <a:lnTo>
                  <a:pt x="16597075" y="822552"/>
                </a:lnTo>
                <a:lnTo>
                  <a:pt x="16597075" y="790261"/>
                </a:lnTo>
                <a:close/>
                <a:moveTo>
                  <a:pt x="16086190" y="790261"/>
                </a:moveTo>
                <a:lnTo>
                  <a:pt x="16086190" y="1122045"/>
                </a:lnTo>
                <a:lnTo>
                  <a:pt x="16130560" y="1122045"/>
                </a:lnTo>
                <a:lnTo>
                  <a:pt x="16130560" y="790261"/>
                </a:lnTo>
                <a:close/>
                <a:moveTo>
                  <a:pt x="13130505" y="790261"/>
                </a:moveTo>
                <a:lnTo>
                  <a:pt x="13130505" y="919425"/>
                </a:lnTo>
                <a:cubicBezTo>
                  <a:pt x="13122783" y="906607"/>
                  <a:pt x="13112593" y="896460"/>
                  <a:pt x="13099940" y="888983"/>
                </a:cubicBezTo>
                <a:cubicBezTo>
                  <a:pt x="13087287" y="881506"/>
                  <a:pt x="13072414" y="877767"/>
                  <a:pt x="13055324" y="877767"/>
                </a:cubicBezTo>
                <a:cubicBezTo>
                  <a:pt x="13034783" y="877767"/>
                  <a:pt x="13016952" y="882409"/>
                  <a:pt x="13001834" y="891694"/>
                </a:cubicBezTo>
                <a:cubicBezTo>
                  <a:pt x="12986717" y="900979"/>
                  <a:pt x="12975008" y="914742"/>
                  <a:pt x="12966708" y="932982"/>
                </a:cubicBezTo>
                <a:cubicBezTo>
                  <a:pt x="12958409" y="951223"/>
                  <a:pt x="12954260" y="973983"/>
                  <a:pt x="12954260" y="1001262"/>
                </a:cubicBezTo>
                <a:cubicBezTo>
                  <a:pt x="12954260" y="1028705"/>
                  <a:pt x="12958162" y="1051753"/>
                  <a:pt x="12965969" y="1070404"/>
                </a:cubicBezTo>
                <a:cubicBezTo>
                  <a:pt x="12973775" y="1089056"/>
                  <a:pt x="12984826" y="1103065"/>
                  <a:pt x="12999123" y="1112432"/>
                </a:cubicBezTo>
                <a:cubicBezTo>
                  <a:pt x="13013420" y="1121799"/>
                  <a:pt x="13030346" y="1126482"/>
                  <a:pt x="13049901" y="1126482"/>
                </a:cubicBezTo>
                <a:cubicBezTo>
                  <a:pt x="13068142" y="1126482"/>
                  <a:pt x="13083999" y="1122826"/>
                  <a:pt x="13097475" y="1115513"/>
                </a:cubicBezTo>
                <a:cubicBezTo>
                  <a:pt x="13110951" y="1108200"/>
                  <a:pt x="13121959" y="1098710"/>
                  <a:pt x="13130505" y="1087043"/>
                </a:cubicBezTo>
                <a:lnTo>
                  <a:pt x="13132724" y="1122045"/>
                </a:lnTo>
                <a:lnTo>
                  <a:pt x="13171670" y="1122045"/>
                </a:lnTo>
                <a:lnTo>
                  <a:pt x="13171670" y="790261"/>
                </a:lnTo>
                <a:close/>
                <a:moveTo>
                  <a:pt x="11996268" y="790261"/>
                </a:moveTo>
                <a:lnTo>
                  <a:pt x="11996268" y="1122045"/>
                </a:lnTo>
                <a:lnTo>
                  <a:pt x="12037433" y="1122045"/>
                </a:lnTo>
                <a:lnTo>
                  <a:pt x="12037433" y="951963"/>
                </a:lnTo>
                <a:cubicBezTo>
                  <a:pt x="12044828" y="942267"/>
                  <a:pt x="12054606" y="933352"/>
                  <a:pt x="12066766" y="925218"/>
                </a:cubicBezTo>
                <a:cubicBezTo>
                  <a:pt x="12078925" y="917083"/>
                  <a:pt x="12093962" y="913016"/>
                  <a:pt x="12111875" y="913016"/>
                </a:cubicBezTo>
                <a:cubicBezTo>
                  <a:pt x="12123872" y="913016"/>
                  <a:pt x="12133073" y="915604"/>
                  <a:pt x="12139482" y="920781"/>
                </a:cubicBezTo>
                <a:cubicBezTo>
                  <a:pt x="12145891" y="925957"/>
                  <a:pt x="12150286" y="933064"/>
                  <a:pt x="12152670" y="942103"/>
                </a:cubicBezTo>
                <a:cubicBezTo>
                  <a:pt x="12155053" y="951141"/>
                  <a:pt x="12156244" y="961412"/>
                  <a:pt x="12156244" y="972915"/>
                </a:cubicBezTo>
                <a:lnTo>
                  <a:pt x="12156244" y="1122045"/>
                </a:lnTo>
                <a:lnTo>
                  <a:pt x="12197409" y="1122045"/>
                </a:lnTo>
                <a:lnTo>
                  <a:pt x="12197409" y="967245"/>
                </a:lnTo>
                <a:cubicBezTo>
                  <a:pt x="12197409" y="938980"/>
                  <a:pt x="12191535" y="917124"/>
                  <a:pt x="12179784" y="901677"/>
                </a:cubicBezTo>
                <a:cubicBezTo>
                  <a:pt x="12168034" y="886230"/>
                  <a:pt x="12148684" y="878507"/>
                  <a:pt x="12121734" y="878507"/>
                </a:cubicBezTo>
                <a:cubicBezTo>
                  <a:pt x="12100371" y="878507"/>
                  <a:pt x="12082788" y="882820"/>
                  <a:pt x="12068984" y="891448"/>
                </a:cubicBezTo>
                <a:cubicBezTo>
                  <a:pt x="12055180" y="900075"/>
                  <a:pt x="12044581" y="909237"/>
                  <a:pt x="12037186" y="918932"/>
                </a:cubicBezTo>
                <a:lnTo>
                  <a:pt x="12037186" y="790261"/>
                </a:lnTo>
                <a:close/>
                <a:moveTo>
                  <a:pt x="9749131" y="790261"/>
                </a:moveTo>
                <a:lnTo>
                  <a:pt x="9749131" y="919425"/>
                </a:lnTo>
                <a:cubicBezTo>
                  <a:pt x="9741407" y="906607"/>
                  <a:pt x="9731218" y="896460"/>
                  <a:pt x="9718565" y="888983"/>
                </a:cubicBezTo>
                <a:cubicBezTo>
                  <a:pt x="9705911" y="881506"/>
                  <a:pt x="9691039" y="877767"/>
                  <a:pt x="9673950" y="877767"/>
                </a:cubicBezTo>
                <a:cubicBezTo>
                  <a:pt x="9653407" y="877767"/>
                  <a:pt x="9635578" y="882409"/>
                  <a:pt x="9620460" y="891694"/>
                </a:cubicBezTo>
                <a:cubicBezTo>
                  <a:pt x="9605340" y="900979"/>
                  <a:pt x="9593632" y="914742"/>
                  <a:pt x="9585334" y="932982"/>
                </a:cubicBezTo>
                <a:cubicBezTo>
                  <a:pt x="9577035" y="951223"/>
                  <a:pt x="9572886" y="973983"/>
                  <a:pt x="9572886" y="1001262"/>
                </a:cubicBezTo>
                <a:cubicBezTo>
                  <a:pt x="9572886" y="1028705"/>
                  <a:pt x="9576788" y="1051753"/>
                  <a:pt x="9584595" y="1070404"/>
                </a:cubicBezTo>
                <a:cubicBezTo>
                  <a:pt x="9592399" y="1089056"/>
                  <a:pt x="9603452" y="1103065"/>
                  <a:pt x="9617748" y="1112432"/>
                </a:cubicBezTo>
                <a:cubicBezTo>
                  <a:pt x="9632045" y="1121799"/>
                  <a:pt x="9648970" y="1126482"/>
                  <a:pt x="9668527" y="1126482"/>
                </a:cubicBezTo>
                <a:cubicBezTo>
                  <a:pt x="9686767" y="1126482"/>
                  <a:pt x="9702625" y="1122826"/>
                  <a:pt x="9716101" y="1115513"/>
                </a:cubicBezTo>
                <a:cubicBezTo>
                  <a:pt x="9729575" y="1108200"/>
                  <a:pt x="9740585" y="1098710"/>
                  <a:pt x="9749131" y="1087043"/>
                </a:cubicBezTo>
                <a:lnTo>
                  <a:pt x="9751350" y="1122045"/>
                </a:lnTo>
                <a:lnTo>
                  <a:pt x="9790296" y="1122045"/>
                </a:lnTo>
                <a:lnTo>
                  <a:pt x="9790296" y="790261"/>
                </a:lnTo>
                <a:close/>
                <a:moveTo>
                  <a:pt x="9463380" y="790261"/>
                </a:moveTo>
                <a:lnTo>
                  <a:pt x="9463380" y="919425"/>
                </a:lnTo>
                <a:cubicBezTo>
                  <a:pt x="9455657" y="906607"/>
                  <a:pt x="9445468" y="896460"/>
                  <a:pt x="9432815" y="888983"/>
                </a:cubicBezTo>
                <a:cubicBezTo>
                  <a:pt x="9420162" y="881506"/>
                  <a:pt x="9405289" y="877767"/>
                  <a:pt x="9388199" y="877767"/>
                </a:cubicBezTo>
                <a:cubicBezTo>
                  <a:pt x="9367658" y="877767"/>
                  <a:pt x="9349828" y="882409"/>
                  <a:pt x="9334709" y="891694"/>
                </a:cubicBezTo>
                <a:cubicBezTo>
                  <a:pt x="9319591" y="900979"/>
                  <a:pt x="9307882" y="914742"/>
                  <a:pt x="9299583" y="932982"/>
                </a:cubicBezTo>
                <a:cubicBezTo>
                  <a:pt x="9291285" y="951223"/>
                  <a:pt x="9287135" y="973983"/>
                  <a:pt x="9287135" y="1001262"/>
                </a:cubicBezTo>
                <a:cubicBezTo>
                  <a:pt x="9287135" y="1028705"/>
                  <a:pt x="9291038" y="1051753"/>
                  <a:pt x="9298844" y="1070404"/>
                </a:cubicBezTo>
                <a:cubicBezTo>
                  <a:pt x="9306650" y="1089056"/>
                  <a:pt x="9317701" y="1103065"/>
                  <a:pt x="9331998" y="1112432"/>
                </a:cubicBezTo>
                <a:cubicBezTo>
                  <a:pt x="9346295" y="1121799"/>
                  <a:pt x="9363221" y="1126482"/>
                  <a:pt x="9382776" y="1126482"/>
                </a:cubicBezTo>
                <a:cubicBezTo>
                  <a:pt x="9401017" y="1126482"/>
                  <a:pt x="9416875" y="1122826"/>
                  <a:pt x="9430350" y="1115513"/>
                </a:cubicBezTo>
                <a:cubicBezTo>
                  <a:pt x="9443825" y="1108200"/>
                  <a:pt x="9454835" y="1098710"/>
                  <a:pt x="9463380" y="1087043"/>
                </a:cubicBezTo>
                <a:lnTo>
                  <a:pt x="9465599" y="1122045"/>
                </a:lnTo>
                <a:lnTo>
                  <a:pt x="9504545" y="1122045"/>
                </a:lnTo>
                <a:lnTo>
                  <a:pt x="9504545" y="790261"/>
                </a:lnTo>
                <a:close/>
                <a:moveTo>
                  <a:pt x="8748243" y="790261"/>
                </a:moveTo>
                <a:lnTo>
                  <a:pt x="8748243" y="1122045"/>
                </a:lnTo>
                <a:lnTo>
                  <a:pt x="8786696" y="1122045"/>
                </a:lnTo>
                <a:lnTo>
                  <a:pt x="8788915" y="1088029"/>
                </a:lnTo>
                <a:cubicBezTo>
                  <a:pt x="8796803" y="1100025"/>
                  <a:pt x="8806991" y="1109433"/>
                  <a:pt x="8819480" y="1116253"/>
                </a:cubicBezTo>
                <a:cubicBezTo>
                  <a:pt x="8831969" y="1123072"/>
                  <a:pt x="8847088" y="1126482"/>
                  <a:pt x="8864836" y="1126482"/>
                </a:cubicBezTo>
                <a:cubicBezTo>
                  <a:pt x="8885212" y="1126482"/>
                  <a:pt x="8902960" y="1121799"/>
                  <a:pt x="8918079" y="1112432"/>
                </a:cubicBezTo>
                <a:cubicBezTo>
                  <a:pt x="8933197" y="1103065"/>
                  <a:pt x="8944906" y="1089138"/>
                  <a:pt x="8953205" y="1070651"/>
                </a:cubicBezTo>
                <a:cubicBezTo>
                  <a:pt x="8961503" y="1052163"/>
                  <a:pt x="8965653" y="1029280"/>
                  <a:pt x="8965653" y="1002001"/>
                </a:cubicBezTo>
                <a:cubicBezTo>
                  <a:pt x="8965653" y="974558"/>
                  <a:pt x="8961749" y="951634"/>
                  <a:pt x="8953944" y="933229"/>
                </a:cubicBezTo>
                <a:cubicBezTo>
                  <a:pt x="8946138" y="914824"/>
                  <a:pt x="8935087" y="900979"/>
                  <a:pt x="8920790" y="891694"/>
                </a:cubicBezTo>
                <a:cubicBezTo>
                  <a:pt x="8906494" y="882409"/>
                  <a:pt x="8889567" y="877767"/>
                  <a:pt x="8870012" y="877767"/>
                </a:cubicBezTo>
                <a:cubicBezTo>
                  <a:pt x="8851771" y="877767"/>
                  <a:pt x="8835872" y="881711"/>
                  <a:pt x="8822315" y="889599"/>
                </a:cubicBezTo>
                <a:cubicBezTo>
                  <a:pt x="8808758" y="897487"/>
                  <a:pt x="8797789" y="907758"/>
                  <a:pt x="8789408" y="920411"/>
                </a:cubicBezTo>
                <a:lnTo>
                  <a:pt x="8789408" y="790261"/>
                </a:lnTo>
                <a:close/>
                <a:moveTo>
                  <a:pt x="6557495" y="790261"/>
                </a:moveTo>
                <a:lnTo>
                  <a:pt x="6557495" y="1122045"/>
                </a:lnTo>
                <a:lnTo>
                  <a:pt x="6595949" y="1122045"/>
                </a:lnTo>
                <a:lnTo>
                  <a:pt x="6598167" y="1088029"/>
                </a:lnTo>
                <a:cubicBezTo>
                  <a:pt x="6606054" y="1100025"/>
                  <a:pt x="6616244" y="1109433"/>
                  <a:pt x="6628733" y="1116253"/>
                </a:cubicBezTo>
                <a:cubicBezTo>
                  <a:pt x="6641222" y="1123072"/>
                  <a:pt x="6656342" y="1126482"/>
                  <a:pt x="6674089" y="1126482"/>
                </a:cubicBezTo>
                <a:cubicBezTo>
                  <a:pt x="6694467" y="1126482"/>
                  <a:pt x="6712213" y="1121799"/>
                  <a:pt x="6727333" y="1112432"/>
                </a:cubicBezTo>
                <a:cubicBezTo>
                  <a:pt x="6742450" y="1103065"/>
                  <a:pt x="6754158" y="1089138"/>
                  <a:pt x="6762458" y="1070651"/>
                </a:cubicBezTo>
                <a:cubicBezTo>
                  <a:pt x="6770758" y="1052163"/>
                  <a:pt x="6774906" y="1029280"/>
                  <a:pt x="6774906" y="1002001"/>
                </a:cubicBezTo>
                <a:cubicBezTo>
                  <a:pt x="6774906" y="974558"/>
                  <a:pt x="6771003" y="951634"/>
                  <a:pt x="6763197" y="933229"/>
                </a:cubicBezTo>
                <a:cubicBezTo>
                  <a:pt x="6755393" y="914824"/>
                  <a:pt x="6744341" y="900979"/>
                  <a:pt x="6730043" y="891694"/>
                </a:cubicBezTo>
                <a:cubicBezTo>
                  <a:pt x="6715747" y="882409"/>
                  <a:pt x="6698820" y="877767"/>
                  <a:pt x="6679265" y="877767"/>
                </a:cubicBezTo>
                <a:cubicBezTo>
                  <a:pt x="6661024" y="877767"/>
                  <a:pt x="6645126" y="881711"/>
                  <a:pt x="6631569" y="889599"/>
                </a:cubicBezTo>
                <a:cubicBezTo>
                  <a:pt x="6618011" y="897487"/>
                  <a:pt x="6607041" y="907758"/>
                  <a:pt x="6598660" y="920411"/>
                </a:cubicBezTo>
                <a:lnTo>
                  <a:pt x="6598660" y="790261"/>
                </a:lnTo>
                <a:close/>
                <a:moveTo>
                  <a:pt x="5062834" y="790261"/>
                </a:moveTo>
                <a:lnTo>
                  <a:pt x="5062834" y="919425"/>
                </a:lnTo>
                <a:cubicBezTo>
                  <a:pt x="5055111" y="906607"/>
                  <a:pt x="5044921" y="896460"/>
                  <a:pt x="5032268" y="888983"/>
                </a:cubicBezTo>
                <a:cubicBezTo>
                  <a:pt x="5019615" y="881506"/>
                  <a:pt x="5004744" y="877767"/>
                  <a:pt x="4987652" y="877767"/>
                </a:cubicBezTo>
                <a:cubicBezTo>
                  <a:pt x="4967112" y="877767"/>
                  <a:pt x="4949281" y="882409"/>
                  <a:pt x="4934163" y="891694"/>
                </a:cubicBezTo>
                <a:cubicBezTo>
                  <a:pt x="4919044" y="900979"/>
                  <a:pt x="4907336" y="914742"/>
                  <a:pt x="4899037" y="932982"/>
                </a:cubicBezTo>
                <a:cubicBezTo>
                  <a:pt x="4890739" y="951223"/>
                  <a:pt x="4886589" y="973983"/>
                  <a:pt x="4886589" y="1001262"/>
                </a:cubicBezTo>
                <a:cubicBezTo>
                  <a:pt x="4886589" y="1028705"/>
                  <a:pt x="4890491" y="1051753"/>
                  <a:pt x="4898298" y="1070404"/>
                </a:cubicBezTo>
                <a:cubicBezTo>
                  <a:pt x="4906104" y="1089056"/>
                  <a:pt x="4917155" y="1103065"/>
                  <a:pt x="4931451" y="1112432"/>
                </a:cubicBezTo>
                <a:cubicBezTo>
                  <a:pt x="4945748" y="1121799"/>
                  <a:pt x="4962674" y="1126482"/>
                  <a:pt x="4982229" y="1126482"/>
                </a:cubicBezTo>
                <a:cubicBezTo>
                  <a:pt x="5000470" y="1126482"/>
                  <a:pt x="5016328" y="1122826"/>
                  <a:pt x="5029802" y="1115513"/>
                </a:cubicBezTo>
                <a:cubicBezTo>
                  <a:pt x="5043279" y="1108200"/>
                  <a:pt x="5054289" y="1098710"/>
                  <a:pt x="5062834" y="1087043"/>
                </a:cubicBezTo>
                <a:lnTo>
                  <a:pt x="5065051" y="1122045"/>
                </a:lnTo>
                <a:lnTo>
                  <a:pt x="5103998" y="1122045"/>
                </a:lnTo>
                <a:lnTo>
                  <a:pt x="5103998" y="790261"/>
                </a:lnTo>
                <a:close/>
                <a:moveTo>
                  <a:pt x="4122794" y="790261"/>
                </a:moveTo>
                <a:lnTo>
                  <a:pt x="4122794" y="1122045"/>
                </a:lnTo>
                <a:lnTo>
                  <a:pt x="4167163" y="1122045"/>
                </a:lnTo>
                <a:lnTo>
                  <a:pt x="4167163" y="790261"/>
                </a:lnTo>
                <a:close/>
                <a:moveTo>
                  <a:pt x="3817993" y="790261"/>
                </a:moveTo>
                <a:lnTo>
                  <a:pt x="3817993" y="1122045"/>
                </a:lnTo>
                <a:lnTo>
                  <a:pt x="3862364" y="1122045"/>
                </a:lnTo>
                <a:lnTo>
                  <a:pt x="3862364" y="981542"/>
                </a:lnTo>
                <a:lnTo>
                  <a:pt x="3940256" y="981542"/>
                </a:lnTo>
                <a:cubicBezTo>
                  <a:pt x="3952910" y="981542"/>
                  <a:pt x="3963016" y="984048"/>
                  <a:pt x="3970575" y="989060"/>
                </a:cubicBezTo>
                <a:cubicBezTo>
                  <a:pt x="3978134" y="994072"/>
                  <a:pt x="3984173" y="1001385"/>
                  <a:pt x="3988692" y="1010999"/>
                </a:cubicBezTo>
                <a:cubicBezTo>
                  <a:pt x="3993211" y="1020612"/>
                  <a:pt x="3997114" y="1032238"/>
                  <a:pt x="4000401" y="1045878"/>
                </a:cubicBezTo>
                <a:lnTo>
                  <a:pt x="4019381" y="1122045"/>
                </a:lnTo>
                <a:lnTo>
                  <a:pt x="4064736" y="1122045"/>
                </a:lnTo>
                <a:lnTo>
                  <a:pt x="4043045" y="1038976"/>
                </a:lnTo>
                <a:cubicBezTo>
                  <a:pt x="4039101" y="1023364"/>
                  <a:pt x="4034459" y="1010259"/>
                  <a:pt x="4029118" y="999660"/>
                </a:cubicBezTo>
                <a:cubicBezTo>
                  <a:pt x="4023777" y="989060"/>
                  <a:pt x="4017081" y="980638"/>
                  <a:pt x="4009028" y="974394"/>
                </a:cubicBezTo>
                <a:cubicBezTo>
                  <a:pt x="4000976" y="968149"/>
                  <a:pt x="3990705" y="964123"/>
                  <a:pt x="3978216" y="962315"/>
                </a:cubicBezTo>
                <a:cubicBezTo>
                  <a:pt x="4000894" y="957057"/>
                  <a:pt x="4018108" y="947033"/>
                  <a:pt x="4029857" y="932243"/>
                </a:cubicBezTo>
                <a:cubicBezTo>
                  <a:pt x="4041606" y="917453"/>
                  <a:pt x="4047482" y="899541"/>
                  <a:pt x="4047482" y="878507"/>
                </a:cubicBezTo>
                <a:cubicBezTo>
                  <a:pt x="4047482" y="857801"/>
                  <a:pt x="4042798" y="840957"/>
                  <a:pt x="4033431" y="827975"/>
                </a:cubicBezTo>
                <a:cubicBezTo>
                  <a:pt x="4024065" y="814993"/>
                  <a:pt x="4011534" y="805461"/>
                  <a:pt x="3995840" y="799381"/>
                </a:cubicBezTo>
                <a:cubicBezTo>
                  <a:pt x="3980147" y="793301"/>
                  <a:pt x="3962687" y="790261"/>
                  <a:pt x="3943461" y="790261"/>
                </a:cubicBezTo>
                <a:close/>
                <a:moveTo>
                  <a:pt x="3417943" y="790261"/>
                </a:moveTo>
                <a:lnTo>
                  <a:pt x="3417943" y="1122045"/>
                </a:lnTo>
                <a:lnTo>
                  <a:pt x="3460588" y="1122045"/>
                </a:lnTo>
                <a:lnTo>
                  <a:pt x="3460588" y="852696"/>
                </a:lnTo>
                <a:lnTo>
                  <a:pt x="3559679" y="1017777"/>
                </a:lnTo>
                <a:lnTo>
                  <a:pt x="3588766" y="1017777"/>
                </a:lnTo>
                <a:lnTo>
                  <a:pt x="3686132" y="853085"/>
                </a:lnTo>
                <a:lnTo>
                  <a:pt x="3686132" y="1122045"/>
                </a:lnTo>
                <a:lnTo>
                  <a:pt x="3729762" y="1122045"/>
                </a:lnTo>
                <a:lnTo>
                  <a:pt x="3729762" y="790261"/>
                </a:lnTo>
                <a:lnTo>
                  <a:pt x="3682434" y="790261"/>
                </a:lnTo>
                <a:lnTo>
                  <a:pt x="3575492" y="970696"/>
                </a:lnTo>
                <a:lnTo>
                  <a:pt x="3466504" y="790261"/>
                </a:lnTo>
                <a:close/>
                <a:moveTo>
                  <a:pt x="2287585" y="790261"/>
                </a:moveTo>
                <a:lnTo>
                  <a:pt x="2287585" y="1044399"/>
                </a:lnTo>
                <a:cubicBezTo>
                  <a:pt x="2287585" y="1060668"/>
                  <a:pt x="2289475" y="1074595"/>
                  <a:pt x="2293254" y="1086180"/>
                </a:cubicBezTo>
                <a:cubicBezTo>
                  <a:pt x="2297034" y="1097765"/>
                  <a:pt x="2304100" y="1106639"/>
                  <a:pt x="2314453" y="1112802"/>
                </a:cubicBezTo>
                <a:cubicBezTo>
                  <a:pt x="2324805" y="1118964"/>
                  <a:pt x="2339760" y="1122045"/>
                  <a:pt x="2359315" y="1122045"/>
                </a:cubicBezTo>
                <a:lnTo>
                  <a:pt x="2373119" y="1122045"/>
                </a:lnTo>
                <a:lnTo>
                  <a:pt x="2373119" y="1088522"/>
                </a:lnTo>
                <a:lnTo>
                  <a:pt x="2362026" y="1088522"/>
                </a:lnTo>
                <a:cubicBezTo>
                  <a:pt x="2347401" y="1088522"/>
                  <a:pt x="2338157" y="1084578"/>
                  <a:pt x="2334296" y="1076690"/>
                </a:cubicBezTo>
                <a:cubicBezTo>
                  <a:pt x="2330434" y="1068802"/>
                  <a:pt x="2328503" y="1057381"/>
                  <a:pt x="2328503" y="1042427"/>
                </a:cubicBezTo>
                <a:lnTo>
                  <a:pt x="2328503" y="790261"/>
                </a:lnTo>
                <a:close/>
                <a:moveTo>
                  <a:pt x="1665343" y="790261"/>
                </a:moveTo>
                <a:lnTo>
                  <a:pt x="1665343" y="1122045"/>
                </a:lnTo>
                <a:lnTo>
                  <a:pt x="1864759" y="1122045"/>
                </a:lnTo>
                <a:lnTo>
                  <a:pt x="1864759" y="1083838"/>
                </a:lnTo>
                <a:lnTo>
                  <a:pt x="1709713" y="1083838"/>
                </a:lnTo>
                <a:lnTo>
                  <a:pt x="1709713" y="790261"/>
                </a:lnTo>
                <a:close/>
                <a:moveTo>
                  <a:pt x="912868" y="790261"/>
                </a:moveTo>
                <a:lnTo>
                  <a:pt x="912868" y="1122045"/>
                </a:lnTo>
                <a:lnTo>
                  <a:pt x="955512" y="1122045"/>
                </a:lnTo>
                <a:lnTo>
                  <a:pt x="955512" y="852696"/>
                </a:lnTo>
                <a:lnTo>
                  <a:pt x="1054604" y="1017777"/>
                </a:lnTo>
                <a:lnTo>
                  <a:pt x="1083691" y="1017777"/>
                </a:lnTo>
                <a:lnTo>
                  <a:pt x="1181057" y="853085"/>
                </a:lnTo>
                <a:lnTo>
                  <a:pt x="1181057" y="1122045"/>
                </a:lnTo>
                <a:lnTo>
                  <a:pt x="1224686" y="1122045"/>
                </a:lnTo>
                <a:lnTo>
                  <a:pt x="1224686" y="790261"/>
                </a:lnTo>
                <a:lnTo>
                  <a:pt x="1177359" y="790261"/>
                </a:lnTo>
                <a:lnTo>
                  <a:pt x="1070417" y="970696"/>
                </a:lnTo>
                <a:lnTo>
                  <a:pt x="961428" y="790261"/>
                </a:lnTo>
                <a:close/>
                <a:moveTo>
                  <a:pt x="15360002" y="789028"/>
                </a:moveTo>
                <a:cubicBezTo>
                  <a:pt x="15352278" y="789028"/>
                  <a:pt x="15346075" y="791288"/>
                  <a:pt x="15341391" y="795807"/>
                </a:cubicBezTo>
                <a:cubicBezTo>
                  <a:pt x="15336708" y="800326"/>
                  <a:pt x="15334366" y="806037"/>
                  <a:pt x="15334366" y="812939"/>
                </a:cubicBezTo>
                <a:cubicBezTo>
                  <a:pt x="15334366" y="819840"/>
                  <a:pt x="15336708" y="825551"/>
                  <a:pt x="15341391" y="830070"/>
                </a:cubicBezTo>
                <a:cubicBezTo>
                  <a:pt x="15346075" y="834589"/>
                  <a:pt x="15352278" y="836849"/>
                  <a:pt x="15360002" y="836849"/>
                </a:cubicBezTo>
                <a:cubicBezTo>
                  <a:pt x="15367726" y="836849"/>
                  <a:pt x="15373970" y="834589"/>
                  <a:pt x="15378736" y="830070"/>
                </a:cubicBezTo>
                <a:cubicBezTo>
                  <a:pt x="15383502" y="825551"/>
                  <a:pt x="15385884" y="819840"/>
                  <a:pt x="15385884" y="812939"/>
                </a:cubicBezTo>
                <a:cubicBezTo>
                  <a:pt x="15385884" y="806037"/>
                  <a:pt x="15383502" y="800326"/>
                  <a:pt x="15378736" y="795807"/>
                </a:cubicBezTo>
                <a:cubicBezTo>
                  <a:pt x="15373970" y="791288"/>
                  <a:pt x="15367726" y="789028"/>
                  <a:pt x="15360002" y="789028"/>
                </a:cubicBezTo>
                <a:close/>
                <a:moveTo>
                  <a:pt x="10892777" y="789028"/>
                </a:moveTo>
                <a:cubicBezTo>
                  <a:pt x="10885053" y="789028"/>
                  <a:pt x="10878850" y="791288"/>
                  <a:pt x="10874166" y="795807"/>
                </a:cubicBezTo>
                <a:cubicBezTo>
                  <a:pt x="10869483" y="800326"/>
                  <a:pt x="10867141" y="806037"/>
                  <a:pt x="10867141" y="812939"/>
                </a:cubicBezTo>
                <a:cubicBezTo>
                  <a:pt x="10867141" y="819840"/>
                  <a:pt x="10869483" y="825551"/>
                  <a:pt x="10874166" y="830070"/>
                </a:cubicBezTo>
                <a:cubicBezTo>
                  <a:pt x="10878850" y="834589"/>
                  <a:pt x="10885053" y="836849"/>
                  <a:pt x="10892777" y="836849"/>
                </a:cubicBezTo>
                <a:cubicBezTo>
                  <a:pt x="10900501" y="836849"/>
                  <a:pt x="10906745" y="834589"/>
                  <a:pt x="10911511" y="830070"/>
                </a:cubicBezTo>
                <a:cubicBezTo>
                  <a:pt x="10916277" y="825551"/>
                  <a:pt x="10918659" y="819840"/>
                  <a:pt x="10918659" y="812939"/>
                </a:cubicBezTo>
                <a:cubicBezTo>
                  <a:pt x="10918659" y="806037"/>
                  <a:pt x="10916275" y="800326"/>
                  <a:pt x="10911511" y="795807"/>
                </a:cubicBezTo>
                <a:cubicBezTo>
                  <a:pt x="10906745" y="791288"/>
                  <a:pt x="10900500" y="789028"/>
                  <a:pt x="10892777" y="789028"/>
                </a:cubicBezTo>
                <a:close/>
                <a:moveTo>
                  <a:pt x="9892651" y="789028"/>
                </a:moveTo>
                <a:cubicBezTo>
                  <a:pt x="9884928" y="789028"/>
                  <a:pt x="9878724" y="791288"/>
                  <a:pt x="9874041" y="795807"/>
                </a:cubicBezTo>
                <a:cubicBezTo>
                  <a:pt x="9869357" y="800326"/>
                  <a:pt x="9867016" y="806037"/>
                  <a:pt x="9867016" y="812939"/>
                </a:cubicBezTo>
                <a:cubicBezTo>
                  <a:pt x="9867016" y="819840"/>
                  <a:pt x="9869357" y="825551"/>
                  <a:pt x="9874041" y="830070"/>
                </a:cubicBezTo>
                <a:cubicBezTo>
                  <a:pt x="9878724" y="834589"/>
                  <a:pt x="9884928" y="836849"/>
                  <a:pt x="9892651" y="836849"/>
                </a:cubicBezTo>
                <a:cubicBezTo>
                  <a:pt x="9900376" y="836849"/>
                  <a:pt x="9906620" y="834589"/>
                  <a:pt x="9911385" y="830070"/>
                </a:cubicBezTo>
                <a:cubicBezTo>
                  <a:pt x="9916152" y="825551"/>
                  <a:pt x="9918533" y="819840"/>
                  <a:pt x="9918533" y="812939"/>
                </a:cubicBezTo>
                <a:cubicBezTo>
                  <a:pt x="9918533" y="806037"/>
                  <a:pt x="9916152" y="800326"/>
                  <a:pt x="9911385" y="795807"/>
                </a:cubicBezTo>
                <a:cubicBezTo>
                  <a:pt x="9906620" y="791288"/>
                  <a:pt x="9900376" y="789028"/>
                  <a:pt x="9892651" y="789028"/>
                </a:cubicBezTo>
                <a:close/>
                <a:moveTo>
                  <a:pt x="6863705" y="789028"/>
                </a:moveTo>
                <a:cubicBezTo>
                  <a:pt x="6855981" y="789028"/>
                  <a:pt x="6849778" y="791288"/>
                  <a:pt x="6845095" y="795807"/>
                </a:cubicBezTo>
                <a:cubicBezTo>
                  <a:pt x="6840412" y="800326"/>
                  <a:pt x="6838070" y="806037"/>
                  <a:pt x="6838070" y="812939"/>
                </a:cubicBezTo>
                <a:cubicBezTo>
                  <a:pt x="6838070" y="819840"/>
                  <a:pt x="6840412" y="825551"/>
                  <a:pt x="6845095" y="830070"/>
                </a:cubicBezTo>
                <a:cubicBezTo>
                  <a:pt x="6849778" y="834589"/>
                  <a:pt x="6855981" y="836849"/>
                  <a:pt x="6863705" y="836849"/>
                </a:cubicBezTo>
                <a:cubicBezTo>
                  <a:pt x="6871429" y="836849"/>
                  <a:pt x="6877672" y="834589"/>
                  <a:pt x="6882439" y="830070"/>
                </a:cubicBezTo>
                <a:cubicBezTo>
                  <a:pt x="6887205" y="825551"/>
                  <a:pt x="6889587" y="819840"/>
                  <a:pt x="6889587" y="812939"/>
                </a:cubicBezTo>
                <a:cubicBezTo>
                  <a:pt x="6889587" y="806037"/>
                  <a:pt x="6887205" y="800326"/>
                  <a:pt x="6882439" y="795807"/>
                </a:cubicBezTo>
                <a:cubicBezTo>
                  <a:pt x="6877672" y="791288"/>
                  <a:pt x="6871429" y="789028"/>
                  <a:pt x="6863705" y="789028"/>
                </a:cubicBezTo>
                <a:close/>
                <a:moveTo>
                  <a:pt x="5749279" y="789028"/>
                </a:moveTo>
                <a:cubicBezTo>
                  <a:pt x="5741557" y="789028"/>
                  <a:pt x="5735354" y="791288"/>
                  <a:pt x="5730670" y="795807"/>
                </a:cubicBezTo>
                <a:cubicBezTo>
                  <a:pt x="5725986" y="800326"/>
                  <a:pt x="5723644" y="806037"/>
                  <a:pt x="5723644" y="812939"/>
                </a:cubicBezTo>
                <a:cubicBezTo>
                  <a:pt x="5723644" y="819840"/>
                  <a:pt x="5725986" y="825551"/>
                  <a:pt x="5730670" y="830070"/>
                </a:cubicBezTo>
                <a:cubicBezTo>
                  <a:pt x="5735354" y="834589"/>
                  <a:pt x="5741557" y="836849"/>
                  <a:pt x="5749279" y="836849"/>
                </a:cubicBezTo>
                <a:cubicBezTo>
                  <a:pt x="5757004" y="836849"/>
                  <a:pt x="5763248" y="834589"/>
                  <a:pt x="5768015" y="830070"/>
                </a:cubicBezTo>
                <a:cubicBezTo>
                  <a:pt x="5772780" y="825551"/>
                  <a:pt x="5775162" y="819840"/>
                  <a:pt x="5775162" y="812939"/>
                </a:cubicBezTo>
                <a:cubicBezTo>
                  <a:pt x="5775162" y="806037"/>
                  <a:pt x="5772780" y="800326"/>
                  <a:pt x="5768015" y="795807"/>
                </a:cubicBezTo>
                <a:cubicBezTo>
                  <a:pt x="5763248" y="791288"/>
                  <a:pt x="5757004" y="789028"/>
                  <a:pt x="5749279" y="789028"/>
                </a:cubicBezTo>
                <a:close/>
                <a:moveTo>
                  <a:pt x="2444105" y="789028"/>
                </a:moveTo>
                <a:cubicBezTo>
                  <a:pt x="2436382" y="789028"/>
                  <a:pt x="2430178" y="791288"/>
                  <a:pt x="2425495" y="795807"/>
                </a:cubicBezTo>
                <a:cubicBezTo>
                  <a:pt x="2420811" y="800326"/>
                  <a:pt x="2418470" y="806037"/>
                  <a:pt x="2418470" y="812939"/>
                </a:cubicBezTo>
                <a:cubicBezTo>
                  <a:pt x="2418470" y="819840"/>
                  <a:pt x="2420811" y="825551"/>
                  <a:pt x="2425495" y="830070"/>
                </a:cubicBezTo>
                <a:cubicBezTo>
                  <a:pt x="2430178" y="834589"/>
                  <a:pt x="2436382" y="836849"/>
                  <a:pt x="2444105" y="836849"/>
                </a:cubicBezTo>
                <a:cubicBezTo>
                  <a:pt x="2451829" y="836849"/>
                  <a:pt x="2458073" y="834589"/>
                  <a:pt x="2462839" y="830070"/>
                </a:cubicBezTo>
                <a:cubicBezTo>
                  <a:pt x="2467605" y="825551"/>
                  <a:pt x="2469988" y="819840"/>
                  <a:pt x="2469988" y="812939"/>
                </a:cubicBezTo>
                <a:cubicBezTo>
                  <a:pt x="2469988" y="806037"/>
                  <a:pt x="2467605" y="800326"/>
                  <a:pt x="2462839" y="795807"/>
                </a:cubicBezTo>
                <a:cubicBezTo>
                  <a:pt x="2458073" y="791288"/>
                  <a:pt x="2451829" y="789028"/>
                  <a:pt x="2444105" y="789028"/>
                </a:cubicBezTo>
                <a:close/>
                <a:moveTo>
                  <a:pt x="17408779" y="785824"/>
                </a:moveTo>
                <a:cubicBezTo>
                  <a:pt x="17374435" y="785824"/>
                  <a:pt x="17345511" y="793055"/>
                  <a:pt x="17322011" y="807516"/>
                </a:cubicBezTo>
                <a:cubicBezTo>
                  <a:pt x="17298515" y="821977"/>
                  <a:pt x="17280723" y="842025"/>
                  <a:pt x="17268647" y="867661"/>
                </a:cubicBezTo>
                <a:cubicBezTo>
                  <a:pt x="17256567" y="893296"/>
                  <a:pt x="17250527" y="922876"/>
                  <a:pt x="17250527" y="956400"/>
                </a:cubicBezTo>
                <a:cubicBezTo>
                  <a:pt x="17250527" y="989923"/>
                  <a:pt x="17256567" y="1019420"/>
                  <a:pt x="17268647" y="1044892"/>
                </a:cubicBezTo>
                <a:cubicBezTo>
                  <a:pt x="17280723" y="1070363"/>
                  <a:pt x="17298515" y="1090329"/>
                  <a:pt x="17322011" y="1104790"/>
                </a:cubicBezTo>
                <a:cubicBezTo>
                  <a:pt x="17345511" y="1119252"/>
                  <a:pt x="17374435" y="1126482"/>
                  <a:pt x="17408779" y="1126482"/>
                </a:cubicBezTo>
                <a:cubicBezTo>
                  <a:pt x="17433759" y="1126482"/>
                  <a:pt x="17456271" y="1122210"/>
                  <a:pt x="17476319" y="1113664"/>
                </a:cubicBezTo>
                <a:cubicBezTo>
                  <a:pt x="17496367" y="1105119"/>
                  <a:pt x="17512719" y="1092260"/>
                  <a:pt x="17525371" y="1075088"/>
                </a:cubicBezTo>
                <a:cubicBezTo>
                  <a:pt x="17538027" y="1057915"/>
                  <a:pt x="17545667" y="1036264"/>
                  <a:pt x="17548295" y="1010136"/>
                </a:cubicBezTo>
                <a:lnTo>
                  <a:pt x="17503435" y="1010136"/>
                </a:lnTo>
                <a:cubicBezTo>
                  <a:pt x="17500803" y="1036593"/>
                  <a:pt x="17491111" y="1056477"/>
                  <a:pt x="17474347" y="1069788"/>
                </a:cubicBezTo>
                <a:cubicBezTo>
                  <a:pt x="17457587" y="1083099"/>
                  <a:pt x="17435731" y="1089754"/>
                  <a:pt x="17408779" y="1089754"/>
                </a:cubicBezTo>
                <a:cubicBezTo>
                  <a:pt x="17382159" y="1089754"/>
                  <a:pt x="17360591" y="1083797"/>
                  <a:pt x="17344075" y="1071883"/>
                </a:cubicBezTo>
                <a:cubicBezTo>
                  <a:pt x="17327559" y="1059969"/>
                  <a:pt x="17315523" y="1043906"/>
                  <a:pt x="17307963" y="1023693"/>
                </a:cubicBezTo>
                <a:cubicBezTo>
                  <a:pt x="17300403" y="1003480"/>
                  <a:pt x="17296623" y="981049"/>
                  <a:pt x="17296623" y="956400"/>
                </a:cubicBezTo>
                <a:cubicBezTo>
                  <a:pt x="17296623" y="931586"/>
                  <a:pt x="17300403" y="909072"/>
                  <a:pt x="17307963" y="888859"/>
                </a:cubicBezTo>
                <a:cubicBezTo>
                  <a:pt x="17315523" y="868647"/>
                  <a:pt x="17327559" y="852460"/>
                  <a:pt x="17344075" y="840300"/>
                </a:cubicBezTo>
                <a:cubicBezTo>
                  <a:pt x="17360591" y="828139"/>
                  <a:pt x="17382159" y="822059"/>
                  <a:pt x="17408779" y="822059"/>
                </a:cubicBezTo>
                <a:cubicBezTo>
                  <a:pt x="17424063" y="822059"/>
                  <a:pt x="17438399" y="824688"/>
                  <a:pt x="17451791" y="829947"/>
                </a:cubicBezTo>
                <a:cubicBezTo>
                  <a:pt x="17465187" y="835205"/>
                  <a:pt x="17476443" y="843216"/>
                  <a:pt x="17485563" y="853980"/>
                </a:cubicBezTo>
                <a:cubicBezTo>
                  <a:pt x="17494683" y="864744"/>
                  <a:pt x="17500231" y="878424"/>
                  <a:pt x="17502203" y="895022"/>
                </a:cubicBezTo>
                <a:lnTo>
                  <a:pt x="17546819" y="895022"/>
                </a:lnTo>
                <a:cubicBezTo>
                  <a:pt x="17544519" y="870372"/>
                  <a:pt x="17536671" y="849954"/>
                  <a:pt x="17523275" y="833767"/>
                </a:cubicBezTo>
                <a:cubicBezTo>
                  <a:pt x="17509883" y="817581"/>
                  <a:pt x="17493123" y="805544"/>
                  <a:pt x="17472991" y="797656"/>
                </a:cubicBezTo>
                <a:cubicBezTo>
                  <a:pt x="17452863" y="789768"/>
                  <a:pt x="17431455" y="785824"/>
                  <a:pt x="17408779" y="785824"/>
                </a:cubicBezTo>
                <a:close/>
                <a:moveTo>
                  <a:pt x="1454407" y="785824"/>
                </a:moveTo>
                <a:cubicBezTo>
                  <a:pt x="1420062" y="785824"/>
                  <a:pt x="1391140" y="793055"/>
                  <a:pt x="1367641" y="807516"/>
                </a:cubicBezTo>
                <a:cubicBezTo>
                  <a:pt x="1344141" y="821977"/>
                  <a:pt x="1326352" y="842025"/>
                  <a:pt x="1314274" y="867661"/>
                </a:cubicBezTo>
                <a:cubicBezTo>
                  <a:pt x="1302196" y="893296"/>
                  <a:pt x="1296156" y="922876"/>
                  <a:pt x="1296156" y="956400"/>
                </a:cubicBezTo>
                <a:cubicBezTo>
                  <a:pt x="1296156" y="989923"/>
                  <a:pt x="1302196" y="1019420"/>
                  <a:pt x="1314274" y="1044892"/>
                </a:cubicBezTo>
                <a:cubicBezTo>
                  <a:pt x="1326352" y="1070363"/>
                  <a:pt x="1344141" y="1090329"/>
                  <a:pt x="1367641" y="1104790"/>
                </a:cubicBezTo>
                <a:cubicBezTo>
                  <a:pt x="1391140" y="1119252"/>
                  <a:pt x="1420062" y="1126482"/>
                  <a:pt x="1454407" y="1126482"/>
                </a:cubicBezTo>
                <a:cubicBezTo>
                  <a:pt x="1479386" y="1126482"/>
                  <a:pt x="1501899" y="1122210"/>
                  <a:pt x="1521947" y="1113664"/>
                </a:cubicBezTo>
                <a:cubicBezTo>
                  <a:pt x="1541996" y="1105119"/>
                  <a:pt x="1558347" y="1092260"/>
                  <a:pt x="1571000" y="1075088"/>
                </a:cubicBezTo>
                <a:cubicBezTo>
                  <a:pt x="1583654" y="1057915"/>
                  <a:pt x="1591295" y="1036264"/>
                  <a:pt x="1593924" y="1010136"/>
                </a:cubicBezTo>
                <a:lnTo>
                  <a:pt x="1549062" y="1010136"/>
                </a:lnTo>
                <a:cubicBezTo>
                  <a:pt x="1546433" y="1036593"/>
                  <a:pt x="1536737" y="1056477"/>
                  <a:pt x="1519975" y="1069788"/>
                </a:cubicBezTo>
                <a:cubicBezTo>
                  <a:pt x="1503213" y="1083099"/>
                  <a:pt x="1481358" y="1089754"/>
                  <a:pt x="1454407" y="1089754"/>
                </a:cubicBezTo>
                <a:cubicBezTo>
                  <a:pt x="1427786" y="1089754"/>
                  <a:pt x="1406217" y="1083797"/>
                  <a:pt x="1389702" y="1071883"/>
                </a:cubicBezTo>
                <a:cubicBezTo>
                  <a:pt x="1373186" y="1059969"/>
                  <a:pt x="1361149" y="1043906"/>
                  <a:pt x="1353590" y="1023693"/>
                </a:cubicBezTo>
                <a:cubicBezTo>
                  <a:pt x="1346031" y="1003480"/>
                  <a:pt x="1342251" y="981049"/>
                  <a:pt x="1342251" y="956400"/>
                </a:cubicBezTo>
                <a:cubicBezTo>
                  <a:pt x="1342251" y="931586"/>
                  <a:pt x="1346031" y="909072"/>
                  <a:pt x="1353590" y="888859"/>
                </a:cubicBezTo>
                <a:cubicBezTo>
                  <a:pt x="1361149" y="868647"/>
                  <a:pt x="1373186" y="852460"/>
                  <a:pt x="1389702" y="840300"/>
                </a:cubicBezTo>
                <a:cubicBezTo>
                  <a:pt x="1406217" y="828139"/>
                  <a:pt x="1427786" y="822059"/>
                  <a:pt x="1454407" y="822059"/>
                </a:cubicBezTo>
                <a:cubicBezTo>
                  <a:pt x="1469690" y="822059"/>
                  <a:pt x="1484028" y="824688"/>
                  <a:pt x="1497421" y="829947"/>
                </a:cubicBezTo>
                <a:cubicBezTo>
                  <a:pt x="1510814" y="835205"/>
                  <a:pt x="1522071" y="843216"/>
                  <a:pt x="1531191" y="853980"/>
                </a:cubicBezTo>
                <a:cubicBezTo>
                  <a:pt x="1540311" y="864744"/>
                  <a:pt x="1545857" y="878424"/>
                  <a:pt x="1547829" y="895022"/>
                </a:cubicBezTo>
                <a:lnTo>
                  <a:pt x="1592445" y="895022"/>
                </a:lnTo>
                <a:cubicBezTo>
                  <a:pt x="1590145" y="870372"/>
                  <a:pt x="1582298" y="849954"/>
                  <a:pt x="1568905" y="833767"/>
                </a:cubicBezTo>
                <a:cubicBezTo>
                  <a:pt x="1555512" y="817581"/>
                  <a:pt x="1538750" y="805544"/>
                  <a:pt x="1518620" y="797656"/>
                </a:cubicBezTo>
                <a:cubicBezTo>
                  <a:pt x="1498489" y="789768"/>
                  <a:pt x="1477085" y="785824"/>
                  <a:pt x="1454407" y="785824"/>
                </a:cubicBezTo>
                <a:close/>
                <a:moveTo>
                  <a:pt x="701932" y="785824"/>
                </a:moveTo>
                <a:cubicBezTo>
                  <a:pt x="667587" y="785824"/>
                  <a:pt x="638665" y="793055"/>
                  <a:pt x="615165" y="807516"/>
                </a:cubicBezTo>
                <a:cubicBezTo>
                  <a:pt x="591666" y="821977"/>
                  <a:pt x="573877" y="842025"/>
                  <a:pt x="561799" y="867661"/>
                </a:cubicBezTo>
                <a:cubicBezTo>
                  <a:pt x="549721" y="893296"/>
                  <a:pt x="543681" y="922876"/>
                  <a:pt x="543681" y="956400"/>
                </a:cubicBezTo>
                <a:cubicBezTo>
                  <a:pt x="543681" y="989923"/>
                  <a:pt x="549721" y="1019420"/>
                  <a:pt x="561799" y="1044892"/>
                </a:cubicBezTo>
                <a:cubicBezTo>
                  <a:pt x="573877" y="1070363"/>
                  <a:pt x="591666" y="1090329"/>
                  <a:pt x="615165" y="1104790"/>
                </a:cubicBezTo>
                <a:cubicBezTo>
                  <a:pt x="638665" y="1119252"/>
                  <a:pt x="667587" y="1126482"/>
                  <a:pt x="701932" y="1126482"/>
                </a:cubicBezTo>
                <a:cubicBezTo>
                  <a:pt x="726910" y="1126482"/>
                  <a:pt x="749424" y="1122210"/>
                  <a:pt x="769472" y="1113664"/>
                </a:cubicBezTo>
                <a:cubicBezTo>
                  <a:pt x="789521" y="1105119"/>
                  <a:pt x="805871" y="1092260"/>
                  <a:pt x="818525" y="1075088"/>
                </a:cubicBezTo>
                <a:cubicBezTo>
                  <a:pt x="831179" y="1057915"/>
                  <a:pt x="838820" y="1036264"/>
                  <a:pt x="841449" y="1010136"/>
                </a:cubicBezTo>
                <a:lnTo>
                  <a:pt x="796587" y="1010136"/>
                </a:lnTo>
                <a:cubicBezTo>
                  <a:pt x="793957" y="1036593"/>
                  <a:pt x="784262" y="1056477"/>
                  <a:pt x="767500" y="1069788"/>
                </a:cubicBezTo>
                <a:cubicBezTo>
                  <a:pt x="750738" y="1083099"/>
                  <a:pt x="728883" y="1089754"/>
                  <a:pt x="701932" y="1089754"/>
                </a:cubicBezTo>
                <a:cubicBezTo>
                  <a:pt x="675311" y="1089754"/>
                  <a:pt x="653742" y="1083797"/>
                  <a:pt x="637227" y="1071883"/>
                </a:cubicBezTo>
                <a:cubicBezTo>
                  <a:pt x="620712" y="1059969"/>
                  <a:pt x="608674" y="1043906"/>
                  <a:pt x="601115" y="1023693"/>
                </a:cubicBezTo>
                <a:cubicBezTo>
                  <a:pt x="593556" y="1003480"/>
                  <a:pt x="589776" y="981049"/>
                  <a:pt x="589776" y="956400"/>
                </a:cubicBezTo>
                <a:cubicBezTo>
                  <a:pt x="589776" y="931586"/>
                  <a:pt x="593556" y="909072"/>
                  <a:pt x="601115" y="888859"/>
                </a:cubicBezTo>
                <a:cubicBezTo>
                  <a:pt x="608674" y="868647"/>
                  <a:pt x="620712" y="852460"/>
                  <a:pt x="637227" y="840300"/>
                </a:cubicBezTo>
                <a:cubicBezTo>
                  <a:pt x="653742" y="828139"/>
                  <a:pt x="675311" y="822059"/>
                  <a:pt x="701932" y="822059"/>
                </a:cubicBezTo>
                <a:cubicBezTo>
                  <a:pt x="717215" y="822059"/>
                  <a:pt x="731553" y="824688"/>
                  <a:pt x="744946" y="829947"/>
                </a:cubicBezTo>
                <a:cubicBezTo>
                  <a:pt x="758339" y="835205"/>
                  <a:pt x="769595" y="843216"/>
                  <a:pt x="778716" y="853980"/>
                </a:cubicBezTo>
                <a:cubicBezTo>
                  <a:pt x="787836" y="864744"/>
                  <a:pt x="793382" y="878424"/>
                  <a:pt x="795354" y="895022"/>
                </a:cubicBezTo>
                <a:lnTo>
                  <a:pt x="839970" y="895022"/>
                </a:lnTo>
                <a:cubicBezTo>
                  <a:pt x="837670" y="870372"/>
                  <a:pt x="829823" y="849954"/>
                  <a:pt x="816430" y="833767"/>
                </a:cubicBezTo>
                <a:cubicBezTo>
                  <a:pt x="803037" y="817581"/>
                  <a:pt x="786275" y="805544"/>
                  <a:pt x="766144" y="797656"/>
                </a:cubicBezTo>
                <a:cubicBezTo>
                  <a:pt x="746014" y="789768"/>
                  <a:pt x="724610" y="785824"/>
                  <a:pt x="701932" y="785824"/>
                </a:cubicBezTo>
                <a:close/>
                <a:moveTo>
                  <a:pt x="1841002" y="435785"/>
                </a:moveTo>
                <a:cubicBezTo>
                  <a:pt x="1828349" y="435785"/>
                  <a:pt x="1818119" y="439400"/>
                  <a:pt x="1810314" y="446631"/>
                </a:cubicBezTo>
                <a:cubicBezTo>
                  <a:pt x="1802507" y="453861"/>
                  <a:pt x="1798605" y="463557"/>
                  <a:pt x="1798605" y="475717"/>
                </a:cubicBezTo>
                <a:cubicBezTo>
                  <a:pt x="1798605" y="486892"/>
                  <a:pt x="1802507" y="496382"/>
                  <a:pt x="1810314" y="504188"/>
                </a:cubicBezTo>
                <a:cubicBezTo>
                  <a:pt x="1818119" y="511993"/>
                  <a:pt x="1828349" y="515896"/>
                  <a:pt x="1841002" y="515896"/>
                </a:cubicBezTo>
                <a:cubicBezTo>
                  <a:pt x="1853327" y="515896"/>
                  <a:pt x="1863310" y="511993"/>
                  <a:pt x="1870952" y="504188"/>
                </a:cubicBezTo>
                <a:cubicBezTo>
                  <a:pt x="1878593" y="496382"/>
                  <a:pt x="1882414" y="486892"/>
                  <a:pt x="1882414" y="475717"/>
                </a:cubicBezTo>
                <a:cubicBezTo>
                  <a:pt x="1882414" y="463557"/>
                  <a:pt x="1878593" y="453861"/>
                  <a:pt x="1870952" y="446631"/>
                </a:cubicBezTo>
                <a:cubicBezTo>
                  <a:pt x="1863310" y="439400"/>
                  <a:pt x="1853327" y="435785"/>
                  <a:pt x="1841002" y="435785"/>
                </a:cubicBezTo>
                <a:close/>
                <a:moveTo>
                  <a:pt x="4717785" y="401275"/>
                </a:moveTo>
                <a:lnTo>
                  <a:pt x="4717785" y="440222"/>
                </a:lnTo>
                <a:cubicBezTo>
                  <a:pt x="4711540" y="448438"/>
                  <a:pt x="4703201" y="455751"/>
                  <a:pt x="4692765" y="462160"/>
                </a:cubicBezTo>
                <a:cubicBezTo>
                  <a:pt x="4682332" y="468569"/>
                  <a:pt x="4670951" y="471773"/>
                  <a:pt x="4658626" y="471773"/>
                </a:cubicBezTo>
                <a:cubicBezTo>
                  <a:pt x="4648601" y="471773"/>
                  <a:pt x="4640426" y="469308"/>
                  <a:pt x="4634099" y="464378"/>
                </a:cubicBezTo>
                <a:cubicBezTo>
                  <a:pt x="4627773" y="459448"/>
                  <a:pt x="4624610" y="451889"/>
                  <a:pt x="4624610" y="441701"/>
                </a:cubicBezTo>
                <a:cubicBezTo>
                  <a:pt x="4624610" y="427568"/>
                  <a:pt x="4631511" y="417339"/>
                  <a:pt x="4645315" y="411012"/>
                </a:cubicBezTo>
                <a:cubicBezTo>
                  <a:pt x="4659120" y="404685"/>
                  <a:pt x="4683275" y="401440"/>
                  <a:pt x="4717785" y="401275"/>
                </a:cubicBezTo>
                <a:close/>
                <a:moveTo>
                  <a:pt x="3382783" y="363068"/>
                </a:moveTo>
                <a:lnTo>
                  <a:pt x="3382783" y="418530"/>
                </a:lnTo>
                <a:lnTo>
                  <a:pt x="3519095" y="418530"/>
                </a:lnTo>
                <a:lnTo>
                  <a:pt x="3519095" y="363068"/>
                </a:lnTo>
                <a:close/>
                <a:moveTo>
                  <a:pt x="6195284" y="317959"/>
                </a:moveTo>
                <a:cubicBezTo>
                  <a:pt x="6209582" y="317959"/>
                  <a:pt x="6220796" y="321328"/>
                  <a:pt x="6228932" y="328066"/>
                </a:cubicBezTo>
                <a:cubicBezTo>
                  <a:pt x="6237065" y="334803"/>
                  <a:pt x="6242818" y="343842"/>
                  <a:pt x="6246187" y="355180"/>
                </a:cubicBezTo>
                <a:cubicBezTo>
                  <a:pt x="6249557" y="366519"/>
                  <a:pt x="6251239" y="379091"/>
                  <a:pt x="6251239" y="392894"/>
                </a:cubicBezTo>
                <a:cubicBezTo>
                  <a:pt x="6251239" y="406370"/>
                  <a:pt x="6249557" y="418694"/>
                  <a:pt x="6246187" y="429869"/>
                </a:cubicBezTo>
                <a:cubicBezTo>
                  <a:pt x="6242818" y="441043"/>
                  <a:pt x="6237065" y="449958"/>
                  <a:pt x="6228932" y="456614"/>
                </a:cubicBezTo>
                <a:cubicBezTo>
                  <a:pt x="6220796" y="463269"/>
                  <a:pt x="6209582" y="466597"/>
                  <a:pt x="6195284" y="466597"/>
                </a:cubicBezTo>
                <a:cubicBezTo>
                  <a:pt x="6181317" y="466597"/>
                  <a:pt x="6170348" y="463269"/>
                  <a:pt x="6162378" y="456614"/>
                </a:cubicBezTo>
                <a:cubicBezTo>
                  <a:pt x="6154408" y="449958"/>
                  <a:pt x="6148779" y="441043"/>
                  <a:pt x="6145493" y="429869"/>
                </a:cubicBezTo>
                <a:cubicBezTo>
                  <a:pt x="6142206" y="418694"/>
                  <a:pt x="6140563" y="406370"/>
                  <a:pt x="6140563" y="392894"/>
                </a:cubicBezTo>
                <a:cubicBezTo>
                  <a:pt x="6140563" y="379091"/>
                  <a:pt x="6142206" y="366519"/>
                  <a:pt x="6145493" y="355180"/>
                </a:cubicBezTo>
                <a:cubicBezTo>
                  <a:pt x="6148779" y="343842"/>
                  <a:pt x="6154408" y="334803"/>
                  <a:pt x="6162378" y="328066"/>
                </a:cubicBezTo>
                <a:cubicBezTo>
                  <a:pt x="6170348" y="321328"/>
                  <a:pt x="6181317" y="317959"/>
                  <a:pt x="6195284" y="317959"/>
                </a:cubicBezTo>
                <a:close/>
                <a:moveTo>
                  <a:pt x="4099785" y="317959"/>
                </a:moveTo>
                <a:cubicBezTo>
                  <a:pt x="4114082" y="317959"/>
                  <a:pt x="4125298" y="321328"/>
                  <a:pt x="4133432" y="328066"/>
                </a:cubicBezTo>
                <a:cubicBezTo>
                  <a:pt x="4141567" y="334803"/>
                  <a:pt x="4147318" y="343842"/>
                  <a:pt x="4150687" y="355180"/>
                </a:cubicBezTo>
                <a:cubicBezTo>
                  <a:pt x="4154055" y="366519"/>
                  <a:pt x="4155740" y="379091"/>
                  <a:pt x="4155740" y="392894"/>
                </a:cubicBezTo>
                <a:cubicBezTo>
                  <a:pt x="4155740" y="406370"/>
                  <a:pt x="4154055" y="418694"/>
                  <a:pt x="4150687" y="429869"/>
                </a:cubicBezTo>
                <a:cubicBezTo>
                  <a:pt x="4147318" y="441043"/>
                  <a:pt x="4141567" y="449958"/>
                  <a:pt x="4133432" y="456614"/>
                </a:cubicBezTo>
                <a:cubicBezTo>
                  <a:pt x="4125298" y="463269"/>
                  <a:pt x="4114082" y="466597"/>
                  <a:pt x="4099785" y="466597"/>
                </a:cubicBezTo>
                <a:cubicBezTo>
                  <a:pt x="4085817" y="466597"/>
                  <a:pt x="4074849" y="463269"/>
                  <a:pt x="4066878" y="456614"/>
                </a:cubicBezTo>
                <a:cubicBezTo>
                  <a:pt x="4058908" y="449958"/>
                  <a:pt x="4053280" y="441043"/>
                  <a:pt x="4049993" y="429869"/>
                </a:cubicBezTo>
                <a:cubicBezTo>
                  <a:pt x="4046706" y="418694"/>
                  <a:pt x="4045063" y="406370"/>
                  <a:pt x="4045063" y="392894"/>
                </a:cubicBezTo>
                <a:cubicBezTo>
                  <a:pt x="4045063" y="379091"/>
                  <a:pt x="4046706" y="366519"/>
                  <a:pt x="4049993" y="355180"/>
                </a:cubicBezTo>
                <a:cubicBezTo>
                  <a:pt x="4053280" y="343842"/>
                  <a:pt x="4058908" y="334803"/>
                  <a:pt x="4066878" y="328066"/>
                </a:cubicBezTo>
                <a:cubicBezTo>
                  <a:pt x="4074849" y="321328"/>
                  <a:pt x="4085817" y="317959"/>
                  <a:pt x="4099785" y="317959"/>
                </a:cubicBezTo>
                <a:close/>
                <a:moveTo>
                  <a:pt x="2709135" y="317959"/>
                </a:moveTo>
                <a:cubicBezTo>
                  <a:pt x="2723432" y="317959"/>
                  <a:pt x="2734648" y="321328"/>
                  <a:pt x="2742782" y="328066"/>
                </a:cubicBezTo>
                <a:cubicBezTo>
                  <a:pt x="2750917" y="334803"/>
                  <a:pt x="2756668" y="343842"/>
                  <a:pt x="2760037" y="355180"/>
                </a:cubicBezTo>
                <a:cubicBezTo>
                  <a:pt x="2763405" y="366519"/>
                  <a:pt x="2765090" y="379091"/>
                  <a:pt x="2765090" y="392894"/>
                </a:cubicBezTo>
                <a:cubicBezTo>
                  <a:pt x="2765090" y="406370"/>
                  <a:pt x="2763405" y="418694"/>
                  <a:pt x="2760037" y="429869"/>
                </a:cubicBezTo>
                <a:cubicBezTo>
                  <a:pt x="2756668" y="441043"/>
                  <a:pt x="2750917" y="449958"/>
                  <a:pt x="2742782" y="456614"/>
                </a:cubicBezTo>
                <a:cubicBezTo>
                  <a:pt x="2734648" y="463269"/>
                  <a:pt x="2723432" y="466597"/>
                  <a:pt x="2709135" y="466597"/>
                </a:cubicBezTo>
                <a:cubicBezTo>
                  <a:pt x="2695167" y="466597"/>
                  <a:pt x="2684198" y="463269"/>
                  <a:pt x="2676228" y="456614"/>
                </a:cubicBezTo>
                <a:cubicBezTo>
                  <a:pt x="2668258" y="449958"/>
                  <a:pt x="2662630" y="441043"/>
                  <a:pt x="2659343" y="429869"/>
                </a:cubicBezTo>
                <a:cubicBezTo>
                  <a:pt x="2656057" y="418694"/>
                  <a:pt x="2654413" y="406370"/>
                  <a:pt x="2654413" y="392894"/>
                </a:cubicBezTo>
                <a:cubicBezTo>
                  <a:pt x="2654413" y="379091"/>
                  <a:pt x="2656057" y="366519"/>
                  <a:pt x="2659343" y="355180"/>
                </a:cubicBezTo>
                <a:cubicBezTo>
                  <a:pt x="2662630" y="343842"/>
                  <a:pt x="2668258" y="334803"/>
                  <a:pt x="2676228" y="328066"/>
                </a:cubicBezTo>
                <a:cubicBezTo>
                  <a:pt x="2684198" y="321328"/>
                  <a:pt x="2695167" y="317959"/>
                  <a:pt x="2709135" y="317959"/>
                </a:cubicBezTo>
                <a:close/>
                <a:moveTo>
                  <a:pt x="1259047" y="317713"/>
                </a:moveTo>
                <a:cubicBezTo>
                  <a:pt x="1273179" y="317713"/>
                  <a:pt x="1284313" y="323875"/>
                  <a:pt x="1292447" y="336200"/>
                </a:cubicBezTo>
                <a:cubicBezTo>
                  <a:pt x="1300582" y="348525"/>
                  <a:pt x="1304649" y="367423"/>
                  <a:pt x="1304649" y="392894"/>
                </a:cubicBezTo>
                <a:cubicBezTo>
                  <a:pt x="1304649" y="416887"/>
                  <a:pt x="1300294" y="435210"/>
                  <a:pt x="1291585" y="447863"/>
                </a:cubicBezTo>
                <a:cubicBezTo>
                  <a:pt x="1282875" y="460517"/>
                  <a:pt x="1270304" y="466843"/>
                  <a:pt x="1253871" y="466843"/>
                </a:cubicBezTo>
                <a:cubicBezTo>
                  <a:pt x="1241053" y="466843"/>
                  <a:pt x="1229919" y="463064"/>
                  <a:pt x="1220470" y="455505"/>
                </a:cubicBezTo>
                <a:cubicBezTo>
                  <a:pt x="1211021" y="447945"/>
                  <a:pt x="1203667" y="438907"/>
                  <a:pt x="1198409" y="428390"/>
                </a:cubicBezTo>
                <a:lnTo>
                  <a:pt x="1198409" y="357399"/>
                </a:lnTo>
                <a:cubicBezTo>
                  <a:pt x="1203010" y="347539"/>
                  <a:pt x="1210569" y="338460"/>
                  <a:pt x="1221087" y="330161"/>
                </a:cubicBezTo>
                <a:cubicBezTo>
                  <a:pt x="1231603" y="321862"/>
                  <a:pt x="1244257" y="317713"/>
                  <a:pt x="1259047" y="317713"/>
                </a:cubicBezTo>
                <a:close/>
                <a:moveTo>
                  <a:pt x="4381592" y="317466"/>
                </a:moveTo>
                <a:cubicBezTo>
                  <a:pt x="4395067" y="317466"/>
                  <a:pt x="4406406" y="321493"/>
                  <a:pt x="4415608" y="329545"/>
                </a:cubicBezTo>
                <a:cubicBezTo>
                  <a:pt x="4424810" y="337597"/>
                  <a:pt x="4431960" y="347046"/>
                  <a:pt x="4437053" y="357892"/>
                </a:cubicBezTo>
                <a:lnTo>
                  <a:pt x="4437053" y="428143"/>
                </a:lnTo>
                <a:cubicBezTo>
                  <a:pt x="4431796" y="438496"/>
                  <a:pt x="4424153" y="447534"/>
                  <a:pt x="4414129" y="455258"/>
                </a:cubicBezTo>
                <a:cubicBezTo>
                  <a:pt x="4404106" y="462982"/>
                  <a:pt x="4392192" y="466843"/>
                  <a:pt x="4378387" y="466843"/>
                </a:cubicBezTo>
                <a:cubicBezTo>
                  <a:pt x="4363597" y="466843"/>
                  <a:pt x="4351971" y="460599"/>
                  <a:pt x="4343507" y="448110"/>
                </a:cubicBezTo>
                <a:cubicBezTo>
                  <a:pt x="4335045" y="435620"/>
                  <a:pt x="4330813" y="416394"/>
                  <a:pt x="4330813" y="390429"/>
                </a:cubicBezTo>
                <a:cubicBezTo>
                  <a:pt x="4330813" y="366766"/>
                  <a:pt x="4335250" y="348689"/>
                  <a:pt x="4344124" y="336200"/>
                </a:cubicBezTo>
                <a:cubicBezTo>
                  <a:pt x="4352999" y="323711"/>
                  <a:pt x="4365488" y="317466"/>
                  <a:pt x="4381592" y="317466"/>
                </a:cubicBezTo>
                <a:close/>
                <a:moveTo>
                  <a:pt x="963595" y="313522"/>
                </a:moveTo>
                <a:cubicBezTo>
                  <a:pt x="978385" y="313522"/>
                  <a:pt x="990504" y="317672"/>
                  <a:pt x="999954" y="325971"/>
                </a:cubicBezTo>
                <a:cubicBezTo>
                  <a:pt x="1009403" y="334269"/>
                  <a:pt x="1014374" y="346800"/>
                  <a:pt x="1014867" y="363561"/>
                </a:cubicBezTo>
                <a:lnTo>
                  <a:pt x="910599" y="363561"/>
                </a:lnTo>
                <a:cubicBezTo>
                  <a:pt x="911585" y="347293"/>
                  <a:pt x="916884" y="334886"/>
                  <a:pt x="926497" y="326340"/>
                </a:cubicBezTo>
                <a:cubicBezTo>
                  <a:pt x="936111" y="317795"/>
                  <a:pt x="948477" y="313522"/>
                  <a:pt x="963595" y="313522"/>
                </a:cubicBezTo>
                <a:close/>
                <a:moveTo>
                  <a:pt x="1841002" y="272111"/>
                </a:moveTo>
                <a:cubicBezTo>
                  <a:pt x="1828349" y="272111"/>
                  <a:pt x="1818119" y="275726"/>
                  <a:pt x="1810314" y="282957"/>
                </a:cubicBezTo>
                <a:cubicBezTo>
                  <a:pt x="1802507" y="290187"/>
                  <a:pt x="1798605" y="299883"/>
                  <a:pt x="1798605" y="312044"/>
                </a:cubicBezTo>
                <a:cubicBezTo>
                  <a:pt x="1798605" y="323218"/>
                  <a:pt x="1802507" y="332708"/>
                  <a:pt x="1810314" y="340514"/>
                </a:cubicBezTo>
                <a:cubicBezTo>
                  <a:pt x="1818119" y="348320"/>
                  <a:pt x="1828349" y="352222"/>
                  <a:pt x="1841002" y="352222"/>
                </a:cubicBezTo>
                <a:cubicBezTo>
                  <a:pt x="1853327" y="352222"/>
                  <a:pt x="1863310" y="348320"/>
                  <a:pt x="1870952" y="340514"/>
                </a:cubicBezTo>
                <a:cubicBezTo>
                  <a:pt x="1878593" y="332708"/>
                  <a:pt x="1882414" y="323218"/>
                  <a:pt x="1882414" y="312044"/>
                </a:cubicBezTo>
                <a:cubicBezTo>
                  <a:pt x="1882414" y="299883"/>
                  <a:pt x="1878593" y="290187"/>
                  <a:pt x="1870952" y="282957"/>
                </a:cubicBezTo>
                <a:cubicBezTo>
                  <a:pt x="1863310" y="275726"/>
                  <a:pt x="1853327" y="272111"/>
                  <a:pt x="1841002" y="272111"/>
                </a:cubicBezTo>
                <a:close/>
                <a:moveTo>
                  <a:pt x="5952737" y="271865"/>
                </a:moveTo>
                <a:lnTo>
                  <a:pt x="5952737" y="512445"/>
                </a:lnTo>
                <a:lnTo>
                  <a:pt x="6018060" y="512445"/>
                </a:lnTo>
                <a:lnTo>
                  <a:pt x="6018060" y="271865"/>
                </a:lnTo>
                <a:close/>
                <a:moveTo>
                  <a:pt x="5398070" y="271865"/>
                </a:moveTo>
                <a:lnTo>
                  <a:pt x="5398070" y="428883"/>
                </a:lnTo>
                <a:cubicBezTo>
                  <a:pt x="5398070" y="456655"/>
                  <a:pt x="5404723" y="478059"/>
                  <a:pt x="5418035" y="493095"/>
                </a:cubicBezTo>
                <a:cubicBezTo>
                  <a:pt x="5431347" y="508132"/>
                  <a:pt x="5450162" y="515650"/>
                  <a:pt x="5474484" y="515650"/>
                </a:cubicBezTo>
                <a:cubicBezTo>
                  <a:pt x="5495354" y="515650"/>
                  <a:pt x="5512774" y="511624"/>
                  <a:pt x="5526740" y="503571"/>
                </a:cubicBezTo>
                <a:cubicBezTo>
                  <a:pt x="5540710" y="495519"/>
                  <a:pt x="5551719" y="486399"/>
                  <a:pt x="5559770" y="476210"/>
                </a:cubicBezTo>
                <a:lnTo>
                  <a:pt x="5560757" y="512445"/>
                </a:lnTo>
                <a:lnTo>
                  <a:pt x="5623859" y="512445"/>
                </a:lnTo>
                <a:lnTo>
                  <a:pt x="5623859" y="271865"/>
                </a:lnTo>
                <a:lnTo>
                  <a:pt x="5558538" y="271865"/>
                </a:lnTo>
                <a:lnTo>
                  <a:pt x="5558538" y="432580"/>
                </a:lnTo>
                <a:cubicBezTo>
                  <a:pt x="5551637" y="440961"/>
                  <a:pt x="5543543" y="448069"/>
                  <a:pt x="5534258" y="453902"/>
                </a:cubicBezTo>
                <a:cubicBezTo>
                  <a:pt x="5524974" y="459736"/>
                  <a:pt x="5513759" y="462653"/>
                  <a:pt x="5500612" y="462653"/>
                </a:cubicBezTo>
                <a:cubicBezTo>
                  <a:pt x="5491573" y="462653"/>
                  <a:pt x="5484302" y="460927"/>
                  <a:pt x="5478797" y="457476"/>
                </a:cubicBezTo>
                <a:cubicBezTo>
                  <a:pt x="5473291" y="454026"/>
                  <a:pt x="5469348" y="449137"/>
                  <a:pt x="5466964" y="442810"/>
                </a:cubicBezTo>
                <a:cubicBezTo>
                  <a:pt x="5464582" y="436483"/>
                  <a:pt x="5463391" y="429212"/>
                  <a:pt x="5463391" y="420995"/>
                </a:cubicBezTo>
                <a:lnTo>
                  <a:pt x="5463391" y="271865"/>
                </a:lnTo>
                <a:close/>
                <a:moveTo>
                  <a:pt x="2556261" y="268660"/>
                </a:moveTo>
                <a:cubicBezTo>
                  <a:pt x="2538513" y="268660"/>
                  <a:pt x="2523394" y="272522"/>
                  <a:pt x="2510905" y="280245"/>
                </a:cubicBezTo>
                <a:cubicBezTo>
                  <a:pt x="2498417" y="287969"/>
                  <a:pt x="2489049" y="299061"/>
                  <a:pt x="2482805" y="313522"/>
                </a:cubicBezTo>
                <a:lnTo>
                  <a:pt x="2481573" y="271865"/>
                </a:lnTo>
                <a:lnTo>
                  <a:pt x="2418963" y="271865"/>
                </a:lnTo>
                <a:lnTo>
                  <a:pt x="2418963" y="512445"/>
                </a:lnTo>
                <a:lnTo>
                  <a:pt x="2484284" y="512445"/>
                </a:lnTo>
                <a:lnTo>
                  <a:pt x="2484284" y="352469"/>
                </a:lnTo>
                <a:cubicBezTo>
                  <a:pt x="2489543" y="345074"/>
                  <a:pt x="2495787" y="339281"/>
                  <a:pt x="2503018" y="335091"/>
                </a:cubicBezTo>
                <a:cubicBezTo>
                  <a:pt x="2510249" y="330900"/>
                  <a:pt x="2518301" y="327943"/>
                  <a:pt x="2527174" y="326217"/>
                </a:cubicBezTo>
                <a:cubicBezTo>
                  <a:pt x="2536048" y="324492"/>
                  <a:pt x="2545333" y="323629"/>
                  <a:pt x="2555029" y="323629"/>
                </a:cubicBezTo>
                <a:lnTo>
                  <a:pt x="2561191" y="323629"/>
                </a:lnTo>
                <a:lnTo>
                  <a:pt x="2561191" y="268660"/>
                </a:lnTo>
                <a:close/>
                <a:moveTo>
                  <a:pt x="6518995" y="268414"/>
                </a:moveTo>
                <a:cubicBezTo>
                  <a:pt x="6497962" y="268414"/>
                  <a:pt x="6480872" y="272399"/>
                  <a:pt x="6467725" y="280369"/>
                </a:cubicBezTo>
                <a:cubicBezTo>
                  <a:pt x="6454577" y="288339"/>
                  <a:pt x="6443978" y="297500"/>
                  <a:pt x="6435927" y="307853"/>
                </a:cubicBezTo>
                <a:lnTo>
                  <a:pt x="6434693" y="271865"/>
                </a:lnTo>
                <a:lnTo>
                  <a:pt x="6371837" y="271865"/>
                </a:lnTo>
                <a:lnTo>
                  <a:pt x="6371837" y="512445"/>
                </a:lnTo>
                <a:lnTo>
                  <a:pt x="6437160" y="512445"/>
                </a:lnTo>
                <a:lnTo>
                  <a:pt x="6437160" y="351976"/>
                </a:lnTo>
                <a:cubicBezTo>
                  <a:pt x="6444062" y="343266"/>
                  <a:pt x="6452154" y="335872"/>
                  <a:pt x="6461439" y="329791"/>
                </a:cubicBezTo>
                <a:cubicBezTo>
                  <a:pt x="6470724" y="323711"/>
                  <a:pt x="6481857" y="320671"/>
                  <a:pt x="6494838" y="320671"/>
                </a:cubicBezTo>
                <a:cubicBezTo>
                  <a:pt x="6503548" y="320671"/>
                  <a:pt x="6510574" y="322479"/>
                  <a:pt x="6515915" y="326094"/>
                </a:cubicBezTo>
                <a:cubicBezTo>
                  <a:pt x="6521256" y="329709"/>
                  <a:pt x="6525159" y="334803"/>
                  <a:pt x="6527623" y="341377"/>
                </a:cubicBezTo>
                <a:cubicBezTo>
                  <a:pt x="6530087" y="347950"/>
                  <a:pt x="6531319" y="355591"/>
                  <a:pt x="6531319" y="364301"/>
                </a:cubicBezTo>
                <a:lnTo>
                  <a:pt x="6531319" y="512445"/>
                </a:lnTo>
                <a:lnTo>
                  <a:pt x="6596149" y="512445"/>
                </a:lnTo>
                <a:lnTo>
                  <a:pt x="6596149" y="355920"/>
                </a:lnTo>
                <a:cubicBezTo>
                  <a:pt x="6596149" y="327326"/>
                  <a:pt x="6589413" y="305593"/>
                  <a:pt x="6575936" y="290722"/>
                </a:cubicBezTo>
                <a:cubicBezTo>
                  <a:pt x="6562461" y="275850"/>
                  <a:pt x="6543481" y="268414"/>
                  <a:pt x="6518995" y="268414"/>
                </a:cubicBezTo>
                <a:close/>
                <a:moveTo>
                  <a:pt x="4678345" y="268167"/>
                </a:moveTo>
                <a:cubicBezTo>
                  <a:pt x="4657476" y="268167"/>
                  <a:pt x="4639112" y="270796"/>
                  <a:pt x="4623253" y="276055"/>
                </a:cubicBezTo>
                <a:cubicBezTo>
                  <a:pt x="4607395" y="281314"/>
                  <a:pt x="4594990" y="289941"/>
                  <a:pt x="4586033" y="301937"/>
                </a:cubicBezTo>
                <a:cubicBezTo>
                  <a:pt x="4577077" y="313933"/>
                  <a:pt x="4572598" y="330202"/>
                  <a:pt x="4572598" y="350743"/>
                </a:cubicBezTo>
                <a:lnTo>
                  <a:pt x="4633729" y="350743"/>
                </a:lnTo>
                <a:cubicBezTo>
                  <a:pt x="4633729" y="336940"/>
                  <a:pt x="4637920" y="326957"/>
                  <a:pt x="4646301" y="320794"/>
                </a:cubicBezTo>
                <a:cubicBezTo>
                  <a:pt x="4654683" y="314632"/>
                  <a:pt x="4665363" y="311551"/>
                  <a:pt x="4678345" y="311551"/>
                </a:cubicBezTo>
                <a:cubicBezTo>
                  <a:pt x="4690178" y="311551"/>
                  <a:pt x="4699832" y="314426"/>
                  <a:pt x="4707309" y="320178"/>
                </a:cubicBezTo>
                <a:cubicBezTo>
                  <a:pt x="4714786" y="325929"/>
                  <a:pt x="4718525" y="336611"/>
                  <a:pt x="4718525" y="352222"/>
                </a:cubicBezTo>
                <a:lnTo>
                  <a:pt x="4718525" y="365040"/>
                </a:lnTo>
                <a:cubicBezTo>
                  <a:pt x="4686808" y="365698"/>
                  <a:pt x="4658996" y="368039"/>
                  <a:pt x="4635086" y="372065"/>
                </a:cubicBezTo>
                <a:cubicBezTo>
                  <a:pt x="4611176" y="376092"/>
                  <a:pt x="4592566" y="383733"/>
                  <a:pt x="4579254" y="394990"/>
                </a:cubicBezTo>
                <a:cubicBezTo>
                  <a:pt x="4565943" y="406246"/>
                  <a:pt x="4559289" y="422967"/>
                  <a:pt x="4559289" y="445152"/>
                </a:cubicBezTo>
                <a:cubicBezTo>
                  <a:pt x="4559289" y="461092"/>
                  <a:pt x="4562944" y="474362"/>
                  <a:pt x="4570258" y="484961"/>
                </a:cubicBezTo>
                <a:cubicBezTo>
                  <a:pt x="4577570" y="495560"/>
                  <a:pt x="4587143" y="503489"/>
                  <a:pt x="4598975" y="508748"/>
                </a:cubicBezTo>
                <a:cubicBezTo>
                  <a:pt x="4610806" y="514006"/>
                  <a:pt x="4623540" y="516636"/>
                  <a:pt x="4637181" y="516636"/>
                </a:cubicBezTo>
                <a:cubicBezTo>
                  <a:pt x="4654765" y="516636"/>
                  <a:pt x="4670293" y="513637"/>
                  <a:pt x="4683769" y="507639"/>
                </a:cubicBezTo>
                <a:cubicBezTo>
                  <a:pt x="4697244" y="501640"/>
                  <a:pt x="4709076" y="492808"/>
                  <a:pt x="4719264" y="481140"/>
                </a:cubicBezTo>
                <a:lnTo>
                  <a:pt x="4721236" y="512445"/>
                </a:lnTo>
                <a:lnTo>
                  <a:pt x="4782367" y="512445"/>
                </a:lnTo>
                <a:lnTo>
                  <a:pt x="4782367" y="350990"/>
                </a:lnTo>
                <a:cubicBezTo>
                  <a:pt x="4782367" y="334886"/>
                  <a:pt x="4779821" y="321451"/>
                  <a:pt x="4774726" y="310688"/>
                </a:cubicBezTo>
                <a:cubicBezTo>
                  <a:pt x="4769632" y="299924"/>
                  <a:pt x="4762442" y="291420"/>
                  <a:pt x="4753157" y="285175"/>
                </a:cubicBezTo>
                <a:cubicBezTo>
                  <a:pt x="4743872" y="278931"/>
                  <a:pt x="4732903" y="274535"/>
                  <a:pt x="4720250" y="271988"/>
                </a:cubicBezTo>
                <a:cubicBezTo>
                  <a:pt x="4707596" y="269441"/>
                  <a:pt x="4693628" y="268167"/>
                  <a:pt x="4678345" y="268167"/>
                </a:cubicBezTo>
                <a:close/>
                <a:moveTo>
                  <a:pt x="1274823" y="268167"/>
                </a:moveTo>
                <a:cubicBezTo>
                  <a:pt x="1257733" y="268167"/>
                  <a:pt x="1242943" y="271659"/>
                  <a:pt x="1230453" y="278643"/>
                </a:cubicBezTo>
                <a:cubicBezTo>
                  <a:pt x="1217965" y="285627"/>
                  <a:pt x="1207283" y="295610"/>
                  <a:pt x="1198409" y="308593"/>
                </a:cubicBezTo>
                <a:lnTo>
                  <a:pt x="1194712" y="271865"/>
                </a:lnTo>
                <a:lnTo>
                  <a:pt x="1133087" y="271865"/>
                </a:lnTo>
                <a:lnTo>
                  <a:pt x="1133087" y="600691"/>
                </a:lnTo>
                <a:lnTo>
                  <a:pt x="1198409" y="600691"/>
                </a:lnTo>
                <a:lnTo>
                  <a:pt x="1198409" y="479661"/>
                </a:lnTo>
                <a:cubicBezTo>
                  <a:pt x="1206133" y="491493"/>
                  <a:pt x="1216116" y="500696"/>
                  <a:pt x="1228358" y="507269"/>
                </a:cubicBezTo>
                <a:cubicBezTo>
                  <a:pt x="1240600" y="513842"/>
                  <a:pt x="1254528" y="517047"/>
                  <a:pt x="1270139" y="516882"/>
                </a:cubicBezTo>
                <a:cubicBezTo>
                  <a:pt x="1289202" y="516718"/>
                  <a:pt x="1306374" y="512117"/>
                  <a:pt x="1321657" y="503078"/>
                </a:cubicBezTo>
                <a:cubicBezTo>
                  <a:pt x="1336940" y="494040"/>
                  <a:pt x="1349059" y="480483"/>
                  <a:pt x="1358015" y="462406"/>
                </a:cubicBezTo>
                <a:cubicBezTo>
                  <a:pt x="1366972" y="444330"/>
                  <a:pt x="1371449" y="421406"/>
                  <a:pt x="1371449" y="393634"/>
                </a:cubicBezTo>
                <a:cubicBezTo>
                  <a:pt x="1371449" y="364876"/>
                  <a:pt x="1367300" y="341294"/>
                  <a:pt x="1359002" y="322889"/>
                </a:cubicBezTo>
                <a:cubicBezTo>
                  <a:pt x="1350703" y="304484"/>
                  <a:pt x="1339282" y="290763"/>
                  <a:pt x="1324738" y="281724"/>
                </a:cubicBezTo>
                <a:cubicBezTo>
                  <a:pt x="1310195" y="272686"/>
                  <a:pt x="1293556" y="268167"/>
                  <a:pt x="1274823" y="268167"/>
                </a:cubicBezTo>
                <a:close/>
                <a:moveTo>
                  <a:pt x="963595" y="268167"/>
                </a:moveTo>
                <a:cubicBezTo>
                  <a:pt x="937796" y="268167"/>
                  <a:pt x="916062" y="273138"/>
                  <a:pt x="898397" y="283080"/>
                </a:cubicBezTo>
                <a:cubicBezTo>
                  <a:pt x="880731" y="293022"/>
                  <a:pt x="867339" y="307196"/>
                  <a:pt x="858218" y="325601"/>
                </a:cubicBezTo>
                <a:cubicBezTo>
                  <a:pt x="849098" y="344006"/>
                  <a:pt x="844537" y="365944"/>
                  <a:pt x="844537" y="391415"/>
                </a:cubicBezTo>
                <a:cubicBezTo>
                  <a:pt x="844537" y="417708"/>
                  <a:pt x="849221" y="440222"/>
                  <a:pt x="858588" y="458955"/>
                </a:cubicBezTo>
                <a:cubicBezTo>
                  <a:pt x="867955" y="477689"/>
                  <a:pt x="881759" y="492027"/>
                  <a:pt x="899999" y="501969"/>
                </a:cubicBezTo>
                <a:cubicBezTo>
                  <a:pt x="918240" y="511911"/>
                  <a:pt x="940753" y="516882"/>
                  <a:pt x="967539" y="516882"/>
                </a:cubicBezTo>
                <a:cubicBezTo>
                  <a:pt x="989395" y="516882"/>
                  <a:pt x="1008499" y="513801"/>
                  <a:pt x="1024850" y="507639"/>
                </a:cubicBezTo>
                <a:cubicBezTo>
                  <a:pt x="1041200" y="501476"/>
                  <a:pt x="1054101" y="492150"/>
                  <a:pt x="1063550" y="479661"/>
                </a:cubicBezTo>
                <a:cubicBezTo>
                  <a:pt x="1072999" y="467172"/>
                  <a:pt x="1078134" y="451561"/>
                  <a:pt x="1078956" y="432827"/>
                </a:cubicBezTo>
                <a:lnTo>
                  <a:pt x="1014620" y="432827"/>
                </a:lnTo>
                <a:cubicBezTo>
                  <a:pt x="1014456" y="444987"/>
                  <a:pt x="1010101" y="454149"/>
                  <a:pt x="1001556" y="460311"/>
                </a:cubicBezTo>
                <a:cubicBezTo>
                  <a:pt x="993010" y="466474"/>
                  <a:pt x="981672" y="469555"/>
                  <a:pt x="967539" y="469555"/>
                </a:cubicBezTo>
                <a:cubicBezTo>
                  <a:pt x="953900" y="469555"/>
                  <a:pt x="942890" y="466556"/>
                  <a:pt x="934508" y="460558"/>
                </a:cubicBezTo>
                <a:cubicBezTo>
                  <a:pt x="926128" y="454560"/>
                  <a:pt x="920006" y="446631"/>
                  <a:pt x="916145" y="436771"/>
                </a:cubicBezTo>
                <a:cubicBezTo>
                  <a:pt x="912283" y="426911"/>
                  <a:pt x="910188" y="416312"/>
                  <a:pt x="909859" y="404973"/>
                </a:cubicBezTo>
                <a:lnTo>
                  <a:pt x="1078709" y="404973"/>
                </a:lnTo>
                <a:cubicBezTo>
                  <a:pt x="1079038" y="403165"/>
                  <a:pt x="1079284" y="400577"/>
                  <a:pt x="1079449" y="397208"/>
                </a:cubicBezTo>
                <a:cubicBezTo>
                  <a:pt x="1079613" y="393839"/>
                  <a:pt x="1079695" y="391169"/>
                  <a:pt x="1079695" y="389197"/>
                </a:cubicBezTo>
                <a:cubicBezTo>
                  <a:pt x="1079695" y="350415"/>
                  <a:pt x="1069301" y="320548"/>
                  <a:pt x="1048514" y="299595"/>
                </a:cubicBezTo>
                <a:cubicBezTo>
                  <a:pt x="1027725" y="278643"/>
                  <a:pt x="999419" y="268167"/>
                  <a:pt x="963595" y="268167"/>
                </a:cubicBezTo>
                <a:close/>
                <a:moveTo>
                  <a:pt x="5789724" y="267921"/>
                </a:moveTo>
                <a:cubicBezTo>
                  <a:pt x="5777071" y="267921"/>
                  <a:pt x="5764704" y="269153"/>
                  <a:pt x="5752626" y="271618"/>
                </a:cubicBezTo>
                <a:cubicBezTo>
                  <a:pt x="5740548" y="274083"/>
                  <a:pt x="5729702" y="277986"/>
                  <a:pt x="5720088" y="283327"/>
                </a:cubicBezTo>
                <a:cubicBezTo>
                  <a:pt x="5710475" y="288667"/>
                  <a:pt x="5702793" y="295693"/>
                  <a:pt x="5697042" y="304402"/>
                </a:cubicBezTo>
                <a:cubicBezTo>
                  <a:pt x="5691290" y="313112"/>
                  <a:pt x="5688414" y="323711"/>
                  <a:pt x="5688414" y="336200"/>
                </a:cubicBezTo>
                <a:cubicBezTo>
                  <a:pt x="5688414" y="352140"/>
                  <a:pt x="5692195" y="364999"/>
                  <a:pt x="5699753" y="374777"/>
                </a:cubicBezTo>
                <a:cubicBezTo>
                  <a:pt x="5707312" y="384555"/>
                  <a:pt x="5717789" y="392360"/>
                  <a:pt x="5731181" y="398194"/>
                </a:cubicBezTo>
                <a:cubicBezTo>
                  <a:pt x="5744576" y="404028"/>
                  <a:pt x="5759816" y="408999"/>
                  <a:pt x="5776906" y="413107"/>
                </a:cubicBezTo>
                <a:cubicBezTo>
                  <a:pt x="5797284" y="417708"/>
                  <a:pt x="5811540" y="422227"/>
                  <a:pt x="5819674" y="426664"/>
                </a:cubicBezTo>
                <a:cubicBezTo>
                  <a:pt x="5827808" y="431101"/>
                  <a:pt x="5831875" y="437839"/>
                  <a:pt x="5831875" y="446877"/>
                </a:cubicBezTo>
                <a:cubicBezTo>
                  <a:pt x="5831875" y="456408"/>
                  <a:pt x="5828425" y="463187"/>
                  <a:pt x="5821522" y="467213"/>
                </a:cubicBezTo>
                <a:cubicBezTo>
                  <a:pt x="5814621" y="471239"/>
                  <a:pt x="5804925" y="473252"/>
                  <a:pt x="5792436" y="473252"/>
                </a:cubicBezTo>
                <a:cubicBezTo>
                  <a:pt x="5779783" y="473252"/>
                  <a:pt x="5768731" y="470623"/>
                  <a:pt x="5759281" y="465364"/>
                </a:cubicBezTo>
                <a:cubicBezTo>
                  <a:pt x="5749834" y="460106"/>
                  <a:pt x="5745108" y="450739"/>
                  <a:pt x="5745108" y="437264"/>
                </a:cubicBezTo>
                <a:lnTo>
                  <a:pt x="5684469" y="437264"/>
                </a:lnTo>
                <a:cubicBezTo>
                  <a:pt x="5684469" y="452711"/>
                  <a:pt x="5687511" y="465611"/>
                  <a:pt x="5693590" y="475964"/>
                </a:cubicBezTo>
                <a:cubicBezTo>
                  <a:pt x="5699672" y="486317"/>
                  <a:pt x="5707888" y="494492"/>
                  <a:pt x="5718241" y="500490"/>
                </a:cubicBezTo>
                <a:cubicBezTo>
                  <a:pt x="5728594" y="506488"/>
                  <a:pt x="5740178" y="510720"/>
                  <a:pt x="5752996" y="513185"/>
                </a:cubicBezTo>
                <a:cubicBezTo>
                  <a:pt x="5765814" y="515650"/>
                  <a:pt x="5778878" y="516882"/>
                  <a:pt x="5792189" y="516882"/>
                </a:cubicBezTo>
                <a:cubicBezTo>
                  <a:pt x="5805664" y="516882"/>
                  <a:pt x="5818687" y="515485"/>
                  <a:pt x="5831258" y="512692"/>
                </a:cubicBezTo>
                <a:cubicBezTo>
                  <a:pt x="5843830" y="509898"/>
                  <a:pt x="5855004" y="505420"/>
                  <a:pt x="5864783" y="499258"/>
                </a:cubicBezTo>
                <a:cubicBezTo>
                  <a:pt x="5874560" y="493095"/>
                  <a:pt x="5882366" y="485002"/>
                  <a:pt x="5888199" y="474978"/>
                </a:cubicBezTo>
                <a:cubicBezTo>
                  <a:pt x="5894033" y="464954"/>
                  <a:pt x="5896951" y="452711"/>
                  <a:pt x="5896951" y="438250"/>
                </a:cubicBezTo>
                <a:cubicBezTo>
                  <a:pt x="5896951" y="422803"/>
                  <a:pt x="5893335" y="410231"/>
                  <a:pt x="5886104" y="400536"/>
                </a:cubicBezTo>
                <a:cubicBezTo>
                  <a:pt x="5878875" y="390840"/>
                  <a:pt x="5869096" y="383117"/>
                  <a:pt x="5856771" y="377365"/>
                </a:cubicBezTo>
                <a:cubicBezTo>
                  <a:pt x="5844446" y="371614"/>
                  <a:pt x="5830478" y="366930"/>
                  <a:pt x="5814866" y="363315"/>
                </a:cubicBezTo>
                <a:cubicBezTo>
                  <a:pt x="5800078" y="360028"/>
                  <a:pt x="5788163" y="356947"/>
                  <a:pt x="5779124" y="354071"/>
                </a:cubicBezTo>
                <a:cubicBezTo>
                  <a:pt x="5770087" y="351195"/>
                  <a:pt x="5763512" y="348073"/>
                  <a:pt x="5759405" y="344704"/>
                </a:cubicBezTo>
                <a:cubicBezTo>
                  <a:pt x="5755296" y="341336"/>
                  <a:pt x="5753243" y="337433"/>
                  <a:pt x="5753243" y="332996"/>
                </a:cubicBezTo>
                <a:cubicBezTo>
                  <a:pt x="5753243" y="325436"/>
                  <a:pt x="5756488" y="320014"/>
                  <a:pt x="5762979" y="316727"/>
                </a:cubicBezTo>
                <a:cubicBezTo>
                  <a:pt x="5769470" y="313440"/>
                  <a:pt x="5778385" y="311797"/>
                  <a:pt x="5789724" y="311797"/>
                </a:cubicBezTo>
                <a:cubicBezTo>
                  <a:pt x="5800241" y="311797"/>
                  <a:pt x="5809404" y="314180"/>
                  <a:pt x="5817208" y="318945"/>
                </a:cubicBezTo>
                <a:cubicBezTo>
                  <a:pt x="5825015" y="323711"/>
                  <a:pt x="5828917" y="332256"/>
                  <a:pt x="5828917" y="344581"/>
                </a:cubicBezTo>
                <a:lnTo>
                  <a:pt x="5889555" y="344581"/>
                </a:lnTo>
                <a:cubicBezTo>
                  <a:pt x="5889555" y="329791"/>
                  <a:pt x="5886679" y="317466"/>
                  <a:pt x="5880927" y="307607"/>
                </a:cubicBezTo>
                <a:cubicBezTo>
                  <a:pt x="5875177" y="297747"/>
                  <a:pt x="5867536" y="289900"/>
                  <a:pt x="5858003" y="284066"/>
                </a:cubicBezTo>
                <a:cubicBezTo>
                  <a:pt x="5848473" y="278232"/>
                  <a:pt x="5837791" y="274083"/>
                  <a:pt x="5825959" y="271618"/>
                </a:cubicBezTo>
                <a:cubicBezTo>
                  <a:pt x="5814128" y="269153"/>
                  <a:pt x="5802049" y="267921"/>
                  <a:pt x="5789724" y="267921"/>
                </a:cubicBezTo>
                <a:close/>
                <a:moveTo>
                  <a:pt x="3237024" y="267921"/>
                </a:moveTo>
                <a:cubicBezTo>
                  <a:pt x="3224371" y="267921"/>
                  <a:pt x="3212004" y="269153"/>
                  <a:pt x="3199926" y="271618"/>
                </a:cubicBezTo>
                <a:cubicBezTo>
                  <a:pt x="3187848" y="274083"/>
                  <a:pt x="3177002" y="277986"/>
                  <a:pt x="3167389" y="283327"/>
                </a:cubicBezTo>
                <a:cubicBezTo>
                  <a:pt x="3157775" y="288667"/>
                  <a:pt x="3150093" y="295693"/>
                  <a:pt x="3144342" y="304402"/>
                </a:cubicBezTo>
                <a:cubicBezTo>
                  <a:pt x="3138589" y="313112"/>
                  <a:pt x="3135714" y="323711"/>
                  <a:pt x="3135714" y="336200"/>
                </a:cubicBezTo>
                <a:cubicBezTo>
                  <a:pt x="3135714" y="352140"/>
                  <a:pt x="3139494" y="364999"/>
                  <a:pt x="3147053" y="374777"/>
                </a:cubicBezTo>
                <a:cubicBezTo>
                  <a:pt x="3154612" y="384555"/>
                  <a:pt x="3165088" y="392360"/>
                  <a:pt x="3178481" y="398194"/>
                </a:cubicBezTo>
                <a:cubicBezTo>
                  <a:pt x="3191875" y="404028"/>
                  <a:pt x="3207116" y="408999"/>
                  <a:pt x="3224206" y="413107"/>
                </a:cubicBezTo>
                <a:cubicBezTo>
                  <a:pt x="3244583" y="417708"/>
                  <a:pt x="3258840" y="422227"/>
                  <a:pt x="3266973" y="426664"/>
                </a:cubicBezTo>
                <a:cubicBezTo>
                  <a:pt x="3275108" y="431101"/>
                  <a:pt x="3279175" y="437839"/>
                  <a:pt x="3279175" y="446877"/>
                </a:cubicBezTo>
                <a:cubicBezTo>
                  <a:pt x="3279175" y="456408"/>
                  <a:pt x="3275724" y="463187"/>
                  <a:pt x="3268822" y="467213"/>
                </a:cubicBezTo>
                <a:cubicBezTo>
                  <a:pt x="3261920" y="471239"/>
                  <a:pt x="3252225" y="473252"/>
                  <a:pt x="3239736" y="473252"/>
                </a:cubicBezTo>
                <a:cubicBezTo>
                  <a:pt x="3227082" y="473252"/>
                  <a:pt x="3216031" y="470623"/>
                  <a:pt x="3206582" y="465364"/>
                </a:cubicBezTo>
                <a:cubicBezTo>
                  <a:pt x="3197132" y="460106"/>
                  <a:pt x="3192408" y="450739"/>
                  <a:pt x="3192408" y="437264"/>
                </a:cubicBezTo>
                <a:lnTo>
                  <a:pt x="3131770" y="437264"/>
                </a:lnTo>
                <a:cubicBezTo>
                  <a:pt x="3131770" y="452711"/>
                  <a:pt x="3134810" y="465611"/>
                  <a:pt x="3140891" y="475964"/>
                </a:cubicBezTo>
                <a:cubicBezTo>
                  <a:pt x="3146971" y="486317"/>
                  <a:pt x="3155187" y="494492"/>
                  <a:pt x="3165540" y="500490"/>
                </a:cubicBezTo>
                <a:cubicBezTo>
                  <a:pt x="3175893" y="506488"/>
                  <a:pt x="3187478" y="510720"/>
                  <a:pt x="3200296" y="513185"/>
                </a:cubicBezTo>
                <a:cubicBezTo>
                  <a:pt x="3213114" y="515650"/>
                  <a:pt x="3226178" y="516882"/>
                  <a:pt x="3239489" y="516882"/>
                </a:cubicBezTo>
                <a:cubicBezTo>
                  <a:pt x="3252964" y="516882"/>
                  <a:pt x="3265988" y="515485"/>
                  <a:pt x="3278559" y="512692"/>
                </a:cubicBezTo>
                <a:cubicBezTo>
                  <a:pt x="3291130" y="509898"/>
                  <a:pt x="3302305" y="505420"/>
                  <a:pt x="3312082" y="499258"/>
                </a:cubicBezTo>
                <a:cubicBezTo>
                  <a:pt x="3321860" y="493095"/>
                  <a:pt x="3329666" y="485002"/>
                  <a:pt x="3335499" y="474978"/>
                </a:cubicBezTo>
                <a:cubicBezTo>
                  <a:pt x="3341333" y="464954"/>
                  <a:pt x="3344250" y="452711"/>
                  <a:pt x="3344250" y="438250"/>
                </a:cubicBezTo>
                <a:cubicBezTo>
                  <a:pt x="3344250" y="422803"/>
                  <a:pt x="3340635" y="410231"/>
                  <a:pt x="3333404" y="400536"/>
                </a:cubicBezTo>
                <a:cubicBezTo>
                  <a:pt x="3326174" y="390840"/>
                  <a:pt x="3316396" y="383117"/>
                  <a:pt x="3304071" y="377365"/>
                </a:cubicBezTo>
                <a:cubicBezTo>
                  <a:pt x="3291746" y="371614"/>
                  <a:pt x="3277778" y="366930"/>
                  <a:pt x="3262167" y="363315"/>
                </a:cubicBezTo>
                <a:cubicBezTo>
                  <a:pt x="3247377" y="360028"/>
                  <a:pt x="3235463" y="356947"/>
                  <a:pt x="3226425" y="354071"/>
                </a:cubicBezTo>
                <a:cubicBezTo>
                  <a:pt x="3217387" y="351195"/>
                  <a:pt x="3210813" y="348073"/>
                  <a:pt x="3206705" y="344704"/>
                </a:cubicBezTo>
                <a:cubicBezTo>
                  <a:pt x="3202597" y="341336"/>
                  <a:pt x="3200543" y="337433"/>
                  <a:pt x="3200543" y="332996"/>
                </a:cubicBezTo>
                <a:cubicBezTo>
                  <a:pt x="3200543" y="325436"/>
                  <a:pt x="3203788" y="320014"/>
                  <a:pt x="3210279" y="316727"/>
                </a:cubicBezTo>
                <a:cubicBezTo>
                  <a:pt x="3216770" y="313440"/>
                  <a:pt x="3225685" y="311797"/>
                  <a:pt x="3237024" y="311797"/>
                </a:cubicBezTo>
                <a:cubicBezTo>
                  <a:pt x="3247541" y="311797"/>
                  <a:pt x="3256703" y="314180"/>
                  <a:pt x="3264509" y="318945"/>
                </a:cubicBezTo>
                <a:cubicBezTo>
                  <a:pt x="3272314" y="323711"/>
                  <a:pt x="3276217" y="332256"/>
                  <a:pt x="3276217" y="344581"/>
                </a:cubicBezTo>
                <a:lnTo>
                  <a:pt x="3336855" y="344581"/>
                </a:lnTo>
                <a:cubicBezTo>
                  <a:pt x="3336855" y="329791"/>
                  <a:pt x="3333980" y="317466"/>
                  <a:pt x="3328228" y="307607"/>
                </a:cubicBezTo>
                <a:cubicBezTo>
                  <a:pt x="3322476" y="297747"/>
                  <a:pt x="3314835" y="289900"/>
                  <a:pt x="3305303" y="284066"/>
                </a:cubicBezTo>
                <a:cubicBezTo>
                  <a:pt x="3295772" y="278232"/>
                  <a:pt x="3285091" y="274083"/>
                  <a:pt x="3273259" y="271618"/>
                </a:cubicBezTo>
                <a:cubicBezTo>
                  <a:pt x="3261427" y="269153"/>
                  <a:pt x="3249349" y="267921"/>
                  <a:pt x="3237024" y="267921"/>
                </a:cubicBezTo>
                <a:close/>
                <a:moveTo>
                  <a:pt x="2979849" y="267921"/>
                </a:moveTo>
                <a:cubicBezTo>
                  <a:pt x="2967196" y="267921"/>
                  <a:pt x="2954829" y="269153"/>
                  <a:pt x="2942751" y="271618"/>
                </a:cubicBezTo>
                <a:cubicBezTo>
                  <a:pt x="2930673" y="274083"/>
                  <a:pt x="2919827" y="277986"/>
                  <a:pt x="2910214" y="283327"/>
                </a:cubicBezTo>
                <a:cubicBezTo>
                  <a:pt x="2900600" y="288667"/>
                  <a:pt x="2892918" y="295693"/>
                  <a:pt x="2887167" y="304402"/>
                </a:cubicBezTo>
                <a:cubicBezTo>
                  <a:pt x="2881415" y="313112"/>
                  <a:pt x="2878539" y="323711"/>
                  <a:pt x="2878539" y="336200"/>
                </a:cubicBezTo>
                <a:cubicBezTo>
                  <a:pt x="2878539" y="352140"/>
                  <a:pt x="2882318" y="364999"/>
                  <a:pt x="2889878" y="374777"/>
                </a:cubicBezTo>
                <a:cubicBezTo>
                  <a:pt x="2897437" y="384555"/>
                  <a:pt x="2907913" y="392360"/>
                  <a:pt x="2921306" y="398194"/>
                </a:cubicBezTo>
                <a:cubicBezTo>
                  <a:pt x="2934699" y="404028"/>
                  <a:pt x="2949941" y="408999"/>
                  <a:pt x="2967031" y="413107"/>
                </a:cubicBezTo>
                <a:cubicBezTo>
                  <a:pt x="2987409" y="417708"/>
                  <a:pt x="3001664" y="422227"/>
                  <a:pt x="3009798" y="426664"/>
                </a:cubicBezTo>
                <a:cubicBezTo>
                  <a:pt x="3017933" y="431101"/>
                  <a:pt x="3022000" y="437839"/>
                  <a:pt x="3022000" y="446877"/>
                </a:cubicBezTo>
                <a:cubicBezTo>
                  <a:pt x="3022000" y="456408"/>
                  <a:pt x="3018549" y="463187"/>
                  <a:pt x="3011647" y="467213"/>
                </a:cubicBezTo>
                <a:cubicBezTo>
                  <a:pt x="3004745" y="471239"/>
                  <a:pt x="2995050" y="473252"/>
                  <a:pt x="2982560" y="473252"/>
                </a:cubicBezTo>
                <a:cubicBezTo>
                  <a:pt x="2969907" y="473252"/>
                  <a:pt x="2958855" y="470623"/>
                  <a:pt x="2949407" y="465364"/>
                </a:cubicBezTo>
                <a:cubicBezTo>
                  <a:pt x="2939958" y="460106"/>
                  <a:pt x="2935234" y="450739"/>
                  <a:pt x="2935234" y="437264"/>
                </a:cubicBezTo>
                <a:lnTo>
                  <a:pt x="2874595" y="437264"/>
                </a:lnTo>
                <a:cubicBezTo>
                  <a:pt x="2874595" y="452711"/>
                  <a:pt x="2877635" y="465611"/>
                  <a:pt x="2883715" y="475964"/>
                </a:cubicBezTo>
                <a:cubicBezTo>
                  <a:pt x="2889796" y="486317"/>
                  <a:pt x="2898012" y="494492"/>
                  <a:pt x="2908365" y="500490"/>
                </a:cubicBezTo>
                <a:cubicBezTo>
                  <a:pt x="2918718" y="506488"/>
                  <a:pt x="2930304" y="510720"/>
                  <a:pt x="2943121" y="513185"/>
                </a:cubicBezTo>
                <a:cubicBezTo>
                  <a:pt x="2955939" y="515650"/>
                  <a:pt x="2969003" y="516882"/>
                  <a:pt x="2982314" y="516882"/>
                </a:cubicBezTo>
                <a:cubicBezTo>
                  <a:pt x="2995789" y="516882"/>
                  <a:pt x="3008813" y="515485"/>
                  <a:pt x="3021384" y="512692"/>
                </a:cubicBezTo>
                <a:cubicBezTo>
                  <a:pt x="3033955" y="509898"/>
                  <a:pt x="3045129" y="505420"/>
                  <a:pt x="3054907" y="499258"/>
                </a:cubicBezTo>
                <a:cubicBezTo>
                  <a:pt x="3064685" y="493095"/>
                  <a:pt x="3072490" y="485002"/>
                  <a:pt x="3078324" y="474978"/>
                </a:cubicBezTo>
                <a:cubicBezTo>
                  <a:pt x="3084159" y="464954"/>
                  <a:pt x="3087075" y="452711"/>
                  <a:pt x="3087075" y="438250"/>
                </a:cubicBezTo>
                <a:cubicBezTo>
                  <a:pt x="3087075" y="422803"/>
                  <a:pt x="3083459" y="410231"/>
                  <a:pt x="3076229" y="400536"/>
                </a:cubicBezTo>
                <a:cubicBezTo>
                  <a:pt x="3068999" y="390840"/>
                  <a:pt x="3059221" y="383117"/>
                  <a:pt x="3046896" y="377365"/>
                </a:cubicBezTo>
                <a:cubicBezTo>
                  <a:pt x="3034571" y="371614"/>
                  <a:pt x="3020603" y="366930"/>
                  <a:pt x="3004992" y="363315"/>
                </a:cubicBezTo>
                <a:cubicBezTo>
                  <a:pt x="2990202" y="360028"/>
                  <a:pt x="2978288" y="356947"/>
                  <a:pt x="2969250" y="354071"/>
                </a:cubicBezTo>
                <a:cubicBezTo>
                  <a:pt x="2960211" y="351195"/>
                  <a:pt x="2953638" y="348073"/>
                  <a:pt x="2949530" y="344704"/>
                </a:cubicBezTo>
                <a:cubicBezTo>
                  <a:pt x="2945422" y="341336"/>
                  <a:pt x="2943368" y="337433"/>
                  <a:pt x="2943368" y="332996"/>
                </a:cubicBezTo>
                <a:cubicBezTo>
                  <a:pt x="2943368" y="325436"/>
                  <a:pt x="2946613" y="320014"/>
                  <a:pt x="2953104" y="316727"/>
                </a:cubicBezTo>
                <a:cubicBezTo>
                  <a:pt x="2959595" y="313440"/>
                  <a:pt x="2968511" y="311797"/>
                  <a:pt x="2979849" y="311797"/>
                </a:cubicBezTo>
                <a:cubicBezTo>
                  <a:pt x="2990367" y="311797"/>
                  <a:pt x="2999528" y="314180"/>
                  <a:pt x="3007334" y="318945"/>
                </a:cubicBezTo>
                <a:cubicBezTo>
                  <a:pt x="3015139" y="323711"/>
                  <a:pt x="3019042" y="332256"/>
                  <a:pt x="3019042" y="344581"/>
                </a:cubicBezTo>
                <a:lnTo>
                  <a:pt x="3079680" y="344581"/>
                </a:lnTo>
                <a:cubicBezTo>
                  <a:pt x="3079680" y="329791"/>
                  <a:pt x="3076805" y="317466"/>
                  <a:pt x="3071053" y="307607"/>
                </a:cubicBezTo>
                <a:cubicBezTo>
                  <a:pt x="3065302" y="297747"/>
                  <a:pt x="3057660" y="289900"/>
                  <a:pt x="3048129" y="284066"/>
                </a:cubicBezTo>
                <a:cubicBezTo>
                  <a:pt x="3038597" y="278232"/>
                  <a:pt x="3027916" y="274083"/>
                  <a:pt x="3016084" y="271618"/>
                </a:cubicBezTo>
                <a:cubicBezTo>
                  <a:pt x="3004252" y="269153"/>
                  <a:pt x="2992174" y="267921"/>
                  <a:pt x="2979849" y="267921"/>
                </a:cubicBezTo>
                <a:close/>
                <a:moveTo>
                  <a:pt x="6195284" y="267674"/>
                </a:moveTo>
                <a:cubicBezTo>
                  <a:pt x="6170965" y="267674"/>
                  <a:pt x="6149642" y="272563"/>
                  <a:pt x="6131321" y="282341"/>
                </a:cubicBezTo>
                <a:cubicBezTo>
                  <a:pt x="6112997" y="292118"/>
                  <a:pt x="6098822" y="306333"/>
                  <a:pt x="6088799" y="324985"/>
                </a:cubicBezTo>
                <a:cubicBezTo>
                  <a:pt x="6078774" y="343636"/>
                  <a:pt x="6073762" y="366273"/>
                  <a:pt x="6073762" y="392894"/>
                </a:cubicBezTo>
                <a:cubicBezTo>
                  <a:pt x="6073762" y="419023"/>
                  <a:pt x="6078774" y="441290"/>
                  <a:pt x="6088799" y="459695"/>
                </a:cubicBezTo>
                <a:cubicBezTo>
                  <a:pt x="6098822" y="478100"/>
                  <a:pt x="6112997" y="492150"/>
                  <a:pt x="6131321" y="501846"/>
                </a:cubicBezTo>
                <a:cubicBezTo>
                  <a:pt x="6149642" y="511541"/>
                  <a:pt x="6170965" y="516389"/>
                  <a:pt x="6195284" y="516389"/>
                </a:cubicBezTo>
                <a:cubicBezTo>
                  <a:pt x="6219934" y="516389"/>
                  <a:pt x="6241422" y="511541"/>
                  <a:pt x="6259743" y="501846"/>
                </a:cubicBezTo>
                <a:cubicBezTo>
                  <a:pt x="6278067" y="492150"/>
                  <a:pt x="6292323" y="478100"/>
                  <a:pt x="6302511" y="459695"/>
                </a:cubicBezTo>
                <a:cubicBezTo>
                  <a:pt x="6312699" y="441290"/>
                  <a:pt x="6317795" y="419023"/>
                  <a:pt x="6317795" y="392894"/>
                </a:cubicBezTo>
                <a:cubicBezTo>
                  <a:pt x="6317795" y="366273"/>
                  <a:pt x="6312699" y="343636"/>
                  <a:pt x="6302511" y="324985"/>
                </a:cubicBezTo>
                <a:cubicBezTo>
                  <a:pt x="6292323" y="306333"/>
                  <a:pt x="6278067" y="292118"/>
                  <a:pt x="6259743" y="282341"/>
                </a:cubicBezTo>
                <a:cubicBezTo>
                  <a:pt x="6241422" y="272563"/>
                  <a:pt x="6219934" y="267674"/>
                  <a:pt x="6195284" y="267674"/>
                </a:cubicBezTo>
                <a:close/>
                <a:moveTo>
                  <a:pt x="4099785" y="267674"/>
                </a:moveTo>
                <a:cubicBezTo>
                  <a:pt x="4075464" y="267674"/>
                  <a:pt x="4054142" y="272563"/>
                  <a:pt x="4035819" y="282341"/>
                </a:cubicBezTo>
                <a:cubicBezTo>
                  <a:pt x="4017496" y="292118"/>
                  <a:pt x="4003323" y="306333"/>
                  <a:pt x="3993299" y="324985"/>
                </a:cubicBezTo>
                <a:cubicBezTo>
                  <a:pt x="3983275" y="343636"/>
                  <a:pt x="3978263" y="366273"/>
                  <a:pt x="3978263" y="392894"/>
                </a:cubicBezTo>
                <a:cubicBezTo>
                  <a:pt x="3978263" y="419023"/>
                  <a:pt x="3983275" y="441290"/>
                  <a:pt x="3993299" y="459695"/>
                </a:cubicBezTo>
                <a:cubicBezTo>
                  <a:pt x="4003323" y="478100"/>
                  <a:pt x="4017496" y="492150"/>
                  <a:pt x="4035819" y="501846"/>
                </a:cubicBezTo>
                <a:cubicBezTo>
                  <a:pt x="4054142" y="511541"/>
                  <a:pt x="4075464" y="516389"/>
                  <a:pt x="4099785" y="516389"/>
                </a:cubicBezTo>
                <a:cubicBezTo>
                  <a:pt x="4124435" y="516389"/>
                  <a:pt x="4145921" y="511541"/>
                  <a:pt x="4164244" y="501846"/>
                </a:cubicBezTo>
                <a:cubicBezTo>
                  <a:pt x="4182567" y="492150"/>
                  <a:pt x="4196823" y="478100"/>
                  <a:pt x="4207011" y="459695"/>
                </a:cubicBezTo>
                <a:cubicBezTo>
                  <a:pt x="4217200" y="441290"/>
                  <a:pt x="4222294" y="419023"/>
                  <a:pt x="4222294" y="392894"/>
                </a:cubicBezTo>
                <a:cubicBezTo>
                  <a:pt x="4222294" y="366273"/>
                  <a:pt x="4217200" y="343636"/>
                  <a:pt x="4207011" y="324985"/>
                </a:cubicBezTo>
                <a:cubicBezTo>
                  <a:pt x="4196823" y="306333"/>
                  <a:pt x="4182567" y="292118"/>
                  <a:pt x="4164244" y="282341"/>
                </a:cubicBezTo>
                <a:cubicBezTo>
                  <a:pt x="4145921" y="272563"/>
                  <a:pt x="4124435" y="267674"/>
                  <a:pt x="4099785" y="267674"/>
                </a:cubicBezTo>
                <a:close/>
                <a:moveTo>
                  <a:pt x="2709135" y="267674"/>
                </a:moveTo>
                <a:cubicBezTo>
                  <a:pt x="2684814" y="267674"/>
                  <a:pt x="2663492" y="272563"/>
                  <a:pt x="2645170" y="282341"/>
                </a:cubicBezTo>
                <a:cubicBezTo>
                  <a:pt x="2626847" y="292118"/>
                  <a:pt x="2612673" y="306333"/>
                  <a:pt x="2602649" y="324985"/>
                </a:cubicBezTo>
                <a:cubicBezTo>
                  <a:pt x="2592625" y="343636"/>
                  <a:pt x="2587612" y="366273"/>
                  <a:pt x="2587612" y="392894"/>
                </a:cubicBezTo>
                <a:cubicBezTo>
                  <a:pt x="2587612" y="419023"/>
                  <a:pt x="2592625" y="441290"/>
                  <a:pt x="2602649" y="459695"/>
                </a:cubicBezTo>
                <a:cubicBezTo>
                  <a:pt x="2612673" y="478100"/>
                  <a:pt x="2626847" y="492150"/>
                  <a:pt x="2645170" y="501846"/>
                </a:cubicBezTo>
                <a:cubicBezTo>
                  <a:pt x="2663492" y="511541"/>
                  <a:pt x="2684814" y="516389"/>
                  <a:pt x="2709135" y="516389"/>
                </a:cubicBezTo>
                <a:cubicBezTo>
                  <a:pt x="2733785" y="516389"/>
                  <a:pt x="2755271" y="511541"/>
                  <a:pt x="2773595" y="501846"/>
                </a:cubicBezTo>
                <a:cubicBezTo>
                  <a:pt x="2791917" y="492150"/>
                  <a:pt x="2806173" y="478100"/>
                  <a:pt x="2816362" y="459695"/>
                </a:cubicBezTo>
                <a:cubicBezTo>
                  <a:pt x="2826550" y="441290"/>
                  <a:pt x="2831644" y="419023"/>
                  <a:pt x="2831644" y="392894"/>
                </a:cubicBezTo>
                <a:cubicBezTo>
                  <a:pt x="2831644" y="366273"/>
                  <a:pt x="2826550" y="343636"/>
                  <a:pt x="2816362" y="324985"/>
                </a:cubicBezTo>
                <a:cubicBezTo>
                  <a:pt x="2806173" y="306333"/>
                  <a:pt x="2791917" y="292118"/>
                  <a:pt x="2773595" y="282341"/>
                </a:cubicBezTo>
                <a:cubicBezTo>
                  <a:pt x="2755271" y="272563"/>
                  <a:pt x="2733785" y="267674"/>
                  <a:pt x="2709135" y="267674"/>
                </a:cubicBezTo>
                <a:close/>
                <a:moveTo>
                  <a:pt x="686240" y="215170"/>
                </a:moveTo>
                <a:lnTo>
                  <a:pt x="686240" y="271865"/>
                </a:lnTo>
                <a:lnTo>
                  <a:pt x="646308" y="271865"/>
                </a:lnTo>
                <a:lnTo>
                  <a:pt x="646308" y="322150"/>
                </a:lnTo>
                <a:lnTo>
                  <a:pt x="686240" y="322150"/>
                </a:lnTo>
                <a:lnTo>
                  <a:pt x="686240" y="428636"/>
                </a:lnTo>
                <a:cubicBezTo>
                  <a:pt x="686240" y="448356"/>
                  <a:pt x="688869" y="464337"/>
                  <a:pt x="694128" y="476580"/>
                </a:cubicBezTo>
                <a:cubicBezTo>
                  <a:pt x="699387" y="488823"/>
                  <a:pt x="708712" y="497861"/>
                  <a:pt x="722106" y="503695"/>
                </a:cubicBezTo>
                <a:cubicBezTo>
                  <a:pt x="735498" y="509528"/>
                  <a:pt x="754355" y="512445"/>
                  <a:pt x="778676" y="512445"/>
                </a:cubicBezTo>
                <a:lnTo>
                  <a:pt x="804066" y="512445"/>
                </a:lnTo>
                <a:lnTo>
                  <a:pt x="804066" y="461913"/>
                </a:lnTo>
                <a:lnTo>
                  <a:pt x="780895" y="461913"/>
                </a:lnTo>
                <a:cubicBezTo>
                  <a:pt x="768406" y="461913"/>
                  <a:pt x="760395" y="458873"/>
                  <a:pt x="756861" y="452793"/>
                </a:cubicBezTo>
                <a:cubicBezTo>
                  <a:pt x="753328" y="446713"/>
                  <a:pt x="751562" y="437346"/>
                  <a:pt x="751562" y="424692"/>
                </a:cubicBezTo>
                <a:lnTo>
                  <a:pt x="751562" y="322150"/>
                </a:lnTo>
                <a:lnTo>
                  <a:pt x="804066" y="322150"/>
                </a:lnTo>
                <a:lnTo>
                  <a:pt x="804066" y="271865"/>
                </a:lnTo>
                <a:lnTo>
                  <a:pt x="751562" y="271865"/>
                </a:lnTo>
                <a:lnTo>
                  <a:pt x="751562" y="215170"/>
                </a:lnTo>
                <a:close/>
                <a:moveTo>
                  <a:pt x="1633708" y="185098"/>
                </a:moveTo>
                <a:cubicBezTo>
                  <a:pt x="1613002" y="185098"/>
                  <a:pt x="1594351" y="188631"/>
                  <a:pt x="1577753" y="195697"/>
                </a:cubicBezTo>
                <a:cubicBezTo>
                  <a:pt x="1561155" y="202763"/>
                  <a:pt x="1547968" y="213486"/>
                  <a:pt x="1538191" y="227865"/>
                </a:cubicBezTo>
                <a:cubicBezTo>
                  <a:pt x="1528413" y="242244"/>
                  <a:pt x="1523524" y="260608"/>
                  <a:pt x="1523524" y="282957"/>
                </a:cubicBezTo>
                <a:lnTo>
                  <a:pt x="1586134" y="282957"/>
                </a:lnTo>
                <a:cubicBezTo>
                  <a:pt x="1586134" y="269153"/>
                  <a:pt x="1590284" y="258348"/>
                  <a:pt x="1598582" y="250543"/>
                </a:cubicBezTo>
                <a:cubicBezTo>
                  <a:pt x="1606881" y="242737"/>
                  <a:pt x="1618672" y="238834"/>
                  <a:pt x="1633954" y="238834"/>
                </a:cubicBezTo>
                <a:cubicBezTo>
                  <a:pt x="1648087" y="238834"/>
                  <a:pt x="1659138" y="241874"/>
                  <a:pt x="1667108" y="247954"/>
                </a:cubicBezTo>
                <a:cubicBezTo>
                  <a:pt x="1675078" y="254035"/>
                  <a:pt x="1679063" y="263484"/>
                  <a:pt x="1679063" y="276302"/>
                </a:cubicBezTo>
                <a:cubicBezTo>
                  <a:pt x="1679063" y="288791"/>
                  <a:pt x="1674544" y="298856"/>
                  <a:pt x="1665506" y="306497"/>
                </a:cubicBezTo>
                <a:cubicBezTo>
                  <a:pt x="1656468" y="314139"/>
                  <a:pt x="1644554" y="317959"/>
                  <a:pt x="1629764" y="317959"/>
                </a:cubicBezTo>
                <a:lnTo>
                  <a:pt x="1607826" y="317959"/>
                </a:lnTo>
                <a:lnTo>
                  <a:pt x="1607826" y="369231"/>
                </a:lnTo>
                <a:lnTo>
                  <a:pt x="1627792" y="369231"/>
                </a:lnTo>
                <a:cubicBezTo>
                  <a:pt x="1644225" y="369231"/>
                  <a:pt x="1657700" y="372846"/>
                  <a:pt x="1668217" y="380077"/>
                </a:cubicBezTo>
                <a:cubicBezTo>
                  <a:pt x="1678734" y="387307"/>
                  <a:pt x="1683993" y="398975"/>
                  <a:pt x="1683993" y="415079"/>
                </a:cubicBezTo>
                <a:cubicBezTo>
                  <a:pt x="1683993" y="431677"/>
                  <a:pt x="1679762" y="443837"/>
                  <a:pt x="1671298" y="451561"/>
                </a:cubicBezTo>
                <a:cubicBezTo>
                  <a:pt x="1662836" y="459284"/>
                  <a:pt x="1650470" y="463146"/>
                  <a:pt x="1634201" y="463146"/>
                </a:cubicBezTo>
                <a:cubicBezTo>
                  <a:pt x="1616289" y="463146"/>
                  <a:pt x="1602362" y="458586"/>
                  <a:pt x="1592420" y="449465"/>
                </a:cubicBezTo>
                <a:cubicBezTo>
                  <a:pt x="1582478" y="440345"/>
                  <a:pt x="1577507" y="427650"/>
                  <a:pt x="1577507" y="411382"/>
                </a:cubicBezTo>
                <a:lnTo>
                  <a:pt x="1514897" y="411382"/>
                </a:lnTo>
                <a:cubicBezTo>
                  <a:pt x="1514897" y="446713"/>
                  <a:pt x="1525332" y="473088"/>
                  <a:pt x="1546202" y="490507"/>
                </a:cubicBezTo>
                <a:cubicBezTo>
                  <a:pt x="1567072" y="507926"/>
                  <a:pt x="1596487" y="516636"/>
                  <a:pt x="1634447" y="516636"/>
                </a:cubicBezTo>
                <a:cubicBezTo>
                  <a:pt x="1658440" y="516636"/>
                  <a:pt x="1679104" y="512938"/>
                  <a:pt x="1696441" y="505543"/>
                </a:cubicBezTo>
                <a:cubicBezTo>
                  <a:pt x="1713778" y="498148"/>
                  <a:pt x="1727171" y="487262"/>
                  <a:pt x="1736620" y="472883"/>
                </a:cubicBezTo>
                <a:cubicBezTo>
                  <a:pt x="1746069" y="458504"/>
                  <a:pt x="1750794" y="440879"/>
                  <a:pt x="1750794" y="420009"/>
                </a:cubicBezTo>
                <a:cubicBezTo>
                  <a:pt x="1750794" y="397003"/>
                  <a:pt x="1744714" y="379214"/>
                  <a:pt x="1732553" y="366642"/>
                </a:cubicBezTo>
                <a:cubicBezTo>
                  <a:pt x="1720392" y="354071"/>
                  <a:pt x="1705109" y="345896"/>
                  <a:pt x="1686705" y="342116"/>
                </a:cubicBezTo>
                <a:cubicBezTo>
                  <a:pt x="1703631" y="337351"/>
                  <a:pt x="1717065" y="329175"/>
                  <a:pt x="1727007" y="317590"/>
                </a:cubicBezTo>
                <a:cubicBezTo>
                  <a:pt x="1736949" y="306004"/>
                  <a:pt x="1741920" y="290270"/>
                  <a:pt x="1741920" y="270386"/>
                </a:cubicBezTo>
                <a:cubicBezTo>
                  <a:pt x="1741920" y="250666"/>
                  <a:pt x="1736949" y="234520"/>
                  <a:pt x="1727007" y="221949"/>
                </a:cubicBezTo>
                <a:cubicBezTo>
                  <a:pt x="1717065" y="209378"/>
                  <a:pt x="1703877" y="200093"/>
                  <a:pt x="1687444" y="194095"/>
                </a:cubicBezTo>
                <a:cubicBezTo>
                  <a:pt x="1671011" y="188097"/>
                  <a:pt x="1653099" y="185098"/>
                  <a:pt x="1633708" y="185098"/>
                </a:cubicBezTo>
                <a:close/>
                <a:moveTo>
                  <a:pt x="5138271" y="180661"/>
                </a:moveTo>
                <a:lnTo>
                  <a:pt x="5138271" y="512445"/>
                </a:lnTo>
                <a:lnTo>
                  <a:pt x="5207536" y="512445"/>
                </a:lnTo>
                <a:lnTo>
                  <a:pt x="5207536" y="370710"/>
                </a:lnTo>
                <a:lnTo>
                  <a:pt x="5339904" y="370710"/>
                </a:lnTo>
                <a:lnTo>
                  <a:pt x="5339904" y="315741"/>
                </a:lnTo>
                <a:lnTo>
                  <a:pt x="5207536" y="315741"/>
                </a:lnTo>
                <a:lnTo>
                  <a:pt x="5207536" y="238095"/>
                </a:lnTo>
                <a:lnTo>
                  <a:pt x="5355188" y="238095"/>
                </a:lnTo>
                <a:lnTo>
                  <a:pt x="5355188" y="180661"/>
                </a:lnTo>
                <a:close/>
                <a:moveTo>
                  <a:pt x="4845619" y="180661"/>
                </a:moveTo>
                <a:lnTo>
                  <a:pt x="4845619" y="428636"/>
                </a:lnTo>
                <a:cubicBezTo>
                  <a:pt x="4845619" y="448356"/>
                  <a:pt x="4848248" y="464337"/>
                  <a:pt x="4853507" y="476580"/>
                </a:cubicBezTo>
                <a:cubicBezTo>
                  <a:pt x="4858766" y="488823"/>
                  <a:pt x="4868051" y="497861"/>
                  <a:pt x="4881362" y="503695"/>
                </a:cubicBezTo>
                <a:cubicBezTo>
                  <a:pt x="4894671" y="509528"/>
                  <a:pt x="4913570" y="512445"/>
                  <a:pt x="4938055" y="512445"/>
                </a:cubicBezTo>
                <a:lnTo>
                  <a:pt x="4955063" y="512445"/>
                </a:lnTo>
                <a:lnTo>
                  <a:pt x="4955063" y="461420"/>
                </a:lnTo>
                <a:lnTo>
                  <a:pt x="4940027" y="461420"/>
                </a:lnTo>
                <a:cubicBezTo>
                  <a:pt x="4927374" y="461420"/>
                  <a:pt x="4919321" y="458462"/>
                  <a:pt x="4915870" y="452547"/>
                </a:cubicBezTo>
                <a:cubicBezTo>
                  <a:pt x="4912420" y="446631"/>
                  <a:pt x="4910694" y="437346"/>
                  <a:pt x="4910694" y="424692"/>
                </a:cubicBezTo>
                <a:lnTo>
                  <a:pt x="4910694" y="180661"/>
                </a:lnTo>
                <a:close/>
                <a:moveTo>
                  <a:pt x="4437053" y="180661"/>
                </a:moveTo>
                <a:lnTo>
                  <a:pt x="4437053" y="305388"/>
                </a:lnTo>
                <a:cubicBezTo>
                  <a:pt x="4429987" y="294214"/>
                  <a:pt x="4420456" y="285175"/>
                  <a:pt x="4408460" y="278273"/>
                </a:cubicBezTo>
                <a:cubicBezTo>
                  <a:pt x="4396464" y="271372"/>
                  <a:pt x="4382085" y="267921"/>
                  <a:pt x="4365323" y="267921"/>
                </a:cubicBezTo>
                <a:cubicBezTo>
                  <a:pt x="4346260" y="267921"/>
                  <a:pt x="4329089" y="272358"/>
                  <a:pt x="4313806" y="281231"/>
                </a:cubicBezTo>
                <a:cubicBezTo>
                  <a:pt x="4298522" y="290105"/>
                  <a:pt x="4286404" y="303580"/>
                  <a:pt x="4277447" y="321657"/>
                </a:cubicBezTo>
                <a:cubicBezTo>
                  <a:pt x="4268491" y="339733"/>
                  <a:pt x="4264013" y="362657"/>
                  <a:pt x="4264013" y="390429"/>
                </a:cubicBezTo>
                <a:cubicBezTo>
                  <a:pt x="4264013" y="419187"/>
                  <a:pt x="4268162" y="442892"/>
                  <a:pt x="4276460" y="461544"/>
                </a:cubicBezTo>
                <a:cubicBezTo>
                  <a:pt x="4284761" y="480195"/>
                  <a:pt x="4296098" y="494040"/>
                  <a:pt x="4310478" y="503078"/>
                </a:cubicBezTo>
                <a:cubicBezTo>
                  <a:pt x="4324858" y="512117"/>
                  <a:pt x="4341083" y="516636"/>
                  <a:pt x="4359161" y="516636"/>
                </a:cubicBezTo>
                <a:cubicBezTo>
                  <a:pt x="4377238" y="516636"/>
                  <a:pt x="4392602" y="513185"/>
                  <a:pt x="4405256" y="506283"/>
                </a:cubicBezTo>
                <a:cubicBezTo>
                  <a:pt x="4417909" y="499381"/>
                  <a:pt x="4428508" y="490014"/>
                  <a:pt x="4437053" y="478182"/>
                </a:cubicBezTo>
                <a:lnTo>
                  <a:pt x="4439765" y="512445"/>
                </a:lnTo>
                <a:lnTo>
                  <a:pt x="4502375" y="512445"/>
                </a:lnTo>
                <a:lnTo>
                  <a:pt x="4502375" y="180661"/>
                </a:lnTo>
                <a:close/>
                <a:moveTo>
                  <a:pt x="3576171" y="180661"/>
                </a:moveTo>
                <a:lnTo>
                  <a:pt x="3576171" y="512445"/>
                </a:lnTo>
                <a:lnTo>
                  <a:pt x="3642478" y="512445"/>
                </a:lnTo>
                <a:lnTo>
                  <a:pt x="3642478" y="270805"/>
                </a:lnTo>
                <a:lnTo>
                  <a:pt x="3722343" y="406452"/>
                </a:lnTo>
                <a:lnTo>
                  <a:pt x="3764987" y="406452"/>
                </a:lnTo>
                <a:lnTo>
                  <a:pt x="3843126" y="270418"/>
                </a:lnTo>
                <a:lnTo>
                  <a:pt x="3843126" y="512445"/>
                </a:lnTo>
                <a:lnTo>
                  <a:pt x="3911406" y="512445"/>
                </a:lnTo>
                <a:lnTo>
                  <a:pt x="3911406" y="180661"/>
                </a:lnTo>
                <a:lnTo>
                  <a:pt x="3834746" y="180661"/>
                </a:lnTo>
                <a:lnTo>
                  <a:pt x="3745908" y="333991"/>
                </a:lnTo>
                <a:lnTo>
                  <a:pt x="3655789" y="180661"/>
                </a:lnTo>
                <a:close/>
                <a:moveTo>
                  <a:pt x="5985522" y="176717"/>
                </a:moveTo>
                <a:cubicBezTo>
                  <a:pt x="5973526" y="176717"/>
                  <a:pt x="5964364" y="179716"/>
                  <a:pt x="5958036" y="185714"/>
                </a:cubicBezTo>
                <a:cubicBezTo>
                  <a:pt x="5951710" y="191712"/>
                  <a:pt x="5948547" y="199312"/>
                  <a:pt x="5948547" y="208515"/>
                </a:cubicBezTo>
                <a:cubicBezTo>
                  <a:pt x="5948547" y="217553"/>
                  <a:pt x="5951710" y="225112"/>
                  <a:pt x="5958036" y="231193"/>
                </a:cubicBezTo>
                <a:cubicBezTo>
                  <a:pt x="5964364" y="237273"/>
                  <a:pt x="5973526" y="240313"/>
                  <a:pt x="5985522" y="240313"/>
                </a:cubicBezTo>
                <a:cubicBezTo>
                  <a:pt x="5997516" y="240313"/>
                  <a:pt x="6006679" y="237273"/>
                  <a:pt x="6013006" y="231193"/>
                </a:cubicBezTo>
                <a:cubicBezTo>
                  <a:pt x="6019332" y="225112"/>
                  <a:pt x="6022497" y="217553"/>
                  <a:pt x="6022497" y="208515"/>
                </a:cubicBezTo>
                <a:cubicBezTo>
                  <a:pt x="6022497" y="199312"/>
                  <a:pt x="6019332" y="191712"/>
                  <a:pt x="6013006" y="185714"/>
                </a:cubicBezTo>
                <a:cubicBezTo>
                  <a:pt x="6006679" y="179716"/>
                  <a:pt x="5997516" y="176717"/>
                  <a:pt x="5985522" y="176717"/>
                </a:cubicBezTo>
                <a:close/>
                <a:moveTo>
                  <a:pt x="484722" y="176470"/>
                </a:moveTo>
                <a:cubicBezTo>
                  <a:pt x="460894" y="176470"/>
                  <a:pt x="439778" y="179675"/>
                  <a:pt x="421372" y="186084"/>
                </a:cubicBezTo>
                <a:cubicBezTo>
                  <a:pt x="402967" y="192493"/>
                  <a:pt x="388547" y="202476"/>
                  <a:pt x="378113" y="216033"/>
                </a:cubicBezTo>
                <a:cubicBezTo>
                  <a:pt x="367677" y="229590"/>
                  <a:pt x="362460" y="247133"/>
                  <a:pt x="362460" y="268660"/>
                </a:cubicBezTo>
                <a:cubicBezTo>
                  <a:pt x="362460" y="288708"/>
                  <a:pt x="367020" y="304977"/>
                  <a:pt x="376141" y="317466"/>
                </a:cubicBezTo>
                <a:cubicBezTo>
                  <a:pt x="385261" y="329956"/>
                  <a:pt x="398161" y="340144"/>
                  <a:pt x="414841" y="348032"/>
                </a:cubicBezTo>
                <a:cubicBezTo>
                  <a:pt x="431520" y="355920"/>
                  <a:pt x="451281" y="363150"/>
                  <a:pt x="474123" y="369724"/>
                </a:cubicBezTo>
                <a:cubicBezTo>
                  <a:pt x="493678" y="375147"/>
                  <a:pt x="508879" y="380200"/>
                  <a:pt x="519725" y="384883"/>
                </a:cubicBezTo>
                <a:cubicBezTo>
                  <a:pt x="530571" y="389567"/>
                  <a:pt x="538130" y="394743"/>
                  <a:pt x="542402" y="400413"/>
                </a:cubicBezTo>
                <a:cubicBezTo>
                  <a:pt x="546675" y="406082"/>
                  <a:pt x="548811" y="413271"/>
                  <a:pt x="548811" y="421981"/>
                </a:cubicBezTo>
                <a:cubicBezTo>
                  <a:pt x="548811" y="431019"/>
                  <a:pt x="546305" y="438455"/>
                  <a:pt x="541293" y="444289"/>
                </a:cubicBezTo>
                <a:cubicBezTo>
                  <a:pt x="536281" y="450123"/>
                  <a:pt x="529338" y="454436"/>
                  <a:pt x="520464" y="457230"/>
                </a:cubicBezTo>
                <a:cubicBezTo>
                  <a:pt x="511590" y="460024"/>
                  <a:pt x="501320" y="461420"/>
                  <a:pt x="489652" y="461420"/>
                </a:cubicBezTo>
                <a:cubicBezTo>
                  <a:pt x="477492" y="461420"/>
                  <a:pt x="466687" y="459859"/>
                  <a:pt x="457238" y="456737"/>
                </a:cubicBezTo>
                <a:cubicBezTo>
                  <a:pt x="447789" y="453615"/>
                  <a:pt x="440271" y="448397"/>
                  <a:pt x="434684" y="441084"/>
                </a:cubicBezTo>
                <a:cubicBezTo>
                  <a:pt x="429096" y="433772"/>
                  <a:pt x="426138" y="423706"/>
                  <a:pt x="425810" y="410889"/>
                </a:cubicBezTo>
                <a:lnTo>
                  <a:pt x="354818" y="410889"/>
                </a:lnTo>
                <a:cubicBezTo>
                  <a:pt x="354818" y="436031"/>
                  <a:pt x="360734" y="456408"/>
                  <a:pt x="372566" y="472020"/>
                </a:cubicBezTo>
                <a:cubicBezTo>
                  <a:pt x="384398" y="487631"/>
                  <a:pt x="400379" y="499011"/>
                  <a:pt x="420510" y="506160"/>
                </a:cubicBezTo>
                <a:cubicBezTo>
                  <a:pt x="440640" y="513308"/>
                  <a:pt x="463277" y="516882"/>
                  <a:pt x="488420" y="516882"/>
                </a:cubicBezTo>
                <a:cubicBezTo>
                  <a:pt x="513398" y="516882"/>
                  <a:pt x="535788" y="513513"/>
                  <a:pt x="555590" y="506776"/>
                </a:cubicBezTo>
                <a:cubicBezTo>
                  <a:pt x="575392" y="500038"/>
                  <a:pt x="591044" y="489439"/>
                  <a:pt x="602548" y="474978"/>
                </a:cubicBezTo>
                <a:cubicBezTo>
                  <a:pt x="614051" y="460517"/>
                  <a:pt x="619802" y="441536"/>
                  <a:pt x="619802" y="418037"/>
                </a:cubicBezTo>
                <a:cubicBezTo>
                  <a:pt x="619802" y="397003"/>
                  <a:pt x="615900" y="380036"/>
                  <a:pt x="608094" y="367135"/>
                </a:cubicBezTo>
                <a:cubicBezTo>
                  <a:pt x="600288" y="354236"/>
                  <a:pt x="588333" y="343718"/>
                  <a:pt x="572229" y="335584"/>
                </a:cubicBezTo>
                <a:cubicBezTo>
                  <a:pt x="556124" y="327450"/>
                  <a:pt x="535501" y="319685"/>
                  <a:pt x="510358" y="312290"/>
                </a:cubicBezTo>
                <a:cubicBezTo>
                  <a:pt x="489324" y="306210"/>
                  <a:pt x="473260" y="300787"/>
                  <a:pt x="462168" y="296021"/>
                </a:cubicBezTo>
                <a:cubicBezTo>
                  <a:pt x="451076" y="291256"/>
                  <a:pt x="443475" y="286367"/>
                  <a:pt x="439367" y="281355"/>
                </a:cubicBezTo>
                <a:cubicBezTo>
                  <a:pt x="435258" y="276343"/>
                  <a:pt x="433204" y="270550"/>
                  <a:pt x="433204" y="263977"/>
                </a:cubicBezTo>
                <a:cubicBezTo>
                  <a:pt x="433204" y="252474"/>
                  <a:pt x="438052" y="243969"/>
                  <a:pt x="447748" y="238464"/>
                </a:cubicBezTo>
                <a:cubicBezTo>
                  <a:pt x="457443" y="232959"/>
                  <a:pt x="469686" y="230207"/>
                  <a:pt x="484476" y="230207"/>
                </a:cubicBezTo>
                <a:cubicBezTo>
                  <a:pt x="499430" y="230207"/>
                  <a:pt x="512248" y="233699"/>
                  <a:pt x="522929" y="240683"/>
                </a:cubicBezTo>
                <a:cubicBezTo>
                  <a:pt x="533611" y="247667"/>
                  <a:pt x="538869" y="258225"/>
                  <a:pt x="538705" y="272358"/>
                </a:cubicBezTo>
                <a:lnTo>
                  <a:pt x="609696" y="272358"/>
                </a:lnTo>
                <a:cubicBezTo>
                  <a:pt x="609696" y="250502"/>
                  <a:pt x="604027" y="232507"/>
                  <a:pt x="592688" y="218375"/>
                </a:cubicBezTo>
                <a:cubicBezTo>
                  <a:pt x="581349" y="204242"/>
                  <a:pt x="566189" y="193725"/>
                  <a:pt x="547209" y="186823"/>
                </a:cubicBezTo>
                <a:cubicBezTo>
                  <a:pt x="528229" y="179921"/>
                  <a:pt x="507400" y="176470"/>
                  <a:pt x="484722" y="176470"/>
                </a:cubicBezTo>
                <a:close/>
                <a:moveTo>
                  <a:pt x="2217640" y="176224"/>
                </a:moveTo>
                <a:cubicBezTo>
                  <a:pt x="2184116" y="176224"/>
                  <a:pt x="2155277" y="183249"/>
                  <a:pt x="2131120" y="197299"/>
                </a:cubicBezTo>
                <a:cubicBezTo>
                  <a:pt x="2106963" y="211350"/>
                  <a:pt x="2088393" y="231152"/>
                  <a:pt x="2075411" y="256705"/>
                </a:cubicBezTo>
                <a:cubicBezTo>
                  <a:pt x="2062429" y="282259"/>
                  <a:pt x="2055938" y="312290"/>
                  <a:pt x="2055938" y="346800"/>
                </a:cubicBezTo>
                <a:cubicBezTo>
                  <a:pt x="2055938" y="381309"/>
                  <a:pt x="2062429" y="411258"/>
                  <a:pt x="2075411" y="436648"/>
                </a:cubicBezTo>
                <a:cubicBezTo>
                  <a:pt x="2088393" y="462037"/>
                  <a:pt x="2106963" y="481756"/>
                  <a:pt x="2131120" y="495807"/>
                </a:cubicBezTo>
                <a:cubicBezTo>
                  <a:pt x="2155277" y="509857"/>
                  <a:pt x="2184116" y="516882"/>
                  <a:pt x="2217640" y="516882"/>
                </a:cubicBezTo>
                <a:cubicBezTo>
                  <a:pt x="2246891" y="516882"/>
                  <a:pt x="2272198" y="512075"/>
                  <a:pt x="2293561" y="502462"/>
                </a:cubicBezTo>
                <a:cubicBezTo>
                  <a:pt x="2314924" y="492849"/>
                  <a:pt x="2331768" y="478716"/>
                  <a:pt x="2344092" y="460065"/>
                </a:cubicBezTo>
                <a:cubicBezTo>
                  <a:pt x="2356417" y="441413"/>
                  <a:pt x="2363566" y="418530"/>
                  <a:pt x="2365538" y="391415"/>
                </a:cubicBezTo>
                <a:lnTo>
                  <a:pt x="2294547" y="391415"/>
                </a:lnTo>
                <a:cubicBezTo>
                  <a:pt x="2292575" y="413107"/>
                  <a:pt x="2284974" y="429828"/>
                  <a:pt x="2271746" y="441577"/>
                </a:cubicBezTo>
                <a:cubicBezTo>
                  <a:pt x="2258518" y="453327"/>
                  <a:pt x="2240482" y="459202"/>
                  <a:pt x="2217640" y="459202"/>
                </a:cubicBezTo>
                <a:cubicBezTo>
                  <a:pt x="2195948" y="459202"/>
                  <a:pt x="2178488" y="454026"/>
                  <a:pt x="2165259" y="443673"/>
                </a:cubicBezTo>
                <a:cubicBezTo>
                  <a:pt x="2152030" y="433320"/>
                  <a:pt x="2142417" y="419598"/>
                  <a:pt x="2136419" y="402508"/>
                </a:cubicBezTo>
                <a:cubicBezTo>
                  <a:pt x="2130421" y="385417"/>
                  <a:pt x="2127422" y="366848"/>
                  <a:pt x="2127422" y="346800"/>
                </a:cubicBezTo>
                <a:cubicBezTo>
                  <a:pt x="2127422" y="326587"/>
                  <a:pt x="2130421" y="307976"/>
                  <a:pt x="2136419" y="290968"/>
                </a:cubicBezTo>
                <a:cubicBezTo>
                  <a:pt x="2142417" y="273960"/>
                  <a:pt x="2152030" y="260197"/>
                  <a:pt x="2165259" y="249680"/>
                </a:cubicBezTo>
                <a:cubicBezTo>
                  <a:pt x="2178488" y="239163"/>
                  <a:pt x="2195948" y="233904"/>
                  <a:pt x="2217640" y="233904"/>
                </a:cubicBezTo>
                <a:cubicBezTo>
                  <a:pt x="2231115" y="233904"/>
                  <a:pt x="2243275" y="236123"/>
                  <a:pt x="2254121" y="240560"/>
                </a:cubicBezTo>
                <a:cubicBezTo>
                  <a:pt x="2264967" y="244996"/>
                  <a:pt x="2273883" y="251652"/>
                  <a:pt x="2280866" y="260526"/>
                </a:cubicBezTo>
                <a:cubicBezTo>
                  <a:pt x="2287851" y="269400"/>
                  <a:pt x="2292246" y="280574"/>
                  <a:pt x="2294054" y="294049"/>
                </a:cubicBezTo>
                <a:lnTo>
                  <a:pt x="2365045" y="294049"/>
                </a:lnTo>
                <a:cubicBezTo>
                  <a:pt x="2363730" y="268414"/>
                  <a:pt x="2356253" y="246845"/>
                  <a:pt x="2342614" y="229344"/>
                </a:cubicBezTo>
                <a:cubicBezTo>
                  <a:pt x="2328975" y="211843"/>
                  <a:pt x="2311227" y="198614"/>
                  <a:pt x="2289370" y="189658"/>
                </a:cubicBezTo>
                <a:cubicBezTo>
                  <a:pt x="2267514" y="180702"/>
                  <a:pt x="2243604" y="176224"/>
                  <a:pt x="2217640" y="176224"/>
                </a:cubicBezTo>
                <a:close/>
                <a:moveTo>
                  <a:pt x="0" y="0"/>
                </a:moveTo>
                <a:lnTo>
                  <a:pt x="18287999" y="0"/>
                </a:lnTo>
                <a:lnTo>
                  <a:pt x="18287999" y="3162300"/>
                </a:lnTo>
                <a:lnTo>
                  <a:pt x="0" y="31623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465F59-E989-4333-EC92-89EC5017A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63" y="1711682"/>
            <a:ext cx="8939463" cy="53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FCA28-0361-A13C-F485-4FC1A59E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053" y="1711682"/>
            <a:ext cx="909988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04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A9424-5FC5-A165-E66B-2951B838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2F01F0A-B850-A389-F4E4-41A307AC2403}"/>
              </a:ext>
            </a:extLst>
          </p:cNvPr>
          <p:cNvSpPr txBox="1"/>
          <p:nvPr/>
        </p:nvSpPr>
        <p:spPr>
          <a:xfrm>
            <a:off x="4038600" y="1638300"/>
            <a:ext cx="9638232" cy="1160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09"/>
              </a:lnSpc>
            </a:pPr>
            <a:r>
              <a:rPr lang="en-IN" sz="9600" dirty="0">
                <a:latin typeface="TT Hoves Bold" panose="020B0604020202020204" charset="0"/>
              </a:rPr>
              <a:t>List of Modules</a:t>
            </a:r>
            <a:endParaRPr lang="en-US" sz="9184" b="1" spc="-440" dirty="0">
              <a:solidFill>
                <a:srgbClr val="000000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53E25C-6199-3996-A714-C5E96A43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86100"/>
            <a:ext cx="11505394" cy="646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 Ingestion &amp; Cleaning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MRI Feature Extraction 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Microbiome Feature Extraction 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TabTransformer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Baseline Unimodal Classification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CMCL-based Fusion &amp; Alignment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Classification &amp; Evaluation</a:t>
            </a:r>
          </a:p>
          <a:p>
            <a:pPr marL="742950" marR="0" lvl="0" indent="-7429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Interpretability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8022183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0D1C6-8EB0-C606-BA07-E86FA4B5B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C076A07-885C-38F1-F730-EDDB75C07F1D}"/>
              </a:ext>
            </a:extLst>
          </p:cNvPr>
          <p:cNvSpPr txBox="1"/>
          <p:nvPr/>
        </p:nvSpPr>
        <p:spPr>
          <a:xfrm>
            <a:off x="2057400" y="2298249"/>
            <a:ext cx="15011400" cy="3964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IN" sz="4400" dirty="0">
                <a:latin typeface="Aptos" panose="020B0004020202020204" pitchFamily="34" charset="0"/>
              </a:rPr>
              <a:t>To develop a robust machine learning framework for Autism Spectrum Disorder (ASD) prediction by integrating unpaired MRI and gut microbiome data using Cross-Modal Contrastive Learning (CMCL) and transformer-based encoders.</a:t>
            </a:r>
            <a:endParaRPr lang="en-US" sz="4400" u="none" spc="158" dirty="0">
              <a:solidFill>
                <a:srgbClr val="343434"/>
              </a:solidFill>
              <a:latin typeface="Aptos" panose="020B0004020202020204" pitchFamily="34" charset="0"/>
              <a:ea typeface="TT Hoves"/>
              <a:cs typeface="TT Hoves"/>
              <a:sym typeface="TT Hoves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DD75DE1-5A5B-7E79-72B4-12ED79A0AF31}"/>
              </a:ext>
            </a:extLst>
          </p:cNvPr>
          <p:cNvSpPr txBox="1"/>
          <p:nvPr/>
        </p:nvSpPr>
        <p:spPr>
          <a:xfrm>
            <a:off x="1600200" y="574541"/>
            <a:ext cx="13258800" cy="1509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sz="12388" b="1" spc="-607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Aim of the project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02991B9-0F9B-68D5-788D-79970E9F602E}"/>
              </a:ext>
            </a:extLst>
          </p:cNvPr>
          <p:cNvSpPr txBox="1"/>
          <p:nvPr/>
        </p:nvSpPr>
        <p:spPr>
          <a:xfrm rot="-5400000">
            <a:off x="5009345" y="4960472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6161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170FFB-8545-056B-FC26-8CCA6A8BF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CDE7B2-2BC4-FDAA-E9C9-16D2A8C17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58"/>
            <a:ext cx="10955279" cy="1676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E4FEE8-2633-9E36-7283-BC926D518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8692"/>
            <a:ext cx="10955279" cy="3867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3AC285-CACF-3EE5-81B5-31AE2F1C7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66382"/>
            <a:ext cx="10955279" cy="469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210A6E-D738-648D-53BC-FC38983828C7}"/>
              </a:ext>
            </a:extLst>
          </p:cNvPr>
          <p:cNvSpPr/>
          <p:nvPr/>
        </p:nvSpPr>
        <p:spPr>
          <a:xfrm>
            <a:off x="10955277" y="-171450"/>
            <a:ext cx="12742922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2331343" y="8021422"/>
                </a:moveTo>
                <a:lnTo>
                  <a:pt x="2433870" y="8021422"/>
                </a:lnTo>
                <a:lnTo>
                  <a:pt x="2433870" y="8034795"/>
                </a:lnTo>
                <a:cubicBezTo>
                  <a:pt x="2433870" y="8067485"/>
                  <a:pt x="2423840" y="8093488"/>
                  <a:pt x="2403780" y="8112805"/>
                </a:cubicBezTo>
                <a:cubicBezTo>
                  <a:pt x="2383721" y="8132122"/>
                  <a:pt x="2355860" y="8141780"/>
                  <a:pt x="2320199" y="8141780"/>
                </a:cubicBezTo>
                <a:cubicBezTo>
                  <a:pt x="2295681" y="8141780"/>
                  <a:pt x="2276922" y="8136394"/>
                  <a:pt x="2263920" y="8125620"/>
                </a:cubicBezTo>
                <a:cubicBezTo>
                  <a:pt x="2250918" y="8114848"/>
                  <a:pt x="2244418" y="8100175"/>
                  <a:pt x="2244418" y="8081601"/>
                </a:cubicBezTo>
                <a:cubicBezTo>
                  <a:pt x="2244418" y="8063027"/>
                  <a:pt x="2251662" y="8048354"/>
                  <a:pt x="2266149" y="8037581"/>
                </a:cubicBezTo>
                <a:cubicBezTo>
                  <a:pt x="2280636" y="8026808"/>
                  <a:pt x="2302368" y="8021422"/>
                  <a:pt x="2331343" y="8021422"/>
                </a:cubicBezTo>
                <a:close/>
                <a:moveTo>
                  <a:pt x="4648546" y="7829741"/>
                </a:moveTo>
                <a:cubicBezTo>
                  <a:pt x="4681979" y="7829741"/>
                  <a:pt x="4710026" y="7841257"/>
                  <a:pt x="4732686" y="7864288"/>
                </a:cubicBezTo>
                <a:cubicBezTo>
                  <a:pt x="4755346" y="7887319"/>
                  <a:pt x="4766676" y="7916666"/>
                  <a:pt x="4766676" y="7952327"/>
                </a:cubicBezTo>
                <a:cubicBezTo>
                  <a:pt x="4766676" y="7987989"/>
                  <a:pt x="4755346" y="8017521"/>
                  <a:pt x="4732686" y="8040924"/>
                </a:cubicBezTo>
                <a:cubicBezTo>
                  <a:pt x="4710026" y="8064327"/>
                  <a:pt x="4681979" y="8076029"/>
                  <a:pt x="4648546" y="8076029"/>
                </a:cubicBezTo>
                <a:cubicBezTo>
                  <a:pt x="4615114" y="8076029"/>
                  <a:pt x="4587068" y="8064327"/>
                  <a:pt x="4564408" y="8040924"/>
                </a:cubicBezTo>
                <a:cubicBezTo>
                  <a:pt x="4541748" y="8017521"/>
                  <a:pt x="4530418" y="7987989"/>
                  <a:pt x="4530418" y="7952327"/>
                </a:cubicBezTo>
                <a:cubicBezTo>
                  <a:pt x="4530418" y="7916666"/>
                  <a:pt x="4541748" y="7887319"/>
                  <a:pt x="4564408" y="7864288"/>
                </a:cubicBezTo>
                <a:cubicBezTo>
                  <a:pt x="4587068" y="7841257"/>
                  <a:pt x="4615114" y="7829741"/>
                  <a:pt x="4648546" y="7829741"/>
                </a:cubicBezTo>
                <a:close/>
                <a:moveTo>
                  <a:pt x="1706941" y="7815253"/>
                </a:moveTo>
                <a:cubicBezTo>
                  <a:pt x="1739631" y="7815253"/>
                  <a:pt x="1767120" y="7825655"/>
                  <a:pt x="1789408" y="7846457"/>
                </a:cubicBezTo>
                <a:cubicBezTo>
                  <a:pt x="1811697" y="7867260"/>
                  <a:pt x="1825070" y="7893263"/>
                  <a:pt x="1829528" y="7924467"/>
                </a:cubicBezTo>
                <a:lnTo>
                  <a:pt x="1575439" y="7924467"/>
                </a:lnTo>
                <a:cubicBezTo>
                  <a:pt x="1582125" y="7893263"/>
                  <a:pt x="1596984" y="7867260"/>
                  <a:pt x="1620016" y="7846457"/>
                </a:cubicBezTo>
                <a:cubicBezTo>
                  <a:pt x="1643047" y="7825655"/>
                  <a:pt x="1672022" y="7815253"/>
                  <a:pt x="1706941" y="7815253"/>
                </a:cubicBezTo>
                <a:close/>
                <a:moveTo>
                  <a:pt x="3407811" y="7692667"/>
                </a:moveTo>
                <a:lnTo>
                  <a:pt x="3407811" y="8261023"/>
                </a:lnTo>
                <a:lnTo>
                  <a:pt x="3576089" y="8261023"/>
                </a:lnTo>
                <a:lnTo>
                  <a:pt x="3576089" y="7692667"/>
                </a:lnTo>
                <a:close/>
                <a:moveTo>
                  <a:pt x="4617342" y="7681522"/>
                </a:moveTo>
                <a:cubicBezTo>
                  <a:pt x="4569051" y="7681522"/>
                  <a:pt x="4525402" y="7693038"/>
                  <a:pt x="4486398" y="7716069"/>
                </a:cubicBezTo>
                <a:cubicBezTo>
                  <a:pt x="4447393" y="7739101"/>
                  <a:pt x="4416746" y="7771234"/>
                  <a:pt x="4394458" y="7812467"/>
                </a:cubicBezTo>
                <a:cubicBezTo>
                  <a:pt x="4372169" y="7853701"/>
                  <a:pt x="4361025" y="7900321"/>
                  <a:pt x="4361025" y="7952327"/>
                </a:cubicBezTo>
                <a:cubicBezTo>
                  <a:pt x="4361025" y="8004334"/>
                  <a:pt x="4372169" y="8050954"/>
                  <a:pt x="4394458" y="8092188"/>
                </a:cubicBezTo>
                <a:cubicBezTo>
                  <a:pt x="4416746" y="8133422"/>
                  <a:pt x="4447393" y="8165554"/>
                  <a:pt x="4486398" y="8188586"/>
                </a:cubicBezTo>
                <a:cubicBezTo>
                  <a:pt x="4525402" y="8211617"/>
                  <a:pt x="4569051" y="8223133"/>
                  <a:pt x="4617342" y="8223133"/>
                </a:cubicBezTo>
                <a:cubicBezTo>
                  <a:pt x="4649290" y="8223133"/>
                  <a:pt x="4678264" y="8217746"/>
                  <a:pt x="4704268" y="8206974"/>
                </a:cubicBezTo>
                <a:cubicBezTo>
                  <a:pt x="4730271" y="8196201"/>
                  <a:pt x="4749216" y="8184128"/>
                  <a:pt x="4761104" y="8170755"/>
                </a:cubicBezTo>
                <a:lnTo>
                  <a:pt x="4766676" y="8170755"/>
                </a:lnTo>
                <a:lnTo>
                  <a:pt x="4766676" y="8237620"/>
                </a:lnTo>
                <a:cubicBezTo>
                  <a:pt x="4766676" y="8271796"/>
                  <a:pt x="4756274" y="8299099"/>
                  <a:pt x="4735472" y="8319531"/>
                </a:cubicBezTo>
                <a:cubicBezTo>
                  <a:pt x="4714669" y="8339962"/>
                  <a:pt x="4686808" y="8350177"/>
                  <a:pt x="4651890" y="8350177"/>
                </a:cubicBezTo>
                <a:cubicBezTo>
                  <a:pt x="4619200" y="8350177"/>
                  <a:pt x="4594311" y="8342748"/>
                  <a:pt x="4577224" y="8327889"/>
                </a:cubicBezTo>
                <a:cubicBezTo>
                  <a:pt x="4560136" y="8313030"/>
                  <a:pt x="4549734" y="8296685"/>
                  <a:pt x="4546020" y="8278854"/>
                </a:cubicBezTo>
                <a:lnTo>
                  <a:pt x="4374398" y="8278854"/>
                </a:lnTo>
                <a:cubicBezTo>
                  <a:pt x="4375141" y="8307829"/>
                  <a:pt x="4384799" y="8339033"/>
                  <a:pt x="4403373" y="8372466"/>
                </a:cubicBezTo>
                <a:cubicBezTo>
                  <a:pt x="4421947" y="8405899"/>
                  <a:pt x="4451850" y="8434688"/>
                  <a:pt x="4493084" y="8458834"/>
                </a:cubicBezTo>
                <a:cubicBezTo>
                  <a:pt x="4534318" y="8482979"/>
                  <a:pt x="4587254" y="8495052"/>
                  <a:pt x="4651890" y="8495052"/>
                </a:cubicBezTo>
                <a:cubicBezTo>
                  <a:pt x="4740301" y="8495052"/>
                  <a:pt x="4809581" y="8471835"/>
                  <a:pt x="4859730" y="8425401"/>
                </a:cubicBezTo>
                <a:cubicBezTo>
                  <a:pt x="4909879" y="8378967"/>
                  <a:pt x="4934954" y="8316745"/>
                  <a:pt x="4934954" y="8238735"/>
                </a:cubicBezTo>
                <a:lnTo>
                  <a:pt x="4934954" y="7692667"/>
                </a:lnTo>
                <a:lnTo>
                  <a:pt x="4790078" y="7692667"/>
                </a:lnTo>
                <a:lnTo>
                  <a:pt x="4778934" y="7748388"/>
                </a:lnTo>
                <a:lnTo>
                  <a:pt x="4773362" y="7748388"/>
                </a:lnTo>
                <a:cubicBezTo>
                  <a:pt x="4736215" y="7703811"/>
                  <a:pt x="4684208" y="7681522"/>
                  <a:pt x="4617342" y="7681522"/>
                </a:cubicBezTo>
                <a:close/>
                <a:moveTo>
                  <a:pt x="4033565" y="7681522"/>
                </a:moveTo>
                <a:cubicBezTo>
                  <a:pt x="3994932" y="7681522"/>
                  <a:pt x="3962056" y="7687837"/>
                  <a:pt x="3934938" y="7700468"/>
                </a:cubicBezTo>
                <a:cubicBezTo>
                  <a:pt x="3907821" y="7713098"/>
                  <a:pt x="3887575" y="7727214"/>
                  <a:pt x="3874202" y="7742816"/>
                </a:cubicBezTo>
                <a:lnTo>
                  <a:pt x="3868630" y="7742816"/>
                </a:lnTo>
                <a:lnTo>
                  <a:pt x="3857486" y="7692667"/>
                </a:lnTo>
                <a:lnTo>
                  <a:pt x="3712610" y="7692667"/>
                </a:lnTo>
                <a:lnTo>
                  <a:pt x="3712610" y="8261023"/>
                </a:lnTo>
                <a:lnTo>
                  <a:pt x="3880888" y="8261023"/>
                </a:lnTo>
                <a:lnTo>
                  <a:pt x="3880888" y="7947870"/>
                </a:lnTo>
                <a:cubicBezTo>
                  <a:pt x="3880888" y="7916666"/>
                  <a:pt x="3890361" y="7891220"/>
                  <a:pt x="3909306" y="7871532"/>
                </a:cubicBezTo>
                <a:cubicBezTo>
                  <a:pt x="3928252" y="7851843"/>
                  <a:pt x="3953326" y="7842000"/>
                  <a:pt x="3984530" y="7842000"/>
                </a:cubicBezTo>
                <a:cubicBezTo>
                  <a:pt x="4015734" y="7842000"/>
                  <a:pt x="4040809" y="7851843"/>
                  <a:pt x="4059754" y="7871532"/>
                </a:cubicBezTo>
                <a:cubicBezTo>
                  <a:pt x="4078699" y="7891220"/>
                  <a:pt x="4088172" y="7916666"/>
                  <a:pt x="4088172" y="7947870"/>
                </a:cubicBezTo>
                <a:lnTo>
                  <a:pt x="4088172" y="8261023"/>
                </a:lnTo>
                <a:lnTo>
                  <a:pt x="4256450" y="8261023"/>
                </a:lnTo>
                <a:lnTo>
                  <a:pt x="4256450" y="7920009"/>
                </a:lnTo>
                <a:cubicBezTo>
                  <a:pt x="4256450" y="7872461"/>
                  <a:pt x="4246977" y="7830669"/>
                  <a:pt x="4228032" y="7794636"/>
                </a:cubicBezTo>
                <a:cubicBezTo>
                  <a:pt x="4209087" y="7758603"/>
                  <a:pt x="4182712" y="7730743"/>
                  <a:pt x="4148908" y="7711055"/>
                </a:cubicBezTo>
                <a:cubicBezTo>
                  <a:pt x="4115104" y="7691366"/>
                  <a:pt x="4076656" y="7681522"/>
                  <a:pt x="4033565" y="7681522"/>
                </a:cubicBezTo>
                <a:close/>
                <a:moveTo>
                  <a:pt x="3052490" y="7681522"/>
                </a:moveTo>
                <a:cubicBezTo>
                  <a:pt x="3013856" y="7681522"/>
                  <a:pt x="2980981" y="7687837"/>
                  <a:pt x="2953864" y="7700468"/>
                </a:cubicBezTo>
                <a:cubicBezTo>
                  <a:pt x="2926746" y="7713098"/>
                  <a:pt x="2906500" y="7727214"/>
                  <a:pt x="2893127" y="7742816"/>
                </a:cubicBezTo>
                <a:lnTo>
                  <a:pt x="2887555" y="7742816"/>
                </a:lnTo>
                <a:lnTo>
                  <a:pt x="2876411" y="7692667"/>
                </a:lnTo>
                <a:lnTo>
                  <a:pt x="2731536" y="7692667"/>
                </a:lnTo>
                <a:lnTo>
                  <a:pt x="2731536" y="8261023"/>
                </a:lnTo>
                <a:lnTo>
                  <a:pt x="2899814" y="8261023"/>
                </a:lnTo>
                <a:lnTo>
                  <a:pt x="2899814" y="7947870"/>
                </a:lnTo>
                <a:cubicBezTo>
                  <a:pt x="2899814" y="7916666"/>
                  <a:pt x="2909286" y="7891220"/>
                  <a:pt x="2928232" y="7871532"/>
                </a:cubicBezTo>
                <a:cubicBezTo>
                  <a:pt x="2947177" y="7851843"/>
                  <a:pt x="2972251" y="7842000"/>
                  <a:pt x="3003455" y="7842000"/>
                </a:cubicBezTo>
                <a:cubicBezTo>
                  <a:pt x="3034659" y="7842000"/>
                  <a:pt x="3059734" y="7851843"/>
                  <a:pt x="3078679" y="7871532"/>
                </a:cubicBezTo>
                <a:cubicBezTo>
                  <a:pt x="3097624" y="7891220"/>
                  <a:pt x="3107097" y="7916666"/>
                  <a:pt x="3107097" y="7947870"/>
                </a:cubicBezTo>
                <a:lnTo>
                  <a:pt x="3107097" y="8261023"/>
                </a:lnTo>
                <a:lnTo>
                  <a:pt x="3275375" y="8261023"/>
                </a:lnTo>
                <a:lnTo>
                  <a:pt x="3275375" y="7920009"/>
                </a:lnTo>
                <a:cubicBezTo>
                  <a:pt x="3275375" y="7872461"/>
                  <a:pt x="3265902" y="7830669"/>
                  <a:pt x="3246957" y="7794636"/>
                </a:cubicBezTo>
                <a:cubicBezTo>
                  <a:pt x="3228012" y="7758603"/>
                  <a:pt x="3201637" y="7730743"/>
                  <a:pt x="3167833" y="7711055"/>
                </a:cubicBezTo>
                <a:cubicBezTo>
                  <a:pt x="3134029" y="7691366"/>
                  <a:pt x="3095581" y="7681522"/>
                  <a:pt x="3052490" y="7681522"/>
                </a:cubicBezTo>
                <a:close/>
                <a:moveTo>
                  <a:pt x="2348059" y="7681522"/>
                </a:moveTo>
                <a:cubicBezTo>
                  <a:pt x="2299024" y="7681522"/>
                  <a:pt x="2256490" y="7690252"/>
                  <a:pt x="2220458" y="7707711"/>
                </a:cubicBezTo>
                <a:cubicBezTo>
                  <a:pt x="2184424" y="7725171"/>
                  <a:pt x="2156192" y="7748016"/>
                  <a:pt x="2135761" y="7776248"/>
                </a:cubicBezTo>
                <a:cubicBezTo>
                  <a:pt x="2115330" y="7804481"/>
                  <a:pt x="2103257" y="7834199"/>
                  <a:pt x="2099542" y="7865403"/>
                </a:cubicBezTo>
                <a:lnTo>
                  <a:pt x="2264477" y="7865403"/>
                </a:lnTo>
                <a:cubicBezTo>
                  <a:pt x="2270421" y="7852029"/>
                  <a:pt x="2280079" y="7840328"/>
                  <a:pt x="2293452" y="7830298"/>
                </a:cubicBezTo>
                <a:cubicBezTo>
                  <a:pt x="2306826" y="7820268"/>
                  <a:pt x="2325028" y="7815253"/>
                  <a:pt x="2348059" y="7815253"/>
                </a:cubicBezTo>
                <a:cubicBezTo>
                  <a:pt x="2373320" y="7815253"/>
                  <a:pt x="2393936" y="7823240"/>
                  <a:pt x="2409910" y="7839213"/>
                </a:cubicBezTo>
                <a:cubicBezTo>
                  <a:pt x="2425883" y="7855187"/>
                  <a:pt x="2433870" y="7875432"/>
                  <a:pt x="2433870" y="7899950"/>
                </a:cubicBezTo>
                <a:lnTo>
                  <a:pt x="2433870" y="7909979"/>
                </a:lnTo>
                <a:lnTo>
                  <a:pt x="2309054" y="7909979"/>
                </a:lnTo>
                <a:cubicBezTo>
                  <a:pt x="2233273" y="7909979"/>
                  <a:pt x="2175323" y="7927067"/>
                  <a:pt x="2135204" y="7961243"/>
                </a:cubicBezTo>
                <a:cubicBezTo>
                  <a:pt x="2095085" y="7995419"/>
                  <a:pt x="2075025" y="8040738"/>
                  <a:pt x="2075025" y="8097203"/>
                </a:cubicBezTo>
                <a:cubicBezTo>
                  <a:pt x="2075025" y="8129893"/>
                  <a:pt x="2083383" y="8159425"/>
                  <a:pt x="2100100" y="8185800"/>
                </a:cubicBezTo>
                <a:cubicBezTo>
                  <a:pt x="2116816" y="8212174"/>
                  <a:pt x="2140962" y="8233163"/>
                  <a:pt x="2172537" y="8248765"/>
                </a:cubicBezTo>
                <a:cubicBezTo>
                  <a:pt x="2204112" y="8264367"/>
                  <a:pt x="2241074" y="8272167"/>
                  <a:pt x="2283422" y="8272167"/>
                </a:cubicBezTo>
                <a:cubicBezTo>
                  <a:pt x="2319084" y="8272167"/>
                  <a:pt x="2350845" y="8266038"/>
                  <a:pt x="2378706" y="8253779"/>
                </a:cubicBezTo>
                <a:cubicBezTo>
                  <a:pt x="2406566" y="8241521"/>
                  <a:pt x="2426812" y="8227590"/>
                  <a:pt x="2439442" y="8211988"/>
                </a:cubicBezTo>
                <a:lnTo>
                  <a:pt x="2445014" y="8211988"/>
                </a:lnTo>
                <a:lnTo>
                  <a:pt x="2456158" y="8261023"/>
                </a:lnTo>
                <a:lnTo>
                  <a:pt x="2602148" y="8261023"/>
                </a:lnTo>
                <a:lnTo>
                  <a:pt x="2602148" y="7899950"/>
                </a:lnTo>
                <a:cubicBezTo>
                  <a:pt x="2602148" y="7859087"/>
                  <a:pt x="2591747" y="7822126"/>
                  <a:pt x="2570944" y="7789064"/>
                </a:cubicBezTo>
                <a:cubicBezTo>
                  <a:pt x="2550142" y="7756003"/>
                  <a:pt x="2520609" y="7729814"/>
                  <a:pt x="2482347" y="7710497"/>
                </a:cubicBezTo>
                <a:cubicBezTo>
                  <a:pt x="2444086" y="7691181"/>
                  <a:pt x="2399322" y="7681522"/>
                  <a:pt x="2348059" y="7681522"/>
                </a:cubicBezTo>
                <a:close/>
                <a:moveTo>
                  <a:pt x="1706941" y="7681522"/>
                </a:moveTo>
                <a:cubicBezTo>
                  <a:pt x="1650477" y="7681522"/>
                  <a:pt x="1599584" y="7694338"/>
                  <a:pt x="1554265" y="7719970"/>
                </a:cubicBezTo>
                <a:cubicBezTo>
                  <a:pt x="1508945" y="7745602"/>
                  <a:pt x="1473283" y="7780892"/>
                  <a:pt x="1447280" y="7825840"/>
                </a:cubicBezTo>
                <a:cubicBezTo>
                  <a:pt x="1421276" y="7870789"/>
                  <a:pt x="1408275" y="7921124"/>
                  <a:pt x="1408275" y="7976845"/>
                </a:cubicBezTo>
                <a:cubicBezTo>
                  <a:pt x="1408275" y="8032566"/>
                  <a:pt x="1421276" y="8082901"/>
                  <a:pt x="1447280" y="8127849"/>
                </a:cubicBezTo>
                <a:cubicBezTo>
                  <a:pt x="1473283" y="8172798"/>
                  <a:pt x="1508945" y="8208088"/>
                  <a:pt x="1554265" y="8233720"/>
                </a:cubicBezTo>
                <a:cubicBezTo>
                  <a:pt x="1599584" y="8259352"/>
                  <a:pt x="1650477" y="8272167"/>
                  <a:pt x="1706941" y="8272167"/>
                </a:cubicBezTo>
                <a:cubicBezTo>
                  <a:pt x="1759690" y="8272167"/>
                  <a:pt x="1805567" y="8262138"/>
                  <a:pt x="1844572" y="8242078"/>
                </a:cubicBezTo>
                <a:cubicBezTo>
                  <a:pt x="1883577" y="8222019"/>
                  <a:pt x="1914224" y="8198244"/>
                  <a:pt x="1936512" y="8170755"/>
                </a:cubicBezTo>
                <a:cubicBezTo>
                  <a:pt x="1958801" y="8143266"/>
                  <a:pt x="1973660" y="8116891"/>
                  <a:pt x="1981089" y="8091631"/>
                </a:cubicBezTo>
                <a:lnTo>
                  <a:pt x="1811697" y="8091631"/>
                </a:lnTo>
                <a:cubicBezTo>
                  <a:pt x="1802781" y="8102032"/>
                  <a:pt x="1789408" y="8112062"/>
                  <a:pt x="1771578" y="8121720"/>
                </a:cubicBezTo>
                <a:cubicBezTo>
                  <a:pt x="1753747" y="8131379"/>
                  <a:pt x="1732201" y="8136207"/>
                  <a:pt x="1706941" y="8136207"/>
                </a:cubicBezTo>
                <a:cubicBezTo>
                  <a:pt x="1672765" y="8136207"/>
                  <a:pt x="1643419" y="8125620"/>
                  <a:pt x="1618901" y="8104447"/>
                </a:cubicBezTo>
                <a:cubicBezTo>
                  <a:pt x="1594384" y="8083272"/>
                  <a:pt x="1579896" y="8057083"/>
                  <a:pt x="1575439" y="8025879"/>
                </a:cubicBezTo>
                <a:lnTo>
                  <a:pt x="1990005" y="8025879"/>
                </a:lnTo>
                <a:cubicBezTo>
                  <a:pt x="1993720" y="8008792"/>
                  <a:pt x="1995577" y="7990218"/>
                  <a:pt x="1995577" y="7970158"/>
                </a:cubicBezTo>
                <a:cubicBezTo>
                  <a:pt x="1995577" y="7916666"/>
                  <a:pt x="1982947" y="7867817"/>
                  <a:pt x="1957687" y="7823611"/>
                </a:cubicBezTo>
                <a:cubicBezTo>
                  <a:pt x="1932426" y="7779406"/>
                  <a:pt x="1897693" y="7744673"/>
                  <a:pt x="1853488" y="7719413"/>
                </a:cubicBezTo>
                <a:cubicBezTo>
                  <a:pt x="1809282" y="7694153"/>
                  <a:pt x="1760433" y="7681522"/>
                  <a:pt x="1706941" y="7681522"/>
                </a:cubicBezTo>
                <a:close/>
                <a:moveTo>
                  <a:pt x="1127383" y="7480926"/>
                </a:moveTo>
                <a:lnTo>
                  <a:pt x="1127383" y="8261023"/>
                </a:lnTo>
                <a:lnTo>
                  <a:pt x="1295661" y="8261023"/>
                </a:lnTo>
                <a:lnTo>
                  <a:pt x="1295661" y="7480926"/>
                </a:lnTo>
                <a:close/>
                <a:moveTo>
                  <a:pt x="668802" y="7469782"/>
                </a:moveTo>
                <a:cubicBezTo>
                  <a:pt x="598964" y="7469782"/>
                  <a:pt x="535071" y="7487055"/>
                  <a:pt x="477120" y="7521602"/>
                </a:cubicBezTo>
                <a:cubicBezTo>
                  <a:pt x="419170" y="7556149"/>
                  <a:pt x="373479" y="7603884"/>
                  <a:pt x="340046" y="7664806"/>
                </a:cubicBezTo>
                <a:cubicBezTo>
                  <a:pt x="306613" y="7725728"/>
                  <a:pt x="289897" y="7794451"/>
                  <a:pt x="289897" y="7870975"/>
                </a:cubicBezTo>
                <a:cubicBezTo>
                  <a:pt x="289897" y="7947498"/>
                  <a:pt x="306613" y="8016221"/>
                  <a:pt x="340046" y="8077143"/>
                </a:cubicBezTo>
                <a:cubicBezTo>
                  <a:pt x="373479" y="8138065"/>
                  <a:pt x="419170" y="8185800"/>
                  <a:pt x="477120" y="8220347"/>
                </a:cubicBezTo>
                <a:cubicBezTo>
                  <a:pt x="535071" y="8254894"/>
                  <a:pt x="598964" y="8272167"/>
                  <a:pt x="668802" y="8272167"/>
                </a:cubicBezTo>
                <a:cubicBezTo>
                  <a:pt x="738639" y="8272167"/>
                  <a:pt x="799189" y="8256566"/>
                  <a:pt x="850453" y="8225362"/>
                </a:cubicBezTo>
                <a:cubicBezTo>
                  <a:pt x="901716" y="8194158"/>
                  <a:pt x="941836" y="8155153"/>
                  <a:pt x="970811" y="8108347"/>
                </a:cubicBezTo>
                <a:cubicBezTo>
                  <a:pt x="999786" y="8061541"/>
                  <a:pt x="1017988" y="8013992"/>
                  <a:pt x="1025418" y="7965701"/>
                </a:cubicBezTo>
                <a:lnTo>
                  <a:pt x="847110" y="7965701"/>
                </a:lnTo>
                <a:cubicBezTo>
                  <a:pt x="839680" y="7999876"/>
                  <a:pt x="820735" y="8030709"/>
                  <a:pt x="790274" y="8058198"/>
                </a:cubicBezTo>
                <a:cubicBezTo>
                  <a:pt x="759813" y="8085687"/>
                  <a:pt x="719322" y="8099432"/>
                  <a:pt x="668802" y="8099432"/>
                </a:cubicBezTo>
                <a:cubicBezTo>
                  <a:pt x="631654" y="8099432"/>
                  <a:pt x="597850" y="8089959"/>
                  <a:pt x="567389" y="8071014"/>
                </a:cubicBezTo>
                <a:cubicBezTo>
                  <a:pt x="536928" y="8052068"/>
                  <a:pt x="512782" y="8025322"/>
                  <a:pt x="494951" y="7990775"/>
                </a:cubicBezTo>
                <a:cubicBezTo>
                  <a:pt x="477120" y="7956228"/>
                  <a:pt x="468205" y="7916294"/>
                  <a:pt x="468205" y="7870975"/>
                </a:cubicBezTo>
                <a:cubicBezTo>
                  <a:pt x="468205" y="7825655"/>
                  <a:pt x="477120" y="7785721"/>
                  <a:pt x="494951" y="7751174"/>
                </a:cubicBezTo>
                <a:cubicBezTo>
                  <a:pt x="512782" y="7716627"/>
                  <a:pt x="536928" y="7689880"/>
                  <a:pt x="567389" y="7670935"/>
                </a:cubicBezTo>
                <a:cubicBezTo>
                  <a:pt x="597850" y="7651990"/>
                  <a:pt x="631654" y="7642517"/>
                  <a:pt x="668802" y="7642517"/>
                </a:cubicBezTo>
                <a:cubicBezTo>
                  <a:pt x="717093" y="7642517"/>
                  <a:pt x="756655" y="7655705"/>
                  <a:pt x="787488" y="7682079"/>
                </a:cubicBezTo>
                <a:cubicBezTo>
                  <a:pt x="818320" y="7708454"/>
                  <a:pt x="838194" y="7737986"/>
                  <a:pt x="847110" y="7770676"/>
                </a:cubicBezTo>
                <a:lnTo>
                  <a:pt x="1025418" y="7770676"/>
                </a:lnTo>
                <a:cubicBezTo>
                  <a:pt x="1016502" y="7723127"/>
                  <a:pt x="997371" y="7676322"/>
                  <a:pt x="968025" y="7630259"/>
                </a:cubicBezTo>
                <a:cubicBezTo>
                  <a:pt x="938678" y="7584196"/>
                  <a:pt x="898559" y="7545934"/>
                  <a:pt x="847667" y="7515473"/>
                </a:cubicBezTo>
                <a:cubicBezTo>
                  <a:pt x="796775" y="7485012"/>
                  <a:pt x="737153" y="7469782"/>
                  <a:pt x="668802" y="7469782"/>
                </a:cubicBezTo>
                <a:close/>
                <a:moveTo>
                  <a:pt x="3404467" y="7464209"/>
                </a:moveTo>
                <a:lnTo>
                  <a:pt x="3404467" y="7610199"/>
                </a:lnTo>
                <a:lnTo>
                  <a:pt x="3580546" y="7610199"/>
                </a:lnTo>
                <a:lnTo>
                  <a:pt x="3580546" y="7464209"/>
                </a:lnTo>
                <a:close/>
                <a:moveTo>
                  <a:pt x="523926" y="6611531"/>
                </a:moveTo>
                <a:lnTo>
                  <a:pt x="657657" y="6756406"/>
                </a:lnTo>
                <a:cubicBezTo>
                  <a:pt x="647999" y="6764579"/>
                  <a:pt x="632583" y="6772194"/>
                  <a:pt x="611409" y="6779252"/>
                </a:cubicBezTo>
                <a:cubicBezTo>
                  <a:pt x="590234" y="6786310"/>
                  <a:pt x="566646" y="6789839"/>
                  <a:pt x="540643" y="6789839"/>
                </a:cubicBezTo>
                <a:cubicBezTo>
                  <a:pt x="510925" y="6789839"/>
                  <a:pt x="487707" y="6782596"/>
                  <a:pt x="470991" y="6768108"/>
                </a:cubicBezTo>
                <a:cubicBezTo>
                  <a:pt x="454275" y="6753621"/>
                  <a:pt x="445917" y="6734861"/>
                  <a:pt x="445917" y="6711829"/>
                </a:cubicBezTo>
                <a:cubicBezTo>
                  <a:pt x="445917" y="6691027"/>
                  <a:pt x="450374" y="6674311"/>
                  <a:pt x="459290" y="6661681"/>
                </a:cubicBezTo>
                <a:cubicBezTo>
                  <a:pt x="468205" y="6649050"/>
                  <a:pt x="480464" y="6637906"/>
                  <a:pt x="496066" y="6628248"/>
                </a:cubicBezTo>
                <a:close/>
                <a:moveTo>
                  <a:pt x="551787" y="6271632"/>
                </a:moveTo>
                <a:cubicBezTo>
                  <a:pt x="574075" y="6271632"/>
                  <a:pt x="591720" y="6277761"/>
                  <a:pt x="604722" y="6290020"/>
                </a:cubicBezTo>
                <a:cubicBezTo>
                  <a:pt x="617724" y="6302278"/>
                  <a:pt x="624224" y="6318438"/>
                  <a:pt x="624224" y="6338497"/>
                </a:cubicBezTo>
                <a:cubicBezTo>
                  <a:pt x="624224" y="6354099"/>
                  <a:pt x="620510" y="6367101"/>
                  <a:pt x="613080" y="6377502"/>
                </a:cubicBezTo>
                <a:cubicBezTo>
                  <a:pt x="605651" y="6387903"/>
                  <a:pt x="594506" y="6397190"/>
                  <a:pt x="579647" y="6405363"/>
                </a:cubicBezTo>
                <a:lnTo>
                  <a:pt x="540643" y="6427651"/>
                </a:lnTo>
                <a:lnTo>
                  <a:pt x="512782" y="6399790"/>
                </a:lnTo>
                <a:cubicBezTo>
                  <a:pt x="501638" y="6388646"/>
                  <a:pt x="493280" y="6378802"/>
                  <a:pt x="487707" y="6370258"/>
                </a:cubicBezTo>
                <a:cubicBezTo>
                  <a:pt x="482135" y="6361714"/>
                  <a:pt x="479349" y="6351127"/>
                  <a:pt x="479349" y="6338497"/>
                </a:cubicBezTo>
                <a:cubicBezTo>
                  <a:pt x="479349" y="6318438"/>
                  <a:pt x="485850" y="6302278"/>
                  <a:pt x="498852" y="6290020"/>
                </a:cubicBezTo>
                <a:cubicBezTo>
                  <a:pt x="511853" y="6277761"/>
                  <a:pt x="529498" y="6271632"/>
                  <a:pt x="551787" y="6271632"/>
                </a:cubicBezTo>
                <a:close/>
                <a:moveTo>
                  <a:pt x="551787" y="6126756"/>
                </a:moveTo>
                <a:cubicBezTo>
                  <a:pt x="506467" y="6126756"/>
                  <a:pt x="466533" y="6135486"/>
                  <a:pt x="431986" y="6152945"/>
                </a:cubicBezTo>
                <a:cubicBezTo>
                  <a:pt x="397439" y="6170405"/>
                  <a:pt x="370693" y="6193993"/>
                  <a:pt x="351748" y="6223711"/>
                </a:cubicBezTo>
                <a:cubicBezTo>
                  <a:pt x="332802" y="6253429"/>
                  <a:pt x="323330" y="6286119"/>
                  <a:pt x="323330" y="6321781"/>
                </a:cubicBezTo>
                <a:cubicBezTo>
                  <a:pt x="323330" y="6354470"/>
                  <a:pt x="328345" y="6380660"/>
                  <a:pt x="338374" y="6400348"/>
                </a:cubicBezTo>
                <a:cubicBezTo>
                  <a:pt x="348404" y="6420036"/>
                  <a:pt x="363821" y="6441024"/>
                  <a:pt x="384623" y="6463313"/>
                </a:cubicBezTo>
                <a:lnTo>
                  <a:pt x="423628" y="6505661"/>
                </a:lnTo>
                <a:lnTo>
                  <a:pt x="379051" y="6539094"/>
                </a:lnTo>
                <a:cubicBezTo>
                  <a:pt x="346361" y="6562868"/>
                  <a:pt x="322401" y="6587571"/>
                  <a:pt x="307171" y="6613203"/>
                </a:cubicBezTo>
                <a:cubicBezTo>
                  <a:pt x="291940" y="6638835"/>
                  <a:pt x="284325" y="6673568"/>
                  <a:pt x="284325" y="6717402"/>
                </a:cubicBezTo>
                <a:cubicBezTo>
                  <a:pt x="284325" y="6757521"/>
                  <a:pt x="294540" y="6793554"/>
                  <a:pt x="314972" y="6825501"/>
                </a:cubicBezTo>
                <a:cubicBezTo>
                  <a:pt x="335403" y="6857448"/>
                  <a:pt x="365306" y="6882708"/>
                  <a:pt x="404683" y="6901282"/>
                </a:cubicBezTo>
                <a:cubicBezTo>
                  <a:pt x="444059" y="6919855"/>
                  <a:pt x="491236" y="6929142"/>
                  <a:pt x="546215" y="6929142"/>
                </a:cubicBezTo>
                <a:cubicBezTo>
                  <a:pt x="585591" y="6929142"/>
                  <a:pt x="624224" y="6921713"/>
                  <a:pt x="662115" y="6906854"/>
                </a:cubicBezTo>
                <a:cubicBezTo>
                  <a:pt x="700005" y="6891995"/>
                  <a:pt x="730095" y="6875279"/>
                  <a:pt x="752383" y="6856705"/>
                </a:cubicBezTo>
                <a:lnTo>
                  <a:pt x="808105" y="6917998"/>
                </a:lnTo>
                <a:lnTo>
                  <a:pt x="1003129" y="6917998"/>
                </a:lnTo>
                <a:lnTo>
                  <a:pt x="858254" y="6767551"/>
                </a:lnTo>
                <a:cubicBezTo>
                  <a:pt x="878313" y="6746748"/>
                  <a:pt x="896330" y="6716473"/>
                  <a:pt x="912303" y="6676725"/>
                </a:cubicBezTo>
                <a:cubicBezTo>
                  <a:pt x="928277" y="6636977"/>
                  <a:pt x="936264" y="6594815"/>
                  <a:pt x="936264" y="6550238"/>
                </a:cubicBezTo>
                <a:lnTo>
                  <a:pt x="785816" y="6550238"/>
                </a:lnTo>
                <a:cubicBezTo>
                  <a:pt x="785816" y="6568812"/>
                  <a:pt x="782287" y="6587943"/>
                  <a:pt x="775229" y="6607631"/>
                </a:cubicBezTo>
                <a:cubicBezTo>
                  <a:pt x="768171" y="6627319"/>
                  <a:pt x="760556" y="6643478"/>
                  <a:pt x="752383" y="6656108"/>
                </a:cubicBezTo>
                <a:lnTo>
                  <a:pt x="635369" y="6533521"/>
                </a:lnTo>
                <a:lnTo>
                  <a:pt x="696662" y="6488945"/>
                </a:lnTo>
                <a:cubicBezTo>
                  <a:pt x="721179" y="6471114"/>
                  <a:pt x="741239" y="6449754"/>
                  <a:pt x="756841" y="6424865"/>
                </a:cubicBezTo>
                <a:cubicBezTo>
                  <a:pt x="772443" y="6399976"/>
                  <a:pt x="780244" y="6367472"/>
                  <a:pt x="780244" y="6327353"/>
                </a:cubicBezTo>
                <a:cubicBezTo>
                  <a:pt x="780244" y="6290206"/>
                  <a:pt x="770771" y="6256401"/>
                  <a:pt x="751826" y="6225940"/>
                </a:cubicBezTo>
                <a:cubicBezTo>
                  <a:pt x="732881" y="6195479"/>
                  <a:pt x="706135" y="6171333"/>
                  <a:pt x="671588" y="6153503"/>
                </a:cubicBezTo>
                <a:cubicBezTo>
                  <a:pt x="637040" y="6135672"/>
                  <a:pt x="597107" y="6126756"/>
                  <a:pt x="551787" y="6126756"/>
                </a:cubicBezTo>
                <a:close/>
                <a:moveTo>
                  <a:pt x="4277576" y="5161017"/>
                </a:moveTo>
                <a:cubicBezTo>
                  <a:pt x="4313981" y="5161017"/>
                  <a:pt x="4344628" y="5174018"/>
                  <a:pt x="4369516" y="5200022"/>
                </a:cubicBezTo>
                <a:cubicBezTo>
                  <a:pt x="4394406" y="5226025"/>
                  <a:pt x="4406850" y="5259458"/>
                  <a:pt x="4406850" y="5300320"/>
                </a:cubicBezTo>
                <a:cubicBezTo>
                  <a:pt x="4406850" y="5341182"/>
                  <a:pt x="4394405" y="5374615"/>
                  <a:pt x="4369516" y="5400618"/>
                </a:cubicBezTo>
                <a:cubicBezTo>
                  <a:pt x="4344628" y="5426621"/>
                  <a:pt x="4313981" y="5439623"/>
                  <a:pt x="4277576" y="5439623"/>
                </a:cubicBezTo>
                <a:cubicBezTo>
                  <a:pt x="4241172" y="5439623"/>
                  <a:pt x="4210525" y="5426621"/>
                  <a:pt x="4185636" y="5400618"/>
                </a:cubicBezTo>
                <a:cubicBezTo>
                  <a:pt x="4160748" y="5374615"/>
                  <a:pt x="4148303" y="5341182"/>
                  <a:pt x="4148303" y="5300320"/>
                </a:cubicBezTo>
                <a:cubicBezTo>
                  <a:pt x="4148303" y="5259458"/>
                  <a:pt x="4160748" y="5226025"/>
                  <a:pt x="4185636" y="5200022"/>
                </a:cubicBezTo>
                <a:cubicBezTo>
                  <a:pt x="4210526" y="5174018"/>
                  <a:pt x="4241172" y="5161017"/>
                  <a:pt x="4277576" y="5161017"/>
                </a:cubicBezTo>
                <a:close/>
                <a:moveTo>
                  <a:pt x="1581497" y="5153216"/>
                </a:moveTo>
                <a:cubicBezTo>
                  <a:pt x="1614929" y="5153216"/>
                  <a:pt x="1642976" y="5164732"/>
                  <a:pt x="1665636" y="5187763"/>
                </a:cubicBezTo>
                <a:cubicBezTo>
                  <a:pt x="1688296" y="5210794"/>
                  <a:pt x="1699626" y="5240141"/>
                  <a:pt x="1699626" y="5275802"/>
                </a:cubicBezTo>
                <a:cubicBezTo>
                  <a:pt x="1699626" y="5311464"/>
                  <a:pt x="1688296" y="5340996"/>
                  <a:pt x="1665636" y="5364399"/>
                </a:cubicBezTo>
                <a:cubicBezTo>
                  <a:pt x="1642976" y="5387802"/>
                  <a:pt x="1614929" y="5399504"/>
                  <a:pt x="1581497" y="5399504"/>
                </a:cubicBezTo>
                <a:cubicBezTo>
                  <a:pt x="1548064" y="5399504"/>
                  <a:pt x="1520018" y="5387802"/>
                  <a:pt x="1497358" y="5364399"/>
                </a:cubicBezTo>
                <a:cubicBezTo>
                  <a:pt x="1474698" y="5340996"/>
                  <a:pt x="1463368" y="5311464"/>
                  <a:pt x="1463368" y="5275802"/>
                </a:cubicBezTo>
                <a:cubicBezTo>
                  <a:pt x="1463368" y="5240141"/>
                  <a:pt x="1474698" y="5210794"/>
                  <a:pt x="1497358" y="5187763"/>
                </a:cubicBezTo>
                <a:cubicBezTo>
                  <a:pt x="1520018" y="5164732"/>
                  <a:pt x="1548064" y="5153216"/>
                  <a:pt x="1581497" y="5153216"/>
                </a:cubicBezTo>
                <a:close/>
                <a:moveTo>
                  <a:pt x="2268916" y="5138728"/>
                </a:moveTo>
                <a:cubicBezTo>
                  <a:pt x="2301606" y="5138728"/>
                  <a:pt x="2329095" y="5149130"/>
                  <a:pt x="2351384" y="5169932"/>
                </a:cubicBezTo>
                <a:cubicBezTo>
                  <a:pt x="2373672" y="5190735"/>
                  <a:pt x="2387045" y="5216738"/>
                  <a:pt x="2391502" y="5247942"/>
                </a:cubicBezTo>
                <a:lnTo>
                  <a:pt x="2137414" y="5247942"/>
                </a:lnTo>
                <a:cubicBezTo>
                  <a:pt x="2144100" y="5216738"/>
                  <a:pt x="2158959" y="5190735"/>
                  <a:pt x="2181991" y="5169932"/>
                </a:cubicBezTo>
                <a:cubicBezTo>
                  <a:pt x="2205022" y="5149130"/>
                  <a:pt x="2233997" y="5138728"/>
                  <a:pt x="2268916" y="5138728"/>
                </a:cubicBezTo>
                <a:close/>
                <a:moveTo>
                  <a:pt x="3703086" y="5016141"/>
                </a:moveTo>
                <a:lnTo>
                  <a:pt x="3703086" y="5584498"/>
                </a:lnTo>
                <a:lnTo>
                  <a:pt x="3871364" y="5584498"/>
                </a:lnTo>
                <a:lnTo>
                  <a:pt x="3871364" y="5016141"/>
                </a:lnTo>
                <a:close/>
                <a:moveTo>
                  <a:pt x="5005116" y="5004997"/>
                </a:moveTo>
                <a:cubicBezTo>
                  <a:pt x="4966482" y="5004997"/>
                  <a:pt x="4933606" y="5011312"/>
                  <a:pt x="4906488" y="5023942"/>
                </a:cubicBezTo>
                <a:cubicBezTo>
                  <a:pt x="4879370" y="5036573"/>
                  <a:pt x="4859126" y="5050689"/>
                  <a:pt x="4845752" y="5066291"/>
                </a:cubicBezTo>
                <a:lnTo>
                  <a:pt x="4840180" y="5066291"/>
                </a:lnTo>
                <a:lnTo>
                  <a:pt x="4829036" y="5016141"/>
                </a:lnTo>
                <a:lnTo>
                  <a:pt x="4684160" y="5016141"/>
                </a:lnTo>
                <a:lnTo>
                  <a:pt x="4684160" y="5584498"/>
                </a:lnTo>
                <a:lnTo>
                  <a:pt x="4852439" y="5584498"/>
                </a:lnTo>
                <a:lnTo>
                  <a:pt x="4852439" y="5271345"/>
                </a:lnTo>
                <a:cubicBezTo>
                  <a:pt x="4852439" y="5240141"/>
                  <a:pt x="4861912" y="5214695"/>
                  <a:pt x="4880857" y="5195007"/>
                </a:cubicBezTo>
                <a:cubicBezTo>
                  <a:pt x="4899802" y="5175319"/>
                  <a:pt x="4924876" y="5165474"/>
                  <a:pt x="4956080" y="5165474"/>
                </a:cubicBezTo>
                <a:cubicBezTo>
                  <a:pt x="4987284" y="5165474"/>
                  <a:pt x="5012359" y="5175319"/>
                  <a:pt x="5031304" y="5195007"/>
                </a:cubicBezTo>
                <a:cubicBezTo>
                  <a:pt x="5050249" y="5214695"/>
                  <a:pt x="5059722" y="5240141"/>
                  <a:pt x="5059722" y="5271345"/>
                </a:cubicBezTo>
                <a:lnTo>
                  <a:pt x="5059722" y="5584498"/>
                </a:lnTo>
                <a:lnTo>
                  <a:pt x="5228000" y="5584498"/>
                </a:lnTo>
                <a:lnTo>
                  <a:pt x="5228000" y="5243484"/>
                </a:lnTo>
                <a:cubicBezTo>
                  <a:pt x="5228000" y="5195935"/>
                  <a:pt x="5218528" y="5154144"/>
                  <a:pt x="5199582" y="5118111"/>
                </a:cubicBezTo>
                <a:cubicBezTo>
                  <a:pt x="5180637" y="5082078"/>
                  <a:pt x="5154262" y="5054218"/>
                  <a:pt x="5120458" y="5034529"/>
                </a:cubicBezTo>
                <a:cubicBezTo>
                  <a:pt x="5086654" y="5014841"/>
                  <a:pt x="5048206" y="5004997"/>
                  <a:pt x="5005116" y="5004997"/>
                </a:cubicBezTo>
                <a:close/>
                <a:moveTo>
                  <a:pt x="4277576" y="5004997"/>
                </a:moveTo>
                <a:cubicBezTo>
                  <a:pt x="4221112" y="5004997"/>
                  <a:pt x="4170220" y="5017813"/>
                  <a:pt x="4124900" y="5043445"/>
                </a:cubicBezTo>
                <a:cubicBezTo>
                  <a:pt x="4079580" y="5069077"/>
                  <a:pt x="4044104" y="5104367"/>
                  <a:pt x="4018472" y="5149315"/>
                </a:cubicBezTo>
                <a:cubicBezTo>
                  <a:pt x="3992841" y="5194264"/>
                  <a:pt x="3980025" y="5244599"/>
                  <a:pt x="3980025" y="5300320"/>
                </a:cubicBezTo>
                <a:cubicBezTo>
                  <a:pt x="3980025" y="5356041"/>
                  <a:pt x="3992841" y="5406376"/>
                  <a:pt x="4018472" y="5451324"/>
                </a:cubicBezTo>
                <a:cubicBezTo>
                  <a:pt x="4044104" y="5496273"/>
                  <a:pt x="4079580" y="5531563"/>
                  <a:pt x="4124900" y="5557195"/>
                </a:cubicBezTo>
                <a:cubicBezTo>
                  <a:pt x="4170220" y="5582827"/>
                  <a:pt x="4221112" y="5595642"/>
                  <a:pt x="4277576" y="5595642"/>
                </a:cubicBezTo>
                <a:cubicBezTo>
                  <a:pt x="4334040" y="5595642"/>
                  <a:pt x="4384932" y="5582827"/>
                  <a:pt x="4430252" y="5557195"/>
                </a:cubicBezTo>
                <a:cubicBezTo>
                  <a:pt x="4475572" y="5531563"/>
                  <a:pt x="4511048" y="5496273"/>
                  <a:pt x="4536680" y="5451324"/>
                </a:cubicBezTo>
                <a:cubicBezTo>
                  <a:pt x="4562312" y="5406376"/>
                  <a:pt x="4575128" y="5356041"/>
                  <a:pt x="4575128" y="5300320"/>
                </a:cubicBezTo>
                <a:cubicBezTo>
                  <a:pt x="4575128" y="5244599"/>
                  <a:pt x="4562312" y="5194264"/>
                  <a:pt x="4536680" y="5149315"/>
                </a:cubicBezTo>
                <a:cubicBezTo>
                  <a:pt x="4511048" y="5104367"/>
                  <a:pt x="4475572" y="5069077"/>
                  <a:pt x="4430252" y="5043445"/>
                </a:cubicBezTo>
                <a:cubicBezTo>
                  <a:pt x="4384933" y="5017813"/>
                  <a:pt x="4334040" y="5004997"/>
                  <a:pt x="4277576" y="5004997"/>
                </a:cubicBezTo>
                <a:close/>
                <a:moveTo>
                  <a:pt x="2878830" y="5004997"/>
                </a:moveTo>
                <a:cubicBezTo>
                  <a:pt x="2826081" y="5004997"/>
                  <a:pt x="2780761" y="5013170"/>
                  <a:pt x="2742870" y="5029515"/>
                </a:cubicBezTo>
                <a:cubicBezTo>
                  <a:pt x="2704980" y="5045859"/>
                  <a:pt x="2676376" y="5067776"/>
                  <a:pt x="2657060" y="5095266"/>
                </a:cubicBezTo>
                <a:cubicBezTo>
                  <a:pt x="2637743" y="5122755"/>
                  <a:pt x="2628084" y="5152844"/>
                  <a:pt x="2628084" y="5185534"/>
                </a:cubicBezTo>
                <a:cubicBezTo>
                  <a:pt x="2628084" y="5278403"/>
                  <a:pt x="2693092" y="5334867"/>
                  <a:pt x="2823109" y="5354927"/>
                </a:cubicBezTo>
                <a:lnTo>
                  <a:pt x="2907805" y="5368300"/>
                </a:lnTo>
                <a:cubicBezTo>
                  <a:pt x="2932322" y="5372014"/>
                  <a:pt x="2949410" y="5377958"/>
                  <a:pt x="2959069" y="5386130"/>
                </a:cubicBezTo>
                <a:cubicBezTo>
                  <a:pt x="2968727" y="5394303"/>
                  <a:pt x="2973556" y="5405447"/>
                  <a:pt x="2973556" y="5419563"/>
                </a:cubicBezTo>
                <a:cubicBezTo>
                  <a:pt x="2973556" y="5432936"/>
                  <a:pt x="2966312" y="5444266"/>
                  <a:pt x="2951825" y="5453553"/>
                </a:cubicBezTo>
                <a:cubicBezTo>
                  <a:pt x="2937338" y="5462840"/>
                  <a:pt x="2914863" y="5467483"/>
                  <a:pt x="2884402" y="5467483"/>
                </a:cubicBezTo>
                <a:cubicBezTo>
                  <a:pt x="2853198" y="5467483"/>
                  <a:pt x="2829610" y="5461354"/>
                  <a:pt x="2813636" y="5449096"/>
                </a:cubicBezTo>
                <a:cubicBezTo>
                  <a:pt x="2797663" y="5436837"/>
                  <a:pt x="2789676" y="5422907"/>
                  <a:pt x="2789676" y="5407305"/>
                </a:cubicBezTo>
                <a:lnTo>
                  <a:pt x="2625856" y="5407305"/>
                </a:lnTo>
                <a:cubicBezTo>
                  <a:pt x="2625856" y="5432565"/>
                  <a:pt x="2634214" y="5459683"/>
                  <a:pt x="2650930" y="5488658"/>
                </a:cubicBezTo>
                <a:cubicBezTo>
                  <a:pt x="2667646" y="5517633"/>
                  <a:pt x="2695322" y="5542707"/>
                  <a:pt x="2733955" y="5563881"/>
                </a:cubicBezTo>
                <a:cubicBezTo>
                  <a:pt x="2772588" y="5585055"/>
                  <a:pt x="2822738" y="5595642"/>
                  <a:pt x="2884402" y="5595642"/>
                </a:cubicBezTo>
                <a:cubicBezTo>
                  <a:pt x="2940124" y="5595642"/>
                  <a:pt x="2987115" y="5587656"/>
                  <a:pt x="3025377" y="5571682"/>
                </a:cubicBezTo>
                <a:cubicBezTo>
                  <a:pt x="3063639" y="5555709"/>
                  <a:pt x="3092242" y="5534163"/>
                  <a:pt x="3111188" y="5507046"/>
                </a:cubicBezTo>
                <a:cubicBezTo>
                  <a:pt x="3130133" y="5479928"/>
                  <a:pt x="3139606" y="5450024"/>
                  <a:pt x="3139606" y="5417334"/>
                </a:cubicBezTo>
                <a:cubicBezTo>
                  <a:pt x="3139606" y="5317036"/>
                  <a:pt x="3076083" y="5257600"/>
                  <a:pt x="2949039" y="5239026"/>
                </a:cubicBezTo>
                <a:lnTo>
                  <a:pt x="2859885" y="5225653"/>
                </a:lnTo>
                <a:cubicBezTo>
                  <a:pt x="2816794" y="5218967"/>
                  <a:pt x="2795248" y="5204851"/>
                  <a:pt x="2795248" y="5183305"/>
                </a:cubicBezTo>
                <a:cubicBezTo>
                  <a:pt x="2795248" y="5169932"/>
                  <a:pt x="2802492" y="5158231"/>
                  <a:pt x="2816980" y="5148201"/>
                </a:cubicBezTo>
                <a:cubicBezTo>
                  <a:pt x="2831467" y="5138171"/>
                  <a:pt x="2852084" y="5133156"/>
                  <a:pt x="2878830" y="5133156"/>
                </a:cubicBezTo>
                <a:cubicBezTo>
                  <a:pt x="2906319" y="5133156"/>
                  <a:pt x="2928051" y="5138728"/>
                  <a:pt x="2944024" y="5149872"/>
                </a:cubicBezTo>
                <a:cubicBezTo>
                  <a:pt x="2959998" y="5161017"/>
                  <a:pt x="2967984" y="5174018"/>
                  <a:pt x="2967984" y="5188877"/>
                </a:cubicBezTo>
                <a:lnTo>
                  <a:pt x="3130690" y="5188877"/>
                </a:lnTo>
                <a:cubicBezTo>
                  <a:pt x="3130690" y="5161388"/>
                  <a:pt x="3121032" y="5133342"/>
                  <a:pt x="3101715" y="5104738"/>
                </a:cubicBezTo>
                <a:cubicBezTo>
                  <a:pt x="3082399" y="5076135"/>
                  <a:pt x="3053795" y="5052360"/>
                  <a:pt x="3015904" y="5033415"/>
                </a:cubicBezTo>
                <a:cubicBezTo>
                  <a:pt x="2978014" y="5014470"/>
                  <a:pt x="2932322" y="5004997"/>
                  <a:pt x="2878830" y="5004997"/>
                </a:cubicBezTo>
                <a:close/>
                <a:moveTo>
                  <a:pt x="2268916" y="5004997"/>
                </a:moveTo>
                <a:cubicBezTo>
                  <a:pt x="2212452" y="5004997"/>
                  <a:pt x="2161560" y="5017813"/>
                  <a:pt x="2116240" y="5043445"/>
                </a:cubicBezTo>
                <a:cubicBezTo>
                  <a:pt x="2070920" y="5069077"/>
                  <a:pt x="2035258" y="5104367"/>
                  <a:pt x="2009255" y="5149315"/>
                </a:cubicBezTo>
                <a:cubicBezTo>
                  <a:pt x="1983252" y="5194264"/>
                  <a:pt x="1970250" y="5244599"/>
                  <a:pt x="1970250" y="5300320"/>
                </a:cubicBezTo>
                <a:cubicBezTo>
                  <a:pt x="1970250" y="5356041"/>
                  <a:pt x="1983252" y="5406376"/>
                  <a:pt x="2009255" y="5451324"/>
                </a:cubicBezTo>
                <a:cubicBezTo>
                  <a:pt x="2035258" y="5496273"/>
                  <a:pt x="2070920" y="5531563"/>
                  <a:pt x="2116240" y="5557195"/>
                </a:cubicBezTo>
                <a:cubicBezTo>
                  <a:pt x="2161560" y="5582827"/>
                  <a:pt x="2212452" y="5595642"/>
                  <a:pt x="2268916" y="5595642"/>
                </a:cubicBezTo>
                <a:cubicBezTo>
                  <a:pt x="2321665" y="5595642"/>
                  <a:pt x="2367543" y="5585612"/>
                  <a:pt x="2406548" y="5565553"/>
                </a:cubicBezTo>
                <a:cubicBezTo>
                  <a:pt x="2445552" y="5545493"/>
                  <a:pt x="2476199" y="5521719"/>
                  <a:pt x="2498488" y="5494230"/>
                </a:cubicBezTo>
                <a:cubicBezTo>
                  <a:pt x="2520776" y="5466741"/>
                  <a:pt x="2535635" y="5440366"/>
                  <a:pt x="2543064" y="5415106"/>
                </a:cubicBezTo>
                <a:lnTo>
                  <a:pt x="2373672" y="5415106"/>
                </a:lnTo>
                <a:cubicBezTo>
                  <a:pt x="2364756" y="5425507"/>
                  <a:pt x="2351384" y="5435537"/>
                  <a:pt x="2333552" y="5445195"/>
                </a:cubicBezTo>
                <a:cubicBezTo>
                  <a:pt x="2315722" y="5454853"/>
                  <a:pt x="2294176" y="5459683"/>
                  <a:pt x="2268916" y="5459683"/>
                </a:cubicBezTo>
                <a:cubicBezTo>
                  <a:pt x="2234740" y="5459683"/>
                  <a:pt x="2205394" y="5449096"/>
                  <a:pt x="2180876" y="5427921"/>
                </a:cubicBezTo>
                <a:cubicBezTo>
                  <a:pt x="2156359" y="5406747"/>
                  <a:pt x="2141872" y="5380558"/>
                  <a:pt x="2137414" y="5349355"/>
                </a:cubicBezTo>
                <a:lnTo>
                  <a:pt x="2551980" y="5349355"/>
                </a:lnTo>
                <a:cubicBezTo>
                  <a:pt x="2555694" y="5332267"/>
                  <a:pt x="2557552" y="5313693"/>
                  <a:pt x="2557552" y="5293633"/>
                </a:cubicBezTo>
                <a:cubicBezTo>
                  <a:pt x="2557552" y="5240141"/>
                  <a:pt x="2544922" y="5191292"/>
                  <a:pt x="2519662" y="5147086"/>
                </a:cubicBezTo>
                <a:cubicBezTo>
                  <a:pt x="2494401" y="5102881"/>
                  <a:pt x="2459668" y="5068148"/>
                  <a:pt x="2415463" y="5042888"/>
                </a:cubicBezTo>
                <a:cubicBezTo>
                  <a:pt x="2371257" y="5017627"/>
                  <a:pt x="2322408" y="5004997"/>
                  <a:pt x="2268916" y="5004997"/>
                </a:cubicBezTo>
                <a:close/>
                <a:moveTo>
                  <a:pt x="1550293" y="5004997"/>
                </a:moveTo>
                <a:cubicBezTo>
                  <a:pt x="1502001" y="5004997"/>
                  <a:pt x="1458353" y="5016513"/>
                  <a:pt x="1419348" y="5039544"/>
                </a:cubicBezTo>
                <a:cubicBezTo>
                  <a:pt x="1380343" y="5062576"/>
                  <a:pt x="1349696" y="5094708"/>
                  <a:pt x="1327408" y="5135942"/>
                </a:cubicBezTo>
                <a:cubicBezTo>
                  <a:pt x="1305119" y="5177176"/>
                  <a:pt x="1293975" y="5223796"/>
                  <a:pt x="1293975" y="5275802"/>
                </a:cubicBezTo>
                <a:cubicBezTo>
                  <a:pt x="1293975" y="5327809"/>
                  <a:pt x="1305119" y="5374429"/>
                  <a:pt x="1327408" y="5415663"/>
                </a:cubicBezTo>
                <a:cubicBezTo>
                  <a:pt x="1349696" y="5456896"/>
                  <a:pt x="1380343" y="5489029"/>
                  <a:pt x="1419348" y="5512061"/>
                </a:cubicBezTo>
                <a:cubicBezTo>
                  <a:pt x="1458353" y="5535092"/>
                  <a:pt x="1502001" y="5546608"/>
                  <a:pt x="1550293" y="5546608"/>
                </a:cubicBezTo>
                <a:cubicBezTo>
                  <a:pt x="1582240" y="5546608"/>
                  <a:pt x="1611215" y="5541221"/>
                  <a:pt x="1637218" y="5530449"/>
                </a:cubicBezTo>
                <a:cubicBezTo>
                  <a:pt x="1663221" y="5519676"/>
                  <a:pt x="1682166" y="5507603"/>
                  <a:pt x="1694054" y="5494230"/>
                </a:cubicBezTo>
                <a:lnTo>
                  <a:pt x="1699626" y="5494230"/>
                </a:lnTo>
                <a:lnTo>
                  <a:pt x="1699626" y="5561095"/>
                </a:lnTo>
                <a:cubicBezTo>
                  <a:pt x="1699626" y="5595271"/>
                  <a:pt x="1689224" y="5622574"/>
                  <a:pt x="1668422" y="5643005"/>
                </a:cubicBezTo>
                <a:cubicBezTo>
                  <a:pt x="1647619" y="5663437"/>
                  <a:pt x="1619759" y="5673652"/>
                  <a:pt x="1584840" y="5673652"/>
                </a:cubicBezTo>
                <a:cubicBezTo>
                  <a:pt x="1552150" y="5673652"/>
                  <a:pt x="1527261" y="5666223"/>
                  <a:pt x="1510174" y="5651364"/>
                </a:cubicBezTo>
                <a:cubicBezTo>
                  <a:pt x="1493086" y="5636505"/>
                  <a:pt x="1482684" y="5620160"/>
                  <a:pt x="1478970" y="5602329"/>
                </a:cubicBezTo>
                <a:lnTo>
                  <a:pt x="1307348" y="5602329"/>
                </a:lnTo>
                <a:cubicBezTo>
                  <a:pt x="1308091" y="5631304"/>
                  <a:pt x="1317749" y="5662508"/>
                  <a:pt x="1336323" y="5695941"/>
                </a:cubicBezTo>
                <a:cubicBezTo>
                  <a:pt x="1354897" y="5729373"/>
                  <a:pt x="1384801" y="5758163"/>
                  <a:pt x="1426034" y="5782309"/>
                </a:cubicBezTo>
                <a:cubicBezTo>
                  <a:pt x="1467268" y="5806455"/>
                  <a:pt x="1520203" y="5818527"/>
                  <a:pt x="1584840" y="5818527"/>
                </a:cubicBezTo>
                <a:cubicBezTo>
                  <a:pt x="1673251" y="5818527"/>
                  <a:pt x="1742531" y="5795310"/>
                  <a:pt x="1792680" y="5748876"/>
                </a:cubicBezTo>
                <a:cubicBezTo>
                  <a:pt x="1842829" y="5702441"/>
                  <a:pt x="1867904" y="5640219"/>
                  <a:pt x="1867904" y="5562210"/>
                </a:cubicBezTo>
                <a:lnTo>
                  <a:pt x="1867904" y="5016141"/>
                </a:lnTo>
                <a:lnTo>
                  <a:pt x="1723029" y="5016141"/>
                </a:lnTo>
                <a:lnTo>
                  <a:pt x="1711884" y="5071863"/>
                </a:lnTo>
                <a:lnTo>
                  <a:pt x="1706312" y="5071863"/>
                </a:lnTo>
                <a:cubicBezTo>
                  <a:pt x="1669165" y="5027286"/>
                  <a:pt x="1617158" y="5004997"/>
                  <a:pt x="1550293" y="5004997"/>
                </a:cubicBezTo>
                <a:close/>
                <a:moveTo>
                  <a:pt x="966515" y="5004997"/>
                </a:moveTo>
                <a:cubicBezTo>
                  <a:pt x="927882" y="5004997"/>
                  <a:pt x="895006" y="5011312"/>
                  <a:pt x="867888" y="5023942"/>
                </a:cubicBezTo>
                <a:cubicBezTo>
                  <a:pt x="840771" y="5036573"/>
                  <a:pt x="820525" y="5050689"/>
                  <a:pt x="807152" y="5066291"/>
                </a:cubicBezTo>
                <a:lnTo>
                  <a:pt x="801580" y="5066291"/>
                </a:lnTo>
                <a:lnTo>
                  <a:pt x="790436" y="5016141"/>
                </a:lnTo>
                <a:lnTo>
                  <a:pt x="645561" y="5016141"/>
                </a:lnTo>
                <a:lnTo>
                  <a:pt x="645561" y="5584498"/>
                </a:lnTo>
                <a:lnTo>
                  <a:pt x="813839" y="5584498"/>
                </a:lnTo>
                <a:lnTo>
                  <a:pt x="813839" y="5271345"/>
                </a:lnTo>
                <a:cubicBezTo>
                  <a:pt x="813839" y="5240141"/>
                  <a:pt x="823311" y="5214695"/>
                  <a:pt x="842257" y="5195007"/>
                </a:cubicBezTo>
                <a:cubicBezTo>
                  <a:pt x="861202" y="5175319"/>
                  <a:pt x="886276" y="5165474"/>
                  <a:pt x="917480" y="5165474"/>
                </a:cubicBezTo>
                <a:cubicBezTo>
                  <a:pt x="948684" y="5165474"/>
                  <a:pt x="973759" y="5175319"/>
                  <a:pt x="992704" y="5195007"/>
                </a:cubicBezTo>
                <a:cubicBezTo>
                  <a:pt x="1011649" y="5214695"/>
                  <a:pt x="1021122" y="5240141"/>
                  <a:pt x="1021122" y="5271345"/>
                </a:cubicBezTo>
                <a:lnTo>
                  <a:pt x="1021122" y="5584498"/>
                </a:lnTo>
                <a:lnTo>
                  <a:pt x="1189400" y="5584498"/>
                </a:lnTo>
                <a:lnTo>
                  <a:pt x="1189400" y="5243484"/>
                </a:lnTo>
                <a:cubicBezTo>
                  <a:pt x="1189400" y="5195935"/>
                  <a:pt x="1179927" y="5154144"/>
                  <a:pt x="1160982" y="5118111"/>
                </a:cubicBezTo>
                <a:cubicBezTo>
                  <a:pt x="1142037" y="5082078"/>
                  <a:pt x="1115662" y="5054218"/>
                  <a:pt x="1081858" y="5034529"/>
                </a:cubicBezTo>
                <a:cubicBezTo>
                  <a:pt x="1048054" y="5014841"/>
                  <a:pt x="1009606" y="5004997"/>
                  <a:pt x="966515" y="5004997"/>
                </a:cubicBezTo>
                <a:close/>
                <a:moveTo>
                  <a:pt x="3286510" y="4840062"/>
                </a:moveTo>
                <a:lnTo>
                  <a:pt x="3286510" y="5016141"/>
                </a:lnTo>
                <a:lnTo>
                  <a:pt x="3197356" y="5016141"/>
                </a:lnTo>
                <a:lnTo>
                  <a:pt x="3197356" y="5175504"/>
                </a:lnTo>
                <a:lnTo>
                  <a:pt x="3286510" y="5175504"/>
                </a:lnTo>
                <a:lnTo>
                  <a:pt x="3286510" y="5429593"/>
                </a:lnTo>
                <a:cubicBezTo>
                  <a:pt x="3286510" y="5479371"/>
                  <a:pt x="3300626" y="5517633"/>
                  <a:pt x="3328858" y="5544379"/>
                </a:cubicBezTo>
                <a:cubicBezTo>
                  <a:pt x="3357090" y="5571125"/>
                  <a:pt x="3398324" y="5584498"/>
                  <a:pt x="3452559" y="5584498"/>
                </a:cubicBezTo>
                <a:lnTo>
                  <a:pt x="3582947" y="5584498"/>
                </a:lnTo>
                <a:lnTo>
                  <a:pt x="3582947" y="5432936"/>
                </a:lnTo>
                <a:lnTo>
                  <a:pt x="3493793" y="5432936"/>
                </a:lnTo>
                <a:cubicBezTo>
                  <a:pt x="3479677" y="5432936"/>
                  <a:pt x="3469647" y="5429965"/>
                  <a:pt x="3463703" y="5424021"/>
                </a:cubicBezTo>
                <a:cubicBezTo>
                  <a:pt x="3457760" y="5418077"/>
                  <a:pt x="3454788" y="5408047"/>
                  <a:pt x="3454788" y="5393931"/>
                </a:cubicBezTo>
                <a:lnTo>
                  <a:pt x="3454788" y="5175504"/>
                </a:lnTo>
                <a:lnTo>
                  <a:pt x="3582947" y="5175504"/>
                </a:lnTo>
                <a:lnTo>
                  <a:pt x="3582947" y="5016141"/>
                </a:lnTo>
                <a:lnTo>
                  <a:pt x="3454788" y="5016141"/>
                </a:lnTo>
                <a:lnTo>
                  <a:pt x="3454788" y="4840062"/>
                </a:lnTo>
                <a:close/>
                <a:moveTo>
                  <a:pt x="323330" y="4804401"/>
                </a:moveTo>
                <a:lnTo>
                  <a:pt x="323330" y="5584498"/>
                </a:lnTo>
                <a:lnTo>
                  <a:pt x="501638" y="5584498"/>
                </a:lnTo>
                <a:lnTo>
                  <a:pt x="501638" y="4804401"/>
                </a:lnTo>
                <a:close/>
                <a:moveTo>
                  <a:pt x="3699742" y="4787684"/>
                </a:moveTo>
                <a:lnTo>
                  <a:pt x="3699742" y="4933674"/>
                </a:lnTo>
                <a:lnTo>
                  <a:pt x="3875822" y="4933674"/>
                </a:lnTo>
                <a:lnTo>
                  <a:pt x="3875822" y="4787684"/>
                </a:lnTo>
                <a:close/>
                <a:moveTo>
                  <a:pt x="2426593" y="4001872"/>
                </a:moveTo>
                <a:lnTo>
                  <a:pt x="2529120" y="4001872"/>
                </a:lnTo>
                <a:lnTo>
                  <a:pt x="2529120" y="4015245"/>
                </a:lnTo>
                <a:cubicBezTo>
                  <a:pt x="2529120" y="4047935"/>
                  <a:pt x="2519090" y="4073938"/>
                  <a:pt x="2499030" y="4093255"/>
                </a:cubicBezTo>
                <a:cubicBezTo>
                  <a:pt x="2478971" y="4112572"/>
                  <a:pt x="2451110" y="4122230"/>
                  <a:pt x="2415448" y="4122230"/>
                </a:cubicBezTo>
                <a:cubicBezTo>
                  <a:pt x="2390931" y="4122230"/>
                  <a:pt x="2372172" y="4116843"/>
                  <a:pt x="2359170" y="4106071"/>
                </a:cubicBezTo>
                <a:cubicBezTo>
                  <a:pt x="2346168" y="4095298"/>
                  <a:pt x="2339668" y="4080625"/>
                  <a:pt x="2339668" y="4062051"/>
                </a:cubicBezTo>
                <a:cubicBezTo>
                  <a:pt x="2339668" y="4043477"/>
                  <a:pt x="2346912" y="4028804"/>
                  <a:pt x="2361399" y="4018031"/>
                </a:cubicBezTo>
                <a:cubicBezTo>
                  <a:pt x="2375886" y="4007258"/>
                  <a:pt x="2397618" y="4001872"/>
                  <a:pt x="2426593" y="4001872"/>
                </a:cubicBezTo>
                <a:close/>
                <a:moveTo>
                  <a:pt x="1331218" y="4001872"/>
                </a:moveTo>
                <a:lnTo>
                  <a:pt x="1433745" y="4001872"/>
                </a:lnTo>
                <a:lnTo>
                  <a:pt x="1433745" y="4015245"/>
                </a:lnTo>
                <a:cubicBezTo>
                  <a:pt x="1433745" y="4047935"/>
                  <a:pt x="1423715" y="4073938"/>
                  <a:pt x="1403655" y="4093255"/>
                </a:cubicBezTo>
                <a:cubicBezTo>
                  <a:pt x="1383596" y="4112572"/>
                  <a:pt x="1355735" y="4122230"/>
                  <a:pt x="1320073" y="4122230"/>
                </a:cubicBezTo>
                <a:cubicBezTo>
                  <a:pt x="1295556" y="4122230"/>
                  <a:pt x="1276796" y="4116843"/>
                  <a:pt x="1263795" y="4106071"/>
                </a:cubicBezTo>
                <a:cubicBezTo>
                  <a:pt x="1250793" y="4095298"/>
                  <a:pt x="1244292" y="4080625"/>
                  <a:pt x="1244292" y="4062051"/>
                </a:cubicBezTo>
                <a:cubicBezTo>
                  <a:pt x="1244292" y="4043477"/>
                  <a:pt x="1251536" y="4028804"/>
                  <a:pt x="1266024" y="4018031"/>
                </a:cubicBezTo>
                <a:cubicBezTo>
                  <a:pt x="1280511" y="4007258"/>
                  <a:pt x="1302243" y="4001872"/>
                  <a:pt x="1331218" y="4001872"/>
                </a:cubicBezTo>
                <a:close/>
                <a:moveTo>
                  <a:pt x="2443309" y="3661972"/>
                </a:moveTo>
                <a:cubicBezTo>
                  <a:pt x="2394274" y="3661972"/>
                  <a:pt x="2351740" y="3670702"/>
                  <a:pt x="2315708" y="3688161"/>
                </a:cubicBezTo>
                <a:cubicBezTo>
                  <a:pt x="2279674" y="3705621"/>
                  <a:pt x="2251442" y="3728466"/>
                  <a:pt x="2231011" y="3756698"/>
                </a:cubicBezTo>
                <a:cubicBezTo>
                  <a:pt x="2210580" y="3784931"/>
                  <a:pt x="2198507" y="3814649"/>
                  <a:pt x="2194792" y="3845852"/>
                </a:cubicBezTo>
                <a:lnTo>
                  <a:pt x="2359727" y="3845852"/>
                </a:lnTo>
                <a:cubicBezTo>
                  <a:pt x="2365671" y="3832479"/>
                  <a:pt x="2375329" y="3820778"/>
                  <a:pt x="2388702" y="3810748"/>
                </a:cubicBezTo>
                <a:cubicBezTo>
                  <a:pt x="2402075" y="3800718"/>
                  <a:pt x="2420278" y="3795703"/>
                  <a:pt x="2443309" y="3795703"/>
                </a:cubicBezTo>
                <a:cubicBezTo>
                  <a:pt x="2468570" y="3795703"/>
                  <a:pt x="2489186" y="3803690"/>
                  <a:pt x="2505160" y="3819664"/>
                </a:cubicBezTo>
                <a:cubicBezTo>
                  <a:pt x="2521133" y="3835637"/>
                  <a:pt x="2529120" y="3855882"/>
                  <a:pt x="2529120" y="3880399"/>
                </a:cubicBezTo>
                <a:lnTo>
                  <a:pt x="2529120" y="3890429"/>
                </a:lnTo>
                <a:lnTo>
                  <a:pt x="2404304" y="3890429"/>
                </a:lnTo>
                <a:cubicBezTo>
                  <a:pt x="2328523" y="3890429"/>
                  <a:pt x="2270573" y="3907517"/>
                  <a:pt x="2230454" y="3941693"/>
                </a:cubicBezTo>
                <a:cubicBezTo>
                  <a:pt x="2190335" y="3975869"/>
                  <a:pt x="2170275" y="4021189"/>
                  <a:pt x="2170275" y="4077653"/>
                </a:cubicBezTo>
                <a:cubicBezTo>
                  <a:pt x="2170275" y="4110342"/>
                  <a:pt x="2178633" y="4139875"/>
                  <a:pt x="2195350" y="4166249"/>
                </a:cubicBezTo>
                <a:cubicBezTo>
                  <a:pt x="2212066" y="4192624"/>
                  <a:pt x="2236212" y="4213613"/>
                  <a:pt x="2267787" y="4229215"/>
                </a:cubicBezTo>
                <a:cubicBezTo>
                  <a:pt x="2299362" y="4244817"/>
                  <a:pt x="2336324" y="4252617"/>
                  <a:pt x="2378672" y="4252617"/>
                </a:cubicBezTo>
                <a:cubicBezTo>
                  <a:pt x="2414334" y="4252617"/>
                  <a:pt x="2446095" y="4246488"/>
                  <a:pt x="2473956" y="4234230"/>
                </a:cubicBezTo>
                <a:cubicBezTo>
                  <a:pt x="2501816" y="4221971"/>
                  <a:pt x="2522062" y="4208041"/>
                  <a:pt x="2534692" y="4192438"/>
                </a:cubicBezTo>
                <a:lnTo>
                  <a:pt x="2540264" y="4192438"/>
                </a:lnTo>
                <a:lnTo>
                  <a:pt x="2551408" y="4241473"/>
                </a:lnTo>
                <a:lnTo>
                  <a:pt x="2697398" y="4241473"/>
                </a:lnTo>
                <a:lnTo>
                  <a:pt x="2697398" y="3880399"/>
                </a:lnTo>
                <a:cubicBezTo>
                  <a:pt x="2697398" y="3839537"/>
                  <a:pt x="2686996" y="3802576"/>
                  <a:pt x="2666194" y="3769514"/>
                </a:cubicBezTo>
                <a:cubicBezTo>
                  <a:pt x="2645392" y="3736453"/>
                  <a:pt x="2615859" y="3710264"/>
                  <a:pt x="2577597" y="3690947"/>
                </a:cubicBezTo>
                <a:cubicBezTo>
                  <a:pt x="2539336" y="3671630"/>
                  <a:pt x="2494572" y="3661972"/>
                  <a:pt x="2443309" y="3661972"/>
                </a:cubicBezTo>
                <a:close/>
                <a:moveTo>
                  <a:pt x="1347934" y="3661972"/>
                </a:moveTo>
                <a:cubicBezTo>
                  <a:pt x="1298899" y="3661972"/>
                  <a:pt x="1256366" y="3670702"/>
                  <a:pt x="1220332" y="3688161"/>
                </a:cubicBezTo>
                <a:cubicBezTo>
                  <a:pt x="1184299" y="3705621"/>
                  <a:pt x="1156067" y="3728466"/>
                  <a:pt x="1135636" y="3756698"/>
                </a:cubicBezTo>
                <a:cubicBezTo>
                  <a:pt x="1115205" y="3784931"/>
                  <a:pt x="1103132" y="3814649"/>
                  <a:pt x="1099417" y="3845852"/>
                </a:cubicBezTo>
                <a:lnTo>
                  <a:pt x="1264352" y="3845852"/>
                </a:lnTo>
                <a:cubicBezTo>
                  <a:pt x="1270296" y="3832479"/>
                  <a:pt x="1279954" y="3820778"/>
                  <a:pt x="1293327" y="3810748"/>
                </a:cubicBezTo>
                <a:cubicBezTo>
                  <a:pt x="1306700" y="3800718"/>
                  <a:pt x="1324903" y="3795703"/>
                  <a:pt x="1347934" y="3795703"/>
                </a:cubicBezTo>
                <a:cubicBezTo>
                  <a:pt x="1373194" y="3795703"/>
                  <a:pt x="1393811" y="3803690"/>
                  <a:pt x="1409785" y="3819664"/>
                </a:cubicBezTo>
                <a:cubicBezTo>
                  <a:pt x="1425758" y="3835637"/>
                  <a:pt x="1433745" y="3855882"/>
                  <a:pt x="1433745" y="3880399"/>
                </a:cubicBezTo>
                <a:lnTo>
                  <a:pt x="1433745" y="3890429"/>
                </a:lnTo>
                <a:lnTo>
                  <a:pt x="1308929" y="3890429"/>
                </a:lnTo>
                <a:cubicBezTo>
                  <a:pt x="1233148" y="3890429"/>
                  <a:pt x="1175198" y="3907517"/>
                  <a:pt x="1135079" y="3941693"/>
                </a:cubicBezTo>
                <a:cubicBezTo>
                  <a:pt x="1094960" y="3975869"/>
                  <a:pt x="1074900" y="4021189"/>
                  <a:pt x="1074900" y="4077653"/>
                </a:cubicBezTo>
                <a:cubicBezTo>
                  <a:pt x="1074900" y="4110342"/>
                  <a:pt x="1083258" y="4139875"/>
                  <a:pt x="1099974" y="4166249"/>
                </a:cubicBezTo>
                <a:cubicBezTo>
                  <a:pt x="1116691" y="4192624"/>
                  <a:pt x="1140837" y="4213613"/>
                  <a:pt x="1172412" y="4229215"/>
                </a:cubicBezTo>
                <a:cubicBezTo>
                  <a:pt x="1203988" y="4244817"/>
                  <a:pt x="1240949" y="4252617"/>
                  <a:pt x="1283297" y="4252617"/>
                </a:cubicBezTo>
                <a:cubicBezTo>
                  <a:pt x="1318959" y="4252617"/>
                  <a:pt x="1350720" y="4246488"/>
                  <a:pt x="1378581" y="4234230"/>
                </a:cubicBezTo>
                <a:cubicBezTo>
                  <a:pt x="1406442" y="4221971"/>
                  <a:pt x="1426687" y="4208041"/>
                  <a:pt x="1439317" y="4192438"/>
                </a:cubicBezTo>
                <a:lnTo>
                  <a:pt x="1444889" y="4192438"/>
                </a:lnTo>
                <a:lnTo>
                  <a:pt x="1456033" y="4241473"/>
                </a:lnTo>
                <a:lnTo>
                  <a:pt x="1602023" y="4241473"/>
                </a:lnTo>
                <a:lnTo>
                  <a:pt x="1602023" y="3880399"/>
                </a:lnTo>
                <a:cubicBezTo>
                  <a:pt x="1602023" y="3839537"/>
                  <a:pt x="1591622" y="3802576"/>
                  <a:pt x="1570819" y="3769514"/>
                </a:cubicBezTo>
                <a:cubicBezTo>
                  <a:pt x="1550016" y="3736453"/>
                  <a:pt x="1520484" y="3710264"/>
                  <a:pt x="1482222" y="3690947"/>
                </a:cubicBezTo>
                <a:cubicBezTo>
                  <a:pt x="1443960" y="3671630"/>
                  <a:pt x="1399198" y="3661972"/>
                  <a:pt x="1347934" y="3661972"/>
                </a:cubicBezTo>
                <a:close/>
                <a:moveTo>
                  <a:pt x="501638" y="3634112"/>
                </a:moveTo>
                <a:lnTo>
                  <a:pt x="613080" y="3634112"/>
                </a:lnTo>
                <a:cubicBezTo>
                  <a:pt x="650228" y="3634112"/>
                  <a:pt x="684032" y="3643399"/>
                  <a:pt x="714493" y="3661972"/>
                </a:cubicBezTo>
                <a:cubicBezTo>
                  <a:pt x="744954" y="3680546"/>
                  <a:pt x="769100" y="3706363"/>
                  <a:pt x="786931" y="3739425"/>
                </a:cubicBezTo>
                <a:cubicBezTo>
                  <a:pt x="804761" y="3772486"/>
                  <a:pt x="813677" y="3809819"/>
                  <a:pt x="813677" y="3851425"/>
                </a:cubicBezTo>
                <a:cubicBezTo>
                  <a:pt x="813677" y="3893030"/>
                  <a:pt x="804761" y="3930363"/>
                  <a:pt x="786931" y="3963424"/>
                </a:cubicBezTo>
                <a:cubicBezTo>
                  <a:pt x="769100" y="3996485"/>
                  <a:pt x="744954" y="4022303"/>
                  <a:pt x="714493" y="4040877"/>
                </a:cubicBezTo>
                <a:cubicBezTo>
                  <a:pt x="684032" y="4059451"/>
                  <a:pt x="650228" y="4068737"/>
                  <a:pt x="613080" y="4068737"/>
                </a:cubicBezTo>
                <a:lnTo>
                  <a:pt x="501638" y="4068737"/>
                </a:lnTo>
                <a:close/>
                <a:moveTo>
                  <a:pt x="1781560" y="3497037"/>
                </a:moveTo>
                <a:lnTo>
                  <a:pt x="1781560" y="3673117"/>
                </a:lnTo>
                <a:lnTo>
                  <a:pt x="1692406" y="3673117"/>
                </a:lnTo>
                <a:lnTo>
                  <a:pt x="1692406" y="3832479"/>
                </a:lnTo>
                <a:lnTo>
                  <a:pt x="1781560" y="3832479"/>
                </a:lnTo>
                <a:lnTo>
                  <a:pt x="1781560" y="4086568"/>
                </a:lnTo>
                <a:cubicBezTo>
                  <a:pt x="1781560" y="4136346"/>
                  <a:pt x="1795676" y="4174608"/>
                  <a:pt x="1823908" y="4201354"/>
                </a:cubicBezTo>
                <a:cubicBezTo>
                  <a:pt x="1852140" y="4228100"/>
                  <a:pt x="1893374" y="4241473"/>
                  <a:pt x="1947609" y="4241473"/>
                </a:cubicBezTo>
                <a:lnTo>
                  <a:pt x="2077997" y="4241473"/>
                </a:lnTo>
                <a:lnTo>
                  <a:pt x="2077997" y="4089912"/>
                </a:lnTo>
                <a:lnTo>
                  <a:pt x="1988843" y="4089912"/>
                </a:lnTo>
                <a:cubicBezTo>
                  <a:pt x="1974727" y="4089912"/>
                  <a:pt x="1964697" y="4086940"/>
                  <a:pt x="1958753" y="4080996"/>
                </a:cubicBezTo>
                <a:cubicBezTo>
                  <a:pt x="1952810" y="4075053"/>
                  <a:pt x="1949838" y="4065023"/>
                  <a:pt x="1949838" y="4050907"/>
                </a:cubicBezTo>
                <a:lnTo>
                  <a:pt x="1949838" y="3832479"/>
                </a:lnTo>
                <a:lnTo>
                  <a:pt x="2077997" y="3832479"/>
                </a:lnTo>
                <a:lnTo>
                  <a:pt x="2077997" y="3673117"/>
                </a:lnTo>
                <a:lnTo>
                  <a:pt x="1949838" y="3673117"/>
                </a:lnTo>
                <a:lnTo>
                  <a:pt x="1949838" y="3497037"/>
                </a:lnTo>
                <a:close/>
                <a:moveTo>
                  <a:pt x="323330" y="3461376"/>
                </a:moveTo>
                <a:lnTo>
                  <a:pt x="323330" y="4241473"/>
                </a:lnTo>
                <a:lnTo>
                  <a:pt x="613080" y="4241473"/>
                </a:lnTo>
                <a:cubicBezTo>
                  <a:pt x="682918" y="4241473"/>
                  <a:pt x="746811" y="4224385"/>
                  <a:pt x="804761" y="4190210"/>
                </a:cubicBezTo>
                <a:cubicBezTo>
                  <a:pt x="862712" y="4156034"/>
                  <a:pt x="908403" y="4109228"/>
                  <a:pt x="941836" y="4049792"/>
                </a:cubicBezTo>
                <a:cubicBezTo>
                  <a:pt x="975268" y="3990356"/>
                  <a:pt x="991985" y="3924234"/>
                  <a:pt x="991985" y="3851425"/>
                </a:cubicBezTo>
                <a:cubicBezTo>
                  <a:pt x="991985" y="3778616"/>
                  <a:pt x="975268" y="3712493"/>
                  <a:pt x="941836" y="3653057"/>
                </a:cubicBezTo>
                <a:cubicBezTo>
                  <a:pt x="908403" y="3593621"/>
                  <a:pt x="862712" y="3546815"/>
                  <a:pt x="804761" y="3512639"/>
                </a:cubicBezTo>
                <a:cubicBezTo>
                  <a:pt x="746811" y="3478464"/>
                  <a:pt x="682918" y="3461376"/>
                  <a:pt x="613080" y="3461376"/>
                </a:cubicBez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8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8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7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2" y="2227307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2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4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4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5"/>
                  <a:pt x="3090592" y="2408967"/>
                </a:cubicBezTo>
                <a:cubicBezTo>
                  <a:pt x="3127574" y="2430100"/>
                  <a:pt x="3169636" y="2440667"/>
                  <a:pt x="3216779" y="2440667"/>
                </a:cubicBezTo>
                <a:cubicBezTo>
                  <a:pt x="3254980" y="2440667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5"/>
                </a:lnTo>
                <a:lnTo>
                  <a:pt x="3567909" y="2428475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3"/>
                  <a:pt x="4188024" y="2398604"/>
                </a:cubicBezTo>
                <a:cubicBezTo>
                  <a:pt x="4237605" y="2426646"/>
                  <a:pt x="4293282" y="2440667"/>
                  <a:pt x="4355055" y="2440667"/>
                </a:cubicBezTo>
                <a:cubicBezTo>
                  <a:pt x="4412764" y="2440667"/>
                  <a:pt x="4462954" y="2429694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5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3"/>
                  <a:pt x="1596005" y="2398604"/>
                </a:cubicBezTo>
                <a:cubicBezTo>
                  <a:pt x="1645586" y="2426646"/>
                  <a:pt x="1701263" y="2440667"/>
                  <a:pt x="1763036" y="2440667"/>
                </a:cubicBezTo>
                <a:cubicBezTo>
                  <a:pt x="1824808" y="2440667"/>
                  <a:pt x="1880485" y="2426646"/>
                  <a:pt x="1930066" y="2398604"/>
                </a:cubicBezTo>
                <a:cubicBezTo>
                  <a:pt x="1979647" y="2370563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5239432" y="1575034"/>
                </a:moveTo>
                <a:lnTo>
                  <a:pt x="5239432" y="1625022"/>
                </a:lnTo>
                <a:cubicBezTo>
                  <a:pt x="5239432" y="1651031"/>
                  <a:pt x="5226833" y="1664036"/>
                  <a:pt x="5201636" y="1664036"/>
                </a:cubicBezTo>
                <a:lnTo>
                  <a:pt x="5069963" y="1664036"/>
                </a:lnTo>
                <a:lnTo>
                  <a:pt x="5069963" y="1850574"/>
                </a:lnTo>
                <a:lnTo>
                  <a:pt x="5239432" y="1850574"/>
                </a:lnTo>
                <a:lnTo>
                  <a:pt x="5239432" y="2428475"/>
                </a:lnTo>
                <a:lnTo>
                  <a:pt x="5434504" y="2428475"/>
                </a:lnTo>
                <a:lnTo>
                  <a:pt x="5434504" y="1575034"/>
                </a:lnTo>
                <a:close/>
                <a:moveTo>
                  <a:pt x="3721985" y="1575034"/>
                </a:moveTo>
                <a:lnTo>
                  <a:pt x="3721985" y="2428475"/>
                </a:lnTo>
                <a:lnTo>
                  <a:pt x="3906084" y="2428475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3"/>
                  <a:pt x="2235958" y="1900764"/>
                  <a:pt x="2209949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9" y="2285219"/>
                </a:cubicBezTo>
                <a:cubicBezTo>
                  <a:pt x="2235958" y="2334393"/>
                  <a:pt x="2270908" y="2372594"/>
                  <a:pt x="2314800" y="2399823"/>
                </a:cubicBezTo>
                <a:cubicBezTo>
                  <a:pt x="2358691" y="2427052"/>
                  <a:pt x="2407052" y="2440667"/>
                  <a:pt x="2459884" y="2440667"/>
                </a:cubicBezTo>
                <a:cubicBezTo>
                  <a:pt x="2502150" y="2440667"/>
                  <a:pt x="2538523" y="2433758"/>
                  <a:pt x="2569003" y="2419940"/>
                </a:cubicBezTo>
                <a:cubicBezTo>
                  <a:pt x="2599483" y="2406123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5"/>
                </a:lnTo>
                <a:lnTo>
                  <a:pt x="2815891" y="2428475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5"/>
                </a:lnTo>
                <a:lnTo>
                  <a:pt x="541778" y="2428475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5"/>
                </a:lnTo>
                <a:lnTo>
                  <a:pt x="919730" y="2428475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5"/>
                </a:lnTo>
                <a:lnTo>
                  <a:pt x="1309874" y="2428475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9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287CC-E36E-5FE6-D64D-E5C45845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921AB1A-246E-A8C6-7B01-FF173142DD64}"/>
              </a:ext>
            </a:extLst>
          </p:cNvPr>
          <p:cNvSpPr/>
          <p:nvPr/>
        </p:nvSpPr>
        <p:spPr>
          <a:xfrm>
            <a:off x="0" y="0"/>
            <a:ext cx="18288000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2331343" y="8021422"/>
                </a:moveTo>
                <a:lnTo>
                  <a:pt x="2433870" y="8021422"/>
                </a:lnTo>
                <a:lnTo>
                  <a:pt x="2433870" y="8034795"/>
                </a:lnTo>
                <a:cubicBezTo>
                  <a:pt x="2433870" y="8067485"/>
                  <a:pt x="2423840" y="8093488"/>
                  <a:pt x="2403780" y="8112805"/>
                </a:cubicBezTo>
                <a:cubicBezTo>
                  <a:pt x="2383721" y="8132122"/>
                  <a:pt x="2355860" y="8141780"/>
                  <a:pt x="2320199" y="8141780"/>
                </a:cubicBezTo>
                <a:cubicBezTo>
                  <a:pt x="2295681" y="8141780"/>
                  <a:pt x="2276922" y="8136394"/>
                  <a:pt x="2263920" y="8125620"/>
                </a:cubicBezTo>
                <a:cubicBezTo>
                  <a:pt x="2250918" y="8114848"/>
                  <a:pt x="2244418" y="8100175"/>
                  <a:pt x="2244418" y="8081601"/>
                </a:cubicBezTo>
                <a:cubicBezTo>
                  <a:pt x="2244418" y="8063027"/>
                  <a:pt x="2251662" y="8048354"/>
                  <a:pt x="2266149" y="8037581"/>
                </a:cubicBezTo>
                <a:cubicBezTo>
                  <a:pt x="2280636" y="8026808"/>
                  <a:pt x="2302368" y="8021422"/>
                  <a:pt x="2331343" y="8021422"/>
                </a:cubicBezTo>
                <a:close/>
                <a:moveTo>
                  <a:pt x="4648546" y="7829741"/>
                </a:moveTo>
                <a:cubicBezTo>
                  <a:pt x="4681979" y="7829741"/>
                  <a:pt x="4710026" y="7841257"/>
                  <a:pt x="4732686" y="7864288"/>
                </a:cubicBezTo>
                <a:cubicBezTo>
                  <a:pt x="4755346" y="7887319"/>
                  <a:pt x="4766676" y="7916666"/>
                  <a:pt x="4766676" y="7952327"/>
                </a:cubicBezTo>
                <a:cubicBezTo>
                  <a:pt x="4766676" y="7987989"/>
                  <a:pt x="4755346" y="8017521"/>
                  <a:pt x="4732686" y="8040924"/>
                </a:cubicBezTo>
                <a:cubicBezTo>
                  <a:pt x="4710026" y="8064327"/>
                  <a:pt x="4681979" y="8076029"/>
                  <a:pt x="4648546" y="8076029"/>
                </a:cubicBezTo>
                <a:cubicBezTo>
                  <a:pt x="4615114" y="8076029"/>
                  <a:pt x="4587068" y="8064327"/>
                  <a:pt x="4564408" y="8040924"/>
                </a:cubicBezTo>
                <a:cubicBezTo>
                  <a:pt x="4541748" y="8017521"/>
                  <a:pt x="4530418" y="7987989"/>
                  <a:pt x="4530418" y="7952327"/>
                </a:cubicBezTo>
                <a:cubicBezTo>
                  <a:pt x="4530418" y="7916666"/>
                  <a:pt x="4541748" y="7887319"/>
                  <a:pt x="4564408" y="7864288"/>
                </a:cubicBezTo>
                <a:cubicBezTo>
                  <a:pt x="4587068" y="7841257"/>
                  <a:pt x="4615114" y="7829741"/>
                  <a:pt x="4648546" y="7829741"/>
                </a:cubicBezTo>
                <a:close/>
                <a:moveTo>
                  <a:pt x="1706941" y="7815253"/>
                </a:moveTo>
                <a:cubicBezTo>
                  <a:pt x="1739631" y="7815253"/>
                  <a:pt x="1767120" y="7825655"/>
                  <a:pt x="1789408" y="7846457"/>
                </a:cubicBezTo>
                <a:cubicBezTo>
                  <a:pt x="1811697" y="7867260"/>
                  <a:pt x="1825070" y="7893263"/>
                  <a:pt x="1829528" y="7924467"/>
                </a:cubicBezTo>
                <a:lnTo>
                  <a:pt x="1575439" y="7924467"/>
                </a:lnTo>
                <a:cubicBezTo>
                  <a:pt x="1582125" y="7893263"/>
                  <a:pt x="1596984" y="7867260"/>
                  <a:pt x="1620016" y="7846457"/>
                </a:cubicBezTo>
                <a:cubicBezTo>
                  <a:pt x="1643047" y="7825655"/>
                  <a:pt x="1672022" y="7815253"/>
                  <a:pt x="1706941" y="7815253"/>
                </a:cubicBezTo>
                <a:close/>
                <a:moveTo>
                  <a:pt x="3407811" y="7692667"/>
                </a:moveTo>
                <a:lnTo>
                  <a:pt x="3407811" y="8261023"/>
                </a:lnTo>
                <a:lnTo>
                  <a:pt x="3576089" y="8261023"/>
                </a:lnTo>
                <a:lnTo>
                  <a:pt x="3576089" y="7692667"/>
                </a:lnTo>
                <a:close/>
                <a:moveTo>
                  <a:pt x="4617342" y="7681522"/>
                </a:moveTo>
                <a:cubicBezTo>
                  <a:pt x="4569051" y="7681522"/>
                  <a:pt x="4525402" y="7693038"/>
                  <a:pt x="4486398" y="7716069"/>
                </a:cubicBezTo>
                <a:cubicBezTo>
                  <a:pt x="4447393" y="7739101"/>
                  <a:pt x="4416746" y="7771234"/>
                  <a:pt x="4394458" y="7812467"/>
                </a:cubicBezTo>
                <a:cubicBezTo>
                  <a:pt x="4372169" y="7853701"/>
                  <a:pt x="4361025" y="7900321"/>
                  <a:pt x="4361025" y="7952327"/>
                </a:cubicBezTo>
                <a:cubicBezTo>
                  <a:pt x="4361025" y="8004334"/>
                  <a:pt x="4372169" y="8050954"/>
                  <a:pt x="4394458" y="8092188"/>
                </a:cubicBezTo>
                <a:cubicBezTo>
                  <a:pt x="4416746" y="8133422"/>
                  <a:pt x="4447393" y="8165554"/>
                  <a:pt x="4486398" y="8188586"/>
                </a:cubicBezTo>
                <a:cubicBezTo>
                  <a:pt x="4525402" y="8211617"/>
                  <a:pt x="4569051" y="8223133"/>
                  <a:pt x="4617342" y="8223133"/>
                </a:cubicBezTo>
                <a:cubicBezTo>
                  <a:pt x="4649290" y="8223133"/>
                  <a:pt x="4678264" y="8217746"/>
                  <a:pt x="4704268" y="8206974"/>
                </a:cubicBezTo>
                <a:cubicBezTo>
                  <a:pt x="4730271" y="8196201"/>
                  <a:pt x="4749216" y="8184128"/>
                  <a:pt x="4761104" y="8170755"/>
                </a:cubicBezTo>
                <a:lnTo>
                  <a:pt x="4766676" y="8170755"/>
                </a:lnTo>
                <a:lnTo>
                  <a:pt x="4766676" y="8237620"/>
                </a:lnTo>
                <a:cubicBezTo>
                  <a:pt x="4766676" y="8271796"/>
                  <a:pt x="4756274" y="8299099"/>
                  <a:pt x="4735472" y="8319531"/>
                </a:cubicBezTo>
                <a:cubicBezTo>
                  <a:pt x="4714669" y="8339962"/>
                  <a:pt x="4686808" y="8350177"/>
                  <a:pt x="4651890" y="8350177"/>
                </a:cubicBezTo>
                <a:cubicBezTo>
                  <a:pt x="4619200" y="8350177"/>
                  <a:pt x="4594311" y="8342748"/>
                  <a:pt x="4577224" y="8327889"/>
                </a:cubicBezTo>
                <a:cubicBezTo>
                  <a:pt x="4560136" y="8313030"/>
                  <a:pt x="4549734" y="8296685"/>
                  <a:pt x="4546020" y="8278854"/>
                </a:cubicBezTo>
                <a:lnTo>
                  <a:pt x="4374398" y="8278854"/>
                </a:lnTo>
                <a:cubicBezTo>
                  <a:pt x="4375141" y="8307829"/>
                  <a:pt x="4384799" y="8339033"/>
                  <a:pt x="4403373" y="8372466"/>
                </a:cubicBezTo>
                <a:cubicBezTo>
                  <a:pt x="4421947" y="8405899"/>
                  <a:pt x="4451850" y="8434688"/>
                  <a:pt x="4493084" y="8458834"/>
                </a:cubicBezTo>
                <a:cubicBezTo>
                  <a:pt x="4534318" y="8482979"/>
                  <a:pt x="4587254" y="8495052"/>
                  <a:pt x="4651890" y="8495052"/>
                </a:cubicBezTo>
                <a:cubicBezTo>
                  <a:pt x="4740301" y="8495052"/>
                  <a:pt x="4809581" y="8471835"/>
                  <a:pt x="4859730" y="8425401"/>
                </a:cubicBezTo>
                <a:cubicBezTo>
                  <a:pt x="4909879" y="8378967"/>
                  <a:pt x="4934954" y="8316745"/>
                  <a:pt x="4934954" y="8238735"/>
                </a:cubicBezTo>
                <a:lnTo>
                  <a:pt x="4934954" y="7692667"/>
                </a:lnTo>
                <a:lnTo>
                  <a:pt x="4790078" y="7692667"/>
                </a:lnTo>
                <a:lnTo>
                  <a:pt x="4778934" y="7748388"/>
                </a:lnTo>
                <a:lnTo>
                  <a:pt x="4773362" y="7748388"/>
                </a:lnTo>
                <a:cubicBezTo>
                  <a:pt x="4736215" y="7703811"/>
                  <a:pt x="4684208" y="7681522"/>
                  <a:pt x="4617342" y="7681522"/>
                </a:cubicBezTo>
                <a:close/>
                <a:moveTo>
                  <a:pt x="4033565" y="7681522"/>
                </a:moveTo>
                <a:cubicBezTo>
                  <a:pt x="3994932" y="7681522"/>
                  <a:pt x="3962056" y="7687837"/>
                  <a:pt x="3934938" y="7700468"/>
                </a:cubicBezTo>
                <a:cubicBezTo>
                  <a:pt x="3907821" y="7713098"/>
                  <a:pt x="3887575" y="7727214"/>
                  <a:pt x="3874202" y="7742816"/>
                </a:cubicBezTo>
                <a:lnTo>
                  <a:pt x="3868630" y="7742816"/>
                </a:lnTo>
                <a:lnTo>
                  <a:pt x="3857486" y="7692667"/>
                </a:lnTo>
                <a:lnTo>
                  <a:pt x="3712610" y="7692667"/>
                </a:lnTo>
                <a:lnTo>
                  <a:pt x="3712610" y="8261023"/>
                </a:lnTo>
                <a:lnTo>
                  <a:pt x="3880888" y="8261023"/>
                </a:lnTo>
                <a:lnTo>
                  <a:pt x="3880888" y="7947870"/>
                </a:lnTo>
                <a:cubicBezTo>
                  <a:pt x="3880888" y="7916666"/>
                  <a:pt x="3890361" y="7891220"/>
                  <a:pt x="3909306" y="7871532"/>
                </a:cubicBezTo>
                <a:cubicBezTo>
                  <a:pt x="3928252" y="7851843"/>
                  <a:pt x="3953326" y="7842000"/>
                  <a:pt x="3984530" y="7842000"/>
                </a:cubicBezTo>
                <a:cubicBezTo>
                  <a:pt x="4015734" y="7842000"/>
                  <a:pt x="4040809" y="7851843"/>
                  <a:pt x="4059754" y="7871532"/>
                </a:cubicBezTo>
                <a:cubicBezTo>
                  <a:pt x="4078699" y="7891220"/>
                  <a:pt x="4088172" y="7916666"/>
                  <a:pt x="4088172" y="7947870"/>
                </a:cubicBezTo>
                <a:lnTo>
                  <a:pt x="4088172" y="8261023"/>
                </a:lnTo>
                <a:lnTo>
                  <a:pt x="4256450" y="8261023"/>
                </a:lnTo>
                <a:lnTo>
                  <a:pt x="4256450" y="7920009"/>
                </a:lnTo>
                <a:cubicBezTo>
                  <a:pt x="4256450" y="7872461"/>
                  <a:pt x="4246977" y="7830669"/>
                  <a:pt x="4228032" y="7794636"/>
                </a:cubicBezTo>
                <a:cubicBezTo>
                  <a:pt x="4209087" y="7758603"/>
                  <a:pt x="4182712" y="7730743"/>
                  <a:pt x="4148908" y="7711055"/>
                </a:cubicBezTo>
                <a:cubicBezTo>
                  <a:pt x="4115104" y="7691366"/>
                  <a:pt x="4076656" y="7681522"/>
                  <a:pt x="4033565" y="7681522"/>
                </a:cubicBezTo>
                <a:close/>
                <a:moveTo>
                  <a:pt x="3052490" y="7681522"/>
                </a:moveTo>
                <a:cubicBezTo>
                  <a:pt x="3013856" y="7681522"/>
                  <a:pt x="2980981" y="7687837"/>
                  <a:pt x="2953864" y="7700468"/>
                </a:cubicBezTo>
                <a:cubicBezTo>
                  <a:pt x="2926746" y="7713098"/>
                  <a:pt x="2906500" y="7727214"/>
                  <a:pt x="2893127" y="7742816"/>
                </a:cubicBezTo>
                <a:lnTo>
                  <a:pt x="2887555" y="7742816"/>
                </a:lnTo>
                <a:lnTo>
                  <a:pt x="2876411" y="7692667"/>
                </a:lnTo>
                <a:lnTo>
                  <a:pt x="2731536" y="7692667"/>
                </a:lnTo>
                <a:lnTo>
                  <a:pt x="2731536" y="8261023"/>
                </a:lnTo>
                <a:lnTo>
                  <a:pt x="2899814" y="8261023"/>
                </a:lnTo>
                <a:lnTo>
                  <a:pt x="2899814" y="7947870"/>
                </a:lnTo>
                <a:cubicBezTo>
                  <a:pt x="2899814" y="7916666"/>
                  <a:pt x="2909286" y="7891220"/>
                  <a:pt x="2928232" y="7871532"/>
                </a:cubicBezTo>
                <a:cubicBezTo>
                  <a:pt x="2947177" y="7851843"/>
                  <a:pt x="2972251" y="7842000"/>
                  <a:pt x="3003455" y="7842000"/>
                </a:cubicBezTo>
                <a:cubicBezTo>
                  <a:pt x="3034659" y="7842000"/>
                  <a:pt x="3059734" y="7851843"/>
                  <a:pt x="3078679" y="7871532"/>
                </a:cubicBezTo>
                <a:cubicBezTo>
                  <a:pt x="3097624" y="7891220"/>
                  <a:pt x="3107097" y="7916666"/>
                  <a:pt x="3107097" y="7947870"/>
                </a:cubicBezTo>
                <a:lnTo>
                  <a:pt x="3107097" y="8261023"/>
                </a:lnTo>
                <a:lnTo>
                  <a:pt x="3275375" y="8261023"/>
                </a:lnTo>
                <a:lnTo>
                  <a:pt x="3275375" y="7920009"/>
                </a:lnTo>
                <a:cubicBezTo>
                  <a:pt x="3275375" y="7872461"/>
                  <a:pt x="3265902" y="7830669"/>
                  <a:pt x="3246957" y="7794636"/>
                </a:cubicBezTo>
                <a:cubicBezTo>
                  <a:pt x="3228012" y="7758603"/>
                  <a:pt x="3201637" y="7730743"/>
                  <a:pt x="3167833" y="7711055"/>
                </a:cubicBezTo>
                <a:cubicBezTo>
                  <a:pt x="3134029" y="7691366"/>
                  <a:pt x="3095581" y="7681522"/>
                  <a:pt x="3052490" y="7681522"/>
                </a:cubicBezTo>
                <a:close/>
                <a:moveTo>
                  <a:pt x="2348059" y="7681522"/>
                </a:moveTo>
                <a:cubicBezTo>
                  <a:pt x="2299024" y="7681522"/>
                  <a:pt x="2256490" y="7690252"/>
                  <a:pt x="2220458" y="7707711"/>
                </a:cubicBezTo>
                <a:cubicBezTo>
                  <a:pt x="2184424" y="7725171"/>
                  <a:pt x="2156192" y="7748016"/>
                  <a:pt x="2135761" y="7776248"/>
                </a:cubicBezTo>
                <a:cubicBezTo>
                  <a:pt x="2115330" y="7804481"/>
                  <a:pt x="2103257" y="7834199"/>
                  <a:pt x="2099542" y="7865403"/>
                </a:cubicBezTo>
                <a:lnTo>
                  <a:pt x="2264477" y="7865403"/>
                </a:lnTo>
                <a:cubicBezTo>
                  <a:pt x="2270421" y="7852029"/>
                  <a:pt x="2280079" y="7840328"/>
                  <a:pt x="2293452" y="7830298"/>
                </a:cubicBezTo>
                <a:cubicBezTo>
                  <a:pt x="2306826" y="7820268"/>
                  <a:pt x="2325028" y="7815253"/>
                  <a:pt x="2348059" y="7815253"/>
                </a:cubicBezTo>
                <a:cubicBezTo>
                  <a:pt x="2373320" y="7815253"/>
                  <a:pt x="2393936" y="7823240"/>
                  <a:pt x="2409910" y="7839213"/>
                </a:cubicBezTo>
                <a:cubicBezTo>
                  <a:pt x="2425883" y="7855187"/>
                  <a:pt x="2433870" y="7875432"/>
                  <a:pt x="2433870" y="7899950"/>
                </a:cubicBezTo>
                <a:lnTo>
                  <a:pt x="2433870" y="7909979"/>
                </a:lnTo>
                <a:lnTo>
                  <a:pt x="2309054" y="7909979"/>
                </a:lnTo>
                <a:cubicBezTo>
                  <a:pt x="2233273" y="7909979"/>
                  <a:pt x="2175323" y="7927067"/>
                  <a:pt x="2135204" y="7961243"/>
                </a:cubicBezTo>
                <a:cubicBezTo>
                  <a:pt x="2095085" y="7995419"/>
                  <a:pt x="2075025" y="8040738"/>
                  <a:pt x="2075025" y="8097203"/>
                </a:cubicBezTo>
                <a:cubicBezTo>
                  <a:pt x="2075025" y="8129893"/>
                  <a:pt x="2083383" y="8159425"/>
                  <a:pt x="2100100" y="8185800"/>
                </a:cubicBezTo>
                <a:cubicBezTo>
                  <a:pt x="2116816" y="8212174"/>
                  <a:pt x="2140962" y="8233163"/>
                  <a:pt x="2172537" y="8248765"/>
                </a:cubicBezTo>
                <a:cubicBezTo>
                  <a:pt x="2204112" y="8264367"/>
                  <a:pt x="2241074" y="8272167"/>
                  <a:pt x="2283422" y="8272167"/>
                </a:cubicBezTo>
                <a:cubicBezTo>
                  <a:pt x="2319084" y="8272167"/>
                  <a:pt x="2350845" y="8266038"/>
                  <a:pt x="2378706" y="8253779"/>
                </a:cubicBezTo>
                <a:cubicBezTo>
                  <a:pt x="2406566" y="8241521"/>
                  <a:pt x="2426812" y="8227590"/>
                  <a:pt x="2439442" y="8211988"/>
                </a:cubicBezTo>
                <a:lnTo>
                  <a:pt x="2445014" y="8211988"/>
                </a:lnTo>
                <a:lnTo>
                  <a:pt x="2456158" y="8261023"/>
                </a:lnTo>
                <a:lnTo>
                  <a:pt x="2602148" y="8261023"/>
                </a:lnTo>
                <a:lnTo>
                  <a:pt x="2602148" y="7899950"/>
                </a:lnTo>
                <a:cubicBezTo>
                  <a:pt x="2602148" y="7859087"/>
                  <a:pt x="2591747" y="7822126"/>
                  <a:pt x="2570944" y="7789064"/>
                </a:cubicBezTo>
                <a:cubicBezTo>
                  <a:pt x="2550142" y="7756003"/>
                  <a:pt x="2520609" y="7729814"/>
                  <a:pt x="2482347" y="7710497"/>
                </a:cubicBezTo>
                <a:cubicBezTo>
                  <a:pt x="2444086" y="7691181"/>
                  <a:pt x="2399322" y="7681522"/>
                  <a:pt x="2348059" y="7681522"/>
                </a:cubicBezTo>
                <a:close/>
                <a:moveTo>
                  <a:pt x="1706941" y="7681522"/>
                </a:moveTo>
                <a:cubicBezTo>
                  <a:pt x="1650477" y="7681522"/>
                  <a:pt x="1599584" y="7694338"/>
                  <a:pt x="1554265" y="7719970"/>
                </a:cubicBezTo>
                <a:cubicBezTo>
                  <a:pt x="1508945" y="7745602"/>
                  <a:pt x="1473283" y="7780892"/>
                  <a:pt x="1447280" y="7825840"/>
                </a:cubicBezTo>
                <a:cubicBezTo>
                  <a:pt x="1421276" y="7870789"/>
                  <a:pt x="1408275" y="7921124"/>
                  <a:pt x="1408275" y="7976845"/>
                </a:cubicBezTo>
                <a:cubicBezTo>
                  <a:pt x="1408275" y="8032566"/>
                  <a:pt x="1421276" y="8082901"/>
                  <a:pt x="1447280" y="8127849"/>
                </a:cubicBezTo>
                <a:cubicBezTo>
                  <a:pt x="1473283" y="8172798"/>
                  <a:pt x="1508945" y="8208088"/>
                  <a:pt x="1554265" y="8233720"/>
                </a:cubicBezTo>
                <a:cubicBezTo>
                  <a:pt x="1599584" y="8259352"/>
                  <a:pt x="1650477" y="8272167"/>
                  <a:pt x="1706941" y="8272167"/>
                </a:cubicBezTo>
                <a:cubicBezTo>
                  <a:pt x="1759690" y="8272167"/>
                  <a:pt x="1805567" y="8262138"/>
                  <a:pt x="1844572" y="8242078"/>
                </a:cubicBezTo>
                <a:cubicBezTo>
                  <a:pt x="1883577" y="8222019"/>
                  <a:pt x="1914224" y="8198244"/>
                  <a:pt x="1936512" y="8170755"/>
                </a:cubicBezTo>
                <a:cubicBezTo>
                  <a:pt x="1958801" y="8143266"/>
                  <a:pt x="1973660" y="8116891"/>
                  <a:pt x="1981089" y="8091631"/>
                </a:cubicBezTo>
                <a:lnTo>
                  <a:pt x="1811697" y="8091631"/>
                </a:lnTo>
                <a:cubicBezTo>
                  <a:pt x="1802781" y="8102032"/>
                  <a:pt x="1789408" y="8112062"/>
                  <a:pt x="1771578" y="8121720"/>
                </a:cubicBezTo>
                <a:cubicBezTo>
                  <a:pt x="1753747" y="8131379"/>
                  <a:pt x="1732201" y="8136207"/>
                  <a:pt x="1706941" y="8136207"/>
                </a:cubicBezTo>
                <a:cubicBezTo>
                  <a:pt x="1672765" y="8136207"/>
                  <a:pt x="1643419" y="8125620"/>
                  <a:pt x="1618901" y="8104447"/>
                </a:cubicBezTo>
                <a:cubicBezTo>
                  <a:pt x="1594384" y="8083272"/>
                  <a:pt x="1579896" y="8057083"/>
                  <a:pt x="1575439" y="8025879"/>
                </a:cubicBezTo>
                <a:lnTo>
                  <a:pt x="1990005" y="8025879"/>
                </a:lnTo>
                <a:cubicBezTo>
                  <a:pt x="1993720" y="8008792"/>
                  <a:pt x="1995577" y="7990218"/>
                  <a:pt x="1995577" y="7970158"/>
                </a:cubicBezTo>
                <a:cubicBezTo>
                  <a:pt x="1995577" y="7916666"/>
                  <a:pt x="1982947" y="7867817"/>
                  <a:pt x="1957687" y="7823611"/>
                </a:cubicBezTo>
                <a:cubicBezTo>
                  <a:pt x="1932426" y="7779406"/>
                  <a:pt x="1897693" y="7744673"/>
                  <a:pt x="1853488" y="7719413"/>
                </a:cubicBezTo>
                <a:cubicBezTo>
                  <a:pt x="1809282" y="7694153"/>
                  <a:pt x="1760433" y="7681522"/>
                  <a:pt x="1706941" y="7681522"/>
                </a:cubicBezTo>
                <a:close/>
                <a:moveTo>
                  <a:pt x="1127383" y="7480926"/>
                </a:moveTo>
                <a:lnTo>
                  <a:pt x="1127383" y="8261023"/>
                </a:lnTo>
                <a:lnTo>
                  <a:pt x="1295661" y="8261023"/>
                </a:lnTo>
                <a:lnTo>
                  <a:pt x="1295661" y="7480926"/>
                </a:lnTo>
                <a:close/>
                <a:moveTo>
                  <a:pt x="668802" y="7469782"/>
                </a:moveTo>
                <a:cubicBezTo>
                  <a:pt x="598964" y="7469782"/>
                  <a:pt x="535071" y="7487055"/>
                  <a:pt x="477120" y="7521602"/>
                </a:cubicBezTo>
                <a:cubicBezTo>
                  <a:pt x="419170" y="7556149"/>
                  <a:pt x="373479" y="7603884"/>
                  <a:pt x="340046" y="7664806"/>
                </a:cubicBezTo>
                <a:cubicBezTo>
                  <a:pt x="306613" y="7725728"/>
                  <a:pt x="289897" y="7794451"/>
                  <a:pt x="289897" y="7870975"/>
                </a:cubicBezTo>
                <a:cubicBezTo>
                  <a:pt x="289897" y="7947498"/>
                  <a:pt x="306613" y="8016221"/>
                  <a:pt x="340046" y="8077143"/>
                </a:cubicBezTo>
                <a:cubicBezTo>
                  <a:pt x="373479" y="8138065"/>
                  <a:pt x="419170" y="8185800"/>
                  <a:pt x="477120" y="8220347"/>
                </a:cubicBezTo>
                <a:cubicBezTo>
                  <a:pt x="535071" y="8254894"/>
                  <a:pt x="598964" y="8272167"/>
                  <a:pt x="668802" y="8272167"/>
                </a:cubicBezTo>
                <a:cubicBezTo>
                  <a:pt x="738639" y="8272167"/>
                  <a:pt x="799189" y="8256566"/>
                  <a:pt x="850453" y="8225362"/>
                </a:cubicBezTo>
                <a:cubicBezTo>
                  <a:pt x="901716" y="8194158"/>
                  <a:pt x="941836" y="8155153"/>
                  <a:pt x="970811" y="8108347"/>
                </a:cubicBezTo>
                <a:cubicBezTo>
                  <a:pt x="999786" y="8061541"/>
                  <a:pt x="1017988" y="8013992"/>
                  <a:pt x="1025418" y="7965701"/>
                </a:cubicBezTo>
                <a:lnTo>
                  <a:pt x="847110" y="7965701"/>
                </a:lnTo>
                <a:cubicBezTo>
                  <a:pt x="839680" y="7999876"/>
                  <a:pt x="820735" y="8030709"/>
                  <a:pt x="790274" y="8058198"/>
                </a:cubicBezTo>
                <a:cubicBezTo>
                  <a:pt x="759813" y="8085687"/>
                  <a:pt x="719322" y="8099432"/>
                  <a:pt x="668802" y="8099432"/>
                </a:cubicBezTo>
                <a:cubicBezTo>
                  <a:pt x="631654" y="8099432"/>
                  <a:pt x="597850" y="8089959"/>
                  <a:pt x="567389" y="8071014"/>
                </a:cubicBezTo>
                <a:cubicBezTo>
                  <a:pt x="536928" y="8052068"/>
                  <a:pt x="512782" y="8025322"/>
                  <a:pt x="494951" y="7990775"/>
                </a:cubicBezTo>
                <a:cubicBezTo>
                  <a:pt x="477120" y="7956228"/>
                  <a:pt x="468205" y="7916294"/>
                  <a:pt x="468205" y="7870975"/>
                </a:cubicBezTo>
                <a:cubicBezTo>
                  <a:pt x="468205" y="7825655"/>
                  <a:pt x="477120" y="7785721"/>
                  <a:pt x="494951" y="7751174"/>
                </a:cubicBezTo>
                <a:cubicBezTo>
                  <a:pt x="512782" y="7716627"/>
                  <a:pt x="536928" y="7689880"/>
                  <a:pt x="567389" y="7670935"/>
                </a:cubicBezTo>
                <a:cubicBezTo>
                  <a:pt x="597850" y="7651990"/>
                  <a:pt x="631654" y="7642517"/>
                  <a:pt x="668802" y="7642517"/>
                </a:cubicBezTo>
                <a:cubicBezTo>
                  <a:pt x="717093" y="7642517"/>
                  <a:pt x="756655" y="7655705"/>
                  <a:pt x="787488" y="7682079"/>
                </a:cubicBezTo>
                <a:cubicBezTo>
                  <a:pt x="818320" y="7708454"/>
                  <a:pt x="838194" y="7737986"/>
                  <a:pt x="847110" y="7770676"/>
                </a:cubicBezTo>
                <a:lnTo>
                  <a:pt x="1025418" y="7770676"/>
                </a:lnTo>
                <a:cubicBezTo>
                  <a:pt x="1016502" y="7723127"/>
                  <a:pt x="997371" y="7676322"/>
                  <a:pt x="968025" y="7630259"/>
                </a:cubicBezTo>
                <a:cubicBezTo>
                  <a:pt x="938678" y="7584196"/>
                  <a:pt x="898559" y="7545934"/>
                  <a:pt x="847667" y="7515473"/>
                </a:cubicBezTo>
                <a:cubicBezTo>
                  <a:pt x="796775" y="7485012"/>
                  <a:pt x="737153" y="7469782"/>
                  <a:pt x="668802" y="7469782"/>
                </a:cubicBezTo>
                <a:close/>
                <a:moveTo>
                  <a:pt x="3404467" y="7464209"/>
                </a:moveTo>
                <a:lnTo>
                  <a:pt x="3404467" y="7610199"/>
                </a:lnTo>
                <a:lnTo>
                  <a:pt x="3580546" y="7610199"/>
                </a:lnTo>
                <a:lnTo>
                  <a:pt x="3580546" y="7464209"/>
                </a:lnTo>
                <a:close/>
                <a:moveTo>
                  <a:pt x="523926" y="6611531"/>
                </a:moveTo>
                <a:lnTo>
                  <a:pt x="657657" y="6756406"/>
                </a:lnTo>
                <a:cubicBezTo>
                  <a:pt x="647999" y="6764579"/>
                  <a:pt x="632583" y="6772194"/>
                  <a:pt x="611409" y="6779252"/>
                </a:cubicBezTo>
                <a:cubicBezTo>
                  <a:pt x="590234" y="6786310"/>
                  <a:pt x="566646" y="6789839"/>
                  <a:pt x="540643" y="6789839"/>
                </a:cubicBezTo>
                <a:cubicBezTo>
                  <a:pt x="510925" y="6789839"/>
                  <a:pt x="487707" y="6782596"/>
                  <a:pt x="470991" y="6768108"/>
                </a:cubicBezTo>
                <a:cubicBezTo>
                  <a:pt x="454275" y="6753621"/>
                  <a:pt x="445917" y="6734861"/>
                  <a:pt x="445917" y="6711829"/>
                </a:cubicBezTo>
                <a:cubicBezTo>
                  <a:pt x="445917" y="6691027"/>
                  <a:pt x="450374" y="6674311"/>
                  <a:pt x="459290" y="6661681"/>
                </a:cubicBezTo>
                <a:cubicBezTo>
                  <a:pt x="468205" y="6649050"/>
                  <a:pt x="480464" y="6637906"/>
                  <a:pt x="496066" y="6628248"/>
                </a:cubicBezTo>
                <a:close/>
                <a:moveTo>
                  <a:pt x="551787" y="6271632"/>
                </a:moveTo>
                <a:cubicBezTo>
                  <a:pt x="574075" y="6271632"/>
                  <a:pt x="591720" y="6277761"/>
                  <a:pt x="604722" y="6290020"/>
                </a:cubicBezTo>
                <a:cubicBezTo>
                  <a:pt x="617724" y="6302278"/>
                  <a:pt x="624224" y="6318438"/>
                  <a:pt x="624224" y="6338497"/>
                </a:cubicBezTo>
                <a:cubicBezTo>
                  <a:pt x="624224" y="6354099"/>
                  <a:pt x="620510" y="6367101"/>
                  <a:pt x="613080" y="6377502"/>
                </a:cubicBezTo>
                <a:cubicBezTo>
                  <a:pt x="605651" y="6387903"/>
                  <a:pt x="594506" y="6397190"/>
                  <a:pt x="579647" y="6405363"/>
                </a:cubicBezTo>
                <a:lnTo>
                  <a:pt x="540643" y="6427651"/>
                </a:lnTo>
                <a:lnTo>
                  <a:pt x="512782" y="6399790"/>
                </a:lnTo>
                <a:cubicBezTo>
                  <a:pt x="501638" y="6388646"/>
                  <a:pt x="493280" y="6378802"/>
                  <a:pt x="487707" y="6370258"/>
                </a:cubicBezTo>
                <a:cubicBezTo>
                  <a:pt x="482135" y="6361714"/>
                  <a:pt x="479349" y="6351127"/>
                  <a:pt x="479349" y="6338497"/>
                </a:cubicBezTo>
                <a:cubicBezTo>
                  <a:pt x="479349" y="6318438"/>
                  <a:pt x="485850" y="6302278"/>
                  <a:pt x="498852" y="6290020"/>
                </a:cubicBezTo>
                <a:cubicBezTo>
                  <a:pt x="511853" y="6277761"/>
                  <a:pt x="529498" y="6271632"/>
                  <a:pt x="551787" y="6271632"/>
                </a:cubicBezTo>
                <a:close/>
                <a:moveTo>
                  <a:pt x="551787" y="6126756"/>
                </a:moveTo>
                <a:cubicBezTo>
                  <a:pt x="506467" y="6126756"/>
                  <a:pt x="466533" y="6135486"/>
                  <a:pt x="431986" y="6152945"/>
                </a:cubicBezTo>
                <a:cubicBezTo>
                  <a:pt x="397439" y="6170405"/>
                  <a:pt x="370693" y="6193993"/>
                  <a:pt x="351748" y="6223711"/>
                </a:cubicBezTo>
                <a:cubicBezTo>
                  <a:pt x="332802" y="6253429"/>
                  <a:pt x="323330" y="6286119"/>
                  <a:pt x="323330" y="6321781"/>
                </a:cubicBezTo>
                <a:cubicBezTo>
                  <a:pt x="323330" y="6354470"/>
                  <a:pt x="328345" y="6380660"/>
                  <a:pt x="338374" y="6400348"/>
                </a:cubicBezTo>
                <a:cubicBezTo>
                  <a:pt x="348404" y="6420036"/>
                  <a:pt x="363821" y="6441024"/>
                  <a:pt x="384623" y="6463313"/>
                </a:cubicBezTo>
                <a:lnTo>
                  <a:pt x="423628" y="6505661"/>
                </a:lnTo>
                <a:lnTo>
                  <a:pt x="379051" y="6539094"/>
                </a:lnTo>
                <a:cubicBezTo>
                  <a:pt x="346361" y="6562868"/>
                  <a:pt x="322401" y="6587571"/>
                  <a:pt x="307171" y="6613203"/>
                </a:cubicBezTo>
                <a:cubicBezTo>
                  <a:pt x="291940" y="6638835"/>
                  <a:pt x="284325" y="6673568"/>
                  <a:pt x="284325" y="6717402"/>
                </a:cubicBezTo>
                <a:cubicBezTo>
                  <a:pt x="284325" y="6757521"/>
                  <a:pt x="294540" y="6793554"/>
                  <a:pt x="314972" y="6825501"/>
                </a:cubicBezTo>
                <a:cubicBezTo>
                  <a:pt x="335403" y="6857448"/>
                  <a:pt x="365306" y="6882708"/>
                  <a:pt x="404683" y="6901282"/>
                </a:cubicBezTo>
                <a:cubicBezTo>
                  <a:pt x="444059" y="6919855"/>
                  <a:pt x="491236" y="6929142"/>
                  <a:pt x="546215" y="6929142"/>
                </a:cubicBezTo>
                <a:cubicBezTo>
                  <a:pt x="585591" y="6929142"/>
                  <a:pt x="624224" y="6921713"/>
                  <a:pt x="662115" y="6906854"/>
                </a:cubicBezTo>
                <a:cubicBezTo>
                  <a:pt x="700005" y="6891995"/>
                  <a:pt x="730095" y="6875279"/>
                  <a:pt x="752383" y="6856705"/>
                </a:cubicBezTo>
                <a:lnTo>
                  <a:pt x="808105" y="6917998"/>
                </a:lnTo>
                <a:lnTo>
                  <a:pt x="1003129" y="6917998"/>
                </a:lnTo>
                <a:lnTo>
                  <a:pt x="858254" y="6767551"/>
                </a:lnTo>
                <a:cubicBezTo>
                  <a:pt x="878313" y="6746748"/>
                  <a:pt x="896330" y="6716473"/>
                  <a:pt x="912303" y="6676725"/>
                </a:cubicBezTo>
                <a:cubicBezTo>
                  <a:pt x="928277" y="6636977"/>
                  <a:pt x="936264" y="6594815"/>
                  <a:pt x="936264" y="6550238"/>
                </a:cubicBezTo>
                <a:lnTo>
                  <a:pt x="785816" y="6550238"/>
                </a:lnTo>
                <a:cubicBezTo>
                  <a:pt x="785816" y="6568812"/>
                  <a:pt x="782287" y="6587943"/>
                  <a:pt x="775229" y="6607631"/>
                </a:cubicBezTo>
                <a:cubicBezTo>
                  <a:pt x="768171" y="6627319"/>
                  <a:pt x="760556" y="6643478"/>
                  <a:pt x="752383" y="6656108"/>
                </a:cubicBezTo>
                <a:lnTo>
                  <a:pt x="635369" y="6533521"/>
                </a:lnTo>
                <a:lnTo>
                  <a:pt x="696662" y="6488945"/>
                </a:lnTo>
                <a:cubicBezTo>
                  <a:pt x="721179" y="6471114"/>
                  <a:pt x="741239" y="6449754"/>
                  <a:pt x="756841" y="6424865"/>
                </a:cubicBezTo>
                <a:cubicBezTo>
                  <a:pt x="772443" y="6399976"/>
                  <a:pt x="780244" y="6367472"/>
                  <a:pt x="780244" y="6327353"/>
                </a:cubicBezTo>
                <a:cubicBezTo>
                  <a:pt x="780244" y="6290206"/>
                  <a:pt x="770771" y="6256401"/>
                  <a:pt x="751826" y="6225940"/>
                </a:cubicBezTo>
                <a:cubicBezTo>
                  <a:pt x="732881" y="6195479"/>
                  <a:pt x="706135" y="6171333"/>
                  <a:pt x="671588" y="6153503"/>
                </a:cubicBezTo>
                <a:cubicBezTo>
                  <a:pt x="637040" y="6135672"/>
                  <a:pt x="597107" y="6126756"/>
                  <a:pt x="551787" y="6126756"/>
                </a:cubicBezTo>
                <a:close/>
                <a:moveTo>
                  <a:pt x="4277576" y="5161017"/>
                </a:moveTo>
                <a:cubicBezTo>
                  <a:pt x="4313981" y="5161017"/>
                  <a:pt x="4344628" y="5174018"/>
                  <a:pt x="4369516" y="5200022"/>
                </a:cubicBezTo>
                <a:cubicBezTo>
                  <a:pt x="4394406" y="5226025"/>
                  <a:pt x="4406850" y="5259458"/>
                  <a:pt x="4406850" y="5300320"/>
                </a:cubicBezTo>
                <a:cubicBezTo>
                  <a:pt x="4406850" y="5341182"/>
                  <a:pt x="4394405" y="5374615"/>
                  <a:pt x="4369516" y="5400618"/>
                </a:cubicBezTo>
                <a:cubicBezTo>
                  <a:pt x="4344628" y="5426621"/>
                  <a:pt x="4313981" y="5439623"/>
                  <a:pt x="4277576" y="5439623"/>
                </a:cubicBezTo>
                <a:cubicBezTo>
                  <a:pt x="4241172" y="5439623"/>
                  <a:pt x="4210525" y="5426621"/>
                  <a:pt x="4185636" y="5400618"/>
                </a:cubicBezTo>
                <a:cubicBezTo>
                  <a:pt x="4160748" y="5374615"/>
                  <a:pt x="4148303" y="5341182"/>
                  <a:pt x="4148303" y="5300320"/>
                </a:cubicBezTo>
                <a:cubicBezTo>
                  <a:pt x="4148303" y="5259458"/>
                  <a:pt x="4160748" y="5226025"/>
                  <a:pt x="4185636" y="5200022"/>
                </a:cubicBezTo>
                <a:cubicBezTo>
                  <a:pt x="4210526" y="5174018"/>
                  <a:pt x="4241172" y="5161017"/>
                  <a:pt x="4277576" y="5161017"/>
                </a:cubicBezTo>
                <a:close/>
                <a:moveTo>
                  <a:pt x="1581497" y="5153216"/>
                </a:moveTo>
                <a:cubicBezTo>
                  <a:pt x="1614929" y="5153216"/>
                  <a:pt x="1642976" y="5164732"/>
                  <a:pt x="1665636" y="5187763"/>
                </a:cubicBezTo>
                <a:cubicBezTo>
                  <a:pt x="1688296" y="5210794"/>
                  <a:pt x="1699626" y="5240141"/>
                  <a:pt x="1699626" y="5275802"/>
                </a:cubicBezTo>
                <a:cubicBezTo>
                  <a:pt x="1699626" y="5311464"/>
                  <a:pt x="1688296" y="5340996"/>
                  <a:pt x="1665636" y="5364399"/>
                </a:cubicBezTo>
                <a:cubicBezTo>
                  <a:pt x="1642976" y="5387802"/>
                  <a:pt x="1614929" y="5399504"/>
                  <a:pt x="1581497" y="5399504"/>
                </a:cubicBezTo>
                <a:cubicBezTo>
                  <a:pt x="1548064" y="5399504"/>
                  <a:pt x="1520018" y="5387802"/>
                  <a:pt x="1497358" y="5364399"/>
                </a:cubicBezTo>
                <a:cubicBezTo>
                  <a:pt x="1474698" y="5340996"/>
                  <a:pt x="1463368" y="5311464"/>
                  <a:pt x="1463368" y="5275802"/>
                </a:cubicBezTo>
                <a:cubicBezTo>
                  <a:pt x="1463368" y="5240141"/>
                  <a:pt x="1474698" y="5210794"/>
                  <a:pt x="1497358" y="5187763"/>
                </a:cubicBezTo>
                <a:cubicBezTo>
                  <a:pt x="1520018" y="5164732"/>
                  <a:pt x="1548064" y="5153216"/>
                  <a:pt x="1581497" y="5153216"/>
                </a:cubicBezTo>
                <a:close/>
                <a:moveTo>
                  <a:pt x="2268916" y="5138728"/>
                </a:moveTo>
                <a:cubicBezTo>
                  <a:pt x="2301606" y="5138728"/>
                  <a:pt x="2329095" y="5149130"/>
                  <a:pt x="2351384" y="5169932"/>
                </a:cubicBezTo>
                <a:cubicBezTo>
                  <a:pt x="2373672" y="5190735"/>
                  <a:pt x="2387045" y="5216738"/>
                  <a:pt x="2391502" y="5247942"/>
                </a:cubicBezTo>
                <a:lnTo>
                  <a:pt x="2137414" y="5247942"/>
                </a:lnTo>
                <a:cubicBezTo>
                  <a:pt x="2144100" y="5216738"/>
                  <a:pt x="2158959" y="5190735"/>
                  <a:pt x="2181991" y="5169932"/>
                </a:cubicBezTo>
                <a:cubicBezTo>
                  <a:pt x="2205022" y="5149130"/>
                  <a:pt x="2233997" y="5138728"/>
                  <a:pt x="2268916" y="5138728"/>
                </a:cubicBezTo>
                <a:close/>
                <a:moveTo>
                  <a:pt x="3703086" y="5016141"/>
                </a:moveTo>
                <a:lnTo>
                  <a:pt x="3703086" y="5584498"/>
                </a:lnTo>
                <a:lnTo>
                  <a:pt x="3871364" y="5584498"/>
                </a:lnTo>
                <a:lnTo>
                  <a:pt x="3871364" y="5016141"/>
                </a:lnTo>
                <a:close/>
                <a:moveTo>
                  <a:pt x="5005116" y="5004997"/>
                </a:moveTo>
                <a:cubicBezTo>
                  <a:pt x="4966482" y="5004997"/>
                  <a:pt x="4933606" y="5011312"/>
                  <a:pt x="4906488" y="5023942"/>
                </a:cubicBezTo>
                <a:cubicBezTo>
                  <a:pt x="4879370" y="5036573"/>
                  <a:pt x="4859126" y="5050689"/>
                  <a:pt x="4845752" y="5066291"/>
                </a:cubicBezTo>
                <a:lnTo>
                  <a:pt x="4840180" y="5066291"/>
                </a:lnTo>
                <a:lnTo>
                  <a:pt x="4829036" y="5016141"/>
                </a:lnTo>
                <a:lnTo>
                  <a:pt x="4684160" y="5016141"/>
                </a:lnTo>
                <a:lnTo>
                  <a:pt x="4684160" y="5584498"/>
                </a:lnTo>
                <a:lnTo>
                  <a:pt x="4852439" y="5584498"/>
                </a:lnTo>
                <a:lnTo>
                  <a:pt x="4852439" y="5271345"/>
                </a:lnTo>
                <a:cubicBezTo>
                  <a:pt x="4852439" y="5240141"/>
                  <a:pt x="4861912" y="5214695"/>
                  <a:pt x="4880857" y="5195007"/>
                </a:cubicBezTo>
                <a:cubicBezTo>
                  <a:pt x="4899802" y="5175319"/>
                  <a:pt x="4924876" y="5165474"/>
                  <a:pt x="4956080" y="5165474"/>
                </a:cubicBezTo>
                <a:cubicBezTo>
                  <a:pt x="4987284" y="5165474"/>
                  <a:pt x="5012359" y="5175319"/>
                  <a:pt x="5031304" y="5195007"/>
                </a:cubicBezTo>
                <a:cubicBezTo>
                  <a:pt x="5050249" y="5214695"/>
                  <a:pt x="5059722" y="5240141"/>
                  <a:pt x="5059722" y="5271345"/>
                </a:cubicBezTo>
                <a:lnTo>
                  <a:pt x="5059722" y="5584498"/>
                </a:lnTo>
                <a:lnTo>
                  <a:pt x="5228000" y="5584498"/>
                </a:lnTo>
                <a:lnTo>
                  <a:pt x="5228000" y="5243484"/>
                </a:lnTo>
                <a:cubicBezTo>
                  <a:pt x="5228000" y="5195935"/>
                  <a:pt x="5218528" y="5154144"/>
                  <a:pt x="5199582" y="5118111"/>
                </a:cubicBezTo>
                <a:cubicBezTo>
                  <a:pt x="5180637" y="5082078"/>
                  <a:pt x="5154262" y="5054218"/>
                  <a:pt x="5120458" y="5034529"/>
                </a:cubicBezTo>
                <a:cubicBezTo>
                  <a:pt x="5086654" y="5014841"/>
                  <a:pt x="5048206" y="5004997"/>
                  <a:pt x="5005116" y="5004997"/>
                </a:cubicBezTo>
                <a:close/>
                <a:moveTo>
                  <a:pt x="4277576" y="5004997"/>
                </a:moveTo>
                <a:cubicBezTo>
                  <a:pt x="4221112" y="5004997"/>
                  <a:pt x="4170220" y="5017813"/>
                  <a:pt x="4124900" y="5043445"/>
                </a:cubicBezTo>
                <a:cubicBezTo>
                  <a:pt x="4079580" y="5069077"/>
                  <a:pt x="4044104" y="5104367"/>
                  <a:pt x="4018472" y="5149315"/>
                </a:cubicBezTo>
                <a:cubicBezTo>
                  <a:pt x="3992841" y="5194264"/>
                  <a:pt x="3980025" y="5244599"/>
                  <a:pt x="3980025" y="5300320"/>
                </a:cubicBezTo>
                <a:cubicBezTo>
                  <a:pt x="3980025" y="5356041"/>
                  <a:pt x="3992841" y="5406376"/>
                  <a:pt x="4018472" y="5451324"/>
                </a:cubicBezTo>
                <a:cubicBezTo>
                  <a:pt x="4044104" y="5496273"/>
                  <a:pt x="4079580" y="5531563"/>
                  <a:pt x="4124900" y="5557195"/>
                </a:cubicBezTo>
                <a:cubicBezTo>
                  <a:pt x="4170220" y="5582827"/>
                  <a:pt x="4221112" y="5595642"/>
                  <a:pt x="4277576" y="5595642"/>
                </a:cubicBezTo>
                <a:cubicBezTo>
                  <a:pt x="4334040" y="5595642"/>
                  <a:pt x="4384932" y="5582827"/>
                  <a:pt x="4430252" y="5557195"/>
                </a:cubicBezTo>
                <a:cubicBezTo>
                  <a:pt x="4475572" y="5531563"/>
                  <a:pt x="4511048" y="5496273"/>
                  <a:pt x="4536680" y="5451324"/>
                </a:cubicBezTo>
                <a:cubicBezTo>
                  <a:pt x="4562312" y="5406376"/>
                  <a:pt x="4575128" y="5356041"/>
                  <a:pt x="4575128" y="5300320"/>
                </a:cubicBezTo>
                <a:cubicBezTo>
                  <a:pt x="4575128" y="5244599"/>
                  <a:pt x="4562312" y="5194264"/>
                  <a:pt x="4536680" y="5149315"/>
                </a:cubicBezTo>
                <a:cubicBezTo>
                  <a:pt x="4511048" y="5104367"/>
                  <a:pt x="4475572" y="5069077"/>
                  <a:pt x="4430252" y="5043445"/>
                </a:cubicBezTo>
                <a:cubicBezTo>
                  <a:pt x="4384933" y="5017813"/>
                  <a:pt x="4334040" y="5004997"/>
                  <a:pt x="4277576" y="5004997"/>
                </a:cubicBezTo>
                <a:close/>
                <a:moveTo>
                  <a:pt x="2878830" y="5004997"/>
                </a:moveTo>
                <a:cubicBezTo>
                  <a:pt x="2826081" y="5004997"/>
                  <a:pt x="2780761" y="5013170"/>
                  <a:pt x="2742870" y="5029515"/>
                </a:cubicBezTo>
                <a:cubicBezTo>
                  <a:pt x="2704980" y="5045859"/>
                  <a:pt x="2676376" y="5067776"/>
                  <a:pt x="2657060" y="5095266"/>
                </a:cubicBezTo>
                <a:cubicBezTo>
                  <a:pt x="2637743" y="5122755"/>
                  <a:pt x="2628084" y="5152844"/>
                  <a:pt x="2628084" y="5185534"/>
                </a:cubicBezTo>
                <a:cubicBezTo>
                  <a:pt x="2628084" y="5278403"/>
                  <a:pt x="2693092" y="5334867"/>
                  <a:pt x="2823109" y="5354927"/>
                </a:cubicBezTo>
                <a:lnTo>
                  <a:pt x="2907805" y="5368300"/>
                </a:lnTo>
                <a:cubicBezTo>
                  <a:pt x="2932322" y="5372014"/>
                  <a:pt x="2949410" y="5377958"/>
                  <a:pt x="2959069" y="5386130"/>
                </a:cubicBezTo>
                <a:cubicBezTo>
                  <a:pt x="2968727" y="5394303"/>
                  <a:pt x="2973556" y="5405447"/>
                  <a:pt x="2973556" y="5419563"/>
                </a:cubicBezTo>
                <a:cubicBezTo>
                  <a:pt x="2973556" y="5432936"/>
                  <a:pt x="2966312" y="5444266"/>
                  <a:pt x="2951825" y="5453553"/>
                </a:cubicBezTo>
                <a:cubicBezTo>
                  <a:pt x="2937338" y="5462840"/>
                  <a:pt x="2914863" y="5467483"/>
                  <a:pt x="2884402" y="5467483"/>
                </a:cubicBezTo>
                <a:cubicBezTo>
                  <a:pt x="2853198" y="5467483"/>
                  <a:pt x="2829610" y="5461354"/>
                  <a:pt x="2813636" y="5449096"/>
                </a:cubicBezTo>
                <a:cubicBezTo>
                  <a:pt x="2797663" y="5436837"/>
                  <a:pt x="2789676" y="5422907"/>
                  <a:pt x="2789676" y="5407305"/>
                </a:cubicBezTo>
                <a:lnTo>
                  <a:pt x="2625856" y="5407305"/>
                </a:lnTo>
                <a:cubicBezTo>
                  <a:pt x="2625856" y="5432565"/>
                  <a:pt x="2634214" y="5459683"/>
                  <a:pt x="2650930" y="5488658"/>
                </a:cubicBezTo>
                <a:cubicBezTo>
                  <a:pt x="2667646" y="5517633"/>
                  <a:pt x="2695322" y="5542707"/>
                  <a:pt x="2733955" y="5563881"/>
                </a:cubicBezTo>
                <a:cubicBezTo>
                  <a:pt x="2772588" y="5585055"/>
                  <a:pt x="2822738" y="5595642"/>
                  <a:pt x="2884402" y="5595642"/>
                </a:cubicBezTo>
                <a:cubicBezTo>
                  <a:pt x="2940124" y="5595642"/>
                  <a:pt x="2987115" y="5587656"/>
                  <a:pt x="3025377" y="5571682"/>
                </a:cubicBezTo>
                <a:cubicBezTo>
                  <a:pt x="3063639" y="5555709"/>
                  <a:pt x="3092242" y="5534163"/>
                  <a:pt x="3111188" y="5507046"/>
                </a:cubicBezTo>
                <a:cubicBezTo>
                  <a:pt x="3130133" y="5479928"/>
                  <a:pt x="3139606" y="5450024"/>
                  <a:pt x="3139606" y="5417334"/>
                </a:cubicBezTo>
                <a:cubicBezTo>
                  <a:pt x="3139606" y="5317036"/>
                  <a:pt x="3076083" y="5257600"/>
                  <a:pt x="2949039" y="5239026"/>
                </a:cubicBezTo>
                <a:lnTo>
                  <a:pt x="2859885" y="5225653"/>
                </a:lnTo>
                <a:cubicBezTo>
                  <a:pt x="2816794" y="5218967"/>
                  <a:pt x="2795248" y="5204851"/>
                  <a:pt x="2795248" y="5183305"/>
                </a:cubicBezTo>
                <a:cubicBezTo>
                  <a:pt x="2795248" y="5169932"/>
                  <a:pt x="2802492" y="5158231"/>
                  <a:pt x="2816980" y="5148201"/>
                </a:cubicBezTo>
                <a:cubicBezTo>
                  <a:pt x="2831467" y="5138171"/>
                  <a:pt x="2852084" y="5133156"/>
                  <a:pt x="2878830" y="5133156"/>
                </a:cubicBezTo>
                <a:cubicBezTo>
                  <a:pt x="2906319" y="5133156"/>
                  <a:pt x="2928051" y="5138728"/>
                  <a:pt x="2944024" y="5149872"/>
                </a:cubicBezTo>
                <a:cubicBezTo>
                  <a:pt x="2959998" y="5161017"/>
                  <a:pt x="2967984" y="5174018"/>
                  <a:pt x="2967984" y="5188877"/>
                </a:cubicBezTo>
                <a:lnTo>
                  <a:pt x="3130690" y="5188877"/>
                </a:lnTo>
                <a:cubicBezTo>
                  <a:pt x="3130690" y="5161388"/>
                  <a:pt x="3121032" y="5133342"/>
                  <a:pt x="3101715" y="5104738"/>
                </a:cubicBezTo>
                <a:cubicBezTo>
                  <a:pt x="3082399" y="5076135"/>
                  <a:pt x="3053795" y="5052360"/>
                  <a:pt x="3015904" y="5033415"/>
                </a:cubicBezTo>
                <a:cubicBezTo>
                  <a:pt x="2978014" y="5014470"/>
                  <a:pt x="2932322" y="5004997"/>
                  <a:pt x="2878830" y="5004997"/>
                </a:cubicBezTo>
                <a:close/>
                <a:moveTo>
                  <a:pt x="2268916" y="5004997"/>
                </a:moveTo>
                <a:cubicBezTo>
                  <a:pt x="2212452" y="5004997"/>
                  <a:pt x="2161560" y="5017813"/>
                  <a:pt x="2116240" y="5043445"/>
                </a:cubicBezTo>
                <a:cubicBezTo>
                  <a:pt x="2070920" y="5069077"/>
                  <a:pt x="2035258" y="5104367"/>
                  <a:pt x="2009255" y="5149315"/>
                </a:cubicBezTo>
                <a:cubicBezTo>
                  <a:pt x="1983252" y="5194264"/>
                  <a:pt x="1970250" y="5244599"/>
                  <a:pt x="1970250" y="5300320"/>
                </a:cubicBezTo>
                <a:cubicBezTo>
                  <a:pt x="1970250" y="5356041"/>
                  <a:pt x="1983252" y="5406376"/>
                  <a:pt x="2009255" y="5451324"/>
                </a:cubicBezTo>
                <a:cubicBezTo>
                  <a:pt x="2035258" y="5496273"/>
                  <a:pt x="2070920" y="5531563"/>
                  <a:pt x="2116240" y="5557195"/>
                </a:cubicBezTo>
                <a:cubicBezTo>
                  <a:pt x="2161560" y="5582827"/>
                  <a:pt x="2212452" y="5595642"/>
                  <a:pt x="2268916" y="5595642"/>
                </a:cubicBezTo>
                <a:cubicBezTo>
                  <a:pt x="2321665" y="5595642"/>
                  <a:pt x="2367543" y="5585612"/>
                  <a:pt x="2406548" y="5565553"/>
                </a:cubicBezTo>
                <a:cubicBezTo>
                  <a:pt x="2445552" y="5545493"/>
                  <a:pt x="2476199" y="5521719"/>
                  <a:pt x="2498488" y="5494230"/>
                </a:cubicBezTo>
                <a:cubicBezTo>
                  <a:pt x="2520776" y="5466741"/>
                  <a:pt x="2535635" y="5440366"/>
                  <a:pt x="2543064" y="5415106"/>
                </a:cubicBezTo>
                <a:lnTo>
                  <a:pt x="2373672" y="5415106"/>
                </a:lnTo>
                <a:cubicBezTo>
                  <a:pt x="2364756" y="5425507"/>
                  <a:pt x="2351384" y="5435537"/>
                  <a:pt x="2333552" y="5445195"/>
                </a:cubicBezTo>
                <a:cubicBezTo>
                  <a:pt x="2315722" y="5454853"/>
                  <a:pt x="2294176" y="5459683"/>
                  <a:pt x="2268916" y="5459683"/>
                </a:cubicBezTo>
                <a:cubicBezTo>
                  <a:pt x="2234740" y="5459683"/>
                  <a:pt x="2205394" y="5449096"/>
                  <a:pt x="2180876" y="5427921"/>
                </a:cubicBezTo>
                <a:cubicBezTo>
                  <a:pt x="2156359" y="5406747"/>
                  <a:pt x="2141872" y="5380558"/>
                  <a:pt x="2137414" y="5349355"/>
                </a:cubicBezTo>
                <a:lnTo>
                  <a:pt x="2551980" y="5349355"/>
                </a:lnTo>
                <a:cubicBezTo>
                  <a:pt x="2555694" y="5332267"/>
                  <a:pt x="2557552" y="5313693"/>
                  <a:pt x="2557552" y="5293633"/>
                </a:cubicBezTo>
                <a:cubicBezTo>
                  <a:pt x="2557552" y="5240141"/>
                  <a:pt x="2544922" y="5191292"/>
                  <a:pt x="2519662" y="5147086"/>
                </a:cubicBezTo>
                <a:cubicBezTo>
                  <a:pt x="2494401" y="5102881"/>
                  <a:pt x="2459668" y="5068148"/>
                  <a:pt x="2415463" y="5042888"/>
                </a:cubicBezTo>
                <a:cubicBezTo>
                  <a:pt x="2371257" y="5017627"/>
                  <a:pt x="2322408" y="5004997"/>
                  <a:pt x="2268916" y="5004997"/>
                </a:cubicBezTo>
                <a:close/>
                <a:moveTo>
                  <a:pt x="1550293" y="5004997"/>
                </a:moveTo>
                <a:cubicBezTo>
                  <a:pt x="1502001" y="5004997"/>
                  <a:pt x="1458353" y="5016513"/>
                  <a:pt x="1419348" y="5039544"/>
                </a:cubicBezTo>
                <a:cubicBezTo>
                  <a:pt x="1380343" y="5062576"/>
                  <a:pt x="1349696" y="5094708"/>
                  <a:pt x="1327408" y="5135942"/>
                </a:cubicBezTo>
                <a:cubicBezTo>
                  <a:pt x="1305119" y="5177176"/>
                  <a:pt x="1293975" y="5223796"/>
                  <a:pt x="1293975" y="5275802"/>
                </a:cubicBezTo>
                <a:cubicBezTo>
                  <a:pt x="1293975" y="5327809"/>
                  <a:pt x="1305119" y="5374429"/>
                  <a:pt x="1327408" y="5415663"/>
                </a:cubicBezTo>
                <a:cubicBezTo>
                  <a:pt x="1349696" y="5456896"/>
                  <a:pt x="1380343" y="5489029"/>
                  <a:pt x="1419348" y="5512061"/>
                </a:cubicBezTo>
                <a:cubicBezTo>
                  <a:pt x="1458353" y="5535092"/>
                  <a:pt x="1502001" y="5546608"/>
                  <a:pt x="1550293" y="5546608"/>
                </a:cubicBezTo>
                <a:cubicBezTo>
                  <a:pt x="1582240" y="5546608"/>
                  <a:pt x="1611215" y="5541221"/>
                  <a:pt x="1637218" y="5530449"/>
                </a:cubicBezTo>
                <a:cubicBezTo>
                  <a:pt x="1663221" y="5519676"/>
                  <a:pt x="1682166" y="5507603"/>
                  <a:pt x="1694054" y="5494230"/>
                </a:cubicBezTo>
                <a:lnTo>
                  <a:pt x="1699626" y="5494230"/>
                </a:lnTo>
                <a:lnTo>
                  <a:pt x="1699626" y="5561095"/>
                </a:lnTo>
                <a:cubicBezTo>
                  <a:pt x="1699626" y="5595271"/>
                  <a:pt x="1689224" y="5622574"/>
                  <a:pt x="1668422" y="5643005"/>
                </a:cubicBezTo>
                <a:cubicBezTo>
                  <a:pt x="1647619" y="5663437"/>
                  <a:pt x="1619759" y="5673652"/>
                  <a:pt x="1584840" y="5673652"/>
                </a:cubicBezTo>
                <a:cubicBezTo>
                  <a:pt x="1552150" y="5673652"/>
                  <a:pt x="1527261" y="5666223"/>
                  <a:pt x="1510174" y="5651364"/>
                </a:cubicBezTo>
                <a:cubicBezTo>
                  <a:pt x="1493086" y="5636505"/>
                  <a:pt x="1482684" y="5620160"/>
                  <a:pt x="1478970" y="5602329"/>
                </a:cubicBezTo>
                <a:lnTo>
                  <a:pt x="1307348" y="5602329"/>
                </a:lnTo>
                <a:cubicBezTo>
                  <a:pt x="1308091" y="5631304"/>
                  <a:pt x="1317749" y="5662508"/>
                  <a:pt x="1336323" y="5695941"/>
                </a:cubicBezTo>
                <a:cubicBezTo>
                  <a:pt x="1354897" y="5729373"/>
                  <a:pt x="1384801" y="5758163"/>
                  <a:pt x="1426034" y="5782309"/>
                </a:cubicBezTo>
                <a:cubicBezTo>
                  <a:pt x="1467268" y="5806455"/>
                  <a:pt x="1520203" y="5818527"/>
                  <a:pt x="1584840" y="5818527"/>
                </a:cubicBezTo>
                <a:cubicBezTo>
                  <a:pt x="1673251" y="5818527"/>
                  <a:pt x="1742531" y="5795310"/>
                  <a:pt x="1792680" y="5748876"/>
                </a:cubicBezTo>
                <a:cubicBezTo>
                  <a:pt x="1842829" y="5702441"/>
                  <a:pt x="1867904" y="5640219"/>
                  <a:pt x="1867904" y="5562210"/>
                </a:cubicBezTo>
                <a:lnTo>
                  <a:pt x="1867904" y="5016141"/>
                </a:lnTo>
                <a:lnTo>
                  <a:pt x="1723029" y="5016141"/>
                </a:lnTo>
                <a:lnTo>
                  <a:pt x="1711884" y="5071863"/>
                </a:lnTo>
                <a:lnTo>
                  <a:pt x="1706312" y="5071863"/>
                </a:lnTo>
                <a:cubicBezTo>
                  <a:pt x="1669165" y="5027286"/>
                  <a:pt x="1617158" y="5004997"/>
                  <a:pt x="1550293" y="5004997"/>
                </a:cubicBezTo>
                <a:close/>
                <a:moveTo>
                  <a:pt x="966515" y="5004997"/>
                </a:moveTo>
                <a:cubicBezTo>
                  <a:pt x="927882" y="5004997"/>
                  <a:pt x="895006" y="5011312"/>
                  <a:pt x="867888" y="5023942"/>
                </a:cubicBezTo>
                <a:cubicBezTo>
                  <a:pt x="840771" y="5036573"/>
                  <a:pt x="820525" y="5050689"/>
                  <a:pt x="807152" y="5066291"/>
                </a:cubicBezTo>
                <a:lnTo>
                  <a:pt x="801580" y="5066291"/>
                </a:lnTo>
                <a:lnTo>
                  <a:pt x="790436" y="5016141"/>
                </a:lnTo>
                <a:lnTo>
                  <a:pt x="645561" y="5016141"/>
                </a:lnTo>
                <a:lnTo>
                  <a:pt x="645561" y="5584498"/>
                </a:lnTo>
                <a:lnTo>
                  <a:pt x="813839" y="5584498"/>
                </a:lnTo>
                <a:lnTo>
                  <a:pt x="813839" y="5271345"/>
                </a:lnTo>
                <a:cubicBezTo>
                  <a:pt x="813839" y="5240141"/>
                  <a:pt x="823311" y="5214695"/>
                  <a:pt x="842257" y="5195007"/>
                </a:cubicBezTo>
                <a:cubicBezTo>
                  <a:pt x="861202" y="5175319"/>
                  <a:pt x="886276" y="5165474"/>
                  <a:pt x="917480" y="5165474"/>
                </a:cubicBezTo>
                <a:cubicBezTo>
                  <a:pt x="948684" y="5165474"/>
                  <a:pt x="973759" y="5175319"/>
                  <a:pt x="992704" y="5195007"/>
                </a:cubicBezTo>
                <a:cubicBezTo>
                  <a:pt x="1011649" y="5214695"/>
                  <a:pt x="1021122" y="5240141"/>
                  <a:pt x="1021122" y="5271345"/>
                </a:cubicBezTo>
                <a:lnTo>
                  <a:pt x="1021122" y="5584498"/>
                </a:lnTo>
                <a:lnTo>
                  <a:pt x="1189400" y="5584498"/>
                </a:lnTo>
                <a:lnTo>
                  <a:pt x="1189400" y="5243484"/>
                </a:lnTo>
                <a:cubicBezTo>
                  <a:pt x="1189400" y="5195935"/>
                  <a:pt x="1179927" y="5154144"/>
                  <a:pt x="1160982" y="5118111"/>
                </a:cubicBezTo>
                <a:cubicBezTo>
                  <a:pt x="1142037" y="5082078"/>
                  <a:pt x="1115662" y="5054218"/>
                  <a:pt x="1081858" y="5034529"/>
                </a:cubicBezTo>
                <a:cubicBezTo>
                  <a:pt x="1048054" y="5014841"/>
                  <a:pt x="1009606" y="5004997"/>
                  <a:pt x="966515" y="5004997"/>
                </a:cubicBezTo>
                <a:close/>
                <a:moveTo>
                  <a:pt x="3286510" y="4840062"/>
                </a:moveTo>
                <a:lnTo>
                  <a:pt x="3286510" y="5016141"/>
                </a:lnTo>
                <a:lnTo>
                  <a:pt x="3197356" y="5016141"/>
                </a:lnTo>
                <a:lnTo>
                  <a:pt x="3197356" y="5175504"/>
                </a:lnTo>
                <a:lnTo>
                  <a:pt x="3286510" y="5175504"/>
                </a:lnTo>
                <a:lnTo>
                  <a:pt x="3286510" y="5429593"/>
                </a:lnTo>
                <a:cubicBezTo>
                  <a:pt x="3286510" y="5479371"/>
                  <a:pt x="3300626" y="5517633"/>
                  <a:pt x="3328858" y="5544379"/>
                </a:cubicBezTo>
                <a:cubicBezTo>
                  <a:pt x="3357090" y="5571125"/>
                  <a:pt x="3398324" y="5584498"/>
                  <a:pt x="3452559" y="5584498"/>
                </a:cubicBezTo>
                <a:lnTo>
                  <a:pt x="3582947" y="5584498"/>
                </a:lnTo>
                <a:lnTo>
                  <a:pt x="3582947" y="5432936"/>
                </a:lnTo>
                <a:lnTo>
                  <a:pt x="3493793" y="5432936"/>
                </a:lnTo>
                <a:cubicBezTo>
                  <a:pt x="3479677" y="5432936"/>
                  <a:pt x="3469647" y="5429965"/>
                  <a:pt x="3463703" y="5424021"/>
                </a:cubicBezTo>
                <a:cubicBezTo>
                  <a:pt x="3457760" y="5418077"/>
                  <a:pt x="3454788" y="5408047"/>
                  <a:pt x="3454788" y="5393931"/>
                </a:cubicBezTo>
                <a:lnTo>
                  <a:pt x="3454788" y="5175504"/>
                </a:lnTo>
                <a:lnTo>
                  <a:pt x="3582947" y="5175504"/>
                </a:lnTo>
                <a:lnTo>
                  <a:pt x="3582947" y="5016141"/>
                </a:lnTo>
                <a:lnTo>
                  <a:pt x="3454788" y="5016141"/>
                </a:lnTo>
                <a:lnTo>
                  <a:pt x="3454788" y="4840062"/>
                </a:lnTo>
                <a:close/>
                <a:moveTo>
                  <a:pt x="323330" y="4804401"/>
                </a:moveTo>
                <a:lnTo>
                  <a:pt x="323330" y="5584498"/>
                </a:lnTo>
                <a:lnTo>
                  <a:pt x="501638" y="5584498"/>
                </a:lnTo>
                <a:lnTo>
                  <a:pt x="501638" y="4804401"/>
                </a:lnTo>
                <a:close/>
                <a:moveTo>
                  <a:pt x="3699742" y="4787684"/>
                </a:moveTo>
                <a:lnTo>
                  <a:pt x="3699742" y="4933674"/>
                </a:lnTo>
                <a:lnTo>
                  <a:pt x="3875822" y="4933674"/>
                </a:lnTo>
                <a:lnTo>
                  <a:pt x="3875822" y="4787684"/>
                </a:lnTo>
                <a:close/>
                <a:moveTo>
                  <a:pt x="2426593" y="4001872"/>
                </a:moveTo>
                <a:lnTo>
                  <a:pt x="2529120" y="4001872"/>
                </a:lnTo>
                <a:lnTo>
                  <a:pt x="2529120" y="4015245"/>
                </a:lnTo>
                <a:cubicBezTo>
                  <a:pt x="2529120" y="4047935"/>
                  <a:pt x="2519090" y="4073938"/>
                  <a:pt x="2499030" y="4093255"/>
                </a:cubicBezTo>
                <a:cubicBezTo>
                  <a:pt x="2478971" y="4112572"/>
                  <a:pt x="2451110" y="4122230"/>
                  <a:pt x="2415448" y="4122230"/>
                </a:cubicBezTo>
                <a:cubicBezTo>
                  <a:pt x="2390931" y="4122230"/>
                  <a:pt x="2372172" y="4116843"/>
                  <a:pt x="2359170" y="4106071"/>
                </a:cubicBezTo>
                <a:cubicBezTo>
                  <a:pt x="2346168" y="4095298"/>
                  <a:pt x="2339668" y="4080625"/>
                  <a:pt x="2339668" y="4062051"/>
                </a:cubicBezTo>
                <a:cubicBezTo>
                  <a:pt x="2339668" y="4043477"/>
                  <a:pt x="2346912" y="4028804"/>
                  <a:pt x="2361399" y="4018031"/>
                </a:cubicBezTo>
                <a:cubicBezTo>
                  <a:pt x="2375886" y="4007258"/>
                  <a:pt x="2397618" y="4001872"/>
                  <a:pt x="2426593" y="4001872"/>
                </a:cubicBezTo>
                <a:close/>
                <a:moveTo>
                  <a:pt x="1331218" y="4001872"/>
                </a:moveTo>
                <a:lnTo>
                  <a:pt x="1433745" y="4001872"/>
                </a:lnTo>
                <a:lnTo>
                  <a:pt x="1433745" y="4015245"/>
                </a:lnTo>
                <a:cubicBezTo>
                  <a:pt x="1433745" y="4047935"/>
                  <a:pt x="1423715" y="4073938"/>
                  <a:pt x="1403655" y="4093255"/>
                </a:cubicBezTo>
                <a:cubicBezTo>
                  <a:pt x="1383596" y="4112572"/>
                  <a:pt x="1355735" y="4122230"/>
                  <a:pt x="1320073" y="4122230"/>
                </a:cubicBezTo>
                <a:cubicBezTo>
                  <a:pt x="1295556" y="4122230"/>
                  <a:pt x="1276796" y="4116843"/>
                  <a:pt x="1263795" y="4106071"/>
                </a:cubicBezTo>
                <a:cubicBezTo>
                  <a:pt x="1250793" y="4095298"/>
                  <a:pt x="1244292" y="4080625"/>
                  <a:pt x="1244292" y="4062051"/>
                </a:cubicBezTo>
                <a:cubicBezTo>
                  <a:pt x="1244292" y="4043477"/>
                  <a:pt x="1251536" y="4028804"/>
                  <a:pt x="1266024" y="4018031"/>
                </a:cubicBezTo>
                <a:cubicBezTo>
                  <a:pt x="1280511" y="4007258"/>
                  <a:pt x="1302243" y="4001872"/>
                  <a:pt x="1331218" y="4001872"/>
                </a:cubicBezTo>
                <a:close/>
                <a:moveTo>
                  <a:pt x="2443309" y="3661972"/>
                </a:moveTo>
                <a:cubicBezTo>
                  <a:pt x="2394274" y="3661972"/>
                  <a:pt x="2351740" y="3670702"/>
                  <a:pt x="2315708" y="3688161"/>
                </a:cubicBezTo>
                <a:cubicBezTo>
                  <a:pt x="2279674" y="3705621"/>
                  <a:pt x="2251442" y="3728466"/>
                  <a:pt x="2231011" y="3756698"/>
                </a:cubicBezTo>
                <a:cubicBezTo>
                  <a:pt x="2210580" y="3784931"/>
                  <a:pt x="2198507" y="3814649"/>
                  <a:pt x="2194792" y="3845852"/>
                </a:cubicBezTo>
                <a:lnTo>
                  <a:pt x="2359727" y="3845852"/>
                </a:lnTo>
                <a:cubicBezTo>
                  <a:pt x="2365671" y="3832479"/>
                  <a:pt x="2375329" y="3820778"/>
                  <a:pt x="2388702" y="3810748"/>
                </a:cubicBezTo>
                <a:cubicBezTo>
                  <a:pt x="2402075" y="3800718"/>
                  <a:pt x="2420278" y="3795703"/>
                  <a:pt x="2443309" y="3795703"/>
                </a:cubicBezTo>
                <a:cubicBezTo>
                  <a:pt x="2468570" y="3795703"/>
                  <a:pt x="2489186" y="3803690"/>
                  <a:pt x="2505160" y="3819664"/>
                </a:cubicBezTo>
                <a:cubicBezTo>
                  <a:pt x="2521133" y="3835637"/>
                  <a:pt x="2529120" y="3855882"/>
                  <a:pt x="2529120" y="3880399"/>
                </a:cubicBezTo>
                <a:lnTo>
                  <a:pt x="2529120" y="3890429"/>
                </a:lnTo>
                <a:lnTo>
                  <a:pt x="2404304" y="3890429"/>
                </a:lnTo>
                <a:cubicBezTo>
                  <a:pt x="2328523" y="3890429"/>
                  <a:pt x="2270573" y="3907517"/>
                  <a:pt x="2230454" y="3941693"/>
                </a:cubicBezTo>
                <a:cubicBezTo>
                  <a:pt x="2190335" y="3975869"/>
                  <a:pt x="2170275" y="4021189"/>
                  <a:pt x="2170275" y="4077653"/>
                </a:cubicBezTo>
                <a:cubicBezTo>
                  <a:pt x="2170275" y="4110342"/>
                  <a:pt x="2178633" y="4139875"/>
                  <a:pt x="2195350" y="4166249"/>
                </a:cubicBezTo>
                <a:cubicBezTo>
                  <a:pt x="2212066" y="4192624"/>
                  <a:pt x="2236212" y="4213613"/>
                  <a:pt x="2267787" y="4229215"/>
                </a:cubicBezTo>
                <a:cubicBezTo>
                  <a:pt x="2299362" y="4244817"/>
                  <a:pt x="2336324" y="4252617"/>
                  <a:pt x="2378672" y="4252617"/>
                </a:cubicBezTo>
                <a:cubicBezTo>
                  <a:pt x="2414334" y="4252617"/>
                  <a:pt x="2446095" y="4246488"/>
                  <a:pt x="2473956" y="4234230"/>
                </a:cubicBezTo>
                <a:cubicBezTo>
                  <a:pt x="2501816" y="4221971"/>
                  <a:pt x="2522062" y="4208041"/>
                  <a:pt x="2534692" y="4192438"/>
                </a:cubicBezTo>
                <a:lnTo>
                  <a:pt x="2540264" y="4192438"/>
                </a:lnTo>
                <a:lnTo>
                  <a:pt x="2551408" y="4241473"/>
                </a:lnTo>
                <a:lnTo>
                  <a:pt x="2697398" y="4241473"/>
                </a:lnTo>
                <a:lnTo>
                  <a:pt x="2697398" y="3880399"/>
                </a:lnTo>
                <a:cubicBezTo>
                  <a:pt x="2697398" y="3839537"/>
                  <a:pt x="2686996" y="3802576"/>
                  <a:pt x="2666194" y="3769514"/>
                </a:cubicBezTo>
                <a:cubicBezTo>
                  <a:pt x="2645392" y="3736453"/>
                  <a:pt x="2615859" y="3710264"/>
                  <a:pt x="2577597" y="3690947"/>
                </a:cubicBezTo>
                <a:cubicBezTo>
                  <a:pt x="2539336" y="3671630"/>
                  <a:pt x="2494572" y="3661972"/>
                  <a:pt x="2443309" y="3661972"/>
                </a:cubicBezTo>
                <a:close/>
                <a:moveTo>
                  <a:pt x="1347934" y="3661972"/>
                </a:moveTo>
                <a:cubicBezTo>
                  <a:pt x="1298899" y="3661972"/>
                  <a:pt x="1256366" y="3670702"/>
                  <a:pt x="1220332" y="3688161"/>
                </a:cubicBezTo>
                <a:cubicBezTo>
                  <a:pt x="1184299" y="3705621"/>
                  <a:pt x="1156067" y="3728466"/>
                  <a:pt x="1135636" y="3756698"/>
                </a:cubicBezTo>
                <a:cubicBezTo>
                  <a:pt x="1115205" y="3784931"/>
                  <a:pt x="1103132" y="3814649"/>
                  <a:pt x="1099417" y="3845852"/>
                </a:cubicBezTo>
                <a:lnTo>
                  <a:pt x="1264352" y="3845852"/>
                </a:lnTo>
                <a:cubicBezTo>
                  <a:pt x="1270296" y="3832479"/>
                  <a:pt x="1279954" y="3820778"/>
                  <a:pt x="1293327" y="3810748"/>
                </a:cubicBezTo>
                <a:cubicBezTo>
                  <a:pt x="1306700" y="3800718"/>
                  <a:pt x="1324903" y="3795703"/>
                  <a:pt x="1347934" y="3795703"/>
                </a:cubicBezTo>
                <a:cubicBezTo>
                  <a:pt x="1373194" y="3795703"/>
                  <a:pt x="1393811" y="3803690"/>
                  <a:pt x="1409785" y="3819664"/>
                </a:cubicBezTo>
                <a:cubicBezTo>
                  <a:pt x="1425758" y="3835637"/>
                  <a:pt x="1433745" y="3855882"/>
                  <a:pt x="1433745" y="3880399"/>
                </a:cubicBezTo>
                <a:lnTo>
                  <a:pt x="1433745" y="3890429"/>
                </a:lnTo>
                <a:lnTo>
                  <a:pt x="1308929" y="3890429"/>
                </a:lnTo>
                <a:cubicBezTo>
                  <a:pt x="1233148" y="3890429"/>
                  <a:pt x="1175198" y="3907517"/>
                  <a:pt x="1135079" y="3941693"/>
                </a:cubicBezTo>
                <a:cubicBezTo>
                  <a:pt x="1094960" y="3975869"/>
                  <a:pt x="1074900" y="4021189"/>
                  <a:pt x="1074900" y="4077653"/>
                </a:cubicBezTo>
                <a:cubicBezTo>
                  <a:pt x="1074900" y="4110342"/>
                  <a:pt x="1083258" y="4139875"/>
                  <a:pt x="1099974" y="4166249"/>
                </a:cubicBezTo>
                <a:cubicBezTo>
                  <a:pt x="1116691" y="4192624"/>
                  <a:pt x="1140837" y="4213613"/>
                  <a:pt x="1172412" y="4229215"/>
                </a:cubicBezTo>
                <a:cubicBezTo>
                  <a:pt x="1203988" y="4244817"/>
                  <a:pt x="1240949" y="4252617"/>
                  <a:pt x="1283297" y="4252617"/>
                </a:cubicBezTo>
                <a:cubicBezTo>
                  <a:pt x="1318959" y="4252617"/>
                  <a:pt x="1350720" y="4246488"/>
                  <a:pt x="1378581" y="4234230"/>
                </a:cubicBezTo>
                <a:cubicBezTo>
                  <a:pt x="1406442" y="4221971"/>
                  <a:pt x="1426687" y="4208041"/>
                  <a:pt x="1439317" y="4192438"/>
                </a:cubicBezTo>
                <a:lnTo>
                  <a:pt x="1444889" y="4192438"/>
                </a:lnTo>
                <a:lnTo>
                  <a:pt x="1456033" y="4241473"/>
                </a:lnTo>
                <a:lnTo>
                  <a:pt x="1602023" y="4241473"/>
                </a:lnTo>
                <a:lnTo>
                  <a:pt x="1602023" y="3880399"/>
                </a:lnTo>
                <a:cubicBezTo>
                  <a:pt x="1602023" y="3839537"/>
                  <a:pt x="1591622" y="3802576"/>
                  <a:pt x="1570819" y="3769514"/>
                </a:cubicBezTo>
                <a:cubicBezTo>
                  <a:pt x="1550016" y="3736453"/>
                  <a:pt x="1520484" y="3710264"/>
                  <a:pt x="1482222" y="3690947"/>
                </a:cubicBezTo>
                <a:cubicBezTo>
                  <a:pt x="1443960" y="3671630"/>
                  <a:pt x="1399198" y="3661972"/>
                  <a:pt x="1347934" y="3661972"/>
                </a:cubicBezTo>
                <a:close/>
                <a:moveTo>
                  <a:pt x="501638" y="3634112"/>
                </a:moveTo>
                <a:lnTo>
                  <a:pt x="613080" y="3634112"/>
                </a:lnTo>
                <a:cubicBezTo>
                  <a:pt x="650228" y="3634112"/>
                  <a:pt x="684032" y="3643399"/>
                  <a:pt x="714493" y="3661972"/>
                </a:cubicBezTo>
                <a:cubicBezTo>
                  <a:pt x="744954" y="3680546"/>
                  <a:pt x="769100" y="3706363"/>
                  <a:pt x="786931" y="3739425"/>
                </a:cubicBezTo>
                <a:cubicBezTo>
                  <a:pt x="804761" y="3772486"/>
                  <a:pt x="813677" y="3809819"/>
                  <a:pt x="813677" y="3851425"/>
                </a:cubicBezTo>
                <a:cubicBezTo>
                  <a:pt x="813677" y="3893030"/>
                  <a:pt x="804761" y="3930363"/>
                  <a:pt x="786931" y="3963424"/>
                </a:cubicBezTo>
                <a:cubicBezTo>
                  <a:pt x="769100" y="3996485"/>
                  <a:pt x="744954" y="4022303"/>
                  <a:pt x="714493" y="4040877"/>
                </a:cubicBezTo>
                <a:cubicBezTo>
                  <a:pt x="684032" y="4059451"/>
                  <a:pt x="650228" y="4068737"/>
                  <a:pt x="613080" y="4068737"/>
                </a:cubicBezTo>
                <a:lnTo>
                  <a:pt x="501638" y="4068737"/>
                </a:lnTo>
                <a:close/>
                <a:moveTo>
                  <a:pt x="1781560" y="3497037"/>
                </a:moveTo>
                <a:lnTo>
                  <a:pt x="1781560" y="3673117"/>
                </a:lnTo>
                <a:lnTo>
                  <a:pt x="1692406" y="3673117"/>
                </a:lnTo>
                <a:lnTo>
                  <a:pt x="1692406" y="3832479"/>
                </a:lnTo>
                <a:lnTo>
                  <a:pt x="1781560" y="3832479"/>
                </a:lnTo>
                <a:lnTo>
                  <a:pt x="1781560" y="4086568"/>
                </a:lnTo>
                <a:cubicBezTo>
                  <a:pt x="1781560" y="4136346"/>
                  <a:pt x="1795676" y="4174608"/>
                  <a:pt x="1823908" y="4201354"/>
                </a:cubicBezTo>
                <a:cubicBezTo>
                  <a:pt x="1852140" y="4228100"/>
                  <a:pt x="1893374" y="4241473"/>
                  <a:pt x="1947609" y="4241473"/>
                </a:cubicBezTo>
                <a:lnTo>
                  <a:pt x="2077997" y="4241473"/>
                </a:lnTo>
                <a:lnTo>
                  <a:pt x="2077997" y="4089912"/>
                </a:lnTo>
                <a:lnTo>
                  <a:pt x="1988843" y="4089912"/>
                </a:lnTo>
                <a:cubicBezTo>
                  <a:pt x="1974727" y="4089912"/>
                  <a:pt x="1964697" y="4086940"/>
                  <a:pt x="1958753" y="4080996"/>
                </a:cubicBezTo>
                <a:cubicBezTo>
                  <a:pt x="1952810" y="4075053"/>
                  <a:pt x="1949838" y="4065023"/>
                  <a:pt x="1949838" y="4050907"/>
                </a:cubicBezTo>
                <a:lnTo>
                  <a:pt x="1949838" y="3832479"/>
                </a:lnTo>
                <a:lnTo>
                  <a:pt x="2077997" y="3832479"/>
                </a:lnTo>
                <a:lnTo>
                  <a:pt x="2077997" y="3673117"/>
                </a:lnTo>
                <a:lnTo>
                  <a:pt x="1949838" y="3673117"/>
                </a:lnTo>
                <a:lnTo>
                  <a:pt x="1949838" y="3497037"/>
                </a:lnTo>
                <a:close/>
                <a:moveTo>
                  <a:pt x="323330" y="3461376"/>
                </a:moveTo>
                <a:lnTo>
                  <a:pt x="323330" y="4241473"/>
                </a:lnTo>
                <a:lnTo>
                  <a:pt x="613080" y="4241473"/>
                </a:lnTo>
                <a:cubicBezTo>
                  <a:pt x="682918" y="4241473"/>
                  <a:pt x="746811" y="4224385"/>
                  <a:pt x="804761" y="4190210"/>
                </a:cubicBezTo>
                <a:cubicBezTo>
                  <a:pt x="862712" y="4156034"/>
                  <a:pt x="908403" y="4109228"/>
                  <a:pt x="941836" y="4049792"/>
                </a:cubicBezTo>
                <a:cubicBezTo>
                  <a:pt x="975268" y="3990356"/>
                  <a:pt x="991985" y="3924234"/>
                  <a:pt x="991985" y="3851425"/>
                </a:cubicBezTo>
                <a:cubicBezTo>
                  <a:pt x="991985" y="3778616"/>
                  <a:pt x="975268" y="3712493"/>
                  <a:pt x="941836" y="3653057"/>
                </a:cubicBezTo>
                <a:cubicBezTo>
                  <a:pt x="908403" y="3593621"/>
                  <a:pt x="862712" y="3546815"/>
                  <a:pt x="804761" y="3512639"/>
                </a:cubicBezTo>
                <a:cubicBezTo>
                  <a:pt x="746811" y="3478464"/>
                  <a:pt x="682918" y="3461376"/>
                  <a:pt x="613080" y="3461376"/>
                </a:cubicBez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8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8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7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2" y="2227307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2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4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4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5"/>
                  <a:pt x="3090592" y="2408967"/>
                </a:cubicBezTo>
                <a:cubicBezTo>
                  <a:pt x="3127574" y="2430100"/>
                  <a:pt x="3169636" y="2440667"/>
                  <a:pt x="3216779" y="2440667"/>
                </a:cubicBezTo>
                <a:cubicBezTo>
                  <a:pt x="3254980" y="2440667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5"/>
                </a:lnTo>
                <a:lnTo>
                  <a:pt x="3567909" y="2428475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3"/>
                  <a:pt x="4188024" y="2398604"/>
                </a:cubicBezTo>
                <a:cubicBezTo>
                  <a:pt x="4237605" y="2426646"/>
                  <a:pt x="4293282" y="2440667"/>
                  <a:pt x="4355055" y="2440667"/>
                </a:cubicBezTo>
                <a:cubicBezTo>
                  <a:pt x="4412764" y="2440667"/>
                  <a:pt x="4462954" y="2429694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5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3"/>
                  <a:pt x="1596005" y="2398604"/>
                </a:cubicBezTo>
                <a:cubicBezTo>
                  <a:pt x="1645586" y="2426646"/>
                  <a:pt x="1701263" y="2440667"/>
                  <a:pt x="1763036" y="2440667"/>
                </a:cubicBezTo>
                <a:cubicBezTo>
                  <a:pt x="1824808" y="2440667"/>
                  <a:pt x="1880485" y="2426646"/>
                  <a:pt x="1930066" y="2398604"/>
                </a:cubicBezTo>
                <a:cubicBezTo>
                  <a:pt x="1979647" y="2370563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5239432" y="1575034"/>
                </a:moveTo>
                <a:lnTo>
                  <a:pt x="5239432" y="1625022"/>
                </a:lnTo>
                <a:cubicBezTo>
                  <a:pt x="5239432" y="1651031"/>
                  <a:pt x="5226833" y="1664036"/>
                  <a:pt x="5201636" y="1664036"/>
                </a:cubicBezTo>
                <a:lnTo>
                  <a:pt x="5069963" y="1664036"/>
                </a:lnTo>
                <a:lnTo>
                  <a:pt x="5069963" y="1850574"/>
                </a:lnTo>
                <a:lnTo>
                  <a:pt x="5239432" y="1850574"/>
                </a:lnTo>
                <a:lnTo>
                  <a:pt x="5239432" y="2428475"/>
                </a:lnTo>
                <a:lnTo>
                  <a:pt x="5434504" y="2428475"/>
                </a:lnTo>
                <a:lnTo>
                  <a:pt x="5434504" y="1575034"/>
                </a:lnTo>
                <a:close/>
                <a:moveTo>
                  <a:pt x="3721985" y="1575034"/>
                </a:moveTo>
                <a:lnTo>
                  <a:pt x="3721985" y="2428475"/>
                </a:lnTo>
                <a:lnTo>
                  <a:pt x="3906084" y="2428475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3"/>
                  <a:pt x="2235958" y="1900764"/>
                  <a:pt x="2209949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9" y="2285219"/>
                </a:cubicBezTo>
                <a:cubicBezTo>
                  <a:pt x="2235958" y="2334393"/>
                  <a:pt x="2270908" y="2372594"/>
                  <a:pt x="2314800" y="2399823"/>
                </a:cubicBezTo>
                <a:cubicBezTo>
                  <a:pt x="2358691" y="2427052"/>
                  <a:pt x="2407052" y="2440667"/>
                  <a:pt x="2459884" y="2440667"/>
                </a:cubicBezTo>
                <a:cubicBezTo>
                  <a:pt x="2502150" y="2440667"/>
                  <a:pt x="2538523" y="2433758"/>
                  <a:pt x="2569003" y="2419940"/>
                </a:cubicBezTo>
                <a:cubicBezTo>
                  <a:pt x="2599483" y="2406123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5"/>
                </a:lnTo>
                <a:lnTo>
                  <a:pt x="2815891" y="2428475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5"/>
                </a:lnTo>
                <a:lnTo>
                  <a:pt x="541778" y="2428475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5"/>
                </a:lnTo>
                <a:lnTo>
                  <a:pt x="919730" y="2428475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5"/>
                </a:lnTo>
                <a:lnTo>
                  <a:pt x="1309874" y="2428475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4CA93D-B19B-6B79-E6F5-16FE64D3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0972" y="4469640"/>
            <a:ext cx="20313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8D434C-74C1-AFAC-8812-9EE87FCDC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1" y="957086"/>
            <a:ext cx="9448799" cy="741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Load MRI 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NIfTI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images, microbiome BIOM/CSV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Normalize, filter, and handle missing/unpaired data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Prepare datasets for input to encoders</a:t>
            </a:r>
          </a:p>
        </p:txBody>
      </p:sp>
    </p:spTree>
    <p:extLst>
      <p:ext uri="{BB962C8B-B14F-4D97-AF65-F5344CB8AC3E}">
        <p14:creationId xmlns:p14="http://schemas.microsoft.com/office/powerpoint/2010/main" val="193417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704EB-4DF8-679A-C86F-ED9AFCB3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0A1509-C796-E7AE-69C5-98FBA29DEEFF}"/>
              </a:ext>
            </a:extLst>
          </p:cNvPr>
          <p:cNvSpPr txBox="1"/>
          <p:nvPr/>
        </p:nvSpPr>
        <p:spPr>
          <a:xfrm>
            <a:off x="10955278" y="-171450"/>
            <a:ext cx="12742922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3113058" y="7441907"/>
                </a:moveTo>
                <a:lnTo>
                  <a:pt x="3113058" y="7477277"/>
                </a:lnTo>
                <a:cubicBezTo>
                  <a:pt x="3113058" y="7504847"/>
                  <a:pt x="3108614" y="7527248"/>
                  <a:pt x="3099726" y="7544480"/>
                </a:cubicBezTo>
                <a:cubicBezTo>
                  <a:pt x="3090838" y="7561711"/>
                  <a:pt x="3075783" y="7576313"/>
                  <a:pt x="3054561" y="7588284"/>
                </a:cubicBezTo>
                <a:cubicBezTo>
                  <a:pt x="3033339" y="7600255"/>
                  <a:pt x="3010394" y="7606241"/>
                  <a:pt x="2985726" y="7606241"/>
                </a:cubicBezTo>
                <a:cubicBezTo>
                  <a:pt x="2962146" y="7606241"/>
                  <a:pt x="2944280" y="7600709"/>
                  <a:pt x="2932127" y="7589644"/>
                </a:cubicBezTo>
                <a:cubicBezTo>
                  <a:pt x="2919974" y="7578580"/>
                  <a:pt x="2913898" y="7564341"/>
                  <a:pt x="2913898" y="7546928"/>
                </a:cubicBezTo>
                <a:cubicBezTo>
                  <a:pt x="2913898" y="7531692"/>
                  <a:pt x="2920065" y="7518088"/>
                  <a:pt x="2932399" y="7506117"/>
                </a:cubicBezTo>
                <a:cubicBezTo>
                  <a:pt x="2944370" y="7494508"/>
                  <a:pt x="2972848" y="7482718"/>
                  <a:pt x="3017831" y="7470747"/>
                </a:cubicBezTo>
                <a:cubicBezTo>
                  <a:pt x="3050843" y="7462403"/>
                  <a:pt x="3082585" y="7452790"/>
                  <a:pt x="3113058" y="7441907"/>
                </a:cubicBezTo>
                <a:close/>
                <a:moveTo>
                  <a:pt x="5378124" y="7277573"/>
                </a:moveTo>
                <a:cubicBezTo>
                  <a:pt x="5408596" y="7277573"/>
                  <a:pt x="5434172" y="7289816"/>
                  <a:pt x="5454849" y="7314303"/>
                </a:cubicBezTo>
                <a:cubicBezTo>
                  <a:pt x="5475527" y="7338790"/>
                  <a:pt x="5485866" y="7376064"/>
                  <a:pt x="5485866" y="7426127"/>
                </a:cubicBezTo>
                <a:cubicBezTo>
                  <a:pt x="5485866" y="7479816"/>
                  <a:pt x="5475618" y="7518814"/>
                  <a:pt x="5455121" y="7543119"/>
                </a:cubicBezTo>
                <a:cubicBezTo>
                  <a:pt x="5434625" y="7567425"/>
                  <a:pt x="5408415" y="7579578"/>
                  <a:pt x="5376491" y="7579578"/>
                </a:cubicBezTo>
                <a:cubicBezTo>
                  <a:pt x="5344930" y="7579578"/>
                  <a:pt x="5318720" y="7567244"/>
                  <a:pt x="5297861" y="7542575"/>
                </a:cubicBezTo>
                <a:cubicBezTo>
                  <a:pt x="5277002" y="7517907"/>
                  <a:pt x="5266572" y="7479816"/>
                  <a:pt x="5266572" y="7428303"/>
                </a:cubicBezTo>
                <a:cubicBezTo>
                  <a:pt x="5266572" y="7377516"/>
                  <a:pt x="5277092" y="7339697"/>
                  <a:pt x="5298133" y="7314847"/>
                </a:cubicBezTo>
                <a:cubicBezTo>
                  <a:pt x="5319174" y="7289998"/>
                  <a:pt x="5345837" y="7277573"/>
                  <a:pt x="5378124" y="7277573"/>
                </a:cubicBezTo>
                <a:close/>
                <a:moveTo>
                  <a:pt x="4708453" y="7138270"/>
                </a:moveTo>
                <a:lnTo>
                  <a:pt x="4708453" y="7716160"/>
                </a:lnTo>
                <a:lnTo>
                  <a:pt x="4929923" y="7716160"/>
                </a:lnTo>
                <a:lnTo>
                  <a:pt x="4929923" y="7138270"/>
                </a:lnTo>
                <a:close/>
                <a:moveTo>
                  <a:pt x="916973" y="7138270"/>
                </a:moveTo>
                <a:lnTo>
                  <a:pt x="1115980" y="7413611"/>
                </a:lnTo>
                <a:lnTo>
                  <a:pt x="906090" y="7716160"/>
                </a:lnTo>
                <a:lnTo>
                  <a:pt x="1146061" y="7716160"/>
                </a:lnTo>
                <a:lnTo>
                  <a:pt x="1271488" y="7530060"/>
                </a:lnTo>
                <a:lnTo>
                  <a:pt x="1378415" y="7716160"/>
                </a:lnTo>
                <a:lnTo>
                  <a:pt x="1636887" y="7716160"/>
                </a:lnTo>
                <a:lnTo>
                  <a:pt x="1425603" y="7413611"/>
                </a:lnTo>
                <a:lnTo>
                  <a:pt x="1622739" y="7138270"/>
                </a:lnTo>
                <a:lnTo>
                  <a:pt x="1378415" y="7138270"/>
                </a:lnTo>
                <a:lnTo>
                  <a:pt x="1271488" y="7299339"/>
                </a:lnTo>
                <a:lnTo>
                  <a:pt x="1179799" y="7138270"/>
                </a:lnTo>
                <a:close/>
                <a:moveTo>
                  <a:pt x="6229904" y="7125210"/>
                </a:moveTo>
                <a:cubicBezTo>
                  <a:pt x="6184558" y="7125210"/>
                  <a:pt x="6146104" y="7133463"/>
                  <a:pt x="6114544" y="7149969"/>
                </a:cubicBezTo>
                <a:cubicBezTo>
                  <a:pt x="6082982" y="7166475"/>
                  <a:pt x="6051786" y="7193955"/>
                  <a:pt x="6020950" y="7232408"/>
                </a:cubicBezTo>
                <a:lnTo>
                  <a:pt x="6020950" y="7138270"/>
                </a:lnTo>
                <a:lnTo>
                  <a:pt x="5814716" y="7138270"/>
                </a:lnTo>
                <a:lnTo>
                  <a:pt x="5814716" y="7716160"/>
                </a:lnTo>
                <a:lnTo>
                  <a:pt x="6036186" y="7716160"/>
                </a:lnTo>
                <a:lnTo>
                  <a:pt x="6036186" y="7438642"/>
                </a:lnTo>
                <a:cubicBezTo>
                  <a:pt x="6036186" y="7386041"/>
                  <a:pt x="6044530" y="7349582"/>
                  <a:pt x="6061218" y="7329267"/>
                </a:cubicBezTo>
                <a:cubicBezTo>
                  <a:pt x="6077904" y="7308952"/>
                  <a:pt x="6099670" y="7298795"/>
                  <a:pt x="6126514" y="7298795"/>
                </a:cubicBezTo>
                <a:cubicBezTo>
                  <a:pt x="6150820" y="7298795"/>
                  <a:pt x="6169684" y="7306322"/>
                  <a:pt x="6183106" y="7321377"/>
                </a:cubicBezTo>
                <a:cubicBezTo>
                  <a:pt x="6196530" y="7336432"/>
                  <a:pt x="6203240" y="7362098"/>
                  <a:pt x="6203240" y="7398375"/>
                </a:cubicBezTo>
                <a:lnTo>
                  <a:pt x="6203240" y="7716160"/>
                </a:lnTo>
                <a:lnTo>
                  <a:pt x="6425798" y="7716160"/>
                </a:lnTo>
                <a:lnTo>
                  <a:pt x="6425798" y="7348857"/>
                </a:lnTo>
                <a:cubicBezTo>
                  <a:pt x="6425798" y="7272675"/>
                  <a:pt x="6408478" y="7216356"/>
                  <a:pt x="6373832" y="7179897"/>
                </a:cubicBezTo>
                <a:cubicBezTo>
                  <a:pt x="6339188" y="7143439"/>
                  <a:pt x="6291212" y="7125210"/>
                  <a:pt x="6229904" y="7125210"/>
                </a:cubicBezTo>
                <a:close/>
                <a:moveTo>
                  <a:pt x="5374858" y="7125210"/>
                </a:moveTo>
                <a:cubicBezTo>
                  <a:pt x="5273646" y="7125210"/>
                  <a:pt x="5193293" y="7153778"/>
                  <a:pt x="5133799" y="7210914"/>
                </a:cubicBezTo>
                <a:cubicBezTo>
                  <a:pt x="5074305" y="7268050"/>
                  <a:pt x="5044558" y="7340695"/>
                  <a:pt x="5044558" y="7428847"/>
                </a:cubicBezTo>
                <a:cubicBezTo>
                  <a:pt x="5044558" y="7523530"/>
                  <a:pt x="5079746" y="7600074"/>
                  <a:pt x="5150124" y="7658480"/>
                </a:cubicBezTo>
                <a:cubicBezTo>
                  <a:pt x="5207441" y="7705640"/>
                  <a:pt x="5282534" y="7729220"/>
                  <a:pt x="5375403" y="7729220"/>
                </a:cubicBezTo>
                <a:cubicBezTo>
                  <a:pt x="5479518" y="7729220"/>
                  <a:pt x="5561050" y="7700833"/>
                  <a:pt x="5620000" y="7644060"/>
                </a:cubicBezTo>
                <a:cubicBezTo>
                  <a:pt x="5678950" y="7587286"/>
                  <a:pt x="5708424" y="7514461"/>
                  <a:pt x="5708424" y="7425582"/>
                </a:cubicBezTo>
                <a:cubicBezTo>
                  <a:pt x="5708424" y="7346499"/>
                  <a:pt x="5684663" y="7279931"/>
                  <a:pt x="5637140" y="7225878"/>
                </a:cubicBezTo>
                <a:cubicBezTo>
                  <a:pt x="5578009" y="7158766"/>
                  <a:pt x="5490582" y="7125210"/>
                  <a:pt x="5374858" y="7125210"/>
                </a:cubicBezTo>
                <a:close/>
                <a:moveTo>
                  <a:pt x="3772208" y="7125210"/>
                </a:moveTo>
                <a:cubicBezTo>
                  <a:pt x="3704733" y="7125210"/>
                  <a:pt x="3649411" y="7134089"/>
                  <a:pt x="3606241" y="7151848"/>
                </a:cubicBezTo>
                <a:cubicBezTo>
                  <a:pt x="3579034" y="7163083"/>
                  <a:pt x="3552552" y="7180208"/>
                  <a:pt x="3526795" y="7203224"/>
                </a:cubicBezTo>
                <a:cubicBezTo>
                  <a:pt x="3501038" y="7226240"/>
                  <a:pt x="3480724" y="7252244"/>
                  <a:pt x="3465850" y="7281237"/>
                </a:cubicBezTo>
                <a:cubicBezTo>
                  <a:pt x="3445535" y="7320745"/>
                  <a:pt x="3435377" y="7370221"/>
                  <a:pt x="3435377" y="7429664"/>
                </a:cubicBezTo>
                <a:cubicBezTo>
                  <a:pt x="3435377" y="7486567"/>
                  <a:pt x="3443721" y="7532235"/>
                  <a:pt x="3460408" y="7566667"/>
                </a:cubicBezTo>
                <a:cubicBezTo>
                  <a:pt x="3477096" y="7601099"/>
                  <a:pt x="3500132" y="7631091"/>
                  <a:pt x="3529516" y="7656643"/>
                </a:cubicBezTo>
                <a:cubicBezTo>
                  <a:pt x="3558900" y="7682196"/>
                  <a:pt x="3593998" y="7700680"/>
                  <a:pt x="3634810" y="7712096"/>
                </a:cubicBezTo>
                <a:cubicBezTo>
                  <a:pt x="3675621" y="7723512"/>
                  <a:pt x="3726680" y="7729220"/>
                  <a:pt x="3787988" y="7729220"/>
                </a:cubicBezTo>
                <a:cubicBezTo>
                  <a:pt x="3851473" y="7729220"/>
                  <a:pt x="3903802" y="7720332"/>
                  <a:pt x="3944976" y="7702556"/>
                </a:cubicBezTo>
                <a:cubicBezTo>
                  <a:pt x="3986151" y="7684781"/>
                  <a:pt x="4019979" y="7659840"/>
                  <a:pt x="4046461" y="7627735"/>
                </a:cubicBezTo>
                <a:cubicBezTo>
                  <a:pt x="4072943" y="7595630"/>
                  <a:pt x="4091988" y="7557630"/>
                  <a:pt x="4103597" y="7513735"/>
                </a:cubicBezTo>
                <a:lnTo>
                  <a:pt x="3893010" y="7489792"/>
                </a:lnTo>
                <a:cubicBezTo>
                  <a:pt x="3883215" y="7520628"/>
                  <a:pt x="3868432" y="7543482"/>
                  <a:pt x="3848662" y="7558356"/>
                </a:cubicBezTo>
                <a:cubicBezTo>
                  <a:pt x="3828890" y="7573229"/>
                  <a:pt x="3804494" y="7580666"/>
                  <a:pt x="3775473" y="7580666"/>
                </a:cubicBezTo>
                <a:cubicBezTo>
                  <a:pt x="3740647" y="7580666"/>
                  <a:pt x="3711988" y="7568354"/>
                  <a:pt x="3689497" y="7543732"/>
                </a:cubicBezTo>
                <a:cubicBezTo>
                  <a:pt x="3667005" y="7519109"/>
                  <a:pt x="3655759" y="7483079"/>
                  <a:pt x="3655759" y="7435641"/>
                </a:cubicBezTo>
                <a:cubicBezTo>
                  <a:pt x="3655759" y="7382405"/>
                  <a:pt x="3667096" y="7342660"/>
                  <a:pt x="3689769" y="7316408"/>
                </a:cubicBezTo>
                <a:cubicBezTo>
                  <a:pt x="3712442" y="7290155"/>
                  <a:pt x="3742098" y="7277029"/>
                  <a:pt x="3778738" y="7277029"/>
                </a:cubicBezTo>
                <a:cubicBezTo>
                  <a:pt x="3807759" y="7277029"/>
                  <a:pt x="3830886" y="7283286"/>
                  <a:pt x="3848117" y="7295802"/>
                </a:cubicBezTo>
                <a:cubicBezTo>
                  <a:pt x="3865349" y="7308317"/>
                  <a:pt x="3877230" y="7326909"/>
                  <a:pt x="3883759" y="7351578"/>
                </a:cubicBezTo>
                <a:lnTo>
                  <a:pt x="4092170" y="7323826"/>
                </a:lnTo>
                <a:cubicBezTo>
                  <a:pt x="4072218" y="7258890"/>
                  <a:pt x="4037482" y="7209554"/>
                  <a:pt x="3987964" y="7175816"/>
                </a:cubicBezTo>
                <a:cubicBezTo>
                  <a:pt x="3938447" y="7142079"/>
                  <a:pt x="3866528" y="7125210"/>
                  <a:pt x="3772208" y="7125210"/>
                </a:cubicBezTo>
                <a:close/>
                <a:moveTo>
                  <a:pt x="3008036" y="7125210"/>
                </a:moveTo>
                <a:cubicBezTo>
                  <a:pt x="2966680" y="7125210"/>
                  <a:pt x="2928227" y="7128294"/>
                  <a:pt x="2892676" y="7134461"/>
                </a:cubicBezTo>
                <a:cubicBezTo>
                  <a:pt x="2857124" y="7140628"/>
                  <a:pt x="2829191" y="7149334"/>
                  <a:pt x="2808876" y="7160580"/>
                </a:cubicBezTo>
                <a:cubicBezTo>
                  <a:pt x="2780580" y="7176179"/>
                  <a:pt x="2758905" y="7194590"/>
                  <a:pt x="2743850" y="7215811"/>
                </a:cubicBezTo>
                <a:cubicBezTo>
                  <a:pt x="2728795" y="7237033"/>
                  <a:pt x="2717277" y="7266146"/>
                  <a:pt x="2709296" y="7303148"/>
                </a:cubicBezTo>
                <a:lnTo>
                  <a:pt x="2920972" y="7325458"/>
                </a:lnTo>
                <a:cubicBezTo>
                  <a:pt x="2929678" y="7300427"/>
                  <a:pt x="2941105" y="7283377"/>
                  <a:pt x="2955253" y="7274308"/>
                </a:cubicBezTo>
                <a:cubicBezTo>
                  <a:pt x="2973392" y="7262699"/>
                  <a:pt x="3000599" y="7256895"/>
                  <a:pt x="3036876" y="7256895"/>
                </a:cubicBezTo>
                <a:cubicBezTo>
                  <a:pt x="3065172" y="7256895"/>
                  <a:pt x="3084943" y="7262337"/>
                  <a:pt x="3096189" y="7273220"/>
                </a:cubicBezTo>
                <a:cubicBezTo>
                  <a:pt x="3107434" y="7284103"/>
                  <a:pt x="3113058" y="7303148"/>
                  <a:pt x="3113058" y="7330356"/>
                </a:cubicBezTo>
                <a:cubicBezTo>
                  <a:pt x="3085487" y="7341239"/>
                  <a:pt x="3059368" y="7350036"/>
                  <a:pt x="3034700" y="7356747"/>
                </a:cubicBezTo>
                <a:cubicBezTo>
                  <a:pt x="3010031" y="7363458"/>
                  <a:pt x="2956160" y="7375158"/>
                  <a:pt x="2873086" y="7391845"/>
                </a:cubicBezTo>
                <a:cubicBezTo>
                  <a:pt x="2803797" y="7405630"/>
                  <a:pt x="2756275" y="7426671"/>
                  <a:pt x="2730518" y="7454967"/>
                </a:cubicBezTo>
                <a:cubicBezTo>
                  <a:pt x="2704762" y="7483263"/>
                  <a:pt x="2691883" y="7519358"/>
                  <a:pt x="2691883" y="7563253"/>
                </a:cubicBezTo>
                <a:cubicBezTo>
                  <a:pt x="2691883" y="7610050"/>
                  <a:pt x="2709750" y="7649411"/>
                  <a:pt x="2745482" y="7681334"/>
                </a:cubicBezTo>
                <a:cubicBezTo>
                  <a:pt x="2781215" y="7713258"/>
                  <a:pt x="2833544" y="7729220"/>
                  <a:pt x="2902470" y="7729220"/>
                </a:cubicBezTo>
                <a:cubicBezTo>
                  <a:pt x="2954346" y="7729220"/>
                  <a:pt x="2999874" y="7721239"/>
                  <a:pt x="3039053" y="7705277"/>
                </a:cubicBezTo>
                <a:cubicBezTo>
                  <a:pt x="3067712" y="7693306"/>
                  <a:pt x="3096552" y="7673353"/>
                  <a:pt x="3125573" y="7645420"/>
                </a:cubicBezTo>
                <a:cubicBezTo>
                  <a:pt x="3128112" y="7662107"/>
                  <a:pt x="3130652" y="7674351"/>
                  <a:pt x="3133191" y="7682150"/>
                </a:cubicBezTo>
                <a:cubicBezTo>
                  <a:pt x="3135730" y="7689950"/>
                  <a:pt x="3141172" y="7701286"/>
                  <a:pt x="3149516" y="7716160"/>
                </a:cubicBezTo>
                <a:lnTo>
                  <a:pt x="3357382" y="7716160"/>
                </a:lnTo>
                <a:cubicBezTo>
                  <a:pt x="3345774" y="7692217"/>
                  <a:pt x="3338246" y="7672537"/>
                  <a:pt x="3334800" y="7657119"/>
                </a:cubicBezTo>
                <a:cubicBezTo>
                  <a:pt x="3331354" y="7641702"/>
                  <a:pt x="3329630" y="7620389"/>
                  <a:pt x="3329630" y="7593181"/>
                </a:cubicBezTo>
                <a:lnTo>
                  <a:pt x="3329630" y="7337974"/>
                </a:lnTo>
                <a:cubicBezTo>
                  <a:pt x="3329630" y="7310766"/>
                  <a:pt x="3324189" y="7282198"/>
                  <a:pt x="3313306" y="7252270"/>
                </a:cubicBezTo>
                <a:cubicBezTo>
                  <a:pt x="3302423" y="7222341"/>
                  <a:pt x="3287549" y="7199215"/>
                  <a:pt x="3268685" y="7182890"/>
                </a:cubicBezTo>
                <a:cubicBezTo>
                  <a:pt x="3241840" y="7159310"/>
                  <a:pt x="3208284" y="7143802"/>
                  <a:pt x="3168017" y="7136365"/>
                </a:cubicBezTo>
                <a:cubicBezTo>
                  <a:pt x="3127750" y="7128929"/>
                  <a:pt x="3074423" y="7125210"/>
                  <a:pt x="3008036" y="7125210"/>
                </a:cubicBezTo>
                <a:close/>
                <a:moveTo>
                  <a:pt x="2554631" y="7125210"/>
                </a:moveTo>
                <a:cubicBezTo>
                  <a:pt x="2523433" y="7125210"/>
                  <a:pt x="2497223" y="7132919"/>
                  <a:pt x="2476001" y="7148337"/>
                </a:cubicBezTo>
                <a:cubicBezTo>
                  <a:pt x="2454779" y="7163754"/>
                  <a:pt x="2434192" y="7191959"/>
                  <a:pt x="2414240" y="7232952"/>
                </a:cubicBezTo>
                <a:lnTo>
                  <a:pt x="2414240" y="7138270"/>
                </a:lnTo>
                <a:lnTo>
                  <a:pt x="2206918" y="7138270"/>
                </a:lnTo>
                <a:lnTo>
                  <a:pt x="2206918" y="7716160"/>
                </a:lnTo>
                <a:lnTo>
                  <a:pt x="2429476" y="7716160"/>
                </a:lnTo>
                <a:lnTo>
                  <a:pt x="2429476" y="7522442"/>
                </a:lnTo>
                <a:cubicBezTo>
                  <a:pt x="2429476" y="7429936"/>
                  <a:pt x="2440903" y="7366814"/>
                  <a:pt x="2463758" y="7333076"/>
                </a:cubicBezTo>
                <a:cubicBezTo>
                  <a:pt x="2479720" y="7309134"/>
                  <a:pt x="2502211" y="7297162"/>
                  <a:pt x="2531232" y="7297162"/>
                </a:cubicBezTo>
                <a:cubicBezTo>
                  <a:pt x="2546469" y="7297162"/>
                  <a:pt x="2567147" y="7302604"/>
                  <a:pt x="2593266" y="7313487"/>
                </a:cubicBezTo>
                <a:lnTo>
                  <a:pt x="2661829" y="7155683"/>
                </a:lnTo>
                <a:cubicBezTo>
                  <a:pt x="2623013" y="7135368"/>
                  <a:pt x="2587280" y="7125210"/>
                  <a:pt x="2554631" y="7125210"/>
                </a:cubicBezTo>
                <a:close/>
                <a:moveTo>
                  <a:pt x="4708453" y="6918432"/>
                </a:moveTo>
                <a:lnTo>
                  <a:pt x="4708453" y="7069162"/>
                </a:lnTo>
                <a:lnTo>
                  <a:pt x="4929923" y="7069162"/>
                </a:lnTo>
                <a:lnTo>
                  <a:pt x="4929923" y="6918432"/>
                </a:lnTo>
                <a:close/>
                <a:moveTo>
                  <a:pt x="4472170" y="6918432"/>
                </a:moveTo>
                <a:lnTo>
                  <a:pt x="4250156" y="7032160"/>
                </a:lnTo>
                <a:lnTo>
                  <a:pt x="4250156" y="7138270"/>
                </a:lnTo>
                <a:lnTo>
                  <a:pt x="4168532" y="7138270"/>
                </a:lnTo>
                <a:lnTo>
                  <a:pt x="4168532" y="7300427"/>
                </a:lnTo>
                <a:lnTo>
                  <a:pt x="4250156" y="7300427"/>
                </a:lnTo>
                <a:lnTo>
                  <a:pt x="4250156" y="7503685"/>
                </a:lnTo>
                <a:cubicBezTo>
                  <a:pt x="4250156" y="7568173"/>
                  <a:pt x="4256414" y="7614819"/>
                  <a:pt x="4268929" y="7643622"/>
                </a:cubicBezTo>
                <a:cubicBezTo>
                  <a:pt x="4281444" y="7672425"/>
                  <a:pt x="4300762" y="7693892"/>
                  <a:pt x="4326881" y="7708023"/>
                </a:cubicBezTo>
                <a:cubicBezTo>
                  <a:pt x="4353000" y="7722154"/>
                  <a:pt x="4393630" y="7729220"/>
                  <a:pt x="4448772" y="7729220"/>
                </a:cubicBezTo>
                <a:cubicBezTo>
                  <a:pt x="4496294" y="7729220"/>
                  <a:pt x="4547444" y="7723234"/>
                  <a:pt x="4602222" y="7711263"/>
                </a:cubicBezTo>
                <a:lnTo>
                  <a:pt x="4585898" y="7558381"/>
                </a:lnTo>
                <a:cubicBezTo>
                  <a:pt x="4556514" y="7567796"/>
                  <a:pt x="4533659" y="7572504"/>
                  <a:pt x="4517334" y="7572504"/>
                </a:cubicBezTo>
                <a:cubicBezTo>
                  <a:pt x="4499196" y="7572504"/>
                  <a:pt x="4486500" y="7566348"/>
                  <a:pt x="4479244" y="7554036"/>
                </a:cubicBezTo>
                <a:cubicBezTo>
                  <a:pt x="4474528" y="7546073"/>
                  <a:pt x="4472170" y="7529782"/>
                  <a:pt x="4472170" y="7505165"/>
                </a:cubicBezTo>
                <a:lnTo>
                  <a:pt x="4472170" y="7300427"/>
                </a:lnTo>
                <a:lnTo>
                  <a:pt x="4594060" y="7300427"/>
                </a:lnTo>
                <a:lnTo>
                  <a:pt x="4594060" y="7138270"/>
                </a:lnTo>
                <a:lnTo>
                  <a:pt x="4472170" y="7138270"/>
                </a:lnTo>
                <a:close/>
                <a:moveTo>
                  <a:pt x="1976620" y="6918432"/>
                </a:moveTo>
                <a:lnTo>
                  <a:pt x="1754606" y="7032160"/>
                </a:lnTo>
                <a:lnTo>
                  <a:pt x="1754606" y="7138270"/>
                </a:lnTo>
                <a:lnTo>
                  <a:pt x="1672983" y="7138270"/>
                </a:lnTo>
                <a:lnTo>
                  <a:pt x="1672983" y="7300427"/>
                </a:lnTo>
                <a:lnTo>
                  <a:pt x="1754606" y="7300427"/>
                </a:lnTo>
                <a:lnTo>
                  <a:pt x="1754606" y="7503685"/>
                </a:lnTo>
                <a:cubicBezTo>
                  <a:pt x="1754606" y="7568173"/>
                  <a:pt x="1760864" y="7614819"/>
                  <a:pt x="1773379" y="7643622"/>
                </a:cubicBezTo>
                <a:cubicBezTo>
                  <a:pt x="1785894" y="7672425"/>
                  <a:pt x="1805212" y="7693892"/>
                  <a:pt x="1831331" y="7708023"/>
                </a:cubicBezTo>
                <a:cubicBezTo>
                  <a:pt x="1857450" y="7722154"/>
                  <a:pt x="1898081" y="7729220"/>
                  <a:pt x="1953222" y="7729220"/>
                </a:cubicBezTo>
                <a:cubicBezTo>
                  <a:pt x="2000744" y="7729220"/>
                  <a:pt x="2051894" y="7723234"/>
                  <a:pt x="2106672" y="7711263"/>
                </a:cubicBezTo>
                <a:lnTo>
                  <a:pt x="2090348" y="7558381"/>
                </a:lnTo>
                <a:cubicBezTo>
                  <a:pt x="2060964" y="7567796"/>
                  <a:pt x="2038109" y="7572504"/>
                  <a:pt x="2021785" y="7572504"/>
                </a:cubicBezTo>
                <a:cubicBezTo>
                  <a:pt x="2003646" y="7572504"/>
                  <a:pt x="1990949" y="7566348"/>
                  <a:pt x="1983694" y="7554036"/>
                </a:cubicBezTo>
                <a:cubicBezTo>
                  <a:pt x="1978978" y="7546073"/>
                  <a:pt x="1976620" y="7529782"/>
                  <a:pt x="1976620" y="7505165"/>
                </a:cubicBezTo>
                <a:lnTo>
                  <a:pt x="1976620" y="7300427"/>
                </a:lnTo>
                <a:lnTo>
                  <a:pt x="2098510" y="7300427"/>
                </a:lnTo>
                <a:lnTo>
                  <a:pt x="2098510" y="7138270"/>
                </a:lnTo>
                <a:lnTo>
                  <a:pt x="1976620" y="7138270"/>
                </a:lnTo>
                <a:close/>
                <a:moveTo>
                  <a:pt x="180539" y="6918432"/>
                </a:moveTo>
                <a:lnTo>
                  <a:pt x="180539" y="7716160"/>
                </a:lnTo>
                <a:lnTo>
                  <a:pt x="853112" y="7716160"/>
                </a:lnTo>
                <a:lnTo>
                  <a:pt x="853112" y="7535501"/>
                </a:lnTo>
                <a:lnTo>
                  <a:pt x="427584" y="7535501"/>
                </a:lnTo>
                <a:lnTo>
                  <a:pt x="427584" y="7378241"/>
                </a:lnTo>
                <a:lnTo>
                  <a:pt x="811212" y="7378241"/>
                </a:lnTo>
                <a:lnTo>
                  <a:pt x="811212" y="7215539"/>
                </a:lnTo>
                <a:lnTo>
                  <a:pt x="427584" y="7215539"/>
                </a:lnTo>
                <a:lnTo>
                  <a:pt x="427584" y="7088752"/>
                </a:lnTo>
                <a:lnTo>
                  <a:pt x="841140" y="7088752"/>
                </a:lnTo>
                <a:lnTo>
                  <a:pt x="841140" y="6918432"/>
                </a:lnTo>
                <a:close/>
                <a:moveTo>
                  <a:pt x="2008158" y="6108407"/>
                </a:moveTo>
                <a:lnTo>
                  <a:pt x="2008158" y="6143777"/>
                </a:lnTo>
                <a:cubicBezTo>
                  <a:pt x="2008158" y="6171347"/>
                  <a:pt x="2003714" y="6193748"/>
                  <a:pt x="1994826" y="6210980"/>
                </a:cubicBezTo>
                <a:cubicBezTo>
                  <a:pt x="1985938" y="6228211"/>
                  <a:pt x="1970883" y="6242813"/>
                  <a:pt x="1949661" y="6254784"/>
                </a:cubicBezTo>
                <a:cubicBezTo>
                  <a:pt x="1928439" y="6266756"/>
                  <a:pt x="1905494" y="6272741"/>
                  <a:pt x="1880826" y="6272741"/>
                </a:cubicBezTo>
                <a:cubicBezTo>
                  <a:pt x="1857246" y="6272741"/>
                  <a:pt x="1839379" y="6267209"/>
                  <a:pt x="1827227" y="6256145"/>
                </a:cubicBezTo>
                <a:cubicBezTo>
                  <a:pt x="1815074" y="6245080"/>
                  <a:pt x="1808998" y="6230842"/>
                  <a:pt x="1808998" y="6213429"/>
                </a:cubicBezTo>
                <a:cubicBezTo>
                  <a:pt x="1808998" y="6198192"/>
                  <a:pt x="1815165" y="6184589"/>
                  <a:pt x="1827499" y="6172617"/>
                </a:cubicBezTo>
                <a:cubicBezTo>
                  <a:pt x="1839470" y="6161009"/>
                  <a:pt x="1867948" y="6149219"/>
                  <a:pt x="1912931" y="6137247"/>
                </a:cubicBezTo>
                <a:cubicBezTo>
                  <a:pt x="1945943" y="6128904"/>
                  <a:pt x="1977685" y="6119290"/>
                  <a:pt x="2008158" y="6108407"/>
                </a:cubicBezTo>
                <a:close/>
                <a:moveTo>
                  <a:pt x="4398682" y="5922851"/>
                </a:moveTo>
                <a:cubicBezTo>
                  <a:pt x="4429154" y="5922851"/>
                  <a:pt x="4453732" y="5932102"/>
                  <a:pt x="4472414" y="5950603"/>
                </a:cubicBezTo>
                <a:cubicBezTo>
                  <a:pt x="4491096" y="5969104"/>
                  <a:pt x="4502614" y="5999758"/>
                  <a:pt x="4506968" y="6042565"/>
                </a:cubicBezTo>
                <a:lnTo>
                  <a:pt x="4288762" y="6042565"/>
                </a:lnTo>
                <a:cubicBezTo>
                  <a:pt x="4292390" y="6008102"/>
                  <a:pt x="4300915" y="5982164"/>
                  <a:pt x="4314338" y="5964751"/>
                </a:cubicBezTo>
                <a:cubicBezTo>
                  <a:pt x="4335378" y="5936818"/>
                  <a:pt x="4363493" y="5922851"/>
                  <a:pt x="4398682" y="5922851"/>
                </a:cubicBezTo>
                <a:close/>
                <a:moveTo>
                  <a:pt x="1179231" y="5922851"/>
                </a:moveTo>
                <a:cubicBezTo>
                  <a:pt x="1209704" y="5922851"/>
                  <a:pt x="1234282" y="5932102"/>
                  <a:pt x="1252964" y="5950603"/>
                </a:cubicBezTo>
                <a:cubicBezTo>
                  <a:pt x="1271647" y="5969104"/>
                  <a:pt x="1283164" y="5999758"/>
                  <a:pt x="1287518" y="6042565"/>
                </a:cubicBezTo>
                <a:lnTo>
                  <a:pt x="1069312" y="6042565"/>
                </a:lnTo>
                <a:cubicBezTo>
                  <a:pt x="1072940" y="6008102"/>
                  <a:pt x="1081465" y="5982164"/>
                  <a:pt x="1094888" y="5964751"/>
                </a:cubicBezTo>
                <a:cubicBezTo>
                  <a:pt x="1115928" y="5936818"/>
                  <a:pt x="1144043" y="5922851"/>
                  <a:pt x="1179231" y="5922851"/>
                </a:cubicBezTo>
                <a:close/>
                <a:moveTo>
                  <a:pt x="2831214" y="5804770"/>
                </a:moveTo>
                <a:lnTo>
                  <a:pt x="2831214" y="6172617"/>
                </a:lnTo>
                <a:cubicBezTo>
                  <a:pt x="2831214" y="6248436"/>
                  <a:pt x="2848536" y="6304574"/>
                  <a:pt x="2883181" y="6341032"/>
                </a:cubicBezTo>
                <a:cubicBezTo>
                  <a:pt x="2917825" y="6377491"/>
                  <a:pt x="2965620" y="6395720"/>
                  <a:pt x="3026565" y="6395720"/>
                </a:cubicBezTo>
                <a:cubicBezTo>
                  <a:pt x="3072274" y="6395720"/>
                  <a:pt x="3110818" y="6387557"/>
                  <a:pt x="3142198" y="6371233"/>
                </a:cubicBezTo>
                <a:cubicBezTo>
                  <a:pt x="3173577" y="6354908"/>
                  <a:pt x="3204684" y="6327519"/>
                  <a:pt x="3235520" y="6289066"/>
                </a:cubicBezTo>
                <a:lnTo>
                  <a:pt x="3235520" y="6382660"/>
                </a:lnTo>
                <a:lnTo>
                  <a:pt x="3442298" y="6382660"/>
                </a:lnTo>
                <a:lnTo>
                  <a:pt x="3442298" y="5804770"/>
                </a:lnTo>
                <a:lnTo>
                  <a:pt x="3220828" y="5804770"/>
                </a:lnTo>
                <a:lnTo>
                  <a:pt x="3220828" y="6082832"/>
                </a:lnTo>
                <a:cubicBezTo>
                  <a:pt x="3220828" y="6135433"/>
                  <a:pt x="3212393" y="6171892"/>
                  <a:pt x="3195524" y="6192207"/>
                </a:cubicBezTo>
                <a:cubicBezTo>
                  <a:pt x="3178656" y="6212522"/>
                  <a:pt x="3156980" y="6222679"/>
                  <a:pt x="3130498" y="6222679"/>
                </a:cubicBezTo>
                <a:cubicBezTo>
                  <a:pt x="3106193" y="6222679"/>
                  <a:pt x="3087329" y="6215061"/>
                  <a:pt x="3073906" y="6199825"/>
                </a:cubicBezTo>
                <a:cubicBezTo>
                  <a:pt x="3060484" y="6184589"/>
                  <a:pt x="3053773" y="6158832"/>
                  <a:pt x="3053773" y="6122555"/>
                </a:cubicBezTo>
                <a:lnTo>
                  <a:pt x="3053773" y="5804770"/>
                </a:lnTo>
                <a:close/>
                <a:moveTo>
                  <a:pt x="4389431" y="5791710"/>
                </a:moveTo>
                <a:cubicBezTo>
                  <a:pt x="4287493" y="5791710"/>
                  <a:pt x="4207593" y="5819643"/>
                  <a:pt x="4149732" y="5875510"/>
                </a:cubicBezTo>
                <a:cubicBezTo>
                  <a:pt x="4091870" y="5931376"/>
                  <a:pt x="4062939" y="6004474"/>
                  <a:pt x="4062939" y="6094803"/>
                </a:cubicBezTo>
                <a:cubicBezTo>
                  <a:pt x="4062939" y="6158288"/>
                  <a:pt x="4077359" y="6213519"/>
                  <a:pt x="4106199" y="6260498"/>
                </a:cubicBezTo>
                <a:cubicBezTo>
                  <a:pt x="4135039" y="6307476"/>
                  <a:pt x="4171407" y="6341758"/>
                  <a:pt x="4215302" y="6363343"/>
                </a:cubicBezTo>
                <a:cubicBezTo>
                  <a:pt x="4259197" y="6384927"/>
                  <a:pt x="4319416" y="6395720"/>
                  <a:pt x="4395960" y="6395720"/>
                </a:cubicBezTo>
                <a:cubicBezTo>
                  <a:pt x="4484114" y="6395720"/>
                  <a:pt x="4551770" y="6383114"/>
                  <a:pt x="4598930" y="6357901"/>
                </a:cubicBezTo>
                <a:cubicBezTo>
                  <a:pt x="4646090" y="6332689"/>
                  <a:pt x="4686357" y="6291061"/>
                  <a:pt x="4719732" y="6233018"/>
                </a:cubicBezTo>
                <a:lnTo>
                  <a:pt x="4501526" y="6212884"/>
                </a:lnTo>
                <a:cubicBezTo>
                  <a:pt x="4487741" y="6230297"/>
                  <a:pt x="4474863" y="6242450"/>
                  <a:pt x="4462892" y="6249343"/>
                </a:cubicBezTo>
                <a:cubicBezTo>
                  <a:pt x="4443302" y="6260226"/>
                  <a:pt x="4422624" y="6265667"/>
                  <a:pt x="4400858" y="6265667"/>
                </a:cubicBezTo>
                <a:cubicBezTo>
                  <a:pt x="4366395" y="6265667"/>
                  <a:pt x="4338462" y="6253152"/>
                  <a:pt x="4317058" y="6228121"/>
                </a:cubicBezTo>
                <a:cubicBezTo>
                  <a:pt x="4301822" y="6210708"/>
                  <a:pt x="4292209" y="6184226"/>
                  <a:pt x="4288218" y="6148674"/>
                </a:cubicBezTo>
                <a:lnTo>
                  <a:pt x="4732247" y="6148674"/>
                </a:lnTo>
                <a:lnTo>
                  <a:pt x="4732247" y="6123643"/>
                </a:lnTo>
                <a:cubicBezTo>
                  <a:pt x="4732247" y="6047462"/>
                  <a:pt x="4719732" y="5985610"/>
                  <a:pt x="4694700" y="5938087"/>
                </a:cubicBezTo>
                <a:cubicBezTo>
                  <a:pt x="4669670" y="5890565"/>
                  <a:pt x="4633211" y="5854288"/>
                  <a:pt x="4585326" y="5829257"/>
                </a:cubicBezTo>
                <a:cubicBezTo>
                  <a:pt x="4537440" y="5804226"/>
                  <a:pt x="4472142" y="5791710"/>
                  <a:pt x="4389431" y="5791710"/>
                </a:cubicBezTo>
                <a:close/>
                <a:moveTo>
                  <a:pt x="3926231" y="5791710"/>
                </a:moveTo>
                <a:cubicBezTo>
                  <a:pt x="3895033" y="5791710"/>
                  <a:pt x="3868823" y="5799419"/>
                  <a:pt x="3847601" y="5814837"/>
                </a:cubicBezTo>
                <a:cubicBezTo>
                  <a:pt x="3826379" y="5830254"/>
                  <a:pt x="3805792" y="5858460"/>
                  <a:pt x="3785840" y="5899453"/>
                </a:cubicBezTo>
                <a:lnTo>
                  <a:pt x="3785840" y="5804770"/>
                </a:lnTo>
                <a:lnTo>
                  <a:pt x="3578518" y="5804770"/>
                </a:lnTo>
                <a:lnTo>
                  <a:pt x="3578518" y="6382660"/>
                </a:lnTo>
                <a:lnTo>
                  <a:pt x="3801076" y="6382660"/>
                </a:lnTo>
                <a:lnTo>
                  <a:pt x="3801076" y="6188942"/>
                </a:lnTo>
                <a:cubicBezTo>
                  <a:pt x="3801076" y="6096436"/>
                  <a:pt x="3812503" y="6033314"/>
                  <a:pt x="3835358" y="5999577"/>
                </a:cubicBezTo>
                <a:cubicBezTo>
                  <a:pt x="3851320" y="5975634"/>
                  <a:pt x="3873811" y="5963663"/>
                  <a:pt x="3902832" y="5963663"/>
                </a:cubicBezTo>
                <a:cubicBezTo>
                  <a:pt x="3918069" y="5963663"/>
                  <a:pt x="3938747" y="5969104"/>
                  <a:pt x="3964866" y="5979987"/>
                </a:cubicBezTo>
                <a:lnTo>
                  <a:pt x="4033429" y="5822183"/>
                </a:lnTo>
                <a:cubicBezTo>
                  <a:pt x="3994613" y="5801868"/>
                  <a:pt x="3958880" y="5791710"/>
                  <a:pt x="3926231" y="5791710"/>
                </a:cubicBezTo>
                <a:close/>
                <a:moveTo>
                  <a:pt x="1903136" y="5791710"/>
                </a:moveTo>
                <a:cubicBezTo>
                  <a:pt x="1861780" y="5791710"/>
                  <a:pt x="1823327" y="5794794"/>
                  <a:pt x="1787776" y="5800961"/>
                </a:cubicBezTo>
                <a:cubicBezTo>
                  <a:pt x="1752224" y="5807128"/>
                  <a:pt x="1724291" y="5815834"/>
                  <a:pt x="1703976" y="5827080"/>
                </a:cubicBezTo>
                <a:cubicBezTo>
                  <a:pt x="1675680" y="5842679"/>
                  <a:pt x="1654005" y="5861090"/>
                  <a:pt x="1638950" y="5882312"/>
                </a:cubicBezTo>
                <a:cubicBezTo>
                  <a:pt x="1623895" y="5903534"/>
                  <a:pt x="1612377" y="5932646"/>
                  <a:pt x="1604396" y="5969648"/>
                </a:cubicBezTo>
                <a:lnTo>
                  <a:pt x="1816072" y="5991958"/>
                </a:lnTo>
                <a:cubicBezTo>
                  <a:pt x="1824778" y="5966927"/>
                  <a:pt x="1836205" y="5949877"/>
                  <a:pt x="1850353" y="5940808"/>
                </a:cubicBezTo>
                <a:cubicBezTo>
                  <a:pt x="1868492" y="5929200"/>
                  <a:pt x="1895699" y="5923395"/>
                  <a:pt x="1931976" y="5923395"/>
                </a:cubicBezTo>
                <a:cubicBezTo>
                  <a:pt x="1960272" y="5923395"/>
                  <a:pt x="1980043" y="5928837"/>
                  <a:pt x="1991289" y="5939720"/>
                </a:cubicBezTo>
                <a:cubicBezTo>
                  <a:pt x="2002535" y="5950603"/>
                  <a:pt x="2008158" y="5969648"/>
                  <a:pt x="2008158" y="5996856"/>
                </a:cubicBezTo>
                <a:cubicBezTo>
                  <a:pt x="1980587" y="6007739"/>
                  <a:pt x="1954468" y="6016536"/>
                  <a:pt x="1929800" y="6023247"/>
                </a:cubicBezTo>
                <a:cubicBezTo>
                  <a:pt x="1905131" y="6029958"/>
                  <a:pt x="1851260" y="6041658"/>
                  <a:pt x="1768186" y="6058345"/>
                </a:cubicBezTo>
                <a:cubicBezTo>
                  <a:pt x="1698898" y="6072130"/>
                  <a:pt x="1651375" y="6093171"/>
                  <a:pt x="1625618" y="6121467"/>
                </a:cubicBezTo>
                <a:cubicBezTo>
                  <a:pt x="1599862" y="6149763"/>
                  <a:pt x="1586983" y="6185858"/>
                  <a:pt x="1586983" y="6229753"/>
                </a:cubicBezTo>
                <a:cubicBezTo>
                  <a:pt x="1586983" y="6276550"/>
                  <a:pt x="1604850" y="6315911"/>
                  <a:pt x="1640582" y="6347834"/>
                </a:cubicBezTo>
                <a:cubicBezTo>
                  <a:pt x="1676315" y="6379758"/>
                  <a:pt x="1728644" y="6395720"/>
                  <a:pt x="1797570" y="6395720"/>
                </a:cubicBezTo>
                <a:cubicBezTo>
                  <a:pt x="1849446" y="6395720"/>
                  <a:pt x="1894974" y="6387739"/>
                  <a:pt x="1934153" y="6371777"/>
                </a:cubicBezTo>
                <a:cubicBezTo>
                  <a:pt x="1962812" y="6359806"/>
                  <a:pt x="1991652" y="6339853"/>
                  <a:pt x="2020673" y="6311920"/>
                </a:cubicBezTo>
                <a:cubicBezTo>
                  <a:pt x="2023212" y="6328608"/>
                  <a:pt x="2025752" y="6340851"/>
                  <a:pt x="2028291" y="6348651"/>
                </a:cubicBezTo>
                <a:cubicBezTo>
                  <a:pt x="2030830" y="6356450"/>
                  <a:pt x="2036272" y="6367787"/>
                  <a:pt x="2044616" y="6382660"/>
                </a:cubicBezTo>
                <a:lnTo>
                  <a:pt x="2252482" y="6382660"/>
                </a:lnTo>
                <a:cubicBezTo>
                  <a:pt x="2240874" y="6358717"/>
                  <a:pt x="2233346" y="6339037"/>
                  <a:pt x="2229900" y="6323620"/>
                </a:cubicBezTo>
                <a:cubicBezTo>
                  <a:pt x="2226454" y="6308202"/>
                  <a:pt x="2224730" y="6286889"/>
                  <a:pt x="2224730" y="6259682"/>
                </a:cubicBezTo>
                <a:lnTo>
                  <a:pt x="2224730" y="6004474"/>
                </a:lnTo>
                <a:cubicBezTo>
                  <a:pt x="2224730" y="5977266"/>
                  <a:pt x="2219289" y="5948698"/>
                  <a:pt x="2208406" y="5918770"/>
                </a:cubicBezTo>
                <a:cubicBezTo>
                  <a:pt x="2197523" y="5888842"/>
                  <a:pt x="2182649" y="5865715"/>
                  <a:pt x="2163785" y="5849390"/>
                </a:cubicBezTo>
                <a:cubicBezTo>
                  <a:pt x="2136940" y="5825810"/>
                  <a:pt x="2103384" y="5810302"/>
                  <a:pt x="2063117" y="5802865"/>
                </a:cubicBezTo>
                <a:cubicBezTo>
                  <a:pt x="2022850" y="5795429"/>
                  <a:pt x="1969523" y="5791710"/>
                  <a:pt x="1903136" y="5791710"/>
                </a:cubicBezTo>
                <a:close/>
                <a:moveTo>
                  <a:pt x="1169981" y="5791710"/>
                </a:moveTo>
                <a:cubicBezTo>
                  <a:pt x="1068043" y="5791710"/>
                  <a:pt x="988143" y="5819643"/>
                  <a:pt x="930281" y="5875510"/>
                </a:cubicBezTo>
                <a:cubicBezTo>
                  <a:pt x="872420" y="5931376"/>
                  <a:pt x="843489" y="6004474"/>
                  <a:pt x="843489" y="6094803"/>
                </a:cubicBezTo>
                <a:cubicBezTo>
                  <a:pt x="843489" y="6158288"/>
                  <a:pt x="857909" y="6213519"/>
                  <a:pt x="886749" y="6260498"/>
                </a:cubicBezTo>
                <a:cubicBezTo>
                  <a:pt x="915589" y="6307476"/>
                  <a:pt x="951957" y="6341758"/>
                  <a:pt x="995852" y="6363343"/>
                </a:cubicBezTo>
                <a:cubicBezTo>
                  <a:pt x="1039747" y="6384927"/>
                  <a:pt x="1099966" y="6395720"/>
                  <a:pt x="1176511" y="6395720"/>
                </a:cubicBezTo>
                <a:cubicBezTo>
                  <a:pt x="1264663" y="6395720"/>
                  <a:pt x="1332320" y="6383114"/>
                  <a:pt x="1379480" y="6357901"/>
                </a:cubicBezTo>
                <a:cubicBezTo>
                  <a:pt x="1426640" y="6332689"/>
                  <a:pt x="1466907" y="6291061"/>
                  <a:pt x="1500282" y="6233018"/>
                </a:cubicBezTo>
                <a:lnTo>
                  <a:pt x="1282076" y="6212884"/>
                </a:lnTo>
                <a:cubicBezTo>
                  <a:pt x="1268291" y="6230297"/>
                  <a:pt x="1255413" y="6242450"/>
                  <a:pt x="1243441" y="6249343"/>
                </a:cubicBezTo>
                <a:cubicBezTo>
                  <a:pt x="1223852" y="6260226"/>
                  <a:pt x="1203174" y="6265667"/>
                  <a:pt x="1181408" y="6265667"/>
                </a:cubicBezTo>
                <a:cubicBezTo>
                  <a:pt x="1146945" y="6265667"/>
                  <a:pt x="1119012" y="6253152"/>
                  <a:pt x="1097608" y="6228121"/>
                </a:cubicBezTo>
                <a:cubicBezTo>
                  <a:pt x="1082372" y="6210708"/>
                  <a:pt x="1072759" y="6184226"/>
                  <a:pt x="1068768" y="6148674"/>
                </a:cubicBezTo>
                <a:lnTo>
                  <a:pt x="1512797" y="6148674"/>
                </a:lnTo>
                <a:lnTo>
                  <a:pt x="1512797" y="6123643"/>
                </a:lnTo>
                <a:cubicBezTo>
                  <a:pt x="1512797" y="6047462"/>
                  <a:pt x="1500282" y="5985610"/>
                  <a:pt x="1475251" y="5938087"/>
                </a:cubicBezTo>
                <a:cubicBezTo>
                  <a:pt x="1450220" y="5890565"/>
                  <a:pt x="1413761" y="5854288"/>
                  <a:pt x="1365876" y="5829257"/>
                </a:cubicBezTo>
                <a:cubicBezTo>
                  <a:pt x="1317990" y="5804226"/>
                  <a:pt x="1252692" y="5791710"/>
                  <a:pt x="1169981" y="5791710"/>
                </a:cubicBezTo>
                <a:close/>
                <a:moveTo>
                  <a:pt x="2605270" y="5584932"/>
                </a:moveTo>
                <a:lnTo>
                  <a:pt x="2383256" y="5698660"/>
                </a:lnTo>
                <a:lnTo>
                  <a:pt x="2383256" y="5804770"/>
                </a:lnTo>
                <a:lnTo>
                  <a:pt x="2301633" y="5804770"/>
                </a:lnTo>
                <a:lnTo>
                  <a:pt x="2301633" y="5966927"/>
                </a:lnTo>
                <a:lnTo>
                  <a:pt x="2383256" y="5966927"/>
                </a:lnTo>
                <a:lnTo>
                  <a:pt x="2383256" y="6170185"/>
                </a:lnTo>
                <a:cubicBezTo>
                  <a:pt x="2383256" y="6234673"/>
                  <a:pt x="2389513" y="6281319"/>
                  <a:pt x="2402029" y="6310122"/>
                </a:cubicBezTo>
                <a:cubicBezTo>
                  <a:pt x="2414544" y="6338925"/>
                  <a:pt x="2433862" y="6360392"/>
                  <a:pt x="2459981" y="6374523"/>
                </a:cubicBezTo>
                <a:cubicBezTo>
                  <a:pt x="2486100" y="6388654"/>
                  <a:pt x="2526730" y="6395720"/>
                  <a:pt x="2581871" y="6395720"/>
                </a:cubicBezTo>
                <a:cubicBezTo>
                  <a:pt x="2629394" y="6395720"/>
                  <a:pt x="2680544" y="6389734"/>
                  <a:pt x="2735322" y="6377763"/>
                </a:cubicBezTo>
                <a:lnTo>
                  <a:pt x="2718998" y="6224881"/>
                </a:lnTo>
                <a:cubicBezTo>
                  <a:pt x="2689614" y="6234296"/>
                  <a:pt x="2666759" y="6239004"/>
                  <a:pt x="2650434" y="6239004"/>
                </a:cubicBezTo>
                <a:cubicBezTo>
                  <a:pt x="2632296" y="6239004"/>
                  <a:pt x="2619599" y="6232848"/>
                  <a:pt x="2612344" y="6220537"/>
                </a:cubicBezTo>
                <a:cubicBezTo>
                  <a:pt x="2607628" y="6212573"/>
                  <a:pt x="2605270" y="6196282"/>
                  <a:pt x="2605270" y="6171665"/>
                </a:cubicBezTo>
                <a:lnTo>
                  <a:pt x="2605270" y="5966927"/>
                </a:lnTo>
                <a:lnTo>
                  <a:pt x="2727160" y="5966927"/>
                </a:lnTo>
                <a:lnTo>
                  <a:pt x="2727160" y="5804770"/>
                </a:lnTo>
                <a:lnTo>
                  <a:pt x="2605270" y="5804770"/>
                </a:lnTo>
                <a:close/>
                <a:moveTo>
                  <a:pt x="182171" y="5584932"/>
                </a:moveTo>
                <a:lnTo>
                  <a:pt x="182171" y="6382660"/>
                </a:lnTo>
                <a:lnTo>
                  <a:pt x="429761" y="6382660"/>
                </a:lnTo>
                <a:lnTo>
                  <a:pt x="429761" y="6056713"/>
                </a:lnTo>
                <a:lnTo>
                  <a:pt x="738840" y="6056713"/>
                </a:lnTo>
                <a:lnTo>
                  <a:pt x="738840" y="5895643"/>
                </a:lnTo>
                <a:lnTo>
                  <a:pt x="429761" y="5895643"/>
                </a:lnTo>
                <a:lnTo>
                  <a:pt x="429761" y="5756340"/>
                </a:lnTo>
                <a:lnTo>
                  <a:pt x="791622" y="5756340"/>
                </a:lnTo>
                <a:lnTo>
                  <a:pt x="791622" y="5584932"/>
                </a:lnTo>
                <a:close/>
                <a:moveTo>
                  <a:pt x="1479688" y="4402976"/>
                </a:moveTo>
                <a:lnTo>
                  <a:pt x="1587974" y="4402976"/>
                </a:lnTo>
                <a:cubicBezTo>
                  <a:pt x="1632957" y="4402976"/>
                  <a:pt x="1663611" y="4409869"/>
                  <a:pt x="1679936" y="4423654"/>
                </a:cubicBezTo>
                <a:cubicBezTo>
                  <a:pt x="1696260" y="4437439"/>
                  <a:pt x="1704422" y="4457210"/>
                  <a:pt x="1704422" y="4482967"/>
                </a:cubicBezTo>
                <a:cubicBezTo>
                  <a:pt x="1704422" y="4500380"/>
                  <a:pt x="1699253" y="4515797"/>
                  <a:pt x="1688914" y="4529220"/>
                </a:cubicBezTo>
                <a:cubicBezTo>
                  <a:pt x="1678575" y="4542642"/>
                  <a:pt x="1665244" y="4550986"/>
                  <a:pt x="1648919" y="4554251"/>
                </a:cubicBezTo>
                <a:cubicBezTo>
                  <a:pt x="1616633" y="4561506"/>
                  <a:pt x="1594866" y="4565134"/>
                  <a:pt x="1583621" y="4565134"/>
                </a:cubicBezTo>
                <a:lnTo>
                  <a:pt x="1479688" y="4565134"/>
                </a:lnTo>
                <a:close/>
                <a:moveTo>
                  <a:pt x="2105403" y="4241907"/>
                </a:moveTo>
                <a:lnTo>
                  <a:pt x="2105403" y="5039635"/>
                </a:lnTo>
                <a:lnTo>
                  <a:pt x="2352448" y="5039635"/>
                </a:lnTo>
                <a:lnTo>
                  <a:pt x="2352448" y="4241907"/>
                </a:lnTo>
                <a:close/>
                <a:moveTo>
                  <a:pt x="1232098" y="4241907"/>
                </a:moveTo>
                <a:lnTo>
                  <a:pt x="1232098" y="5039635"/>
                </a:lnTo>
                <a:lnTo>
                  <a:pt x="1479688" y="5039635"/>
                </a:lnTo>
                <a:lnTo>
                  <a:pt x="1479688" y="4715864"/>
                </a:lnTo>
                <a:lnTo>
                  <a:pt x="1501454" y="4715864"/>
                </a:lnTo>
                <a:cubicBezTo>
                  <a:pt x="1523945" y="4715864"/>
                  <a:pt x="1544079" y="4722031"/>
                  <a:pt x="1561854" y="4734366"/>
                </a:cubicBezTo>
                <a:cubicBezTo>
                  <a:pt x="1574914" y="4743797"/>
                  <a:pt x="1589788" y="4764294"/>
                  <a:pt x="1606475" y="4795855"/>
                </a:cubicBezTo>
                <a:lnTo>
                  <a:pt x="1738236" y="5039635"/>
                </a:lnTo>
                <a:lnTo>
                  <a:pt x="2016766" y="5039635"/>
                </a:lnTo>
                <a:lnTo>
                  <a:pt x="1897393" y="4808481"/>
                </a:lnTo>
                <a:cubicBezTo>
                  <a:pt x="1891594" y="4796861"/>
                  <a:pt x="1880085" y="4780339"/>
                  <a:pt x="1862864" y="4758916"/>
                </a:cubicBezTo>
                <a:cubicBezTo>
                  <a:pt x="1845644" y="4737493"/>
                  <a:pt x="1832502" y="4723514"/>
                  <a:pt x="1823439" y="4716978"/>
                </a:cubicBezTo>
                <a:cubicBezTo>
                  <a:pt x="1810022" y="4707178"/>
                  <a:pt x="1788633" y="4697374"/>
                  <a:pt x="1759271" y="4687568"/>
                </a:cubicBezTo>
                <a:cubicBezTo>
                  <a:pt x="1795934" y="4679225"/>
                  <a:pt x="1824791" y="4668704"/>
                  <a:pt x="1845843" y="4656008"/>
                </a:cubicBezTo>
                <a:cubicBezTo>
                  <a:pt x="1878872" y="4636055"/>
                  <a:pt x="1904824" y="4610027"/>
                  <a:pt x="1923699" y="4577922"/>
                </a:cubicBezTo>
                <a:cubicBezTo>
                  <a:pt x="1942574" y="4545817"/>
                  <a:pt x="1952012" y="4507635"/>
                  <a:pt x="1952012" y="4463377"/>
                </a:cubicBezTo>
                <a:cubicBezTo>
                  <a:pt x="1952012" y="4412590"/>
                  <a:pt x="1939678" y="4369511"/>
                  <a:pt x="1915010" y="4334141"/>
                </a:cubicBezTo>
                <a:cubicBezTo>
                  <a:pt x="1890342" y="4298771"/>
                  <a:pt x="1857874" y="4274556"/>
                  <a:pt x="1817606" y="4261497"/>
                </a:cubicBezTo>
                <a:cubicBezTo>
                  <a:pt x="1777339" y="4248437"/>
                  <a:pt x="1719115" y="4241907"/>
                  <a:pt x="1642933" y="4241907"/>
                </a:cubicBezTo>
                <a:close/>
                <a:moveTo>
                  <a:pt x="178362" y="4241907"/>
                </a:moveTo>
                <a:lnTo>
                  <a:pt x="178362" y="5039635"/>
                </a:lnTo>
                <a:lnTo>
                  <a:pt x="380243" y="5039635"/>
                </a:lnTo>
                <a:lnTo>
                  <a:pt x="380243" y="4431272"/>
                </a:lnTo>
                <a:lnTo>
                  <a:pt x="535514" y="5039635"/>
                </a:lnTo>
                <a:lnTo>
                  <a:pt x="718238" y="5039635"/>
                </a:lnTo>
                <a:lnTo>
                  <a:pt x="873789" y="4431272"/>
                </a:lnTo>
                <a:lnTo>
                  <a:pt x="873789" y="5039635"/>
                </a:lnTo>
                <a:lnTo>
                  <a:pt x="1075670" y="5039635"/>
                </a:lnTo>
                <a:lnTo>
                  <a:pt x="1075670" y="4241907"/>
                </a:lnTo>
                <a:lnTo>
                  <a:pt x="751687" y="4241907"/>
                </a:lnTo>
                <a:lnTo>
                  <a:pt x="627560" y="4727292"/>
                </a:lnTo>
                <a:lnTo>
                  <a:pt x="502541" y="4241907"/>
                </a:ln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3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3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3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5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5388174" y="1562842"/>
                </a:moveTo>
                <a:cubicBezTo>
                  <a:pt x="5328027" y="1562842"/>
                  <a:pt x="5274788" y="1575644"/>
                  <a:pt x="5228459" y="1601247"/>
                </a:cubicBezTo>
                <a:cubicBezTo>
                  <a:pt x="5182130" y="1626850"/>
                  <a:pt x="5146163" y="1663020"/>
                  <a:pt x="5120560" y="1709756"/>
                </a:cubicBezTo>
                <a:cubicBezTo>
                  <a:pt x="5094957" y="1756492"/>
                  <a:pt x="5082154" y="1809933"/>
                  <a:pt x="5082154" y="1870081"/>
                </a:cubicBezTo>
                <a:lnTo>
                  <a:pt x="5277227" y="1870081"/>
                </a:lnTo>
                <a:cubicBezTo>
                  <a:pt x="5277227" y="1835943"/>
                  <a:pt x="5287794" y="1807698"/>
                  <a:pt x="5308926" y="1785346"/>
                </a:cubicBezTo>
                <a:cubicBezTo>
                  <a:pt x="5330059" y="1762994"/>
                  <a:pt x="5356475" y="1751818"/>
                  <a:pt x="5388174" y="1751818"/>
                </a:cubicBezTo>
                <a:cubicBezTo>
                  <a:pt x="5417435" y="1751818"/>
                  <a:pt x="5441616" y="1761166"/>
                  <a:pt x="5460716" y="1779860"/>
                </a:cubicBezTo>
                <a:cubicBezTo>
                  <a:pt x="5479818" y="1798554"/>
                  <a:pt x="5489368" y="1821313"/>
                  <a:pt x="5489368" y="1848135"/>
                </a:cubicBezTo>
                <a:cubicBezTo>
                  <a:pt x="5489368" y="1870081"/>
                  <a:pt x="5485507" y="1887759"/>
                  <a:pt x="5477785" y="1901170"/>
                </a:cubicBezTo>
                <a:cubicBezTo>
                  <a:pt x="5470064" y="1914582"/>
                  <a:pt x="5458481" y="1928196"/>
                  <a:pt x="5443038" y="1942014"/>
                </a:cubicBezTo>
                <a:lnTo>
                  <a:pt x="5094347" y="2256567"/>
                </a:lnTo>
                <a:lnTo>
                  <a:pt x="5094347" y="2428474"/>
                </a:lnTo>
                <a:lnTo>
                  <a:pt x="5692974" y="2428474"/>
                </a:lnTo>
                <a:lnTo>
                  <a:pt x="5692974" y="2244375"/>
                </a:lnTo>
                <a:lnTo>
                  <a:pt x="5380859" y="2244375"/>
                </a:lnTo>
                <a:lnTo>
                  <a:pt x="5380859" y="2238279"/>
                </a:lnTo>
                <a:lnTo>
                  <a:pt x="5547890" y="2084660"/>
                </a:lnTo>
                <a:cubicBezTo>
                  <a:pt x="5595032" y="2041582"/>
                  <a:pt x="5630185" y="2002770"/>
                  <a:pt x="5653350" y="1968226"/>
                </a:cubicBezTo>
                <a:cubicBezTo>
                  <a:pt x="5676515" y="1933682"/>
                  <a:pt x="5688098" y="1892433"/>
                  <a:pt x="5688098" y="1844478"/>
                </a:cubicBezTo>
                <a:cubicBezTo>
                  <a:pt x="5688098" y="1790833"/>
                  <a:pt x="5675702" y="1742674"/>
                  <a:pt x="5650912" y="1700002"/>
                </a:cubicBezTo>
                <a:cubicBezTo>
                  <a:pt x="5626122" y="1657330"/>
                  <a:pt x="5591170" y="1623802"/>
                  <a:pt x="5546060" y="1599418"/>
                </a:cubicBezTo>
                <a:cubicBezTo>
                  <a:pt x="5500950" y="1575034"/>
                  <a:pt x="5448322" y="1562842"/>
                  <a:pt x="5388174" y="1562842"/>
                </a:cubicBez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7FC43-3BD9-3002-4FF0-921C4ECC9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955278" cy="3314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764A4DD-14C1-E15D-52D3-0C09A566C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44516"/>
            <a:ext cx="10955277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4E076F-BC18-F2C4-78F7-96B7531B7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F8CF2-34EF-2789-BD6C-0D4CC00BB3F1}"/>
              </a:ext>
            </a:extLst>
          </p:cNvPr>
          <p:cNvSpPr txBox="1"/>
          <p:nvPr/>
        </p:nvSpPr>
        <p:spPr>
          <a:xfrm>
            <a:off x="0" y="-10026"/>
            <a:ext cx="18288000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3113058" y="7441907"/>
                </a:moveTo>
                <a:lnTo>
                  <a:pt x="3113058" y="7477277"/>
                </a:lnTo>
                <a:cubicBezTo>
                  <a:pt x="3113058" y="7504847"/>
                  <a:pt x="3108614" y="7527248"/>
                  <a:pt x="3099726" y="7544480"/>
                </a:cubicBezTo>
                <a:cubicBezTo>
                  <a:pt x="3090838" y="7561711"/>
                  <a:pt x="3075783" y="7576313"/>
                  <a:pt x="3054561" y="7588284"/>
                </a:cubicBezTo>
                <a:cubicBezTo>
                  <a:pt x="3033339" y="7600255"/>
                  <a:pt x="3010394" y="7606241"/>
                  <a:pt x="2985726" y="7606241"/>
                </a:cubicBezTo>
                <a:cubicBezTo>
                  <a:pt x="2962146" y="7606241"/>
                  <a:pt x="2944280" y="7600709"/>
                  <a:pt x="2932127" y="7589644"/>
                </a:cubicBezTo>
                <a:cubicBezTo>
                  <a:pt x="2919974" y="7578580"/>
                  <a:pt x="2913898" y="7564341"/>
                  <a:pt x="2913898" y="7546928"/>
                </a:cubicBezTo>
                <a:cubicBezTo>
                  <a:pt x="2913898" y="7531692"/>
                  <a:pt x="2920065" y="7518088"/>
                  <a:pt x="2932399" y="7506117"/>
                </a:cubicBezTo>
                <a:cubicBezTo>
                  <a:pt x="2944370" y="7494508"/>
                  <a:pt x="2972848" y="7482718"/>
                  <a:pt x="3017831" y="7470747"/>
                </a:cubicBezTo>
                <a:cubicBezTo>
                  <a:pt x="3050843" y="7462403"/>
                  <a:pt x="3082585" y="7452790"/>
                  <a:pt x="3113058" y="7441907"/>
                </a:cubicBezTo>
                <a:close/>
                <a:moveTo>
                  <a:pt x="5378124" y="7277573"/>
                </a:moveTo>
                <a:cubicBezTo>
                  <a:pt x="5408596" y="7277573"/>
                  <a:pt x="5434172" y="7289816"/>
                  <a:pt x="5454849" y="7314303"/>
                </a:cubicBezTo>
                <a:cubicBezTo>
                  <a:pt x="5475527" y="7338790"/>
                  <a:pt x="5485866" y="7376064"/>
                  <a:pt x="5485866" y="7426127"/>
                </a:cubicBezTo>
                <a:cubicBezTo>
                  <a:pt x="5485866" y="7479816"/>
                  <a:pt x="5475618" y="7518814"/>
                  <a:pt x="5455121" y="7543119"/>
                </a:cubicBezTo>
                <a:cubicBezTo>
                  <a:pt x="5434625" y="7567425"/>
                  <a:pt x="5408415" y="7579578"/>
                  <a:pt x="5376491" y="7579578"/>
                </a:cubicBezTo>
                <a:cubicBezTo>
                  <a:pt x="5344930" y="7579578"/>
                  <a:pt x="5318720" y="7567244"/>
                  <a:pt x="5297861" y="7542575"/>
                </a:cubicBezTo>
                <a:cubicBezTo>
                  <a:pt x="5277002" y="7517907"/>
                  <a:pt x="5266572" y="7479816"/>
                  <a:pt x="5266572" y="7428303"/>
                </a:cubicBezTo>
                <a:cubicBezTo>
                  <a:pt x="5266572" y="7377516"/>
                  <a:pt x="5277092" y="7339697"/>
                  <a:pt x="5298133" y="7314847"/>
                </a:cubicBezTo>
                <a:cubicBezTo>
                  <a:pt x="5319174" y="7289998"/>
                  <a:pt x="5345837" y="7277573"/>
                  <a:pt x="5378124" y="7277573"/>
                </a:cubicBezTo>
                <a:close/>
                <a:moveTo>
                  <a:pt x="4708453" y="7138270"/>
                </a:moveTo>
                <a:lnTo>
                  <a:pt x="4708453" y="7716160"/>
                </a:lnTo>
                <a:lnTo>
                  <a:pt x="4929923" y="7716160"/>
                </a:lnTo>
                <a:lnTo>
                  <a:pt x="4929923" y="7138270"/>
                </a:lnTo>
                <a:close/>
                <a:moveTo>
                  <a:pt x="916973" y="7138270"/>
                </a:moveTo>
                <a:lnTo>
                  <a:pt x="1115980" y="7413611"/>
                </a:lnTo>
                <a:lnTo>
                  <a:pt x="906090" y="7716160"/>
                </a:lnTo>
                <a:lnTo>
                  <a:pt x="1146061" y="7716160"/>
                </a:lnTo>
                <a:lnTo>
                  <a:pt x="1271488" y="7530060"/>
                </a:lnTo>
                <a:lnTo>
                  <a:pt x="1378415" y="7716160"/>
                </a:lnTo>
                <a:lnTo>
                  <a:pt x="1636887" y="7716160"/>
                </a:lnTo>
                <a:lnTo>
                  <a:pt x="1425603" y="7413611"/>
                </a:lnTo>
                <a:lnTo>
                  <a:pt x="1622739" y="7138270"/>
                </a:lnTo>
                <a:lnTo>
                  <a:pt x="1378415" y="7138270"/>
                </a:lnTo>
                <a:lnTo>
                  <a:pt x="1271488" y="7299339"/>
                </a:lnTo>
                <a:lnTo>
                  <a:pt x="1179799" y="7138270"/>
                </a:lnTo>
                <a:close/>
                <a:moveTo>
                  <a:pt x="6229904" y="7125210"/>
                </a:moveTo>
                <a:cubicBezTo>
                  <a:pt x="6184558" y="7125210"/>
                  <a:pt x="6146104" y="7133463"/>
                  <a:pt x="6114544" y="7149969"/>
                </a:cubicBezTo>
                <a:cubicBezTo>
                  <a:pt x="6082982" y="7166475"/>
                  <a:pt x="6051786" y="7193955"/>
                  <a:pt x="6020950" y="7232408"/>
                </a:cubicBezTo>
                <a:lnTo>
                  <a:pt x="6020950" y="7138270"/>
                </a:lnTo>
                <a:lnTo>
                  <a:pt x="5814716" y="7138270"/>
                </a:lnTo>
                <a:lnTo>
                  <a:pt x="5814716" y="7716160"/>
                </a:lnTo>
                <a:lnTo>
                  <a:pt x="6036186" y="7716160"/>
                </a:lnTo>
                <a:lnTo>
                  <a:pt x="6036186" y="7438642"/>
                </a:lnTo>
                <a:cubicBezTo>
                  <a:pt x="6036186" y="7386041"/>
                  <a:pt x="6044530" y="7349582"/>
                  <a:pt x="6061218" y="7329267"/>
                </a:cubicBezTo>
                <a:cubicBezTo>
                  <a:pt x="6077904" y="7308952"/>
                  <a:pt x="6099670" y="7298795"/>
                  <a:pt x="6126514" y="7298795"/>
                </a:cubicBezTo>
                <a:cubicBezTo>
                  <a:pt x="6150820" y="7298795"/>
                  <a:pt x="6169684" y="7306322"/>
                  <a:pt x="6183106" y="7321377"/>
                </a:cubicBezTo>
                <a:cubicBezTo>
                  <a:pt x="6196530" y="7336432"/>
                  <a:pt x="6203240" y="7362098"/>
                  <a:pt x="6203240" y="7398375"/>
                </a:cubicBezTo>
                <a:lnTo>
                  <a:pt x="6203240" y="7716160"/>
                </a:lnTo>
                <a:lnTo>
                  <a:pt x="6425798" y="7716160"/>
                </a:lnTo>
                <a:lnTo>
                  <a:pt x="6425798" y="7348857"/>
                </a:lnTo>
                <a:cubicBezTo>
                  <a:pt x="6425798" y="7272675"/>
                  <a:pt x="6408478" y="7216356"/>
                  <a:pt x="6373832" y="7179897"/>
                </a:cubicBezTo>
                <a:cubicBezTo>
                  <a:pt x="6339188" y="7143439"/>
                  <a:pt x="6291212" y="7125210"/>
                  <a:pt x="6229904" y="7125210"/>
                </a:cubicBezTo>
                <a:close/>
                <a:moveTo>
                  <a:pt x="5374858" y="7125210"/>
                </a:moveTo>
                <a:cubicBezTo>
                  <a:pt x="5273646" y="7125210"/>
                  <a:pt x="5193293" y="7153778"/>
                  <a:pt x="5133799" y="7210914"/>
                </a:cubicBezTo>
                <a:cubicBezTo>
                  <a:pt x="5074305" y="7268050"/>
                  <a:pt x="5044558" y="7340695"/>
                  <a:pt x="5044558" y="7428847"/>
                </a:cubicBezTo>
                <a:cubicBezTo>
                  <a:pt x="5044558" y="7523530"/>
                  <a:pt x="5079746" y="7600074"/>
                  <a:pt x="5150124" y="7658480"/>
                </a:cubicBezTo>
                <a:cubicBezTo>
                  <a:pt x="5207441" y="7705640"/>
                  <a:pt x="5282534" y="7729220"/>
                  <a:pt x="5375403" y="7729220"/>
                </a:cubicBezTo>
                <a:cubicBezTo>
                  <a:pt x="5479518" y="7729220"/>
                  <a:pt x="5561050" y="7700833"/>
                  <a:pt x="5620000" y="7644060"/>
                </a:cubicBezTo>
                <a:cubicBezTo>
                  <a:pt x="5678950" y="7587286"/>
                  <a:pt x="5708424" y="7514461"/>
                  <a:pt x="5708424" y="7425582"/>
                </a:cubicBezTo>
                <a:cubicBezTo>
                  <a:pt x="5708424" y="7346499"/>
                  <a:pt x="5684663" y="7279931"/>
                  <a:pt x="5637140" y="7225878"/>
                </a:cubicBezTo>
                <a:cubicBezTo>
                  <a:pt x="5578009" y="7158766"/>
                  <a:pt x="5490582" y="7125210"/>
                  <a:pt x="5374858" y="7125210"/>
                </a:cubicBezTo>
                <a:close/>
                <a:moveTo>
                  <a:pt x="3772208" y="7125210"/>
                </a:moveTo>
                <a:cubicBezTo>
                  <a:pt x="3704733" y="7125210"/>
                  <a:pt x="3649411" y="7134089"/>
                  <a:pt x="3606241" y="7151848"/>
                </a:cubicBezTo>
                <a:cubicBezTo>
                  <a:pt x="3579034" y="7163083"/>
                  <a:pt x="3552552" y="7180208"/>
                  <a:pt x="3526795" y="7203224"/>
                </a:cubicBezTo>
                <a:cubicBezTo>
                  <a:pt x="3501038" y="7226240"/>
                  <a:pt x="3480724" y="7252244"/>
                  <a:pt x="3465850" y="7281237"/>
                </a:cubicBezTo>
                <a:cubicBezTo>
                  <a:pt x="3445535" y="7320745"/>
                  <a:pt x="3435377" y="7370221"/>
                  <a:pt x="3435377" y="7429664"/>
                </a:cubicBezTo>
                <a:cubicBezTo>
                  <a:pt x="3435377" y="7486567"/>
                  <a:pt x="3443721" y="7532235"/>
                  <a:pt x="3460408" y="7566667"/>
                </a:cubicBezTo>
                <a:cubicBezTo>
                  <a:pt x="3477096" y="7601099"/>
                  <a:pt x="3500132" y="7631091"/>
                  <a:pt x="3529516" y="7656643"/>
                </a:cubicBezTo>
                <a:cubicBezTo>
                  <a:pt x="3558900" y="7682196"/>
                  <a:pt x="3593998" y="7700680"/>
                  <a:pt x="3634810" y="7712096"/>
                </a:cubicBezTo>
                <a:cubicBezTo>
                  <a:pt x="3675621" y="7723512"/>
                  <a:pt x="3726680" y="7729220"/>
                  <a:pt x="3787988" y="7729220"/>
                </a:cubicBezTo>
                <a:cubicBezTo>
                  <a:pt x="3851473" y="7729220"/>
                  <a:pt x="3903802" y="7720332"/>
                  <a:pt x="3944976" y="7702556"/>
                </a:cubicBezTo>
                <a:cubicBezTo>
                  <a:pt x="3986151" y="7684781"/>
                  <a:pt x="4019979" y="7659840"/>
                  <a:pt x="4046461" y="7627735"/>
                </a:cubicBezTo>
                <a:cubicBezTo>
                  <a:pt x="4072943" y="7595630"/>
                  <a:pt x="4091988" y="7557630"/>
                  <a:pt x="4103597" y="7513735"/>
                </a:cubicBezTo>
                <a:lnTo>
                  <a:pt x="3893010" y="7489792"/>
                </a:lnTo>
                <a:cubicBezTo>
                  <a:pt x="3883215" y="7520628"/>
                  <a:pt x="3868432" y="7543482"/>
                  <a:pt x="3848662" y="7558356"/>
                </a:cubicBezTo>
                <a:cubicBezTo>
                  <a:pt x="3828890" y="7573229"/>
                  <a:pt x="3804494" y="7580666"/>
                  <a:pt x="3775473" y="7580666"/>
                </a:cubicBezTo>
                <a:cubicBezTo>
                  <a:pt x="3740647" y="7580666"/>
                  <a:pt x="3711988" y="7568354"/>
                  <a:pt x="3689497" y="7543732"/>
                </a:cubicBezTo>
                <a:cubicBezTo>
                  <a:pt x="3667005" y="7519109"/>
                  <a:pt x="3655759" y="7483079"/>
                  <a:pt x="3655759" y="7435641"/>
                </a:cubicBezTo>
                <a:cubicBezTo>
                  <a:pt x="3655759" y="7382405"/>
                  <a:pt x="3667096" y="7342660"/>
                  <a:pt x="3689769" y="7316408"/>
                </a:cubicBezTo>
                <a:cubicBezTo>
                  <a:pt x="3712442" y="7290155"/>
                  <a:pt x="3742098" y="7277029"/>
                  <a:pt x="3778738" y="7277029"/>
                </a:cubicBezTo>
                <a:cubicBezTo>
                  <a:pt x="3807759" y="7277029"/>
                  <a:pt x="3830886" y="7283286"/>
                  <a:pt x="3848117" y="7295802"/>
                </a:cubicBezTo>
                <a:cubicBezTo>
                  <a:pt x="3865349" y="7308317"/>
                  <a:pt x="3877230" y="7326909"/>
                  <a:pt x="3883759" y="7351578"/>
                </a:cubicBezTo>
                <a:lnTo>
                  <a:pt x="4092170" y="7323826"/>
                </a:lnTo>
                <a:cubicBezTo>
                  <a:pt x="4072218" y="7258890"/>
                  <a:pt x="4037482" y="7209554"/>
                  <a:pt x="3987964" y="7175816"/>
                </a:cubicBezTo>
                <a:cubicBezTo>
                  <a:pt x="3938447" y="7142079"/>
                  <a:pt x="3866528" y="7125210"/>
                  <a:pt x="3772208" y="7125210"/>
                </a:cubicBezTo>
                <a:close/>
                <a:moveTo>
                  <a:pt x="3008036" y="7125210"/>
                </a:moveTo>
                <a:cubicBezTo>
                  <a:pt x="2966680" y="7125210"/>
                  <a:pt x="2928227" y="7128294"/>
                  <a:pt x="2892676" y="7134461"/>
                </a:cubicBezTo>
                <a:cubicBezTo>
                  <a:pt x="2857124" y="7140628"/>
                  <a:pt x="2829191" y="7149334"/>
                  <a:pt x="2808876" y="7160580"/>
                </a:cubicBezTo>
                <a:cubicBezTo>
                  <a:pt x="2780580" y="7176179"/>
                  <a:pt x="2758905" y="7194590"/>
                  <a:pt x="2743850" y="7215811"/>
                </a:cubicBezTo>
                <a:cubicBezTo>
                  <a:pt x="2728795" y="7237033"/>
                  <a:pt x="2717277" y="7266146"/>
                  <a:pt x="2709296" y="7303148"/>
                </a:cubicBezTo>
                <a:lnTo>
                  <a:pt x="2920972" y="7325458"/>
                </a:lnTo>
                <a:cubicBezTo>
                  <a:pt x="2929678" y="7300427"/>
                  <a:pt x="2941105" y="7283377"/>
                  <a:pt x="2955253" y="7274308"/>
                </a:cubicBezTo>
                <a:cubicBezTo>
                  <a:pt x="2973392" y="7262699"/>
                  <a:pt x="3000599" y="7256895"/>
                  <a:pt x="3036876" y="7256895"/>
                </a:cubicBezTo>
                <a:cubicBezTo>
                  <a:pt x="3065172" y="7256895"/>
                  <a:pt x="3084943" y="7262337"/>
                  <a:pt x="3096189" y="7273220"/>
                </a:cubicBezTo>
                <a:cubicBezTo>
                  <a:pt x="3107434" y="7284103"/>
                  <a:pt x="3113058" y="7303148"/>
                  <a:pt x="3113058" y="7330356"/>
                </a:cubicBezTo>
                <a:cubicBezTo>
                  <a:pt x="3085487" y="7341239"/>
                  <a:pt x="3059368" y="7350036"/>
                  <a:pt x="3034700" y="7356747"/>
                </a:cubicBezTo>
                <a:cubicBezTo>
                  <a:pt x="3010031" y="7363458"/>
                  <a:pt x="2956160" y="7375158"/>
                  <a:pt x="2873086" y="7391845"/>
                </a:cubicBezTo>
                <a:cubicBezTo>
                  <a:pt x="2803797" y="7405630"/>
                  <a:pt x="2756275" y="7426671"/>
                  <a:pt x="2730518" y="7454967"/>
                </a:cubicBezTo>
                <a:cubicBezTo>
                  <a:pt x="2704762" y="7483263"/>
                  <a:pt x="2691883" y="7519358"/>
                  <a:pt x="2691883" y="7563253"/>
                </a:cubicBezTo>
                <a:cubicBezTo>
                  <a:pt x="2691883" y="7610050"/>
                  <a:pt x="2709750" y="7649411"/>
                  <a:pt x="2745482" y="7681334"/>
                </a:cubicBezTo>
                <a:cubicBezTo>
                  <a:pt x="2781215" y="7713258"/>
                  <a:pt x="2833544" y="7729220"/>
                  <a:pt x="2902470" y="7729220"/>
                </a:cubicBezTo>
                <a:cubicBezTo>
                  <a:pt x="2954346" y="7729220"/>
                  <a:pt x="2999874" y="7721239"/>
                  <a:pt x="3039053" y="7705277"/>
                </a:cubicBezTo>
                <a:cubicBezTo>
                  <a:pt x="3067712" y="7693306"/>
                  <a:pt x="3096552" y="7673353"/>
                  <a:pt x="3125573" y="7645420"/>
                </a:cubicBezTo>
                <a:cubicBezTo>
                  <a:pt x="3128112" y="7662107"/>
                  <a:pt x="3130652" y="7674351"/>
                  <a:pt x="3133191" y="7682150"/>
                </a:cubicBezTo>
                <a:cubicBezTo>
                  <a:pt x="3135730" y="7689950"/>
                  <a:pt x="3141172" y="7701286"/>
                  <a:pt x="3149516" y="7716160"/>
                </a:cubicBezTo>
                <a:lnTo>
                  <a:pt x="3357382" y="7716160"/>
                </a:lnTo>
                <a:cubicBezTo>
                  <a:pt x="3345774" y="7692217"/>
                  <a:pt x="3338246" y="7672537"/>
                  <a:pt x="3334800" y="7657119"/>
                </a:cubicBezTo>
                <a:cubicBezTo>
                  <a:pt x="3331354" y="7641702"/>
                  <a:pt x="3329630" y="7620389"/>
                  <a:pt x="3329630" y="7593181"/>
                </a:cubicBezTo>
                <a:lnTo>
                  <a:pt x="3329630" y="7337974"/>
                </a:lnTo>
                <a:cubicBezTo>
                  <a:pt x="3329630" y="7310766"/>
                  <a:pt x="3324189" y="7282198"/>
                  <a:pt x="3313306" y="7252270"/>
                </a:cubicBezTo>
                <a:cubicBezTo>
                  <a:pt x="3302423" y="7222341"/>
                  <a:pt x="3287549" y="7199215"/>
                  <a:pt x="3268685" y="7182890"/>
                </a:cubicBezTo>
                <a:cubicBezTo>
                  <a:pt x="3241840" y="7159310"/>
                  <a:pt x="3208284" y="7143802"/>
                  <a:pt x="3168017" y="7136365"/>
                </a:cubicBezTo>
                <a:cubicBezTo>
                  <a:pt x="3127750" y="7128929"/>
                  <a:pt x="3074423" y="7125210"/>
                  <a:pt x="3008036" y="7125210"/>
                </a:cubicBezTo>
                <a:close/>
                <a:moveTo>
                  <a:pt x="2554631" y="7125210"/>
                </a:moveTo>
                <a:cubicBezTo>
                  <a:pt x="2523433" y="7125210"/>
                  <a:pt x="2497223" y="7132919"/>
                  <a:pt x="2476001" y="7148337"/>
                </a:cubicBezTo>
                <a:cubicBezTo>
                  <a:pt x="2454779" y="7163754"/>
                  <a:pt x="2434192" y="7191959"/>
                  <a:pt x="2414240" y="7232952"/>
                </a:cubicBezTo>
                <a:lnTo>
                  <a:pt x="2414240" y="7138270"/>
                </a:lnTo>
                <a:lnTo>
                  <a:pt x="2206918" y="7138270"/>
                </a:lnTo>
                <a:lnTo>
                  <a:pt x="2206918" y="7716160"/>
                </a:lnTo>
                <a:lnTo>
                  <a:pt x="2429476" y="7716160"/>
                </a:lnTo>
                <a:lnTo>
                  <a:pt x="2429476" y="7522442"/>
                </a:lnTo>
                <a:cubicBezTo>
                  <a:pt x="2429476" y="7429936"/>
                  <a:pt x="2440903" y="7366814"/>
                  <a:pt x="2463758" y="7333076"/>
                </a:cubicBezTo>
                <a:cubicBezTo>
                  <a:pt x="2479720" y="7309134"/>
                  <a:pt x="2502211" y="7297162"/>
                  <a:pt x="2531232" y="7297162"/>
                </a:cubicBezTo>
                <a:cubicBezTo>
                  <a:pt x="2546469" y="7297162"/>
                  <a:pt x="2567147" y="7302604"/>
                  <a:pt x="2593266" y="7313487"/>
                </a:cubicBezTo>
                <a:lnTo>
                  <a:pt x="2661829" y="7155683"/>
                </a:lnTo>
                <a:cubicBezTo>
                  <a:pt x="2623013" y="7135368"/>
                  <a:pt x="2587280" y="7125210"/>
                  <a:pt x="2554631" y="7125210"/>
                </a:cubicBezTo>
                <a:close/>
                <a:moveTo>
                  <a:pt x="4708453" y="6918432"/>
                </a:moveTo>
                <a:lnTo>
                  <a:pt x="4708453" y="7069162"/>
                </a:lnTo>
                <a:lnTo>
                  <a:pt x="4929923" y="7069162"/>
                </a:lnTo>
                <a:lnTo>
                  <a:pt x="4929923" y="6918432"/>
                </a:lnTo>
                <a:close/>
                <a:moveTo>
                  <a:pt x="4472170" y="6918432"/>
                </a:moveTo>
                <a:lnTo>
                  <a:pt x="4250156" y="7032160"/>
                </a:lnTo>
                <a:lnTo>
                  <a:pt x="4250156" y="7138270"/>
                </a:lnTo>
                <a:lnTo>
                  <a:pt x="4168532" y="7138270"/>
                </a:lnTo>
                <a:lnTo>
                  <a:pt x="4168532" y="7300427"/>
                </a:lnTo>
                <a:lnTo>
                  <a:pt x="4250156" y="7300427"/>
                </a:lnTo>
                <a:lnTo>
                  <a:pt x="4250156" y="7503685"/>
                </a:lnTo>
                <a:cubicBezTo>
                  <a:pt x="4250156" y="7568173"/>
                  <a:pt x="4256414" y="7614819"/>
                  <a:pt x="4268929" y="7643622"/>
                </a:cubicBezTo>
                <a:cubicBezTo>
                  <a:pt x="4281444" y="7672425"/>
                  <a:pt x="4300762" y="7693892"/>
                  <a:pt x="4326881" y="7708023"/>
                </a:cubicBezTo>
                <a:cubicBezTo>
                  <a:pt x="4353000" y="7722154"/>
                  <a:pt x="4393630" y="7729220"/>
                  <a:pt x="4448772" y="7729220"/>
                </a:cubicBezTo>
                <a:cubicBezTo>
                  <a:pt x="4496294" y="7729220"/>
                  <a:pt x="4547444" y="7723234"/>
                  <a:pt x="4602222" y="7711263"/>
                </a:cubicBezTo>
                <a:lnTo>
                  <a:pt x="4585898" y="7558381"/>
                </a:lnTo>
                <a:cubicBezTo>
                  <a:pt x="4556514" y="7567796"/>
                  <a:pt x="4533659" y="7572504"/>
                  <a:pt x="4517334" y="7572504"/>
                </a:cubicBezTo>
                <a:cubicBezTo>
                  <a:pt x="4499196" y="7572504"/>
                  <a:pt x="4486500" y="7566348"/>
                  <a:pt x="4479244" y="7554036"/>
                </a:cubicBezTo>
                <a:cubicBezTo>
                  <a:pt x="4474528" y="7546073"/>
                  <a:pt x="4472170" y="7529782"/>
                  <a:pt x="4472170" y="7505165"/>
                </a:cubicBezTo>
                <a:lnTo>
                  <a:pt x="4472170" y="7300427"/>
                </a:lnTo>
                <a:lnTo>
                  <a:pt x="4594060" y="7300427"/>
                </a:lnTo>
                <a:lnTo>
                  <a:pt x="4594060" y="7138270"/>
                </a:lnTo>
                <a:lnTo>
                  <a:pt x="4472170" y="7138270"/>
                </a:lnTo>
                <a:close/>
                <a:moveTo>
                  <a:pt x="1976620" y="6918432"/>
                </a:moveTo>
                <a:lnTo>
                  <a:pt x="1754606" y="7032160"/>
                </a:lnTo>
                <a:lnTo>
                  <a:pt x="1754606" y="7138270"/>
                </a:lnTo>
                <a:lnTo>
                  <a:pt x="1672983" y="7138270"/>
                </a:lnTo>
                <a:lnTo>
                  <a:pt x="1672983" y="7300427"/>
                </a:lnTo>
                <a:lnTo>
                  <a:pt x="1754606" y="7300427"/>
                </a:lnTo>
                <a:lnTo>
                  <a:pt x="1754606" y="7503685"/>
                </a:lnTo>
                <a:cubicBezTo>
                  <a:pt x="1754606" y="7568173"/>
                  <a:pt x="1760864" y="7614819"/>
                  <a:pt x="1773379" y="7643622"/>
                </a:cubicBezTo>
                <a:cubicBezTo>
                  <a:pt x="1785894" y="7672425"/>
                  <a:pt x="1805212" y="7693892"/>
                  <a:pt x="1831331" y="7708023"/>
                </a:cubicBezTo>
                <a:cubicBezTo>
                  <a:pt x="1857450" y="7722154"/>
                  <a:pt x="1898081" y="7729220"/>
                  <a:pt x="1953222" y="7729220"/>
                </a:cubicBezTo>
                <a:cubicBezTo>
                  <a:pt x="2000744" y="7729220"/>
                  <a:pt x="2051894" y="7723234"/>
                  <a:pt x="2106672" y="7711263"/>
                </a:cubicBezTo>
                <a:lnTo>
                  <a:pt x="2090348" y="7558381"/>
                </a:lnTo>
                <a:cubicBezTo>
                  <a:pt x="2060964" y="7567796"/>
                  <a:pt x="2038109" y="7572504"/>
                  <a:pt x="2021785" y="7572504"/>
                </a:cubicBezTo>
                <a:cubicBezTo>
                  <a:pt x="2003646" y="7572504"/>
                  <a:pt x="1990949" y="7566348"/>
                  <a:pt x="1983694" y="7554036"/>
                </a:cubicBezTo>
                <a:cubicBezTo>
                  <a:pt x="1978978" y="7546073"/>
                  <a:pt x="1976620" y="7529782"/>
                  <a:pt x="1976620" y="7505165"/>
                </a:cubicBezTo>
                <a:lnTo>
                  <a:pt x="1976620" y="7300427"/>
                </a:lnTo>
                <a:lnTo>
                  <a:pt x="2098510" y="7300427"/>
                </a:lnTo>
                <a:lnTo>
                  <a:pt x="2098510" y="7138270"/>
                </a:lnTo>
                <a:lnTo>
                  <a:pt x="1976620" y="7138270"/>
                </a:lnTo>
                <a:close/>
                <a:moveTo>
                  <a:pt x="180539" y="6918432"/>
                </a:moveTo>
                <a:lnTo>
                  <a:pt x="180539" y="7716160"/>
                </a:lnTo>
                <a:lnTo>
                  <a:pt x="853112" y="7716160"/>
                </a:lnTo>
                <a:lnTo>
                  <a:pt x="853112" y="7535501"/>
                </a:lnTo>
                <a:lnTo>
                  <a:pt x="427584" y="7535501"/>
                </a:lnTo>
                <a:lnTo>
                  <a:pt x="427584" y="7378241"/>
                </a:lnTo>
                <a:lnTo>
                  <a:pt x="811212" y="7378241"/>
                </a:lnTo>
                <a:lnTo>
                  <a:pt x="811212" y="7215539"/>
                </a:lnTo>
                <a:lnTo>
                  <a:pt x="427584" y="7215539"/>
                </a:lnTo>
                <a:lnTo>
                  <a:pt x="427584" y="7088752"/>
                </a:lnTo>
                <a:lnTo>
                  <a:pt x="841140" y="7088752"/>
                </a:lnTo>
                <a:lnTo>
                  <a:pt x="841140" y="6918432"/>
                </a:lnTo>
                <a:close/>
                <a:moveTo>
                  <a:pt x="2008158" y="6108407"/>
                </a:moveTo>
                <a:lnTo>
                  <a:pt x="2008158" y="6143777"/>
                </a:lnTo>
                <a:cubicBezTo>
                  <a:pt x="2008158" y="6171347"/>
                  <a:pt x="2003714" y="6193748"/>
                  <a:pt x="1994826" y="6210980"/>
                </a:cubicBezTo>
                <a:cubicBezTo>
                  <a:pt x="1985938" y="6228211"/>
                  <a:pt x="1970883" y="6242813"/>
                  <a:pt x="1949661" y="6254784"/>
                </a:cubicBezTo>
                <a:cubicBezTo>
                  <a:pt x="1928439" y="6266756"/>
                  <a:pt x="1905494" y="6272741"/>
                  <a:pt x="1880826" y="6272741"/>
                </a:cubicBezTo>
                <a:cubicBezTo>
                  <a:pt x="1857246" y="6272741"/>
                  <a:pt x="1839379" y="6267209"/>
                  <a:pt x="1827227" y="6256145"/>
                </a:cubicBezTo>
                <a:cubicBezTo>
                  <a:pt x="1815074" y="6245080"/>
                  <a:pt x="1808998" y="6230842"/>
                  <a:pt x="1808998" y="6213429"/>
                </a:cubicBezTo>
                <a:cubicBezTo>
                  <a:pt x="1808998" y="6198192"/>
                  <a:pt x="1815165" y="6184589"/>
                  <a:pt x="1827499" y="6172617"/>
                </a:cubicBezTo>
                <a:cubicBezTo>
                  <a:pt x="1839470" y="6161009"/>
                  <a:pt x="1867948" y="6149219"/>
                  <a:pt x="1912931" y="6137247"/>
                </a:cubicBezTo>
                <a:cubicBezTo>
                  <a:pt x="1945943" y="6128904"/>
                  <a:pt x="1977685" y="6119290"/>
                  <a:pt x="2008158" y="6108407"/>
                </a:cubicBezTo>
                <a:close/>
                <a:moveTo>
                  <a:pt x="4398682" y="5922851"/>
                </a:moveTo>
                <a:cubicBezTo>
                  <a:pt x="4429154" y="5922851"/>
                  <a:pt x="4453732" y="5932102"/>
                  <a:pt x="4472414" y="5950603"/>
                </a:cubicBezTo>
                <a:cubicBezTo>
                  <a:pt x="4491096" y="5969104"/>
                  <a:pt x="4502614" y="5999758"/>
                  <a:pt x="4506968" y="6042565"/>
                </a:cubicBezTo>
                <a:lnTo>
                  <a:pt x="4288762" y="6042565"/>
                </a:lnTo>
                <a:cubicBezTo>
                  <a:pt x="4292390" y="6008102"/>
                  <a:pt x="4300915" y="5982164"/>
                  <a:pt x="4314338" y="5964751"/>
                </a:cubicBezTo>
                <a:cubicBezTo>
                  <a:pt x="4335378" y="5936818"/>
                  <a:pt x="4363493" y="5922851"/>
                  <a:pt x="4398682" y="5922851"/>
                </a:cubicBezTo>
                <a:close/>
                <a:moveTo>
                  <a:pt x="1179231" y="5922851"/>
                </a:moveTo>
                <a:cubicBezTo>
                  <a:pt x="1209704" y="5922851"/>
                  <a:pt x="1234282" y="5932102"/>
                  <a:pt x="1252964" y="5950603"/>
                </a:cubicBezTo>
                <a:cubicBezTo>
                  <a:pt x="1271647" y="5969104"/>
                  <a:pt x="1283164" y="5999758"/>
                  <a:pt x="1287518" y="6042565"/>
                </a:cubicBezTo>
                <a:lnTo>
                  <a:pt x="1069312" y="6042565"/>
                </a:lnTo>
                <a:cubicBezTo>
                  <a:pt x="1072940" y="6008102"/>
                  <a:pt x="1081465" y="5982164"/>
                  <a:pt x="1094888" y="5964751"/>
                </a:cubicBezTo>
                <a:cubicBezTo>
                  <a:pt x="1115928" y="5936818"/>
                  <a:pt x="1144043" y="5922851"/>
                  <a:pt x="1179231" y="5922851"/>
                </a:cubicBezTo>
                <a:close/>
                <a:moveTo>
                  <a:pt x="2831214" y="5804770"/>
                </a:moveTo>
                <a:lnTo>
                  <a:pt x="2831214" y="6172617"/>
                </a:lnTo>
                <a:cubicBezTo>
                  <a:pt x="2831214" y="6248436"/>
                  <a:pt x="2848536" y="6304574"/>
                  <a:pt x="2883181" y="6341032"/>
                </a:cubicBezTo>
                <a:cubicBezTo>
                  <a:pt x="2917825" y="6377491"/>
                  <a:pt x="2965620" y="6395720"/>
                  <a:pt x="3026565" y="6395720"/>
                </a:cubicBezTo>
                <a:cubicBezTo>
                  <a:pt x="3072274" y="6395720"/>
                  <a:pt x="3110818" y="6387557"/>
                  <a:pt x="3142198" y="6371233"/>
                </a:cubicBezTo>
                <a:cubicBezTo>
                  <a:pt x="3173577" y="6354908"/>
                  <a:pt x="3204684" y="6327519"/>
                  <a:pt x="3235520" y="6289066"/>
                </a:cubicBezTo>
                <a:lnTo>
                  <a:pt x="3235520" y="6382660"/>
                </a:lnTo>
                <a:lnTo>
                  <a:pt x="3442298" y="6382660"/>
                </a:lnTo>
                <a:lnTo>
                  <a:pt x="3442298" y="5804770"/>
                </a:lnTo>
                <a:lnTo>
                  <a:pt x="3220828" y="5804770"/>
                </a:lnTo>
                <a:lnTo>
                  <a:pt x="3220828" y="6082832"/>
                </a:lnTo>
                <a:cubicBezTo>
                  <a:pt x="3220828" y="6135433"/>
                  <a:pt x="3212393" y="6171892"/>
                  <a:pt x="3195524" y="6192207"/>
                </a:cubicBezTo>
                <a:cubicBezTo>
                  <a:pt x="3178656" y="6212522"/>
                  <a:pt x="3156980" y="6222679"/>
                  <a:pt x="3130498" y="6222679"/>
                </a:cubicBezTo>
                <a:cubicBezTo>
                  <a:pt x="3106193" y="6222679"/>
                  <a:pt x="3087329" y="6215061"/>
                  <a:pt x="3073906" y="6199825"/>
                </a:cubicBezTo>
                <a:cubicBezTo>
                  <a:pt x="3060484" y="6184589"/>
                  <a:pt x="3053773" y="6158832"/>
                  <a:pt x="3053773" y="6122555"/>
                </a:cubicBezTo>
                <a:lnTo>
                  <a:pt x="3053773" y="5804770"/>
                </a:lnTo>
                <a:close/>
                <a:moveTo>
                  <a:pt x="4389431" y="5791710"/>
                </a:moveTo>
                <a:cubicBezTo>
                  <a:pt x="4287493" y="5791710"/>
                  <a:pt x="4207593" y="5819643"/>
                  <a:pt x="4149732" y="5875510"/>
                </a:cubicBezTo>
                <a:cubicBezTo>
                  <a:pt x="4091870" y="5931376"/>
                  <a:pt x="4062939" y="6004474"/>
                  <a:pt x="4062939" y="6094803"/>
                </a:cubicBezTo>
                <a:cubicBezTo>
                  <a:pt x="4062939" y="6158288"/>
                  <a:pt x="4077359" y="6213519"/>
                  <a:pt x="4106199" y="6260498"/>
                </a:cubicBezTo>
                <a:cubicBezTo>
                  <a:pt x="4135039" y="6307476"/>
                  <a:pt x="4171407" y="6341758"/>
                  <a:pt x="4215302" y="6363343"/>
                </a:cubicBezTo>
                <a:cubicBezTo>
                  <a:pt x="4259197" y="6384927"/>
                  <a:pt x="4319416" y="6395720"/>
                  <a:pt x="4395960" y="6395720"/>
                </a:cubicBezTo>
                <a:cubicBezTo>
                  <a:pt x="4484114" y="6395720"/>
                  <a:pt x="4551770" y="6383114"/>
                  <a:pt x="4598930" y="6357901"/>
                </a:cubicBezTo>
                <a:cubicBezTo>
                  <a:pt x="4646090" y="6332689"/>
                  <a:pt x="4686357" y="6291061"/>
                  <a:pt x="4719732" y="6233018"/>
                </a:cubicBezTo>
                <a:lnTo>
                  <a:pt x="4501526" y="6212884"/>
                </a:lnTo>
                <a:cubicBezTo>
                  <a:pt x="4487741" y="6230297"/>
                  <a:pt x="4474863" y="6242450"/>
                  <a:pt x="4462892" y="6249343"/>
                </a:cubicBezTo>
                <a:cubicBezTo>
                  <a:pt x="4443302" y="6260226"/>
                  <a:pt x="4422624" y="6265667"/>
                  <a:pt x="4400858" y="6265667"/>
                </a:cubicBezTo>
                <a:cubicBezTo>
                  <a:pt x="4366395" y="6265667"/>
                  <a:pt x="4338462" y="6253152"/>
                  <a:pt x="4317058" y="6228121"/>
                </a:cubicBezTo>
                <a:cubicBezTo>
                  <a:pt x="4301822" y="6210708"/>
                  <a:pt x="4292209" y="6184226"/>
                  <a:pt x="4288218" y="6148674"/>
                </a:cubicBezTo>
                <a:lnTo>
                  <a:pt x="4732247" y="6148674"/>
                </a:lnTo>
                <a:lnTo>
                  <a:pt x="4732247" y="6123643"/>
                </a:lnTo>
                <a:cubicBezTo>
                  <a:pt x="4732247" y="6047462"/>
                  <a:pt x="4719732" y="5985610"/>
                  <a:pt x="4694700" y="5938087"/>
                </a:cubicBezTo>
                <a:cubicBezTo>
                  <a:pt x="4669670" y="5890565"/>
                  <a:pt x="4633211" y="5854288"/>
                  <a:pt x="4585326" y="5829257"/>
                </a:cubicBezTo>
                <a:cubicBezTo>
                  <a:pt x="4537440" y="5804226"/>
                  <a:pt x="4472142" y="5791710"/>
                  <a:pt x="4389431" y="5791710"/>
                </a:cubicBezTo>
                <a:close/>
                <a:moveTo>
                  <a:pt x="3926231" y="5791710"/>
                </a:moveTo>
                <a:cubicBezTo>
                  <a:pt x="3895033" y="5791710"/>
                  <a:pt x="3868823" y="5799419"/>
                  <a:pt x="3847601" y="5814837"/>
                </a:cubicBezTo>
                <a:cubicBezTo>
                  <a:pt x="3826379" y="5830254"/>
                  <a:pt x="3805792" y="5858460"/>
                  <a:pt x="3785840" y="5899453"/>
                </a:cubicBezTo>
                <a:lnTo>
                  <a:pt x="3785840" y="5804770"/>
                </a:lnTo>
                <a:lnTo>
                  <a:pt x="3578518" y="5804770"/>
                </a:lnTo>
                <a:lnTo>
                  <a:pt x="3578518" y="6382660"/>
                </a:lnTo>
                <a:lnTo>
                  <a:pt x="3801076" y="6382660"/>
                </a:lnTo>
                <a:lnTo>
                  <a:pt x="3801076" y="6188942"/>
                </a:lnTo>
                <a:cubicBezTo>
                  <a:pt x="3801076" y="6096436"/>
                  <a:pt x="3812503" y="6033314"/>
                  <a:pt x="3835358" y="5999577"/>
                </a:cubicBezTo>
                <a:cubicBezTo>
                  <a:pt x="3851320" y="5975634"/>
                  <a:pt x="3873811" y="5963663"/>
                  <a:pt x="3902832" y="5963663"/>
                </a:cubicBezTo>
                <a:cubicBezTo>
                  <a:pt x="3918069" y="5963663"/>
                  <a:pt x="3938747" y="5969104"/>
                  <a:pt x="3964866" y="5979987"/>
                </a:cubicBezTo>
                <a:lnTo>
                  <a:pt x="4033429" y="5822183"/>
                </a:lnTo>
                <a:cubicBezTo>
                  <a:pt x="3994613" y="5801868"/>
                  <a:pt x="3958880" y="5791710"/>
                  <a:pt x="3926231" y="5791710"/>
                </a:cubicBezTo>
                <a:close/>
                <a:moveTo>
                  <a:pt x="1903136" y="5791710"/>
                </a:moveTo>
                <a:cubicBezTo>
                  <a:pt x="1861780" y="5791710"/>
                  <a:pt x="1823327" y="5794794"/>
                  <a:pt x="1787776" y="5800961"/>
                </a:cubicBezTo>
                <a:cubicBezTo>
                  <a:pt x="1752224" y="5807128"/>
                  <a:pt x="1724291" y="5815834"/>
                  <a:pt x="1703976" y="5827080"/>
                </a:cubicBezTo>
                <a:cubicBezTo>
                  <a:pt x="1675680" y="5842679"/>
                  <a:pt x="1654005" y="5861090"/>
                  <a:pt x="1638950" y="5882312"/>
                </a:cubicBezTo>
                <a:cubicBezTo>
                  <a:pt x="1623895" y="5903534"/>
                  <a:pt x="1612377" y="5932646"/>
                  <a:pt x="1604396" y="5969648"/>
                </a:cubicBezTo>
                <a:lnTo>
                  <a:pt x="1816072" y="5991958"/>
                </a:lnTo>
                <a:cubicBezTo>
                  <a:pt x="1824778" y="5966927"/>
                  <a:pt x="1836205" y="5949877"/>
                  <a:pt x="1850353" y="5940808"/>
                </a:cubicBezTo>
                <a:cubicBezTo>
                  <a:pt x="1868492" y="5929200"/>
                  <a:pt x="1895699" y="5923395"/>
                  <a:pt x="1931976" y="5923395"/>
                </a:cubicBezTo>
                <a:cubicBezTo>
                  <a:pt x="1960272" y="5923395"/>
                  <a:pt x="1980043" y="5928837"/>
                  <a:pt x="1991289" y="5939720"/>
                </a:cubicBezTo>
                <a:cubicBezTo>
                  <a:pt x="2002535" y="5950603"/>
                  <a:pt x="2008158" y="5969648"/>
                  <a:pt x="2008158" y="5996856"/>
                </a:cubicBezTo>
                <a:cubicBezTo>
                  <a:pt x="1980587" y="6007739"/>
                  <a:pt x="1954468" y="6016536"/>
                  <a:pt x="1929800" y="6023247"/>
                </a:cubicBezTo>
                <a:cubicBezTo>
                  <a:pt x="1905131" y="6029958"/>
                  <a:pt x="1851260" y="6041658"/>
                  <a:pt x="1768186" y="6058345"/>
                </a:cubicBezTo>
                <a:cubicBezTo>
                  <a:pt x="1698898" y="6072130"/>
                  <a:pt x="1651375" y="6093171"/>
                  <a:pt x="1625618" y="6121467"/>
                </a:cubicBezTo>
                <a:cubicBezTo>
                  <a:pt x="1599862" y="6149763"/>
                  <a:pt x="1586983" y="6185858"/>
                  <a:pt x="1586983" y="6229753"/>
                </a:cubicBezTo>
                <a:cubicBezTo>
                  <a:pt x="1586983" y="6276550"/>
                  <a:pt x="1604850" y="6315911"/>
                  <a:pt x="1640582" y="6347834"/>
                </a:cubicBezTo>
                <a:cubicBezTo>
                  <a:pt x="1676315" y="6379758"/>
                  <a:pt x="1728644" y="6395720"/>
                  <a:pt x="1797570" y="6395720"/>
                </a:cubicBezTo>
                <a:cubicBezTo>
                  <a:pt x="1849446" y="6395720"/>
                  <a:pt x="1894974" y="6387739"/>
                  <a:pt x="1934153" y="6371777"/>
                </a:cubicBezTo>
                <a:cubicBezTo>
                  <a:pt x="1962812" y="6359806"/>
                  <a:pt x="1991652" y="6339853"/>
                  <a:pt x="2020673" y="6311920"/>
                </a:cubicBezTo>
                <a:cubicBezTo>
                  <a:pt x="2023212" y="6328608"/>
                  <a:pt x="2025752" y="6340851"/>
                  <a:pt x="2028291" y="6348651"/>
                </a:cubicBezTo>
                <a:cubicBezTo>
                  <a:pt x="2030830" y="6356450"/>
                  <a:pt x="2036272" y="6367787"/>
                  <a:pt x="2044616" y="6382660"/>
                </a:cubicBezTo>
                <a:lnTo>
                  <a:pt x="2252482" y="6382660"/>
                </a:lnTo>
                <a:cubicBezTo>
                  <a:pt x="2240874" y="6358717"/>
                  <a:pt x="2233346" y="6339037"/>
                  <a:pt x="2229900" y="6323620"/>
                </a:cubicBezTo>
                <a:cubicBezTo>
                  <a:pt x="2226454" y="6308202"/>
                  <a:pt x="2224730" y="6286889"/>
                  <a:pt x="2224730" y="6259682"/>
                </a:cubicBezTo>
                <a:lnTo>
                  <a:pt x="2224730" y="6004474"/>
                </a:lnTo>
                <a:cubicBezTo>
                  <a:pt x="2224730" y="5977266"/>
                  <a:pt x="2219289" y="5948698"/>
                  <a:pt x="2208406" y="5918770"/>
                </a:cubicBezTo>
                <a:cubicBezTo>
                  <a:pt x="2197523" y="5888842"/>
                  <a:pt x="2182649" y="5865715"/>
                  <a:pt x="2163785" y="5849390"/>
                </a:cubicBezTo>
                <a:cubicBezTo>
                  <a:pt x="2136940" y="5825810"/>
                  <a:pt x="2103384" y="5810302"/>
                  <a:pt x="2063117" y="5802865"/>
                </a:cubicBezTo>
                <a:cubicBezTo>
                  <a:pt x="2022850" y="5795429"/>
                  <a:pt x="1969523" y="5791710"/>
                  <a:pt x="1903136" y="5791710"/>
                </a:cubicBezTo>
                <a:close/>
                <a:moveTo>
                  <a:pt x="1169981" y="5791710"/>
                </a:moveTo>
                <a:cubicBezTo>
                  <a:pt x="1068043" y="5791710"/>
                  <a:pt x="988143" y="5819643"/>
                  <a:pt x="930281" y="5875510"/>
                </a:cubicBezTo>
                <a:cubicBezTo>
                  <a:pt x="872420" y="5931376"/>
                  <a:pt x="843489" y="6004474"/>
                  <a:pt x="843489" y="6094803"/>
                </a:cubicBezTo>
                <a:cubicBezTo>
                  <a:pt x="843489" y="6158288"/>
                  <a:pt x="857909" y="6213519"/>
                  <a:pt x="886749" y="6260498"/>
                </a:cubicBezTo>
                <a:cubicBezTo>
                  <a:pt x="915589" y="6307476"/>
                  <a:pt x="951957" y="6341758"/>
                  <a:pt x="995852" y="6363343"/>
                </a:cubicBezTo>
                <a:cubicBezTo>
                  <a:pt x="1039747" y="6384927"/>
                  <a:pt x="1099966" y="6395720"/>
                  <a:pt x="1176511" y="6395720"/>
                </a:cubicBezTo>
                <a:cubicBezTo>
                  <a:pt x="1264663" y="6395720"/>
                  <a:pt x="1332320" y="6383114"/>
                  <a:pt x="1379480" y="6357901"/>
                </a:cubicBezTo>
                <a:cubicBezTo>
                  <a:pt x="1426640" y="6332689"/>
                  <a:pt x="1466907" y="6291061"/>
                  <a:pt x="1500282" y="6233018"/>
                </a:cubicBezTo>
                <a:lnTo>
                  <a:pt x="1282076" y="6212884"/>
                </a:lnTo>
                <a:cubicBezTo>
                  <a:pt x="1268291" y="6230297"/>
                  <a:pt x="1255413" y="6242450"/>
                  <a:pt x="1243441" y="6249343"/>
                </a:cubicBezTo>
                <a:cubicBezTo>
                  <a:pt x="1223852" y="6260226"/>
                  <a:pt x="1203174" y="6265667"/>
                  <a:pt x="1181408" y="6265667"/>
                </a:cubicBezTo>
                <a:cubicBezTo>
                  <a:pt x="1146945" y="6265667"/>
                  <a:pt x="1119012" y="6253152"/>
                  <a:pt x="1097608" y="6228121"/>
                </a:cubicBezTo>
                <a:cubicBezTo>
                  <a:pt x="1082372" y="6210708"/>
                  <a:pt x="1072759" y="6184226"/>
                  <a:pt x="1068768" y="6148674"/>
                </a:cubicBezTo>
                <a:lnTo>
                  <a:pt x="1512797" y="6148674"/>
                </a:lnTo>
                <a:lnTo>
                  <a:pt x="1512797" y="6123643"/>
                </a:lnTo>
                <a:cubicBezTo>
                  <a:pt x="1512797" y="6047462"/>
                  <a:pt x="1500282" y="5985610"/>
                  <a:pt x="1475251" y="5938087"/>
                </a:cubicBezTo>
                <a:cubicBezTo>
                  <a:pt x="1450220" y="5890565"/>
                  <a:pt x="1413761" y="5854288"/>
                  <a:pt x="1365876" y="5829257"/>
                </a:cubicBezTo>
                <a:cubicBezTo>
                  <a:pt x="1317990" y="5804226"/>
                  <a:pt x="1252692" y="5791710"/>
                  <a:pt x="1169981" y="5791710"/>
                </a:cubicBezTo>
                <a:close/>
                <a:moveTo>
                  <a:pt x="2605270" y="5584932"/>
                </a:moveTo>
                <a:lnTo>
                  <a:pt x="2383256" y="5698660"/>
                </a:lnTo>
                <a:lnTo>
                  <a:pt x="2383256" y="5804770"/>
                </a:lnTo>
                <a:lnTo>
                  <a:pt x="2301633" y="5804770"/>
                </a:lnTo>
                <a:lnTo>
                  <a:pt x="2301633" y="5966927"/>
                </a:lnTo>
                <a:lnTo>
                  <a:pt x="2383256" y="5966927"/>
                </a:lnTo>
                <a:lnTo>
                  <a:pt x="2383256" y="6170185"/>
                </a:lnTo>
                <a:cubicBezTo>
                  <a:pt x="2383256" y="6234673"/>
                  <a:pt x="2389513" y="6281319"/>
                  <a:pt x="2402029" y="6310122"/>
                </a:cubicBezTo>
                <a:cubicBezTo>
                  <a:pt x="2414544" y="6338925"/>
                  <a:pt x="2433862" y="6360392"/>
                  <a:pt x="2459981" y="6374523"/>
                </a:cubicBezTo>
                <a:cubicBezTo>
                  <a:pt x="2486100" y="6388654"/>
                  <a:pt x="2526730" y="6395720"/>
                  <a:pt x="2581871" y="6395720"/>
                </a:cubicBezTo>
                <a:cubicBezTo>
                  <a:pt x="2629394" y="6395720"/>
                  <a:pt x="2680544" y="6389734"/>
                  <a:pt x="2735322" y="6377763"/>
                </a:cubicBezTo>
                <a:lnTo>
                  <a:pt x="2718998" y="6224881"/>
                </a:lnTo>
                <a:cubicBezTo>
                  <a:pt x="2689614" y="6234296"/>
                  <a:pt x="2666759" y="6239004"/>
                  <a:pt x="2650434" y="6239004"/>
                </a:cubicBezTo>
                <a:cubicBezTo>
                  <a:pt x="2632296" y="6239004"/>
                  <a:pt x="2619599" y="6232848"/>
                  <a:pt x="2612344" y="6220537"/>
                </a:cubicBezTo>
                <a:cubicBezTo>
                  <a:pt x="2607628" y="6212573"/>
                  <a:pt x="2605270" y="6196282"/>
                  <a:pt x="2605270" y="6171665"/>
                </a:cubicBezTo>
                <a:lnTo>
                  <a:pt x="2605270" y="5966927"/>
                </a:lnTo>
                <a:lnTo>
                  <a:pt x="2727160" y="5966927"/>
                </a:lnTo>
                <a:lnTo>
                  <a:pt x="2727160" y="5804770"/>
                </a:lnTo>
                <a:lnTo>
                  <a:pt x="2605270" y="5804770"/>
                </a:lnTo>
                <a:close/>
                <a:moveTo>
                  <a:pt x="182171" y="5584932"/>
                </a:moveTo>
                <a:lnTo>
                  <a:pt x="182171" y="6382660"/>
                </a:lnTo>
                <a:lnTo>
                  <a:pt x="429761" y="6382660"/>
                </a:lnTo>
                <a:lnTo>
                  <a:pt x="429761" y="6056713"/>
                </a:lnTo>
                <a:lnTo>
                  <a:pt x="738840" y="6056713"/>
                </a:lnTo>
                <a:lnTo>
                  <a:pt x="738840" y="5895643"/>
                </a:lnTo>
                <a:lnTo>
                  <a:pt x="429761" y="5895643"/>
                </a:lnTo>
                <a:lnTo>
                  <a:pt x="429761" y="5756340"/>
                </a:lnTo>
                <a:lnTo>
                  <a:pt x="791622" y="5756340"/>
                </a:lnTo>
                <a:lnTo>
                  <a:pt x="791622" y="5584932"/>
                </a:lnTo>
                <a:close/>
                <a:moveTo>
                  <a:pt x="1479688" y="4402976"/>
                </a:moveTo>
                <a:lnTo>
                  <a:pt x="1587974" y="4402976"/>
                </a:lnTo>
                <a:cubicBezTo>
                  <a:pt x="1632957" y="4402976"/>
                  <a:pt x="1663611" y="4409869"/>
                  <a:pt x="1679936" y="4423654"/>
                </a:cubicBezTo>
                <a:cubicBezTo>
                  <a:pt x="1696260" y="4437439"/>
                  <a:pt x="1704422" y="4457210"/>
                  <a:pt x="1704422" y="4482967"/>
                </a:cubicBezTo>
                <a:cubicBezTo>
                  <a:pt x="1704422" y="4500380"/>
                  <a:pt x="1699253" y="4515797"/>
                  <a:pt x="1688914" y="4529220"/>
                </a:cubicBezTo>
                <a:cubicBezTo>
                  <a:pt x="1678575" y="4542642"/>
                  <a:pt x="1665244" y="4550986"/>
                  <a:pt x="1648919" y="4554251"/>
                </a:cubicBezTo>
                <a:cubicBezTo>
                  <a:pt x="1616633" y="4561506"/>
                  <a:pt x="1594866" y="4565134"/>
                  <a:pt x="1583621" y="4565134"/>
                </a:cubicBezTo>
                <a:lnTo>
                  <a:pt x="1479688" y="4565134"/>
                </a:lnTo>
                <a:close/>
                <a:moveTo>
                  <a:pt x="2105403" y="4241907"/>
                </a:moveTo>
                <a:lnTo>
                  <a:pt x="2105403" y="5039635"/>
                </a:lnTo>
                <a:lnTo>
                  <a:pt x="2352448" y="5039635"/>
                </a:lnTo>
                <a:lnTo>
                  <a:pt x="2352448" y="4241907"/>
                </a:lnTo>
                <a:close/>
                <a:moveTo>
                  <a:pt x="1232098" y="4241907"/>
                </a:moveTo>
                <a:lnTo>
                  <a:pt x="1232098" y="5039635"/>
                </a:lnTo>
                <a:lnTo>
                  <a:pt x="1479688" y="5039635"/>
                </a:lnTo>
                <a:lnTo>
                  <a:pt x="1479688" y="4715864"/>
                </a:lnTo>
                <a:lnTo>
                  <a:pt x="1501454" y="4715864"/>
                </a:lnTo>
                <a:cubicBezTo>
                  <a:pt x="1523945" y="4715864"/>
                  <a:pt x="1544079" y="4722031"/>
                  <a:pt x="1561854" y="4734366"/>
                </a:cubicBezTo>
                <a:cubicBezTo>
                  <a:pt x="1574914" y="4743797"/>
                  <a:pt x="1589788" y="4764294"/>
                  <a:pt x="1606475" y="4795855"/>
                </a:cubicBezTo>
                <a:lnTo>
                  <a:pt x="1738236" y="5039635"/>
                </a:lnTo>
                <a:lnTo>
                  <a:pt x="2016766" y="5039635"/>
                </a:lnTo>
                <a:lnTo>
                  <a:pt x="1897393" y="4808481"/>
                </a:lnTo>
                <a:cubicBezTo>
                  <a:pt x="1891594" y="4796861"/>
                  <a:pt x="1880085" y="4780339"/>
                  <a:pt x="1862864" y="4758916"/>
                </a:cubicBezTo>
                <a:cubicBezTo>
                  <a:pt x="1845644" y="4737493"/>
                  <a:pt x="1832502" y="4723514"/>
                  <a:pt x="1823439" y="4716978"/>
                </a:cubicBezTo>
                <a:cubicBezTo>
                  <a:pt x="1810022" y="4707178"/>
                  <a:pt x="1788633" y="4697374"/>
                  <a:pt x="1759271" y="4687568"/>
                </a:cubicBezTo>
                <a:cubicBezTo>
                  <a:pt x="1795934" y="4679225"/>
                  <a:pt x="1824791" y="4668704"/>
                  <a:pt x="1845843" y="4656008"/>
                </a:cubicBezTo>
                <a:cubicBezTo>
                  <a:pt x="1878872" y="4636055"/>
                  <a:pt x="1904824" y="4610027"/>
                  <a:pt x="1923699" y="4577922"/>
                </a:cubicBezTo>
                <a:cubicBezTo>
                  <a:pt x="1942574" y="4545817"/>
                  <a:pt x="1952012" y="4507635"/>
                  <a:pt x="1952012" y="4463377"/>
                </a:cubicBezTo>
                <a:cubicBezTo>
                  <a:pt x="1952012" y="4412590"/>
                  <a:pt x="1939678" y="4369511"/>
                  <a:pt x="1915010" y="4334141"/>
                </a:cubicBezTo>
                <a:cubicBezTo>
                  <a:pt x="1890342" y="4298771"/>
                  <a:pt x="1857874" y="4274556"/>
                  <a:pt x="1817606" y="4261497"/>
                </a:cubicBezTo>
                <a:cubicBezTo>
                  <a:pt x="1777339" y="4248437"/>
                  <a:pt x="1719115" y="4241907"/>
                  <a:pt x="1642933" y="4241907"/>
                </a:cubicBezTo>
                <a:close/>
                <a:moveTo>
                  <a:pt x="178362" y="4241907"/>
                </a:moveTo>
                <a:lnTo>
                  <a:pt x="178362" y="5039635"/>
                </a:lnTo>
                <a:lnTo>
                  <a:pt x="380243" y="5039635"/>
                </a:lnTo>
                <a:lnTo>
                  <a:pt x="380243" y="4431272"/>
                </a:lnTo>
                <a:lnTo>
                  <a:pt x="535514" y="5039635"/>
                </a:lnTo>
                <a:lnTo>
                  <a:pt x="718238" y="5039635"/>
                </a:lnTo>
                <a:lnTo>
                  <a:pt x="873789" y="4431272"/>
                </a:lnTo>
                <a:lnTo>
                  <a:pt x="873789" y="5039635"/>
                </a:lnTo>
                <a:lnTo>
                  <a:pt x="1075670" y="5039635"/>
                </a:lnTo>
                <a:lnTo>
                  <a:pt x="1075670" y="4241907"/>
                </a:lnTo>
                <a:lnTo>
                  <a:pt x="751687" y="4241907"/>
                </a:lnTo>
                <a:lnTo>
                  <a:pt x="627560" y="4727292"/>
                </a:lnTo>
                <a:lnTo>
                  <a:pt x="502541" y="4241907"/>
                </a:ln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3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3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3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5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5388174" y="1562842"/>
                </a:moveTo>
                <a:cubicBezTo>
                  <a:pt x="5328027" y="1562842"/>
                  <a:pt x="5274788" y="1575644"/>
                  <a:pt x="5228459" y="1601247"/>
                </a:cubicBezTo>
                <a:cubicBezTo>
                  <a:pt x="5182130" y="1626850"/>
                  <a:pt x="5146163" y="1663020"/>
                  <a:pt x="5120560" y="1709756"/>
                </a:cubicBezTo>
                <a:cubicBezTo>
                  <a:pt x="5094957" y="1756492"/>
                  <a:pt x="5082154" y="1809933"/>
                  <a:pt x="5082154" y="1870081"/>
                </a:cubicBezTo>
                <a:lnTo>
                  <a:pt x="5277227" y="1870081"/>
                </a:lnTo>
                <a:cubicBezTo>
                  <a:pt x="5277227" y="1835943"/>
                  <a:pt x="5287794" y="1807698"/>
                  <a:pt x="5308926" y="1785346"/>
                </a:cubicBezTo>
                <a:cubicBezTo>
                  <a:pt x="5330059" y="1762994"/>
                  <a:pt x="5356475" y="1751818"/>
                  <a:pt x="5388174" y="1751818"/>
                </a:cubicBezTo>
                <a:cubicBezTo>
                  <a:pt x="5417435" y="1751818"/>
                  <a:pt x="5441616" y="1761166"/>
                  <a:pt x="5460716" y="1779860"/>
                </a:cubicBezTo>
                <a:cubicBezTo>
                  <a:pt x="5479818" y="1798554"/>
                  <a:pt x="5489368" y="1821313"/>
                  <a:pt x="5489368" y="1848135"/>
                </a:cubicBezTo>
                <a:cubicBezTo>
                  <a:pt x="5489368" y="1870081"/>
                  <a:pt x="5485507" y="1887759"/>
                  <a:pt x="5477785" y="1901170"/>
                </a:cubicBezTo>
                <a:cubicBezTo>
                  <a:pt x="5470064" y="1914582"/>
                  <a:pt x="5458481" y="1928196"/>
                  <a:pt x="5443038" y="1942014"/>
                </a:cubicBezTo>
                <a:lnTo>
                  <a:pt x="5094347" y="2256567"/>
                </a:lnTo>
                <a:lnTo>
                  <a:pt x="5094347" y="2428474"/>
                </a:lnTo>
                <a:lnTo>
                  <a:pt x="5692974" y="2428474"/>
                </a:lnTo>
                <a:lnTo>
                  <a:pt x="5692974" y="2244375"/>
                </a:lnTo>
                <a:lnTo>
                  <a:pt x="5380859" y="2244375"/>
                </a:lnTo>
                <a:lnTo>
                  <a:pt x="5380859" y="2238279"/>
                </a:lnTo>
                <a:lnTo>
                  <a:pt x="5547890" y="2084660"/>
                </a:lnTo>
                <a:cubicBezTo>
                  <a:pt x="5595032" y="2041582"/>
                  <a:pt x="5630185" y="2002770"/>
                  <a:pt x="5653350" y="1968226"/>
                </a:cubicBezTo>
                <a:cubicBezTo>
                  <a:pt x="5676515" y="1933682"/>
                  <a:pt x="5688098" y="1892433"/>
                  <a:pt x="5688098" y="1844478"/>
                </a:cubicBezTo>
                <a:cubicBezTo>
                  <a:pt x="5688098" y="1790833"/>
                  <a:pt x="5675702" y="1742674"/>
                  <a:pt x="5650912" y="1700002"/>
                </a:cubicBezTo>
                <a:cubicBezTo>
                  <a:pt x="5626122" y="1657330"/>
                  <a:pt x="5591170" y="1623802"/>
                  <a:pt x="5546060" y="1599418"/>
                </a:cubicBezTo>
                <a:cubicBezTo>
                  <a:pt x="5500950" y="1575034"/>
                  <a:pt x="5448322" y="1562842"/>
                  <a:pt x="5388174" y="1562842"/>
                </a:cubicBez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F74E98D-7B88-41CD-1315-E5242DF5E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8400" y="951460"/>
            <a:ext cx="8229600" cy="74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Preprocess MRI images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Patchify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and embed with Vision Transformer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Output: Dense MRI feature vectors for each sample</a:t>
            </a:r>
          </a:p>
        </p:txBody>
      </p:sp>
    </p:spTree>
    <p:extLst>
      <p:ext uri="{BB962C8B-B14F-4D97-AF65-F5344CB8AC3E}">
        <p14:creationId xmlns:p14="http://schemas.microsoft.com/office/powerpoint/2010/main" val="45420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3CB3D-0C07-3C70-4EE6-2E92715D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7B55183-B092-D9ED-B26F-A745DF25F434}"/>
              </a:ext>
            </a:extLst>
          </p:cNvPr>
          <p:cNvSpPr txBox="1"/>
          <p:nvPr/>
        </p:nvSpPr>
        <p:spPr>
          <a:xfrm>
            <a:off x="10955278" y="-171450"/>
            <a:ext cx="12742922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2731393" y="6678397"/>
                </a:moveTo>
                <a:lnTo>
                  <a:pt x="2833920" y="6678397"/>
                </a:lnTo>
                <a:lnTo>
                  <a:pt x="2833920" y="6691770"/>
                </a:lnTo>
                <a:cubicBezTo>
                  <a:pt x="2833920" y="6724460"/>
                  <a:pt x="2823890" y="6750463"/>
                  <a:pt x="2803830" y="6769780"/>
                </a:cubicBezTo>
                <a:cubicBezTo>
                  <a:pt x="2783771" y="6789096"/>
                  <a:pt x="2755910" y="6798755"/>
                  <a:pt x="2720248" y="6798755"/>
                </a:cubicBezTo>
                <a:cubicBezTo>
                  <a:pt x="2695731" y="6798755"/>
                  <a:pt x="2676972" y="6793368"/>
                  <a:pt x="2663970" y="6782596"/>
                </a:cubicBezTo>
                <a:cubicBezTo>
                  <a:pt x="2650968" y="6771823"/>
                  <a:pt x="2644468" y="6757149"/>
                  <a:pt x="2644468" y="6738576"/>
                </a:cubicBezTo>
                <a:cubicBezTo>
                  <a:pt x="2644468" y="6720002"/>
                  <a:pt x="2651712" y="6705329"/>
                  <a:pt x="2666199" y="6694556"/>
                </a:cubicBezTo>
                <a:cubicBezTo>
                  <a:pt x="2680686" y="6683783"/>
                  <a:pt x="2702418" y="6678397"/>
                  <a:pt x="2731393" y="6678397"/>
                </a:cubicBezTo>
                <a:close/>
                <a:moveTo>
                  <a:pt x="4830026" y="6494517"/>
                </a:moveTo>
                <a:cubicBezTo>
                  <a:pt x="4866430" y="6494517"/>
                  <a:pt x="4897078" y="6507518"/>
                  <a:pt x="4921966" y="6533521"/>
                </a:cubicBezTo>
                <a:cubicBezTo>
                  <a:pt x="4946856" y="6559525"/>
                  <a:pt x="4959300" y="6592957"/>
                  <a:pt x="4959300" y="6633820"/>
                </a:cubicBezTo>
                <a:cubicBezTo>
                  <a:pt x="4959300" y="6674682"/>
                  <a:pt x="4946856" y="6708115"/>
                  <a:pt x="4921966" y="6734118"/>
                </a:cubicBezTo>
                <a:cubicBezTo>
                  <a:pt x="4897078" y="6760121"/>
                  <a:pt x="4866430" y="6773123"/>
                  <a:pt x="4830026" y="6773123"/>
                </a:cubicBezTo>
                <a:cubicBezTo>
                  <a:pt x="4793622" y="6773123"/>
                  <a:pt x="4762975" y="6760121"/>
                  <a:pt x="4738086" y="6734118"/>
                </a:cubicBezTo>
                <a:cubicBezTo>
                  <a:pt x="4713198" y="6708115"/>
                  <a:pt x="4700753" y="6674682"/>
                  <a:pt x="4700753" y="6633820"/>
                </a:cubicBezTo>
                <a:cubicBezTo>
                  <a:pt x="4700753" y="6592957"/>
                  <a:pt x="4713198" y="6559525"/>
                  <a:pt x="4738086" y="6533521"/>
                </a:cubicBezTo>
                <a:cubicBezTo>
                  <a:pt x="4762975" y="6507518"/>
                  <a:pt x="4793622" y="6494517"/>
                  <a:pt x="4830026" y="6494517"/>
                </a:cubicBezTo>
                <a:close/>
                <a:moveTo>
                  <a:pt x="4255536" y="6349641"/>
                </a:moveTo>
                <a:lnTo>
                  <a:pt x="4255536" y="6917998"/>
                </a:lnTo>
                <a:lnTo>
                  <a:pt x="4423814" y="6917998"/>
                </a:lnTo>
                <a:lnTo>
                  <a:pt x="4423814" y="6349641"/>
                </a:lnTo>
                <a:close/>
                <a:moveTo>
                  <a:pt x="2045736" y="6349641"/>
                </a:moveTo>
                <a:lnTo>
                  <a:pt x="2045736" y="6917998"/>
                </a:lnTo>
                <a:lnTo>
                  <a:pt x="2214014" y="6917998"/>
                </a:lnTo>
                <a:lnTo>
                  <a:pt x="2214014" y="6612646"/>
                </a:lnTo>
                <a:cubicBezTo>
                  <a:pt x="2214014" y="6543551"/>
                  <a:pt x="2247818" y="6509004"/>
                  <a:pt x="2315426" y="6509004"/>
                </a:cubicBezTo>
                <a:lnTo>
                  <a:pt x="2415725" y="6509004"/>
                </a:lnTo>
                <a:lnTo>
                  <a:pt x="2415725" y="6349641"/>
                </a:lnTo>
                <a:lnTo>
                  <a:pt x="2307626" y="6349641"/>
                </a:lnTo>
                <a:cubicBezTo>
                  <a:pt x="2284594" y="6349641"/>
                  <a:pt x="2264163" y="6354099"/>
                  <a:pt x="2246332" y="6363014"/>
                </a:cubicBezTo>
                <a:cubicBezTo>
                  <a:pt x="2228501" y="6371930"/>
                  <a:pt x="2215500" y="6382331"/>
                  <a:pt x="2207327" y="6394218"/>
                </a:cubicBezTo>
                <a:lnTo>
                  <a:pt x="2201755" y="6394218"/>
                </a:lnTo>
                <a:lnTo>
                  <a:pt x="2190611" y="6349641"/>
                </a:lnTo>
                <a:close/>
                <a:moveTo>
                  <a:pt x="916528" y="6349641"/>
                </a:moveTo>
                <a:lnTo>
                  <a:pt x="1095950" y="6628248"/>
                </a:lnTo>
                <a:lnTo>
                  <a:pt x="906498" y="6917998"/>
                </a:lnTo>
                <a:lnTo>
                  <a:pt x="1092607" y="6917998"/>
                </a:lnTo>
                <a:lnTo>
                  <a:pt x="1199592" y="6747491"/>
                </a:lnTo>
                <a:lnTo>
                  <a:pt x="1221880" y="6747491"/>
                </a:lnTo>
                <a:lnTo>
                  <a:pt x="1329979" y="6917998"/>
                </a:lnTo>
                <a:lnTo>
                  <a:pt x="1516088" y="6917998"/>
                </a:lnTo>
                <a:lnTo>
                  <a:pt x="1326636" y="6628248"/>
                </a:lnTo>
                <a:lnTo>
                  <a:pt x="1506059" y="6349641"/>
                </a:lnTo>
                <a:lnTo>
                  <a:pt x="1319950" y="6349641"/>
                </a:lnTo>
                <a:lnTo>
                  <a:pt x="1221880" y="6509004"/>
                </a:lnTo>
                <a:lnTo>
                  <a:pt x="1199592" y="6509004"/>
                </a:lnTo>
                <a:lnTo>
                  <a:pt x="1101522" y="6349641"/>
                </a:lnTo>
                <a:close/>
                <a:moveTo>
                  <a:pt x="5557564" y="6338497"/>
                </a:moveTo>
                <a:cubicBezTo>
                  <a:pt x="5518931" y="6338497"/>
                  <a:pt x="5486056" y="6344812"/>
                  <a:pt x="5458938" y="6357442"/>
                </a:cubicBezTo>
                <a:cubicBezTo>
                  <a:pt x="5431820" y="6370072"/>
                  <a:pt x="5411575" y="6384188"/>
                  <a:pt x="5398202" y="6399790"/>
                </a:cubicBezTo>
                <a:lnTo>
                  <a:pt x="5392630" y="6399790"/>
                </a:lnTo>
                <a:lnTo>
                  <a:pt x="5381486" y="6349641"/>
                </a:lnTo>
                <a:lnTo>
                  <a:pt x="5236610" y="6349641"/>
                </a:lnTo>
                <a:lnTo>
                  <a:pt x="5236610" y="6917998"/>
                </a:lnTo>
                <a:lnTo>
                  <a:pt x="5404888" y="6917998"/>
                </a:lnTo>
                <a:lnTo>
                  <a:pt x="5404888" y="6604845"/>
                </a:lnTo>
                <a:cubicBezTo>
                  <a:pt x="5404888" y="6573641"/>
                  <a:pt x="5414360" y="6548195"/>
                  <a:pt x="5433306" y="6528507"/>
                </a:cubicBezTo>
                <a:cubicBezTo>
                  <a:pt x="5452252" y="6508818"/>
                  <a:pt x="5477326" y="6498974"/>
                  <a:pt x="5508530" y="6498974"/>
                </a:cubicBezTo>
                <a:cubicBezTo>
                  <a:pt x="5539734" y="6498974"/>
                  <a:pt x="5564808" y="6508818"/>
                  <a:pt x="5583753" y="6528507"/>
                </a:cubicBezTo>
                <a:cubicBezTo>
                  <a:pt x="5602698" y="6548195"/>
                  <a:pt x="5612172" y="6573641"/>
                  <a:pt x="5612172" y="6604845"/>
                </a:cubicBezTo>
                <a:lnTo>
                  <a:pt x="5612172" y="6917998"/>
                </a:lnTo>
                <a:lnTo>
                  <a:pt x="5780450" y="6917998"/>
                </a:lnTo>
                <a:lnTo>
                  <a:pt x="5780450" y="6576984"/>
                </a:lnTo>
                <a:cubicBezTo>
                  <a:pt x="5780450" y="6529435"/>
                  <a:pt x="5770976" y="6487644"/>
                  <a:pt x="5752032" y="6451611"/>
                </a:cubicBezTo>
                <a:cubicBezTo>
                  <a:pt x="5733086" y="6415578"/>
                  <a:pt x="5706712" y="6387718"/>
                  <a:pt x="5672908" y="6368030"/>
                </a:cubicBezTo>
                <a:cubicBezTo>
                  <a:pt x="5639104" y="6348341"/>
                  <a:pt x="5600656" y="6338497"/>
                  <a:pt x="5557564" y="6338497"/>
                </a:cubicBezTo>
                <a:close/>
                <a:moveTo>
                  <a:pt x="4830026" y="6338497"/>
                </a:moveTo>
                <a:cubicBezTo>
                  <a:pt x="4773562" y="6338497"/>
                  <a:pt x="4722670" y="6351313"/>
                  <a:pt x="4677350" y="6376945"/>
                </a:cubicBezTo>
                <a:cubicBezTo>
                  <a:pt x="4632030" y="6402577"/>
                  <a:pt x="4596554" y="6437867"/>
                  <a:pt x="4570922" y="6482815"/>
                </a:cubicBezTo>
                <a:cubicBezTo>
                  <a:pt x="4545290" y="6527764"/>
                  <a:pt x="4532475" y="6578098"/>
                  <a:pt x="4532475" y="6633820"/>
                </a:cubicBezTo>
                <a:cubicBezTo>
                  <a:pt x="4532475" y="6689541"/>
                  <a:pt x="4545290" y="6739876"/>
                  <a:pt x="4570922" y="6784824"/>
                </a:cubicBezTo>
                <a:cubicBezTo>
                  <a:pt x="4596554" y="6829773"/>
                  <a:pt x="4632030" y="6865063"/>
                  <a:pt x="4677350" y="6890695"/>
                </a:cubicBezTo>
                <a:cubicBezTo>
                  <a:pt x="4722670" y="6916327"/>
                  <a:pt x="4773562" y="6929142"/>
                  <a:pt x="4830026" y="6929142"/>
                </a:cubicBezTo>
                <a:cubicBezTo>
                  <a:pt x="4886490" y="6929142"/>
                  <a:pt x="4937383" y="6916327"/>
                  <a:pt x="4982702" y="6890695"/>
                </a:cubicBezTo>
                <a:cubicBezTo>
                  <a:pt x="5028022" y="6865063"/>
                  <a:pt x="5063498" y="6829773"/>
                  <a:pt x="5089130" y="6784824"/>
                </a:cubicBezTo>
                <a:cubicBezTo>
                  <a:pt x="5114762" y="6739876"/>
                  <a:pt x="5127578" y="6689541"/>
                  <a:pt x="5127578" y="6633820"/>
                </a:cubicBezTo>
                <a:cubicBezTo>
                  <a:pt x="5127578" y="6578098"/>
                  <a:pt x="5114762" y="6527764"/>
                  <a:pt x="5089130" y="6482815"/>
                </a:cubicBezTo>
                <a:cubicBezTo>
                  <a:pt x="5063498" y="6437867"/>
                  <a:pt x="5028022" y="6402577"/>
                  <a:pt x="4982702" y="6376945"/>
                </a:cubicBezTo>
                <a:cubicBezTo>
                  <a:pt x="4937383" y="6351313"/>
                  <a:pt x="4886490" y="6338497"/>
                  <a:pt x="4830026" y="6338497"/>
                </a:cubicBezTo>
                <a:close/>
                <a:moveTo>
                  <a:pt x="3402391" y="6338497"/>
                </a:moveTo>
                <a:cubicBezTo>
                  <a:pt x="3345926" y="6338497"/>
                  <a:pt x="3295035" y="6351313"/>
                  <a:pt x="3249714" y="6376945"/>
                </a:cubicBezTo>
                <a:cubicBezTo>
                  <a:pt x="3204395" y="6402577"/>
                  <a:pt x="3168733" y="6437867"/>
                  <a:pt x="3142730" y="6482815"/>
                </a:cubicBezTo>
                <a:cubicBezTo>
                  <a:pt x="3116727" y="6527764"/>
                  <a:pt x="3103725" y="6578098"/>
                  <a:pt x="3103725" y="6633820"/>
                </a:cubicBezTo>
                <a:cubicBezTo>
                  <a:pt x="3103725" y="6689541"/>
                  <a:pt x="3116727" y="6739876"/>
                  <a:pt x="3142730" y="6784824"/>
                </a:cubicBezTo>
                <a:cubicBezTo>
                  <a:pt x="3168733" y="6829773"/>
                  <a:pt x="3204395" y="6865063"/>
                  <a:pt x="3249714" y="6890695"/>
                </a:cubicBezTo>
                <a:cubicBezTo>
                  <a:pt x="3295035" y="6916327"/>
                  <a:pt x="3345926" y="6929142"/>
                  <a:pt x="3402391" y="6929142"/>
                </a:cubicBezTo>
                <a:cubicBezTo>
                  <a:pt x="3458112" y="6929142"/>
                  <a:pt x="3505846" y="6917627"/>
                  <a:pt x="3545594" y="6894595"/>
                </a:cubicBezTo>
                <a:cubicBezTo>
                  <a:pt x="3585342" y="6871564"/>
                  <a:pt x="3616732" y="6842217"/>
                  <a:pt x="3639764" y="6806556"/>
                </a:cubicBezTo>
                <a:cubicBezTo>
                  <a:pt x="3662795" y="6770894"/>
                  <a:pt x="3677654" y="6733375"/>
                  <a:pt x="3684340" y="6693999"/>
                </a:cubicBezTo>
                <a:lnTo>
                  <a:pt x="3513833" y="6693999"/>
                </a:lnTo>
                <a:cubicBezTo>
                  <a:pt x="3507147" y="6716287"/>
                  <a:pt x="3494888" y="6735232"/>
                  <a:pt x="3477058" y="6750834"/>
                </a:cubicBezTo>
                <a:cubicBezTo>
                  <a:pt x="3459226" y="6766436"/>
                  <a:pt x="3434338" y="6774237"/>
                  <a:pt x="3402391" y="6774237"/>
                </a:cubicBezTo>
                <a:cubicBezTo>
                  <a:pt x="3365986" y="6774237"/>
                  <a:pt x="3335340" y="6761050"/>
                  <a:pt x="3310451" y="6734675"/>
                </a:cubicBezTo>
                <a:cubicBezTo>
                  <a:pt x="3285562" y="6708300"/>
                  <a:pt x="3273118" y="6674682"/>
                  <a:pt x="3273118" y="6633820"/>
                </a:cubicBezTo>
                <a:cubicBezTo>
                  <a:pt x="3273118" y="6592957"/>
                  <a:pt x="3285562" y="6559525"/>
                  <a:pt x="3310451" y="6533521"/>
                </a:cubicBezTo>
                <a:cubicBezTo>
                  <a:pt x="3335340" y="6507518"/>
                  <a:pt x="3365986" y="6494517"/>
                  <a:pt x="3402391" y="6494517"/>
                </a:cubicBezTo>
                <a:cubicBezTo>
                  <a:pt x="3434338" y="6494517"/>
                  <a:pt x="3459226" y="6502132"/>
                  <a:pt x="3477058" y="6517362"/>
                </a:cubicBezTo>
                <a:cubicBezTo>
                  <a:pt x="3494888" y="6532593"/>
                  <a:pt x="3507147" y="6550609"/>
                  <a:pt x="3513833" y="6571412"/>
                </a:cubicBezTo>
                <a:lnTo>
                  <a:pt x="3684340" y="6571412"/>
                </a:lnTo>
                <a:cubicBezTo>
                  <a:pt x="3677654" y="6532778"/>
                  <a:pt x="3662795" y="6495817"/>
                  <a:pt x="3639764" y="6460527"/>
                </a:cubicBezTo>
                <a:cubicBezTo>
                  <a:pt x="3616732" y="6425237"/>
                  <a:pt x="3585156" y="6396076"/>
                  <a:pt x="3545037" y="6373044"/>
                </a:cubicBezTo>
                <a:cubicBezTo>
                  <a:pt x="3504918" y="6350013"/>
                  <a:pt x="3457369" y="6338497"/>
                  <a:pt x="3402391" y="6338497"/>
                </a:cubicBezTo>
                <a:close/>
                <a:moveTo>
                  <a:pt x="2748109" y="6338497"/>
                </a:moveTo>
                <a:cubicBezTo>
                  <a:pt x="2699074" y="6338497"/>
                  <a:pt x="2656540" y="6347227"/>
                  <a:pt x="2620507" y="6364686"/>
                </a:cubicBezTo>
                <a:cubicBezTo>
                  <a:pt x="2584474" y="6382146"/>
                  <a:pt x="2556242" y="6404991"/>
                  <a:pt x="2535811" y="6433223"/>
                </a:cubicBezTo>
                <a:cubicBezTo>
                  <a:pt x="2515380" y="6461455"/>
                  <a:pt x="2503307" y="6491173"/>
                  <a:pt x="2499592" y="6522377"/>
                </a:cubicBezTo>
                <a:lnTo>
                  <a:pt x="2664527" y="6522377"/>
                </a:lnTo>
                <a:cubicBezTo>
                  <a:pt x="2670470" y="6509004"/>
                  <a:pt x="2680129" y="6497303"/>
                  <a:pt x="2693502" y="6487273"/>
                </a:cubicBezTo>
                <a:cubicBezTo>
                  <a:pt x="2706875" y="6477243"/>
                  <a:pt x="2725078" y="6472228"/>
                  <a:pt x="2748109" y="6472228"/>
                </a:cubicBezTo>
                <a:cubicBezTo>
                  <a:pt x="2773369" y="6472228"/>
                  <a:pt x="2793986" y="6480215"/>
                  <a:pt x="2809960" y="6496188"/>
                </a:cubicBezTo>
                <a:cubicBezTo>
                  <a:pt x="2825933" y="6512162"/>
                  <a:pt x="2833920" y="6532407"/>
                  <a:pt x="2833920" y="6556924"/>
                </a:cubicBezTo>
                <a:lnTo>
                  <a:pt x="2833920" y="6566954"/>
                </a:lnTo>
                <a:lnTo>
                  <a:pt x="2709104" y="6566954"/>
                </a:lnTo>
                <a:cubicBezTo>
                  <a:pt x="2633323" y="6566954"/>
                  <a:pt x="2575373" y="6584042"/>
                  <a:pt x="2535254" y="6618218"/>
                </a:cubicBezTo>
                <a:cubicBezTo>
                  <a:pt x="2495135" y="6652394"/>
                  <a:pt x="2475075" y="6697713"/>
                  <a:pt x="2475075" y="6754178"/>
                </a:cubicBezTo>
                <a:cubicBezTo>
                  <a:pt x="2475075" y="6786867"/>
                  <a:pt x="2483433" y="6816400"/>
                  <a:pt x="2500150" y="6842774"/>
                </a:cubicBezTo>
                <a:cubicBezTo>
                  <a:pt x="2516866" y="6869149"/>
                  <a:pt x="2541012" y="6890138"/>
                  <a:pt x="2572587" y="6905739"/>
                </a:cubicBezTo>
                <a:cubicBezTo>
                  <a:pt x="2604162" y="6921341"/>
                  <a:pt x="2641124" y="6929142"/>
                  <a:pt x="2683472" y="6929142"/>
                </a:cubicBezTo>
                <a:cubicBezTo>
                  <a:pt x="2719134" y="6929142"/>
                  <a:pt x="2750895" y="6923013"/>
                  <a:pt x="2778756" y="6910754"/>
                </a:cubicBezTo>
                <a:cubicBezTo>
                  <a:pt x="2806616" y="6898496"/>
                  <a:pt x="2826862" y="6884565"/>
                  <a:pt x="2839492" y="6868964"/>
                </a:cubicBezTo>
                <a:lnTo>
                  <a:pt x="2845064" y="6868964"/>
                </a:lnTo>
                <a:lnTo>
                  <a:pt x="2856208" y="6917998"/>
                </a:lnTo>
                <a:lnTo>
                  <a:pt x="3002198" y="6917998"/>
                </a:lnTo>
                <a:lnTo>
                  <a:pt x="3002198" y="6556924"/>
                </a:lnTo>
                <a:cubicBezTo>
                  <a:pt x="3002198" y="6516062"/>
                  <a:pt x="2991797" y="6479100"/>
                  <a:pt x="2970994" y="6446039"/>
                </a:cubicBezTo>
                <a:cubicBezTo>
                  <a:pt x="2950191" y="6412978"/>
                  <a:pt x="2920659" y="6386789"/>
                  <a:pt x="2882398" y="6367472"/>
                </a:cubicBezTo>
                <a:cubicBezTo>
                  <a:pt x="2844135" y="6348155"/>
                  <a:pt x="2799372" y="6338497"/>
                  <a:pt x="2748109" y="6338497"/>
                </a:cubicBezTo>
                <a:close/>
                <a:moveTo>
                  <a:pt x="3838960" y="6173562"/>
                </a:moveTo>
                <a:lnTo>
                  <a:pt x="3838960" y="6349641"/>
                </a:lnTo>
                <a:lnTo>
                  <a:pt x="3749806" y="6349641"/>
                </a:lnTo>
                <a:lnTo>
                  <a:pt x="3749806" y="6509004"/>
                </a:lnTo>
                <a:lnTo>
                  <a:pt x="3838960" y="6509004"/>
                </a:lnTo>
                <a:lnTo>
                  <a:pt x="3838960" y="6763093"/>
                </a:lnTo>
                <a:cubicBezTo>
                  <a:pt x="3838960" y="6812871"/>
                  <a:pt x="3853076" y="6851133"/>
                  <a:pt x="3881308" y="6877879"/>
                </a:cubicBezTo>
                <a:cubicBezTo>
                  <a:pt x="3909540" y="6904625"/>
                  <a:pt x="3950774" y="6917998"/>
                  <a:pt x="4005009" y="6917998"/>
                </a:cubicBezTo>
                <a:lnTo>
                  <a:pt x="4135397" y="6917998"/>
                </a:lnTo>
                <a:lnTo>
                  <a:pt x="4135397" y="6766436"/>
                </a:lnTo>
                <a:lnTo>
                  <a:pt x="4046243" y="6766436"/>
                </a:lnTo>
                <a:cubicBezTo>
                  <a:pt x="4032127" y="6766436"/>
                  <a:pt x="4022097" y="6763464"/>
                  <a:pt x="4016153" y="6757521"/>
                </a:cubicBezTo>
                <a:cubicBezTo>
                  <a:pt x="4010210" y="6751577"/>
                  <a:pt x="4007238" y="6741547"/>
                  <a:pt x="4007238" y="6727431"/>
                </a:cubicBezTo>
                <a:lnTo>
                  <a:pt x="4007238" y="6509004"/>
                </a:lnTo>
                <a:lnTo>
                  <a:pt x="4135397" y="6509004"/>
                </a:lnTo>
                <a:lnTo>
                  <a:pt x="4135397" y="6349641"/>
                </a:lnTo>
                <a:lnTo>
                  <a:pt x="4007238" y="6349641"/>
                </a:lnTo>
                <a:lnTo>
                  <a:pt x="4007238" y="6173562"/>
                </a:lnTo>
                <a:close/>
                <a:moveTo>
                  <a:pt x="1629160" y="6173562"/>
                </a:moveTo>
                <a:lnTo>
                  <a:pt x="1629160" y="6349641"/>
                </a:lnTo>
                <a:lnTo>
                  <a:pt x="1540006" y="6349641"/>
                </a:lnTo>
                <a:lnTo>
                  <a:pt x="1540006" y="6509004"/>
                </a:lnTo>
                <a:lnTo>
                  <a:pt x="1629160" y="6509004"/>
                </a:lnTo>
                <a:lnTo>
                  <a:pt x="1629160" y="6763093"/>
                </a:lnTo>
                <a:cubicBezTo>
                  <a:pt x="1629160" y="6812871"/>
                  <a:pt x="1643276" y="6851133"/>
                  <a:pt x="1671508" y="6877879"/>
                </a:cubicBezTo>
                <a:cubicBezTo>
                  <a:pt x="1699740" y="6904625"/>
                  <a:pt x="1740974" y="6917998"/>
                  <a:pt x="1795209" y="6917998"/>
                </a:cubicBezTo>
                <a:lnTo>
                  <a:pt x="1925597" y="6917998"/>
                </a:lnTo>
                <a:lnTo>
                  <a:pt x="1925597" y="6766436"/>
                </a:lnTo>
                <a:lnTo>
                  <a:pt x="1836443" y="6766436"/>
                </a:lnTo>
                <a:cubicBezTo>
                  <a:pt x="1822327" y="6766436"/>
                  <a:pt x="1812297" y="6763464"/>
                  <a:pt x="1806353" y="6757521"/>
                </a:cubicBezTo>
                <a:cubicBezTo>
                  <a:pt x="1800410" y="6751577"/>
                  <a:pt x="1797438" y="6741547"/>
                  <a:pt x="1797438" y="6727431"/>
                </a:cubicBezTo>
                <a:lnTo>
                  <a:pt x="1797438" y="6509004"/>
                </a:lnTo>
                <a:lnTo>
                  <a:pt x="1925597" y="6509004"/>
                </a:lnTo>
                <a:lnTo>
                  <a:pt x="1925597" y="6349641"/>
                </a:lnTo>
                <a:lnTo>
                  <a:pt x="1797438" y="6349641"/>
                </a:lnTo>
                <a:lnTo>
                  <a:pt x="1797438" y="6173562"/>
                </a:lnTo>
                <a:close/>
                <a:moveTo>
                  <a:pt x="323330" y="6137901"/>
                </a:moveTo>
                <a:lnTo>
                  <a:pt x="323330" y="6917998"/>
                </a:lnTo>
                <a:lnTo>
                  <a:pt x="858254" y="6917998"/>
                </a:lnTo>
                <a:lnTo>
                  <a:pt x="858254" y="6756406"/>
                </a:lnTo>
                <a:lnTo>
                  <a:pt x="501638" y="6756406"/>
                </a:lnTo>
                <a:lnTo>
                  <a:pt x="501638" y="6605959"/>
                </a:lnTo>
                <a:lnTo>
                  <a:pt x="835965" y="6605959"/>
                </a:lnTo>
                <a:lnTo>
                  <a:pt x="835965" y="6449940"/>
                </a:lnTo>
                <a:lnTo>
                  <a:pt x="501638" y="6449940"/>
                </a:lnTo>
                <a:lnTo>
                  <a:pt x="501638" y="6299492"/>
                </a:lnTo>
                <a:lnTo>
                  <a:pt x="858254" y="6299492"/>
                </a:lnTo>
                <a:lnTo>
                  <a:pt x="858254" y="6137901"/>
                </a:lnTo>
                <a:close/>
                <a:moveTo>
                  <a:pt x="4252192" y="6121184"/>
                </a:moveTo>
                <a:lnTo>
                  <a:pt x="4252192" y="6267174"/>
                </a:lnTo>
                <a:lnTo>
                  <a:pt x="4428272" y="6267174"/>
                </a:lnTo>
                <a:lnTo>
                  <a:pt x="4428272" y="6121184"/>
                </a:lnTo>
                <a:close/>
                <a:moveTo>
                  <a:pt x="1855093" y="5344897"/>
                </a:moveTo>
                <a:lnTo>
                  <a:pt x="1957620" y="5344897"/>
                </a:lnTo>
                <a:lnTo>
                  <a:pt x="1957620" y="5358270"/>
                </a:lnTo>
                <a:cubicBezTo>
                  <a:pt x="1957620" y="5390960"/>
                  <a:pt x="1947590" y="5416963"/>
                  <a:pt x="1927530" y="5436280"/>
                </a:cubicBezTo>
                <a:cubicBezTo>
                  <a:pt x="1907471" y="5455596"/>
                  <a:pt x="1879610" y="5465255"/>
                  <a:pt x="1843948" y="5465255"/>
                </a:cubicBezTo>
                <a:cubicBezTo>
                  <a:pt x="1819431" y="5465255"/>
                  <a:pt x="1800672" y="5459868"/>
                  <a:pt x="1787670" y="5449096"/>
                </a:cubicBezTo>
                <a:cubicBezTo>
                  <a:pt x="1774668" y="5438323"/>
                  <a:pt x="1768168" y="5423649"/>
                  <a:pt x="1768168" y="5405076"/>
                </a:cubicBezTo>
                <a:cubicBezTo>
                  <a:pt x="1768168" y="5386502"/>
                  <a:pt x="1775411" y="5371829"/>
                  <a:pt x="1789899" y="5361056"/>
                </a:cubicBezTo>
                <a:cubicBezTo>
                  <a:pt x="1804386" y="5350283"/>
                  <a:pt x="1826118" y="5344897"/>
                  <a:pt x="1855093" y="5344897"/>
                </a:cubicBezTo>
                <a:close/>
                <a:moveTo>
                  <a:pt x="4126291" y="5138728"/>
                </a:moveTo>
                <a:cubicBezTo>
                  <a:pt x="4158980" y="5138728"/>
                  <a:pt x="4186470" y="5149129"/>
                  <a:pt x="4208758" y="5169932"/>
                </a:cubicBezTo>
                <a:cubicBezTo>
                  <a:pt x="4231046" y="5190735"/>
                  <a:pt x="4244420" y="5216738"/>
                  <a:pt x="4248878" y="5247942"/>
                </a:cubicBezTo>
                <a:lnTo>
                  <a:pt x="3994788" y="5247942"/>
                </a:lnTo>
                <a:cubicBezTo>
                  <a:pt x="4001475" y="5216738"/>
                  <a:pt x="4016334" y="5190735"/>
                  <a:pt x="4039366" y="5169932"/>
                </a:cubicBezTo>
                <a:cubicBezTo>
                  <a:pt x="4062397" y="5149129"/>
                  <a:pt x="4091372" y="5138728"/>
                  <a:pt x="4126291" y="5138728"/>
                </a:cubicBezTo>
                <a:close/>
                <a:moveTo>
                  <a:pt x="1230691" y="5138728"/>
                </a:moveTo>
                <a:cubicBezTo>
                  <a:pt x="1263381" y="5138728"/>
                  <a:pt x="1290870" y="5149129"/>
                  <a:pt x="1313158" y="5169932"/>
                </a:cubicBezTo>
                <a:cubicBezTo>
                  <a:pt x="1335447" y="5190735"/>
                  <a:pt x="1348820" y="5216738"/>
                  <a:pt x="1353278" y="5247942"/>
                </a:cubicBezTo>
                <a:lnTo>
                  <a:pt x="1099189" y="5247942"/>
                </a:lnTo>
                <a:cubicBezTo>
                  <a:pt x="1105875" y="5216738"/>
                  <a:pt x="1120734" y="5190735"/>
                  <a:pt x="1143766" y="5169932"/>
                </a:cubicBezTo>
                <a:cubicBezTo>
                  <a:pt x="1166797" y="5149129"/>
                  <a:pt x="1195772" y="5138728"/>
                  <a:pt x="1230691" y="5138728"/>
                </a:cubicBezTo>
                <a:close/>
                <a:moveTo>
                  <a:pt x="3398286" y="5016141"/>
                </a:moveTo>
                <a:lnTo>
                  <a:pt x="3398286" y="5584498"/>
                </a:lnTo>
                <a:lnTo>
                  <a:pt x="3566564" y="5584498"/>
                </a:lnTo>
                <a:lnTo>
                  <a:pt x="3566564" y="5279146"/>
                </a:lnTo>
                <a:cubicBezTo>
                  <a:pt x="3566564" y="5210051"/>
                  <a:pt x="3600368" y="5175504"/>
                  <a:pt x="3667976" y="5175504"/>
                </a:cubicBezTo>
                <a:lnTo>
                  <a:pt x="3768274" y="5175504"/>
                </a:lnTo>
                <a:lnTo>
                  <a:pt x="3768274" y="5016141"/>
                </a:lnTo>
                <a:lnTo>
                  <a:pt x="3660175" y="5016141"/>
                </a:lnTo>
                <a:cubicBezTo>
                  <a:pt x="3637144" y="5016141"/>
                  <a:pt x="3616713" y="5020599"/>
                  <a:pt x="3598882" y="5029515"/>
                </a:cubicBezTo>
                <a:cubicBezTo>
                  <a:pt x="3581051" y="5038430"/>
                  <a:pt x="3568050" y="5048831"/>
                  <a:pt x="3559877" y="5060718"/>
                </a:cubicBezTo>
                <a:lnTo>
                  <a:pt x="3554305" y="5060718"/>
                </a:lnTo>
                <a:lnTo>
                  <a:pt x="3543160" y="5016141"/>
                </a:lnTo>
                <a:close/>
                <a:moveTo>
                  <a:pt x="2722010" y="5016141"/>
                </a:moveTo>
                <a:lnTo>
                  <a:pt x="2722010" y="5358270"/>
                </a:lnTo>
                <a:cubicBezTo>
                  <a:pt x="2722010" y="5405819"/>
                  <a:pt x="2731483" y="5447610"/>
                  <a:pt x="2750428" y="5483643"/>
                </a:cubicBezTo>
                <a:cubicBezTo>
                  <a:pt x="2769374" y="5519676"/>
                  <a:pt x="2795748" y="5547351"/>
                  <a:pt x="2829552" y="5566667"/>
                </a:cubicBezTo>
                <a:cubicBezTo>
                  <a:pt x="2863357" y="5585984"/>
                  <a:pt x="2901804" y="5595642"/>
                  <a:pt x="2944896" y="5595642"/>
                </a:cubicBezTo>
                <a:cubicBezTo>
                  <a:pt x="2979814" y="5595642"/>
                  <a:pt x="3011390" y="5589699"/>
                  <a:pt x="3039622" y="5577811"/>
                </a:cubicBezTo>
                <a:cubicBezTo>
                  <a:pt x="3067854" y="5565924"/>
                  <a:pt x="3089399" y="5551437"/>
                  <a:pt x="3104258" y="5534349"/>
                </a:cubicBezTo>
                <a:lnTo>
                  <a:pt x="3109830" y="5534349"/>
                </a:lnTo>
                <a:lnTo>
                  <a:pt x="3120974" y="5584498"/>
                </a:lnTo>
                <a:lnTo>
                  <a:pt x="3265850" y="5584498"/>
                </a:lnTo>
                <a:lnTo>
                  <a:pt x="3265850" y="5016141"/>
                </a:lnTo>
                <a:lnTo>
                  <a:pt x="3097572" y="5016141"/>
                </a:lnTo>
                <a:lnTo>
                  <a:pt x="3097572" y="5330409"/>
                </a:lnTo>
                <a:cubicBezTo>
                  <a:pt x="3097572" y="5361613"/>
                  <a:pt x="3088099" y="5387059"/>
                  <a:pt x="3069154" y="5406747"/>
                </a:cubicBezTo>
                <a:cubicBezTo>
                  <a:pt x="3050209" y="5426436"/>
                  <a:pt x="3025134" y="5436280"/>
                  <a:pt x="2993930" y="5436280"/>
                </a:cubicBezTo>
                <a:cubicBezTo>
                  <a:pt x="2962726" y="5436280"/>
                  <a:pt x="2937652" y="5426436"/>
                  <a:pt x="2918706" y="5406747"/>
                </a:cubicBezTo>
                <a:cubicBezTo>
                  <a:pt x="2899761" y="5387059"/>
                  <a:pt x="2890288" y="5361613"/>
                  <a:pt x="2890288" y="5330409"/>
                </a:cubicBezTo>
                <a:lnTo>
                  <a:pt x="2890288" y="5016141"/>
                </a:lnTo>
                <a:close/>
                <a:moveTo>
                  <a:pt x="4126291" y="5004997"/>
                </a:moveTo>
                <a:cubicBezTo>
                  <a:pt x="4069827" y="5004997"/>
                  <a:pt x="4018934" y="5017813"/>
                  <a:pt x="3973614" y="5043445"/>
                </a:cubicBezTo>
                <a:cubicBezTo>
                  <a:pt x="3928295" y="5069077"/>
                  <a:pt x="3892633" y="5104367"/>
                  <a:pt x="3866630" y="5149315"/>
                </a:cubicBezTo>
                <a:cubicBezTo>
                  <a:pt x="3840626" y="5194264"/>
                  <a:pt x="3827625" y="5244599"/>
                  <a:pt x="3827625" y="5300320"/>
                </a:cubicBezTo>
                <a:cubicBezTo>
                  <a:pt x="3827625" y="5356041"/>
                  <a:pt x="3840626" y="5406376"/>
                  <a:pt x="3866630" y="5451324"/>
                </a:cubicBezTo>
                <a:cubicBezTo>
                  <a:pt x="3892633" y="5496273"/>
                  <a:pt x="3928295" y="5531563"/>
                  <a:pt x="3973614" y="5557195"/>
                </a:cubicBezTo>
                <a:cubicBezTo>
                  <a:pt x="4018934" y="5582827"/>
                  <a:pt x="4069827" y="5595642"/>
                  <a:pt x="4126291" y="5595642"/>
                </a:cubicBezTo>
                <a:cubicBezTo>
                  <a:pt x="4179040" y="5595642"/>
                  <a:pt x="4224917" y="5585612"/>
                  <a:pt x="4263922" y="5565553"/>
                </a:cubicBezTo>
                <a:cubicBezTo>
                  <a:pt x="4302927" y="5545493"/>
                  <a:pt x="4333574" y="5521719"/>
                  <a:pt x="4355862" y="5494230"/>
                </a:cubicBezTo>
                <a:cubicBezTo>
                  <a:pt x="4378150" y="5466741"/>
                  <a:pt x="4393010" y="5440366"/>
                  <a:pt x="4400439" y="5415106"/>
                </a:cubicBezTo>
                <a:lnTo>
                  <a:pt x="4231046" y="5415106"/>
                </a:lnTo>
                <a:cubicBezTo>
                  <a:pt x="4222132" y="5425507"/>
                  <a:pt x="4208758" y="5435537"/>
                  <a:pt x="4190928" y="5445195"/>
                </a:cubicBezTo>
                <a:cubicBezTo>
                  <a:pt x="4173096" y="5454853"/>
                  <a:pt x="4151551" y="5459683"/>
                  <a:pt x="4126291" y="5459683"/>
                </a:cubicBezTo>
                <a:cubicBezTo>
                  <a:pt x="4092115" y="5459683"/>
                  <a:pt x="4062768" y="5449096"/>
                  <a:pt x="4038251" y="5427921"/>
                </a:cubicBezTo>
                <a:cubicBezTo>
                  <a:pt x="4013734" y="5406747"/>
                  <a:pt x="3999246" y="5380558"/>
                  <a:pt x="3994788" y="5349355"/>
                </a:cubicBezTo>
                <a:lnTo>
                  <a:pt x="4409354" y="5349355"/>
                </a:lnTo>
                <a:cubicBezTo>
                  <a:pt x="4413070" y="5332267"/>
                  <a:pt x="4414927" y="5313693"/>
                  <a:pt x="4414927" y="5293633"/>
                </a:cubicBezTo>
                <a:cubicBezTo>
                  <a:pt x="4414927" y="5240141"/>
                  <a:pt x="4402297" y="5191292"/>
                  <a:pt x="4377036" y="5147086"/>
                </a:cubicBezTo>
                <a:cubicBezTo>
                  <a:pt x="4351776" y="5102881"/>
                  <a:pt x="4317043" y="5068148"/>
                  <a:pt x="4272838" y="5042888"/>
                </a:cubicBezTo>
                <a:cubicBezTo>
                  <a:pt x="4228632" y="5017627"/>
                  <a:pt x="4179783" y="5004997"/>
                  <a:pt x="4126291" y="5004997"/>
                </a:cubicBezTo>
                <a:close/>
                <a:moveTo>
                  <a:pt x="1871809" y="5004997"/>
                </a:moveTo>
                <a:cubicBezTo>
                  <a:pt x="1822774" y="5004997"/>
                  <a:pt x="1780241" y="5013727"/>
                  <a:pt x="1744208" y="5031186"/>
                </a:cubicBezTo>
                <a:cubicBezTo>
                  <a:pt x="1708174" y="5048645"/>
                  <a:pt x="1679942" y="5071491"/>
                  <a:pt x="1659511" y="5099723"/>
                </a:cubicBezTo>
                <a:cubicBezTo>
                  <a:pt x="1639080" y="5127955"/>
                  <a:pt x="1627007" y="5157673"/>
                  <a:pt x="1623292" y="5188877"/>
                </a:cubicBezTo>
                <a:lnTo>
                  <a:pt x="1788227" y="5188877"/>
                </a:lnTo>
                <a:cubicBezTo>
                  <a:pt x="1794171" y="5175504"/>
                  <a:pt x="1803829" y="5163803"/>
                  <a:pt x="1817202" y="5153773"/>
                </a:cubicBezTo>
                <a:cubicBezTo>
                  <a:pt x="1830575" y="5143743"/>
                  <a:pt x="1848778" y="5138728"/>
                  <a:pt x="1871809" y="5138728"/>
                </a:cubicBezTo>
                <a:cubicBezTo>
                  <a:pt x="1897069" y="5138728"/>
                  <a:pt x="1917686" y="5146715"/>
                  <a:pt x="1933660" y="5162688"/>
                </a:cubicBezTo>
                <a:cubicBezTo>
                  <a:pt x="1949633" y="5178662"/>
                  <a:pt x="1957620" y="5198907"/>
                  <a:pt x="1957620" y="5223424"/>
                </a:cubicBezTo>
                <a:lnTo>
                  <a:pt x="1957620" y="5233454"/>
                </a:lnTo>
                <a:lnTo>
                  <a:pt x="1832804" y="5233454"/>
                </a:lnTo>
                <a:cubicBezTo>
                  <a:pt x="1757023" y="5233454"/>
                  <a:pt x="1699073" y="5250542"/>
                  <a:pt x="1658954" y="5284718"/>
                </a:cubicBezTo>
                <a:cubicBezTo>
                  <a:pt x="1618835" y="5318893"/>
                  <a:pt x="1598775" y="5364213"/>
                  <a:pt x="1598775" y="5420678"/>
                </a:cubicBezTo>
                <a:cubicBezTo>
                  <a:pt x="1598775" y="5453367"/>
                  <a:pt x="1607133" y="5482900"/>
                  <a:pt x="1623850" y="5509274"/>
                </a:cubicBezTo>
                <a:cubicBezTo>
                  <a:pt x="1640566" y="5535649"/>
                  <a:pt x="1664712" y="5556638"/>
                  <a:pt x="1696287" y="5572239"/>
                </a:cubicBezTo>
                <a:cubicBezTo>
                  <a:pt x="1727862" y="5587841"/>
                  <a:pt x="1764824" y="5595642"/>
                  <a:pt x="1807172" y="5595642"/>
                </a:cubicBezTo>
                <a:cubicBezTo>
                  <a:pt x="1842834" y="5595642"/>
                  <a:pt x="1874595" y="5589513"/>
                  <a:pt x="1902456" y="5577254"/>
                </a:cubicBezTo>
                <a:cubicBezTo>
                  <a:pt x="1930316" y="5564996"/>
                  <a:pt x="1950562" y="5551065"/>
                  <a:pt x="1963192" y="5535463"/>
                </a:cubicBezTo>
                <a:lnTo>
                  <a:pt x="1968764" y="5535463"/>
                </a:lnTo>
                <a:lnTo>
                  <a:pt x="1979908" y="5584498"/>
                </a:lnTo>
                <a:lnTo>
                  <a:pt x="2125898" y="5584498"/>
                </a:lnTo>
                <a:lnTo>
                  <a:pt x="2125898" y="5223424"/>
                </a:lnTo>
                <a:cubicBezTo>
                  <a:pt x="2125898" y="5182562"/>
                  <a:pt x="2115497" y="5145600"/>
                  <a:pt x="2094694" y="5112539"/>
                </a:cubicBezTo>
                <a:cubicBezTo>
                  <a:pt x="2073892" y="5079478"/>
                  <a:pt x="2044359" y="5053289"/>
                  <a:pt x="2006097" y="5033972"/>
                </a:cubicBezTo>
                <a:cubicBezTo>
                  <a:pt x="1967835" y="5014656"/>
                  <a:pt x="1923073" y="5004997"/>
                  <a:pt x="1871809" y="5004997"/>
                </a:cubicBezTo>
                <a:close/>
                <a:moveTo>
                  <a:pt x="1230691" y="5004997"/>
                </a:moveTo>
                <a:cubicBezTo>
                  <a:pt x="1174227" y="5004997"/>
                  <a:pt x="1123335" y="5017813"/>
                  <a:pt x="1078015" y="5043445"/>
                </a:cubicBezTo>
                <a:cubicBezTo>
                  <a:pt x="1032695" y="5069077"/>
                  <a:pt x="997033" y="5104367"/>
                  <a:pt x="971030" y="5149315"/>
                </a:cubicBezTo>
                <a:cubicBezTo>
                  <a:pt x="945026" y="5194264"/>
                  <a:pt x="932025" y="5244599"/>
                  <a:pt x="932025" y="5300320"/>
                </a:cubicBezTo>
                <a:cubicBezTo>
                  <a:pt x="932025" y="5356041"/>
                  <a:pt x="945027" y="5406376"/>
                  <a:pt x="971030" y="5451324"/>
                </a:cubicBezTo>
                <a:cubicBezTo>
                  <a:pt x="997033" y="5496273"/>
                  <a:pt x="1032695" y="5531563"/>
                  <a:pt x="1078015" y="5557195"/>
                </a:cubicBezTo>
                <a:cubicBezTo>
                  <a:pt x="1123335" y="5582827"/>
                  <a:pt x="1174227" y="5595642"/>
                  <a:pt x="1230691" y="5595642"/>
                </a:cubicBezTo>
                <a:cubicBezTo>
                  <a:pt x="1283440" y="5595642"/>
                  <a:pt x="1329318" y="5585612"/>
                  <a:pt x="1368322" y="5565553"/>
                </a:cubicBezTo>
                <a:cubicBezTo>
                  <a:pt x="1407327" y="5545493"/>
                  <a:pt x="1437974" y="5521719"/>
                  <a:pt x="1460262" y="5494230"/>
                </a:cubicBezTo>
                <a:cubicBezTo>
                  <a:pt x="1482551" y="5466741"/>
                  <a:pt x="1497410" y="5440366"/>
                  <a:pt x="1504839" y="5415106"/>
                </a:cubicBezTo>
                <a:lnTo>
                  <a:pt x="1335447" y="5415106"/>
                </a:lnTo>
                <a:cubicBezTo>
                  <a:pt x="1326531" y="5425507"/>
                  <a:pt x="1313158" y="5435537"/>
                  <a:pt x="1295328" y="5445195"/>
                </a:cubicBezTo>
                <a:cubicBezTo>
                  <a:pt x="1277497" y="5454853"/>
                  <a:pt x="1255951" y="5459683"/>
                  <a:pt x="1230691" y="5459683"/>
                </a:cubicBezTo>
                <a:cubicBezTo>
                  <a:pt x="1196515" y="5459683"/>
                  <a:pt x="1167169" y="5449096"/>
                  <a:pt x="1142651" y="5427921"/>
                </a:cubicBezTo>
                <a:cubicBezTo>
                  <a:pt x="1118134" y="5406747"/>
                  <a:pt x="1103646" y="5380558"/>
                  <a:pt x="1099189" y="5349355"/>
                </a:cubicBezTo>
                <a:lnTo>
                  <a:pt x="1513755" y="5349355"/>
                </a:lnTo>
                <a:cubicBezTo>
                  <a:pt x="1517470" y="5332267"/>
                  <a:pt x="1519327" y="5313693"/>
                  <a:pt x="1519327" y="5293633"/>
                </a:cubicBezTo>
                <a:cubicBezTo>
                  <a:pt x="1519327" y="5240141"/>
                  <a:pt x="1506697" y="5191292"/>
                  <a:pt x="1481437" y="5147086"/>
                </a:cubicBezTo>
                <a:cubicBezTo>
                  <a:pt x="1456176" y="5102881"/>
                  <a:pt x="1421443" y="5068148"/>
                  <a:pt x="1377238" y="5042888"/>
                </a:cubicBezTo>
                <a:cubicBezTo>
                  <a:pt x="1333032" y="5017627"/>
                  <a:pt x="1284183" y="5004997"/>
                  <a:pt x="1230691" y="5004997"/>
                </a:cubicBezTo>
                <a:close/>
                <a:moveTo>
                  <a:pt x="2305435" y="4840062"/>
                </a:moveTo>
                <a:lnTo>
                  <a:pt x="2305435" y="5016141"/>
                </a:lnTo>
                <a:lnTo>
                  <a:pt x="2216281" y="5016141"/>
                </a:lnTo>
                <a:lnTo>
                  <a:pt x="2216281" y="5175504"/>
                </a:lnTo>
                <a:lnTo>
                  <a:pt x="2305435" y="5175504"/>
                </a:lnTo>
                <a:lnTo>
                  <a:pt x="2305435" y="5429593"/>
                </a:lnTo>
                <a:cubicBezTo>
                  <a:pt x="2305435" y="5479371"/>
                  <a:pt x="2319551" y="5517633"/>
                  <a:pt x="2347783" y="5544379"/>
                </a:cubicBezTo>
                <a:cubicBezTo>
                  <a:pt x="2376015" y="5571125"/>
                  <a:pt x="2417249" y="5584498"/>
                  <a:pt x="2471484" y="5584498"/>
                </a:cubicBezTo>
                <a:lnTo>
                  <a:pt x="2601872" y="5584498"/>
                </a:lnTo>
                <a:lnTo>
                  <a:pt x="2601872" y="5432936"/>
                </a:lnTo>
                <a:lnTo>
                  <a:pt x="2512718" y="5432936"/>
                </a:lnTo>
                <a:cubicBezTo>
                  <a:pt x="2498602" y="5432936"/>
                  <a:pt x="2488572" y="5429965"/>
                  <a:pt x="2482628" y="5424021"/>
                </a:cubicBezTo>
                <a:cubicBezTo>
                  <a:pt x="2476685" y="5418077"/>
                  <a:pt x="2473713" y="5408047"/>
                  <a:pt x="2473713" y="5393931"/>
                </a:cubicBezTo>
                <a:lnTo>
                  <a:pt x="2473713" y="5175504"/>
                </a:lnTo>
                <a:lnTo>
                  <a:pt x="2601872" y="5175504"/>
                </a:lnTo>
                <a:lnTo>
                  <a:pt x="2601872" y="5016141"/>
                </a:lnTo>
                <a:lnTo>
                  <a:pt x="2473713" y="5016141"/>
                </a:lnTo>
                <a:lnTo>
                  <a:pt x="2473713" y="4840062"/>
                </a:lnTo>
                <a:close/>
                <a:moveTo>
                  <a:pt x="323330" y="4804401"/>
                </a:moveTo>
                <a:lnTo>
                  <a:pt x="323330" y="5584498"/>
                </a:lnTo>
                <a:lnTo>
                  <a:pt x="501638" y="5584498"/>
                </a:lnTo>
                <a:lnTo>
                  <a:pt x="501638" y="5278031"/>
                </a:lnTo>
                <a:lnTo>
                  <a:pt x="824821" y="5278031"/>
                </a:lnTo>
                <a:lnTo>
                  <a:pt x="824821" y="5122012"/>
                </a:lnTo>
                <a:lnTo>
                  <a:pt x="501638" y="5122012"/>
                </a:lnTo>
                <a:lnTo>
                  <a:pt x="501638" y="4965992"/>
                </a:lnTo>
                <a:lnTo>
                  <a:pt x="852682" y="4965992"/>
                </a:lnTo>
                <a:lnTo>
                  <a:pt x="852682" y="4804401"/>
                </a:lnTo>
                <a:close/>
                <a:moveTo>
                  <a:pt x="4715726" y="3817992"/>
                </a:moveTo>
                <a:cubicBezTo>
                  <a:pt x="4752131" y="3817992"/>
                  <a:pt x="4782778" y="3830993"/>
                  <a:pt x="4807666" y="3856997"/>
                </a:cubicBezTo>
                <a:cubicBezTo>
                  <a:pt x="4832555" y="3883000"/>
                  <a:pt x="4845000" y="3916433"/>
                  <a:pt x="4845000" y="3957295"/>
                </a:cubicBezTo>
                <a:cubicBezTo>
                  <a:pt x="4845000" y="3998157"/>
                  <a:pt x="4832555" y="4031590"/>
                  <a:pt x="4807666" y="4057593"/>
                </a:cubicBezTo>
                <a:cubicBezTo>
                  <a:pt x="4782778" y="4083596"/>
                  <a:pt x="4752131" y="4096598"/>
                  <a:pt x="4715726" y="4096598"/>
                </a:cubicBezTo>
                <a:cubicBezTo>
                  <a:pt x="4679322" y="4096598"/>
                  <a:pt x="4648675" y="4083596"/>
                  <a:pt x="4623786" y="4057593"/>
                </a:cubicBezTo>
                <a:cubicBezTo>
                  <a:pt x="4598898" y="4031590"/>
                  <a:pt x="4586453" y="3998157"/>
                  <a:pt x="4586453" y="3957295"/>
                </a:cubicBezTo>
                <a:cubicBezTo>
                  <a:pt x="4586453" y="3916433"/>
                  <a:pt x="4598898" y="3883000"/>
                  <a:pt x="4623786" y="3856997"/>
                </a:cubicBezTo>
                <a:cubicBezTo>
                  <a:pt x="4648675" y="3830993"/>
                  <a:pt x="4679322" y="3817992"/>
                  <a:pt x="4715726" y="3817992"/>
                </a:cubicBezTo>
                <a:close/>
                <a:moveTo>
                  <a:pt x="3745691" y="3817992"/>
                </a:moveTo>
                <a:cubicBezTo>
                  <a:pt x="3782096" y="3817992"/>
                  <a:pt x="3812185" y="3830622"/>
                  <a:pt x="3835959" y="3855882"/>
                </a:cubicBezTo>
                <a:cubicBezTo>
                  <a:pt x="3859734" y="3881143"/>
                  <a:pt x="3871621" y="3914947"/>
                  <a:pt x="3871621" y="3957295"/>
                </a:cubicBezTo>
                <a:cubicBezTo>
                  <a:pt x="3871621" y="3999643"/>
                  <a:pt x="3859734" y="4033633"/>
                  <a:pt x="3835959" y="4059265"/>
                </a:cubicBezTo>
                <a:cubicBezTo>
                  <a:pt x="3812185" y="4084897"/>
                  <a:pt x="3782096" y="4097713"/>
                  <a:pt x="3745691" y="4097713"/>
                </a:cubicBezTo>
                <a:cubicBezTo>
                  <a:pt x="3709286" y="4097713"/>
                  <a:pt x="3679197" y="4084897"/>
                  <a:pt x="3655422" y="4059265"/>
                </a:cubicBezTo>
                <a:cubicBezTo>
                  <a:pt x="3631648" y="4033633"/>
                  <a:pt x="3619761" y="3999643"/>
                  <a:pt x="3619761" y="3957295"/>
                </a:cubicBezTo>
                <a:cubicBezTo>
                  <a:pt x="3619761" y="3914947"/>
                  <a:pt x="3631648" y="3881143"/>
                  <a:pt x="3655422" y="3855882"/>
                </a:cubicBezTo>
                <a:cubicBezTo>
                  <a:pt x="3679197" y="3830622"/>
                  <a:pt x="3709286" y="3817992"/>
                  <a:pt x="3745691" y="3817992"/>
                </a:cubicBezTo>
                <a:close/>
                <a:moveTo>
                  <a:pt x="3039326" y="3817992"/>
                </a:moveTo>
                <a:cubicBezTo>
                  <a:pt x="3075731" y="3817992"/>
                  <a:pt x="3106378" y="3830993"/>
                  <a:pt x="3131266" y="3856997"/>
                </a:cubicBezTo>
                <a:cubicBezTo>
                  <a:pt x="3156155" y="3883000"/>
                  <a:pt x="3168600" y="3916433"/>
                  <a:pt x="3168600" y="3957295"/>
                </a:cubicBezTo>
                <a:cubicBezTo>
                  <a:pt x="3168600" y="3998157"/>
                  <a:pt x="3156155" y="4031590"/>
                  <a:pt x="3131266" y="4057593"/>
                </a:cubicBezTo>
                <a:cubicBezTo>
                  <a:pt x="3106378" y="4083596"/>
                  <a:pt x="3075731" y="4096598"/>
                  <a:pt x="3039326" y="4096598"/>
                </a:cubicBezTo>
                <a:cubicBezTo>
                  <a:pt x="3002922" y="4096598"/>
                  <a:pt x="2972275" y="4083596"/>
                  <a:pt x="2947386" y="4057593"/>
                </a:cubicBezTo>
                <a:cubicBezTo>
                  <a:pt x="2922498" y="4031590"/>
                  <a:pt x="2910053" y="3998157"/>
                  <a:pt x="2910053" y="3957295"/>
                </a:cubicBezTo>
                <a:cubicBezTo>
                  <a:pt x="2910053" y="3916433"/>
                  <a:pt x="2922498" y="3883000"/>
                  <a:pt x="2947386" y="3856997"/>
                </a:cubicBezTo>
                <a:cubicBezTo>
                  <a:pt x="2972275" y="3830993"/>
                  <a:pt x="3002922" y="3817992"/>
                  <a:pt x="3039326" y="3817992"/>
                </a:cubicBezTo>
                <a:close/>
                <a:moveTo>
                  <a:pt x="6364666" y="3795703"/>
                </a:moveTo>
                <a:cubicBezTo>
                  <a:pt x="6397356" y="3795703"/>
                  <a:pt x="6424844" y="3806105"/>
                  <a:pt x="6447134" y="3826907"/>
                </a:cubicBezTo>
                <a:cubicBezTo>
                  <a:pt x="6469422" y="3847710"/>
                  <a:pt x="6482794" y="3873713"/>
                  <a:pt x="6487252" y="3904917"/>
                </a:cubicBezTo>
                <a:lnTo>
                  <a:pt x="6233164" y="3904917"/>
                </a:lnTo>
                <a:cubicBezTo>
                  <a:pt x="6239850" y="3873713"/>
                  <a:pt x="6254710" y="3847710"/>
                  <a:pt x="6277740" y="3826907"/>
                </a:cubicBezTo>
                <a:cubicBezTo>
                  <a:pt x="6300772" y="3806105"/>
                  <a:pt x="6329746" y="3795703"/>
                  <a:pt x="6364666" y="3795703"/>
                </a:cubicBezTo>
                <a:close/>
                <a:moveTo>
                  <a:pt x="4141236" y="3673116"/>
                </a:moveTo>
                <a:lnTo>
                  <a:pt x="4141236" y="4241473"/>
                </a:lnTo>
                <a:lnTo>
                  <a:pt x="4309514" y="4241473"/>
                </a:lnTo>
                <a:lnTo>
                  <a:pt x="4309514" y="3673116"/>
                </a:lnTo>
                <a:close/>
                <a:moveTo>
                  <a:pt x="2312436" y="3673116"/>
                </a:moveTo>
                <a:lnTo>
                  <a:pt x="2312436" y="4241473"/>
                </a:lnTo>
                <a:lnTo>
                  <a:pt x="2480714" y="4241473"/>
                </a:lnTo>
                <a:lnTo>
                  <a:pt x="2480714" y="3936121"/>
                </a:lnTo>
                <a:cubicBezTo>
                  <a:pt x="2480714" y="3867026"/>
                  <a:pt x="2514518" y="3832479"/>
                  <a:pt x="2582126" y="3832479"/>
                </a:cubicBezTo>
                <a:lnTo>
                  <a:pt x="2682425" y="3832479"/>
                </a:lnTo>
                <a:lnTo>
                  <a:pt x="2682425" y="3673116"/>
                </a:lnTo>
                <a:lnTo>
                  <a:pt x="2574326" y="3673116"/>
                </a:lnTo>
                <a:cubicBezTo>
                  <a:pt x="2551294" y="3673116"/>
                  <a:pt x="2530863" y="3677574"/>
                  <a:pt x="2513032" y="3686490"/>
                </a:cubicBezTo>
                <a:cubicBezTo>
                  <a:pt x="2495202" y="3695405"/>
                  <a:pt x="2482200" y="3705806"/>
                  <a:pt x="2474027" y="3717694"/>
                </a:cubicBezTo>
                <a:lnTo>
                  <a:pt x="2468455" y="3717694"/>
                </a:lnTo>
                <a:lnTo>
                  <a:pt x="2457311" y="3673116"/>
                </a:lnTo>
                <a:close/>
                <a:moveTo>
                  <a:pt x="1350411" y="3673116"/>
                </a:moveTo>
                <a:lnTo>
                  <a:pt x="1350411" y="4241473"/>
                </a:lnTo>
                <a:lnTo>
                  <a:pt x="1518689" y="4241473"/>
                </a:lnTo>
                <a:lnTo>
                  <a:pt x="1518689" y="3673116"/>
                </a:lnTo>
                <a:close/>
                <a:moveTo>
                  <a:pt x="6364666" y="3661972"/>
                </a:moveTo>
                <a:cubicBezTo>
                  <a:pt x="6308202" y="3661972"/>
                  <a:pt x="6257310" y="3674788"/>
                  <a:pt x="6211990" y="3700420"/>
                </a:cubicBezTo>
                <a:cubicBezTo>
                  <a:pt x="6166670" y="3726052"/>
                  <a:pt x="6131008" y="3761342"/>
                  <a:pt x="6105004" y="3806290"/>
                </a:cubicBezTo>
                <a:cubicBezTo>
                  <a:pt x="6079002" y="3851239"/>
                  <a:pt x="6066000" y="3901574"/>
                  <a:pt x="6066000" y="3957295"/>
                </a:cubicBezTo>
                <a:cubicBezTo>
                  <a:pt x="6066000" y="4013016"/>
                  <a:pt x="6079002" y="4063351"/>
                  <a:pt x="6105004" y="4108300"/>
                </a:cubicBezTo>
                <a:cubicBezTo>
                  <a:pt x="6131008" y="4153248"/>
                  <a:pt x="6166670" y="4188538"/>
                  <a:pt x="6211990" y="4214170"/>
                </a:cubicBezTo>
                <a:cubicBezTo>
                  <a:pt x="6257310" y="4239802"/>
                  <a:pt x="6308202" y="4252618"/>
                  <a:pt x="6364666" y="4252618"/>
                </a:cubicBezTo>
                <a:cubicBezTo>
                  <a:pt x="6417414" y="4252618"/>
                  <a:pt x="6463292" y="4242588"/>
                  <a:pt x="6502298" y="4222528"/>
                </a:cubicBezTo>
                <a:cubicBezTo>
                  <a:pt x="6541302" y="4202468"/>
                  <a:pt x="6571948" y="4178694"/>
                  <a:pt x="6594238" y="4151205"/>
                </a:cubicBezTo>
                <a:cubicBezTo>
                  <a:pt x="6616526" y="4123716"/>
                  <a:pt x="6631384" y="4097341"/>
                  <a:pt x="6638814" y="4072081"/>
                </a:cubicBezTo>
                <a:lnTo>
                  <a:pt x="6469422" y="4072081"/>
                </a:lnTo>
                <a:cubicBezTo>
                  <a:pt x="6460506" y="4082482"/>
                  <a:pt x="6447134" y="4092512"/>
                  <a:pt x="6429302" y="4102170"/>
                </a:cubicBezTo>
                <a:cubicBezTo>
                  <a:pt x="6411472" y="4111828"/>
                  <a:pt x="6389926" y="4116658"/>
                  <a:pt x="6364666" y="4116658"/>
                </a:cubicBezTo>
                <a:cubicBezTo>
                  <a:pt x="6330490" y="4116658"/>
                  <a:pt x="6301142" y="4106071"/>
                  <a:pt x="6276626" y="4084897"/>
                </a:cubicBezTo>
                <a:cubicBezTo>
                  <a:pt x="6252108" y="4063723"/>
                  <a:pt x="6237622" y="4037534"/>
                  <a:pt x="6233164" y="4006329"/>
                </a:cubicBezTo>
                <a:lnTo>
                  <a:pt x="6647730" y="4006329"/>
                </a:lnTo>
                <a:cubicBezTo>
                  <a:pt x="6651444" y="3989242"/>
                  <a:pt x="6653302" y="3970668"/>
                  <a:pt x="6653302" y="3950608"/>
                </a:cubicBezTo>
                <a:cubicBezTo>
                  <a:pt x="6653302" y="3897116"/>
                  <a:pt x="6640672" y="3848267"/>
                  <a:pt x="6615410" y="3804062"/>
                </a:cubicBezTo>
                <a:cubicBezTo>
                  <a:pt x="6590150" y="3759856"/>
                  <a:pt x="6555418" y="3725123"/>
                  <a:pt x="6511212" y="3699863"/>
                </a:cubicBezTo>
                <a:cubicBezTo>
                  <a:pt x="6467006" y="3674602"/>
                  <a:pt x="6418158" y="3661972"/>
                  <a:pt x="6364666" y="3661972"/>
                </a:cubicBezTo>
                <a:close/>
                <a:moveTo>
                  <a:pt x="5418747" y="3661972"/>
                </a:moveTo>
                <a:cubicBezTo>
                  <a:pt x="5389030" y="3661972"/>
                  <a:pt x="5361912" y="3668287"/>
                  <a:pt x="5337394" y="3680918"/>
                </a:cubicBezTo>
                <a:cubicBezTo>
                  <a:pt x="5312876" y="3693548"/>
                  <a:pt x="5295046" y="3707664"/>
                  <a:pt x="5283902" y="3723266"/>
                </a:cubicBezTo>
                <a:lnTo>
                  <a:pt x="5278330" y="3723266"/>
                </a:lnTo>
                <a:lnTo>
                  <a:pt x="5267186" y="3673116"/>
                </a:lnTo>
                <a:lnTo>
                  <a:pt x="5122310" y="3673116"/>
                </a:lnTo>
                <a:lnTo>
                  <a:pt x="5122310" y="4241473"/>
                </a:lnTo>
                <a:lnTo>
                  <a:pt x="5290588" y="4241473"/>
                </a:lnTo>
                <a:lnTo>
                  <a:pt x="5290588" y="3917176"/>
                </a:lnTo>
                <a:cubicBezTo>
                  <a:pt x="5290588" y="3888944"/>
                  <a:pt x="5298760" y="3866098"/>
                  <a:pt x="5315106" y="3848639"/>
                </a:cubicBezTo>
                <a:cubicBezTo>
                  <a:pt x="5331450" y="3831179"/>
                  <a:pt x="5352254" y="3822450"/>
                  <a:pt x="5377514" y="3822450"/>
                </a:cubicBezTo>
                <a:cubicBezTo>
                  <a:pt x="5402030" y="3822450"/>
                  <a:pt x="5421534" y="3830622"/>
                  <a:pt x="5436021" y="3846967"/>
                </a:cubicBezTo>
                <a:cubicBezTo>
                  <a:pt x="5450508" y="3863312"/>
                  <a:pt x="5457752" y="3886715"/>
                  <a:pt x="5457752" y="3917176"/>
                </a:cubicBezTo>
                <a:lnTo>
                  <a:pt x="5457752" y="4241473"/>
                </a:lnTo>
                <a:lnTo>
                  <a:pt x="5626030" y="4241473"/>
                </a:lnTo>
                <a:lnTo>
                  <a:pt x="5626030" y="3917176"/>
                </a:lnTo>
                <a:cubicBezTo>
                  <a:pt x="5626030" y="3889687"/>
                  <a:pt x="5634203" y="3867026"/>
                  <a:pt x="5650548" y="3849196"/>
                </a:cubicBezTo>
                <a:cubicBezTo>
                  <a:pt x="5666892" y="3831365"/>
                  <a:pt x="5687695" y="3822450"/>
                  <a:pt x="5712955" y="3822450"/>
                </a:cubicBezTo>
                <a:cubicBezTo>
                  <a:pt x="5737473" y="3822450"/>
                  <a:pt x="5756975" y="3830622"/>
                  <a:pt x="5771462" y="3846967"/>
                </a:cubicBezTo>
                <a:cubicBezTo>
                  <a:pt x="5785950" y="3863312"/>
                  <a:pt x="5793194" y="3886715"/>
                  <a:pt x="5793194" y="3917176"/>
                </a:cubicBezTo>
                <a:lnTo>
                  <a:pt x="5793194" y="4241473"/>
                </a:lnTo>
                <a:lnTo>
                  <a:pt x="5961472" y="4241473"/>
                </a:lnTo>
                <a:lnTo>
                  <a:pt x="5961472" y="3892658"/>
                </a:lnTo>
                <a:cubicBezTo>
                  <a:pt x="5961472" y="3848824"/>
                  <a:pt x="5952186" y="3809448"/>
                  <a:pt x="5933612" y="3774529"/>
                </a:cubicBezTo>
                <a:cubicBezTo>
                  <a:pt x="5915038" y="3739610"/>
                  <a:pt x="5889592" y="3712121"/>
                  <a:pt x="5857274" y="3692062"/>
                </a:cubicBezTo>
                <a:cubicBezTo>
                  <a:pt x="5824956" y="3672002"/>
                  <a:pt x="5789108" y="3661972"/>
                  <a:pt x="5749732" y="3661972"/>
                </a:cubicBezTo>
                <a:cubicBezTo>
                  <a:pt x="5710355" y="3661972"/>
                  <a:pt x="5675622" y="3669773"/>
                  <a:pt x="5645532" y="3685375"/>
                </a:cubicBezTo>
                <a:cubicBezTo>
                  <a:pt x="5615443" y="3700977"/>
                  <a:pt x="5593340" y="3719179"/>
                  <a:pt x="5579224" y="3739982"/>
                </a:cubicBezTo>
                <a:lnTo>
                  <a:pt x="5573652" y="3739982"/>
                </a:lnTo>
                <a:cubicBezTo>
                  <a:pt x="5561765" y="3720665"/>
                  <a:pt x="5542262" y="3702835"/>
                  <a:pt x="5515145" y="3686490"/>
                </a:cubicBezTo>
                <a:cubicBezTo>
                  <a:pt x="5488027" y="3670145"/>
                  <a:pt x="5455894" y="3661972"/>
                  <a:pt x="5418747" y="3661972"/>
                </a:cubicBezTo>
                <a:close/>
                <a:moveTo>
                  <a:pt x="4715726" y="3661972"/>
                </a:moveTo>
                <a:cubicBezTo>
                  <a:pt x="4659262" y="3661972"/>
                  <a:pt x="4608370" y="3674788"/>
                  <a:pt x="4563050" y="3700420"/>
                </a:cubicBezTo>
                <a:cubicBezTo>
                  <a:pt x="4517730" y="3726052"/>
                  <a:pt x="4482254" y="3761342"/>
                  <a:pt x="4456622" y="3806290"/>
                </a:cubicBezTo>
                <a:cubicBezTo>
                  <a:pt x="4430990" y="3851239"/>
                  <a:pt x="4418175" y="3901574"/>
                  <a:pt x="4418175" y="3957295"/>
                </a:cubicBezTo>
                <a:cubicBezTo>
                  <a:pt x="4418175" y="4013016"/>
                  <a:pt x="4430990" y="4063351"/>
                  <a:pt x="4456622" y="4108300"/>
                </a:cubicBezTo>
                <a:cubicBezTo>
                  <a:pt x="4482254" y="4153248"/>
                  <a:pt x="4517730" y="4188538"/>
                  <a:pt x="4563050" y="4214170"/>
                </a:cubicBezTo>
                <a:cubicBezTo>
                  <a:pt x="4608370" y="4239802"/>
                  <a:pt x="4659262" y="4252618"/>
                  <a:pt x="4715726" y="4252618"/>
                </a:cubicBezTo>
                <a:cubicBezTo>
                  <a:pt x="4772190" y="4252618"/>
                  <a:pt x="4823082" y="4239802"/>
                  <a:pt x="4868402" y="4214170"/>
                </a:cubicBezTo>
                <a:cubicBezTo>
                  <a:pt x="4913722" y="4188538"/>
                  <a:pt x="4949198" y="4153248"/>
                  <a:pt x="4974830" y="4108300"/>
                </a:cubicBezTo>
                <a:cubicBezTo>
                  <a:pt x="5000462" y="4063351"/>
                  <a:pt x="5013278" y="4013016"/>
                  <a:pt x="5013278" y="3957295"/>
                </a:cubicBezTo>
                <a:cubicBezTo>
                  <a:pt x="5013278" y="3901574"/>
                  <a:pt x="5000462" y="3851239"/>
                  <a:pt x="4974830" y="3806290"/>
                </a:cubicBezTo>
                <a:cubicBezTo>
                  <a:pt x="4949198" y="3761342"/>
                  <a:pt x="4913722" y="3726052"/>
                  <a:pt x="4868402" y="3700420"/>
                </a:cubicBezTo>
                <a:cubicBezTo>
                  <a:pt x="4823082" y="3674788"/>
                  <a:pt x="4772190" y="3661972"/>
                  <a:pt x="4715726" y="3661972"/>
                </a:cubicBezTo>
                <a:close/>
                <a:moveTo>
                  <a:pt x="3039326" y="3661972"/>
                </a:moveTo>
                <a:cubicBezTo>
                  <a:pt x="2982862" y="3661972"/>
                  <a:pt x="2931970" y="3674788"/>
                  <a:pt x="2886650" y="3700420"/>
                </a:cubicBezTo>
                <a:cubicBezTo>
                  <a:pt x="2841330" y="3726052"/>
                  <a:pt x="2805854" y="3761342"/>
                  <a:pt x="2780222" y="3806290"/>
                </a:cubicBezTo>
                <a:cubicBezTo>
                  <a:pt x="2754591" y="3851239"/>
                  <a:pt x="2741775" y="3901574"/>
                  <a:pt x="2741775" y="3957295"/>
                </a:cubicBezTo>
                <a:cubicBezTo>
                  <a:pt x="2741775" y="4013016"/>
                  <a:pt x="2754591" y="4063351"/>
                  <a:pt x="2780222" y="4108300"/>
                </a:cubicBezTo>
                <a:cubicBezTo>
                  <a:pt x="2805854" y="4153248"/>
                  <a:pt x="2841330" y="4188538"/>
                  <a:pt x="2886650" y="4214170"/>
                </a:cubicBezTo>
                <a:cubicBezTo>
                  <a:pt x="2931970" y="4239802"/>
                  <a:pt x="2982862" y="4252618"/>
                  <a:pt x="3039326" y="4252618"/>
                </a:cubicBezTo>
                <a:cubicBezTo>
                  <a:pt x="3095790" y="4252618"/>
                  <a:pt x="3146682" y="4239802"/>
                  <a:pt x="3192003" y="4214170"/>
                </a:cubicBezTo>
                <a:cubicBezTo>
                  <a:pt x="3237322" y="4188538"/>
                  <a:pt x="3272798" y="4153248"/>
                  <a:pt x="3298430" y="4108300"/>
                </a:cubicBezTo>
                <a:cubicBezTo>
                  <a:pt x="3324062" y="4063351"/>
                  <a:pt x="3336878" y="4013016"/>
                  <a:pt x="3336878" y="3957295"/>
                </a:cubicBezTo>
                <a:cubicBezTo>
                  <a:pt x="3336878" y="3901574"/>
                  <a:pt x="3324062" y="3851239"/>
                  <a:pt x="3298430" y="3806290"/>
                </a:cubicBezTo>
                <a:cubicBezTo>
                  <a:pt x="3272798" y="3761342"/>
                  <a:pt x="3237322" y="3726052"/>
                  <a:pt x="3192003" y="3700420"/>
                </a:cubicBezTo>
                <a:cubicBezTo>
                  <a:pt x="3146682" y="3674788"/>
                  <a:pt x="3095790" y="3661972"/>
                  <a:pt x="3039326" y="3661972"/>
                </a:cubicBezTo>
                <a:close/>
                <a:moveTo>
                  <a:pt x="1926016" y="3661972"/>
                </a:moveTo>
                <a:cubicBezTo>
                  <a:pt x="1869552" y="3661972"/>
                  <a:pt x="1818660" y="3674788"/>
                  <a:pt x="1773340" y="3700420"/>
                </a:cubicBezTo>
                <a:cubicBezTo>
                  <a:pt x="1728020" y="3726052"/>
                  <a:pt x="1692358" y="3761342"/>
                  <a:pt x="1666355" y="3806290"/>
                </a:cubicBezTo>
                <a:cubicBezTo>
                  <a:pt x="1640352" y="3851239"/>
                  <a:pt x="1627350" y="3901574"/>
                  <a:pt x="1627350" y="3957295"/>
                </a:cubicBezTo>
                <a:cubicBezTo>
                  <a:pt x="1627350" y="4013016"/>
                  <a:pt x="1640352" y="4063351"/>
                  <a:pt x="1666355" y="4108300"/>
                </a:cubicBezTo>
                <a:cubicBezTo>
                  <a:pt x="1692358" y="4153248"/>
                  <a:pt x="1728020" y="4188538"/>
                  <a:pt x="1773340" y="4214170"/>
                </a:cubicBezTo>
                <a:cubicBezTo>
                  <a:pt x="1818660" y="4239802"/>
                  <a:pt x="1869552" y="4252618"/>
                  <a:pt x="1926016" y="4252618"/>
                </a:cubicBezTo>
                <a:cubicBezTo>
                  <a:pt x="1981737" y="4252618"/>
                  <a:pt x="2029472" y="4241102"/>
                  <a:pt x="2069220" y="4218070"/>
                </a:cubicBezTo>
                <a:cubicBezTo>
                  <a:pt x="2108968" y="4195039"/>
                  <a:pt x="2140357" y="4165692"/>
                  <a:pt x="2163388" y="4130031"/>
                </a:cubicBezTo>
                <a:cubicBezTo>
                  <a:pt x="2186420" y="4094369"/>
                  <a:pt x="2201279" y="4056850"/>
                  <a:pt x="2207966" y="4017474"/>
                </a:cubicBezTo>
                <a:lnTo>
                  <a:pt x="2037458" y="4017474"/>
                </a:lnTo>
                <a:cubicBezTo>
                  <a:pt x="2030772" y="4039762"/>
                  <a:pt x="2018513" y="4058708"/>
                  <a:pt x="2000682" y="4074310"/>
                </a:cubicBezTo>
                <a:cubicBezTo>
                  <a:pt x="1982852" y="4089912"/>
                  <a:pt x="1957963" y="4097713"/>
                  <a:pt x="1926016" y="4097713"/>
                </a:cubicBezTo>
                <a:cubicBezTo>
                  <a:pt x="1889611" y="4097713"/>
                  <a:pt x="1858965" y="4084525"/>
                  <a:pt x="1834076" y="4058150"/>
                </a:cubicBezTo>
                <a:cubicBezTo>
                  <a:pt x="1809187" y="4031776"/>
                  <a:pt x="1796742" y="3998157"/>
                  <a:pt x="1796742" y="3957295"/>
                </a:cubicBezTo>
                <a:cubicBezTo>
                  <a:pt x="1796742" y="3916433"/>
                  <a:pt x="1809187" y="3883000"/>
                  <a:pt x="1834076" y="3856997"/>
                </a:cubicBezTo>
                <a:cubicBezTo>
                  <a:pt x="1858965" y="3830993"/>
                  <a:pt x="1889611" y="3817992"/>
                  <a:pt x="1926016" y="3817992"/>
                </a:cubicBezTo>
                <a:cubicBezTo>
                  <a:pt x="1957963" y="3817992"/>
                  <a:pt x="1982852" y="3825607"/>
                  <a:pt x="2000682" y="3840837"/>
                </a:cubicBezTo>
                <a:cubicBezTo>
                  <a:pt x="2018513" y="3856068"/>
                  <a:pt x="2030772" y="3874085"/>
                  <a:pt x="2037458" y="3894887"/>
                </a:cubicBezTo>
                <a:lnTo>
                  <a:pt x="2207966" y="3894887"/>
                </a:lnTo>
                <a:cubicBezTo>
                  <a:pt x="2201279" y="3856254"/>
                  <a:pt x="2186420" y="3819292"/>
                  <a:pt x="2163388" y="3784002"/>
                </a:cubicBezTo>
                <a:cubicBezTo>
                  <a:pt x="2140357" y="3748712"/>
                  <a:pt x="2108782" y="3719551"/>
                  <a:pt x="2068662" y="3696519"/>
                </a:cubicBezTo>
                <a:cubicBezTo>
                  <a:pt x="2028543" y="3673488"/>
                  <a:pt x="1980994" y="3661972"/>
                  <a:pt x="1926016" y="3661972"/>
                </a:cubicBezTo>
                <a:close/>
                <a:moveTo>
                  <a:pt x="3451483" y="3461376"/>
                </a:moveTo>
                <a:lnTo>
                  <a:pt x="3451483" y="4241473"/>
                </a:lnTo>
                <a:lnTo>
                  <a:pt x="3596358" y="4241473"/>
                </a:lnTo>
                <a:lnTo>
                  <a:pt x="3607502" y="4185752"/>
                </a:lnTo>
                <a:lnTo>
                  <a:pt x="3613074" y="4185752"/>
                </a:lnTo>
                <a:cubicBezTo>
                  <a:pt x="3627933" y="4205069"/>
                  <a:pt x="3649293" y="4221042"/>
                  <a:pt x="3677154" y="4233672"/>
                </a:cubicBezTo>
                <a:cubicBezTo>
                  <a:pt x="3705014" y="4246302"/>
                  <a:pt x="3737890" y="4252618"/>
                  <a:pt x="3775780" y="4252618"/>
                </a:cubicBezTo>
                <a:cubicBezTo>
                  <a:pt x="3824072" y="4252618"/>
                  <a:pt x="3868278" y="4240173"/>
                  <a:pt x="3908397" y="4215284"/>
                </a:cubicBezTo>
                <a:cubicBezTo>
                  <a:pt x="3948516" y="4190396"/>
                  <a:pt x="3980463" y="4155477"/>
                  <a:pt x="4004238" y="4110528"/>
                </a:cubicBezTo>
                <a:cubicBezTo>
                  <a:pt x="4028012" y="4065580"/>
                  <a:pt x="4039899" y="4014502"/>
                  <a:pt x="4039899" y="3957295"/>
                </a:cubicBezTo>
                <a:cubicBezTo>
                  <a:pt x="4039899" y="3900088"/>
                  <a:pt x="4028012" y="3849010"/>
                  <a:pt x="4004238" y="3804062"/>
                </a:cubicBezTo>
                <a:cubicBezTo>
                  <a:pt x="3980463" y="3759113"/>
                  <a:pt x="3948516" y="3724194"/>
                  <a:pt x="3908397" y="3699305"/>
                </a:cubicBezTo>
                <a:cubicBezTo>
                  <a:pt x="3868278" y="3674417"/>
                  <a:pt x="3824072" y="3661972"/>
                  <a:pt x="3775780" y="3661972"/>
                </a:cubicBezTo>
                <a:cubicBezTo>
                  <a:pt x="3741604" y="3661972"/>
                  <a:pt x="3710958" y="3668287"/>
                  <a:pt x="3683840" y="3680918"/>
                </a:cubicBezTo>
                <a:cubicBezTo>
                  <a:pt x="3656722" y="3693548"/>
                  <a:pt x="3637220" y="3707292"/>
                  <a:pt x="3625333" y="3722151"/>
                </a:cubicBezTo>
                <a:lnTo>
                  <a:pt x="3619761" y="3722151"/>
                </a:lnTo>
                <a:lnTo>
                  <a:pt x="3619761" y="3461376"/>
                </a:lnTo>
                <a:close/>
                <a:moveTo>
                  <a:pt x="323330" y="3461376"/>
                </a:moveTo>
                <a:lnTo>
                  <a:pt x="323330" y="4241473"/>
                </a:lnTo>
                <a:lnTo>
                  <a:pt x="501638" y="4241473"/>
                </a:lnTo>
                <a:lnTo>
                  <a:pt x="501638" y="3762271"/>
                </a:lnTo>
                <a:lnTo>
                  <a:pt x="523926" y="3762271"/>
                </a:lnTo>
                <a:lnTo>
                  <a:pt x="679946" y="4241473"/>
                </a:lnTo>
                <a:lnTo>
                  <a:pt x="847110" y="4241473"/>
                </a:lnTo>
                <a:lnTo>
                  <a:pt x="1003129" y="3762271"/>
                </a:lnTo>
                <a:lnTo>
                  <a:pt x="1025418" y="3762271"/>
                </a:lnTo>
                <a:lnTo>
                  <a:pt x="1025418" y="4241473"/>
                </a:lnTo>
                <a:lnTo>
                  <a:pt x="1203726" y="4241473"/>
                </a:lnTo>
                <a:lnTo>
                  <a:pt x="1203726" y="3461376"/>
                </a:lnTo>
                <a:lnTo>
                  <a:pt x="930692" y="3461376"/>
                </a:lnTo>
                <a:lnTo>
                  <a:pt x="774672" y="3946151"/>
                </a:lnTo>
                <a:lnTo>
                  <a:pt x="752384" y="3946151"/>
                </a:lnTo>
                <a:lnTo>
                  <a:pt x="596364" y="3461376"/>
                </a:lnTo>
                <a:close/>
                <a:moveTo>
                  <a:pt x="4137892" y="3444659"/>
                </a:moveTo>
                <a:lnTo>
                  <a:pt x="4137892" y="3590649"/>
                </a:lnTo>
                <a:lnTo>
                  <a:pt x="4313972" y="3590649"/>
                </a:lnTo>
                <a:lnTo>
                  <a:pt x="4313972" y="3444659"/>
                </a:lnTo>
                <a:close/>
                <a:moveTo>
                  <a:pt x="1347067" y="3444659"/>
                </a:moveTo>
                <a:lnTo>
                  <a:pt x="1347067" y="3590649"/>
                </a:lnTo>
                <a:lnTo>
                  <a:pt x="1523147" y="3590649"/>
                </a:lnTo>
                <a:lnTo>
                  <a:pt x="1523147" y="3444659"/>
                </a:ln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3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3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3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3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1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4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5390612" y="1562842"/>
                </a:moveTo>
                <a:cubicBezTo>
                  <a:pt x="5329652" y="1562842"/>
                  <a:pt x="5275804" y="1574831"/>
                  <a:pt x="5229068" y="1598809"/>
                </a:cubicBezTo>
                <a:cubicBezTo>
                  <a:pt x="5182332" y="1622786"/>
                  <a:pt x="5146163" y="1655298"/>
                  <a:pt x="5120560" y="1696345"/>
                </a:cubicBezTo>
                <a:cubicBezTo>
                  <a:pt x="5094957" y="1737391"/>
                  <a:pt x="5082154" y="1782705"/>
                  <a:pt x="5082154" y="1832286"/>
                </a:cubicBezTo>
                <a:lnTo>
                  <a:pt x="5277227" y="1832286"/>
                </a:lnTo>
                <a:cubicBezTo>
                  <a:pt x="5277227" y="1807089"/>
                  <a:pt x="5286980" y="1786566"/>
                  <a:pt x="5306488" y="1770716"/>
                </a:cubicBezTo>
                <a:cubicBezTo>
                  <a:pt x="5325995" y="1754866"/>
                  <a:pt x="5352004" y="1746942"/>
                  <a:pt x="5384516" y="1746942"/>
                </a:cubicBezTo>
                <a:cubicBezTo>
                  <a:pt x="5416216" y="1746942"/>
                  <a:pt x="5441210" y="1754460"/>
                  <a:pt x="5459498" y="1769497"/>
                </a:cubicBezTo>
                <a:cubicBezTo>
                  <a:pt x="5477785" y="1784533"/>
                  <a:pt x="5486930" y="1802618"/>
                  <a:pt x="5486930" y="1823751"/>
                </a:cubicBezTo>
                <a:cubicBezTo>
                  <a:pt x="5486930" y="1848948"/>
                  <a:pt x="5477785" y="1869878"/>
                  <a:pt x="5459498" y="1886540"/>
                </a:cubicBezTo>
                <a:cubicBezTo>
                  <a:pt x="5441210" y="1903202"/>
                  <a:pt x="5414996" y="1911533"/>
                  <a:pt x="5380859" y="1911533"/>
                </a:cubicBezTo>
                <a:lnTo>
                  <a:pt x="5323557" y="1911533"/>
                </a:lnTo>
                <a:lnTo>
                  <a:pt x="5323557" y="2071249"/>
                </a:lnTo>
                <a:lnTo>
                  <a:pt x="5380859" y="2071249"/>
                </a:lnTo>
                <a:cubicBezTo>
                  <a:pt x="5418248" y="2071249"/>
                  <a:pt x="5447306" y="2080190"/>
                  <a:pt x="5468032" y="2098071"/>
                </a:cubicBezTo>
                <a:cubicBezTo>
                  <a:pt x="5488758" y="2115953"/>
                  <a:pt x="5499121" y="2139118"/>
                  <a:pt x="5499121" y="2167566"/>
                </a:cubicBezTo>
                <a:cubicBezTo>
                  <a:pt x="5499121" y="2192762"/>
                  <a:pt x="5489165" y="2213895"/>
                  <a:pt x="5469251" y="2230964"/>
                </a:cubicBezTo>
                <a:cubicBezTo>
                  <a:pt x="5449338" y="2248033"/>
                  <a:pt x="5421906" y="2256567"/>
                  <a:pt x="5386954" y="2256567"/>
                </a:cubicBezTo>
                <a:cubicBezTo>
                  <a:pt x="5350379" y="2256567"/>
                  <a:pt x="5320915" y="2246814"/>
                  <a:pt x="5298563" y="2227306"/>
                </a:cubicBezTo>
                <a:cubicBezTo>
                  <a:pt x="5276211" y="2207799"/>
                  <a:pt x="5265035" y="2184228"/>
                  <a:pt x="5265035" y="2156593"/>
                </a:cubicBezTo>
                <a:lnTo>
                  <a:pt x="5069963" y="2156593"/>
                </a:lnTo>
                <a:cubicBezTo>
                  <a:pt x="5069963" y="2211050"/>
                  <a:pt x="5082764" y="2259818"/>
                  <a:pt x="5108368" y="2302897"/>
                </a:cubicBezTo>
                <a:cubicBezTo>
                  <a:pt x="5133970" y="2345975"/>
                  <a:pt x="5170750" y="2379706"/>
                  <a:pt x="5218706" y="2404090"/>
                </a:cubicBezTo>
                <a:cubicBezTo>
                  <a:pt x="5266660" y="2428474"/>
                  <a:pt x="5322744" y="2440666"/>
                  <a:pt x="5386954" y="2440666"/>
                </a:cubicBezTo>
                <a:cubicBezTo>
                  <a:pt x="5447915" y="2440666"/>
                  <a:pt x="5501763" y="2429084"/>
                  <a:pt x="5548499" y="2405919"/>
                </a:cubicBezTo>
                <a:cubicBezTo>
                  <a:pt x="5595235" y="2382754"/>
                  <a:pt x="5631202" y="2351665"/>
                  <a:pt x="5656398" y="2312650"/>
                </a:cubicBezTo>
                <a:cubicBezTo>
                  <a:pt x="5681595" y="2273636"/>
                  <a:pt x="5694194" y="2231370"/>
                  <a:pt x="5694194" y="2185854"/>
                </a:cubicBezTo>
                <a:cubicBezTo>
                  <a:pt x="5694194" y="2137086"/>
                  <a:pt x="5681392" y="2095836"/>
                  <a:pt x="5655789" y="2062105"/>
                </a:cubicBezTo>
                <a:cubicBezTo>
                  <a:pt x="5630185" y="2028374"/>
                  <a:pt x="5601940" y="2006225"/>
                  <a:pt x="5571054" y="1995658"/>
                </a:cubicBezTo>
                <a:lnTo>
                  <a:pt x="5571054" y="1989562"/>
                </a:lnTo>
                <a:cubicBezTo>
                  <a:pt x="5599502" y="1978996"/>
                  <a:pt x="5625106" y="1958270"/>
                  <a:pt x="5647864" y="1927383"/>
                </a:cubicBezTo>
                <a:cubicBezTo>
                  <a:pt x="5670622" y="1896497"/>
                  <a:pt x="5682001" y="1859108"/>
                  <a:pt x="5682001" y="1815217"/>
                </a:cubicBezTo>
                <a:cubicBezTo>
                  <a:pt x="5682001" y="1768887"/>
                  <a:pt x="5669810" y="1726622"/>
                  <a:pt x="5645426" y="1688420"/>
                </a:cubicBezTo>
                <a:cubicBezTo>
                  <a:pt x="5621042" y="1650218"/>
                  <a:pt x="5586904" y="1619738"/>
                  <a:pt x="5543012" y="1596980"/>
                </a:cubicBezTo>
                <a:cubicBezTo>
                  <a:pt x="5499121" y="1574222"/>
                  <a:pt x="5448322" y="1562842"/>
                  <a:pt x="5390612" y="1562842"/>
                </a:cubicBez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solidFill>
                <a:sysClr val="windowText" lastClr="000000"/>
              </a:solidFill>
              <a:latin typeface="TT Hoves Bol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0136B8-5011-56DF-442C-C4858968D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58"/>
            <a:ext cx="10955278" cy="4154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F6438-7D4E-2F79-970C-7D75E758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" y="4264271"/>
            <a:ext cx="10951266" cy="43440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C00FAC-77AF-641F-D6A8-5182DA36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8276"/>
            <a:ext cx="10951265" cy="167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C2085-B0EA-FF70-C39C-1197541D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52D1551-90A9-CC4F-68F9-3C5A6CA85FD7}"/>
              </a:ext>
            </a:extLst>
          </p:cNvPr>
          <p:cNvSpPr txBox="1"/>
          <p:nvPr/>
        </p:nvSpPr>
        <p:spPr>
          <a:xfrm>
            <a:off x="-152400" y="-171450"/>
            <a:ext cx="18279974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2731393" y="6678397"/>
                </a:moveTo>
                <a:lnTo>
                  <a:pt x="2833920" y="6678397"/>
                </a:lnTo>
                <a:lnTo>
                  <a:pt x="2833920" y="6691770"/>
                </a:lnTo>
                <a:cubicBezTo>
                  <a:pt x="2833920" y="6724460"/>
                  <a:pt x="2823890" y="6750463"/>
                  <a:pt x="2803830" y="6769780"/>
                </a:cubicBezTo>
                <a:cubicBezTo>
                  <a:pt x="2783771" y="6789096"/>
                  <a:pt x="2755910" y="6798755"/>
                  <a:pt x="2720248" y="6798755"/>
                </a:cubicBezTo>
                <a:cubicBezTo>
                  <a:pt x="2695731" y="6798755"/>
                  <a:pt x="2676972" y="6793368"/>
                  <a:pt x="2663970" y="6782596"/>
                </a:cubicBezTo>
                <a:cubicBezTo>
                  <a:pt x="2650968" y="6771823"/>
                  <a:pt x="2644468" y="6757149"/>
                  <a:pt x="2644468" y="6738576"/>
                </a:cubicBezTo>
                <a:cubicBezTo>
                  <a:pt x="2644468" y="6720002"/>
                  <a:pt x="2651712" y="6705329"/>
                  <a:pt x="2666199" y="6694556"/>
                </a:cubicBezTo>
                <a:cubicBezTo>
                  <a:pt x="2680686" y="6683783"/>
                  <a:pt x="2702418" y="6678397"/>
                  <a:pt x="2731393" y="6678397"/>
                </a:cubicBezTo>
                <a:close/>
                <a:moveTo>
                  <a:pt x="4830026" y="6494517"/>
                </a:moveTo>
                <a:cubicBezTo>
                  <a:pt x="4866430" y="6494517"/>
                  <a:pt x="4897078" y="6507518"/>
                  <a:pt x="4921966" y="6533521"/>
                </a:cubicBezTo>
                <a:cubicBezTo>
                  <a:pt x="4946856" y="6559525"/>
                  <a:pt x="4959300" y="6592957"/>
                  <a:pt x="4959300" y="6633820"/>
                </a:cubicBezTo>
                <a:cubicBezTo>
                  <a:pt x="4959300" y="6674682"/>
                  <a:pt x="4946856" y="6708115"/>
                  <a:pt x="4921966" y="6734118"/>
                </a:cubicBezTo>
                <a:cubicBezTo>
                  <a:pt x="4897078" y="6760121"/>
                  <a:pt x="4866430" y="6773123"/>
                  <a:pt x="4830026" y="6773123"/>
                </a:cubicBezTo>
                <a:cubicBezTo>
                  <a:pt x="4793622" y="6773123"/>
                  <a:pt x="4762975" y="6760121"/>
                  <a:pt x="4738086" y="6734118"/>
                </a:cubicBezTo>
                <a:cubicBezTo>
                  <a:pt x="4713198" y="6708115"/>
                  <a:pt x="4700753" y="6674682"/>
                  <a:pt x="4700753" y="6633820"/>
                </a:cubicBezTo>
                <a:cubicBezTo>
                  <a:pt x="4700753" y="6592957"/>
                  <a:pt x="4713198" y="6559525"/>
                  <a:pt x="4738086" y="6533521"/>
                </a:cubicBezTo>
                <a:cubicBezTo>
                  <a:pt x="4762975" y="6507518"/>
                  <a:pt x="4793622" y="6494517"/>
                  <a:pt x="4830026" y="6494517"/>
                </a:cubicBezTo>
                <a:close/>
                <a:moveTo>
                  <a:pt x="4255536" y="6349641"/>
                </a:moveTo>
                <a:lnTo>
                  <a:pt x="4255536" y="6917998"/>
                </a:lnTo>
                <a:lnTo>
                  <a:pt x="4423814" y="6917998"/>
                </a:lnTo>
                <a:lnTo>
                  <a:pt x="4423814" y="6349641"/>
                </a:lnTo>
                <a:close/>
                <a:moveTo>
                  <a:pt x="2045736" y="6349641"/>
                </a:moveTo>
                <a:lnTo>
                  <a:pt x="2045736" y="6917998"/>
                </a:lnTo>
                <a:lnTo>
                  <a:pt x="2214014" y="6917998"/>
                </a:lnTo>
                <a:lnTo>
                  <a:pt x="2214014" y="6612646"/>
                </a:lnTo>
                <a:cubicBezTo>
                  <a:pt x="2214014" y="6543551"/>
                  <a:pt x="2247818" y="6509004"/>
                  <a:pt x="2315426" y="6509004"/>
                </a:cubicBezTo>
                <a:lnTo>
                  <a:pt x="2415725" y="6509004"/>
                </a:lnTo>
                <a:lnTo>
                  <a:pt x="2415725" y="6349641"/>
                </a:lnTo>
                <a:lnTo>
                  <a:pt x="2307626" y="6349641"/>
                </a:lnTo>
                <a:cubicBezTo>
                  <a:pt x="2284594" y="6349641"/>
                  <a:pt x="2264163" y="6354099"/>
                  <a:pt x="2246332" y="6363014"/>
                </a:cubicBezTo>
                <a:cubicBezTo>
                  <a:pt x="2228501" y="6371930"/>
                  <a:pt x="2215500" y="6382331"/>
                  <a:pt x="2207327" y="6394218"/>
                </a:cubicBezTo>
                <a:lnTo>
                  <a:pt x="2201755" y="6394218"/>
                </a:lnTo>
                <a:lnTo>
                  <a:pt x="2190611" y="6349641"/>
                </a:lnTo>
                <a:close/>
                <a:moveTo>
                  <a:pt x="916528" y="6349641"/>
                </a:moveTo>
                <a:lnTo>
                  <a:pt x="1095950" y="6628248"/>
                </a:lnTo>
                <a:lnTo>
                  <a:pt x="906498" y="6917998"/>
                </a:lnTo>
                <a:lnTo>
                  <a:pt x="1092607" y="6917998"/>
                </a:lnTo>
                <a:lnTo>
                  <a:pt x="1199592" y="6747491"/>
                </a:lnTo>
                <a:lnTo>
                  <a:pt x="1221880" y="6747491"/>
                </a:lnTo>
                <a:lnTo>
                  <a:pt x="1329979" y="6917998"/>
                </a:lnTo>
                <a:lnTo>
                  <a:pt x="1516088" y="6917998"/>
                </a:lnTo>
                <a:lnTo>
                  <a:pt x="1326636" y="6628248"/>
                </a:lnTo>
                <a:lnTo>
                  <a:pt x="1506059" y="6349641"/>
                </a:lnTo>
                <a:lnTo>
                  <a:pt x="1319950" y="6349641"/>
                </a:lnTo>
                <a:lnTo>
                  <a:pt x="1221880" y="6509004"/>
                </a:lnTo>
                <a:lnTo>
                  <a:pt x="1199592" y="6509004"/>
                </a:lnTo>
                <a:lnTo>
                  <a:pt x="1101522" y="6349641"/>
                </a:lnTo>
                <a:close/>
                <a:moveTo>
                  <a:pt x="5557564" y="6338497"/>
                </a:moveTo>
                <a:cubicBezTo>
                  <a:pt x="5518931" y="6338497"/>
                  <a:pt x="5486056" y="6344812"/>
                  <a:pt x="5458938" y="6357442"/>
                </a:cubicBezTo>
                <a:cubicBezTo>
                  <a:pt x="5431820" y="6370072"/>
                  <a:pt x="5411575" y="6384188"/>
                  <a:pt x="5398202" y="6399790"/>
                </a:cubicBezTo>
                <a:lnTo>
                  <a:pt x="5392630" y="6399790"/>
                </a:lnTo>
                <a:lnTo>
                  <a:pt x="5381486" y="6349641"/>
                </a:lnTo>
                <a:lnTo>
                  <a:pt x="5236610" y="6349641"/>
                </a:lnTo>
                <a:lnTo>
                  <a:pt x="5236610" y="6917998"/>
                </a:lnTo>
                <a:lnTo>
                  <a:pt x="5404888" y="6917998"/>
                </a:lnTo>
                <a:lnTo>
                  <a:pt x="5404888" y="6604845"/>
                </a:lnTo>
                <a:cubicBezTo>
                  <a:pt x="5404888" y="6573641"/>
                  <a:pt x="5414360" y="6548195"/>
                  <a:pt x="5433306" y="6528507"/>
                </a:cubicBezTo>
                <a:cubicBezTo>
                  <a:pt x="5452252" y="6508818"/>
                  <a:pt x="5477326" y="6498974"/>
                  <a:pt x="5508530" y="6498974"/>
                </a:cubicBezTo>
                <a:cubicBezTo>
                  <a:pt x="5539734" y="6498974"/>
                  <a:pt x="5564808" y="6508818"/>
                  <a:pt x="5583753" y="6528507"/>
                </a:cubicBezTo>
                <a:cubicBezTo>
                  <a:pt x="5602698" y="6548195"/>
                  <a:pt x="5612172" y="6573641"/>
                  <a:pt x="5612172" y="6604845"/>
                </a:cubicBezTo>
                <a:lnTo>
                  <a:pt x="5612172" y="6917998"/>
                </a:lnTo>
                <a:lnTo>
                  <a:pt x="5780450" y="6917998"/>
                </a:lnTo>
                <a:lnTo>
                  <a:pt x="5780450" y="6576984"/>
                </a:lnTo>
                <a:cubicBezTo>
                  <a:pt x="5780450" y="6529435"/>
                  <a:pt x="5770976" y="6487644"/>
                  <a:pt x="5752032" y="6451611"/>
                </a:cubicBezTo>
                <a:cubicBezTo>
                  <a:pt x="5733086" y="6415578"/>
                  <a:pt x="5706712" y="6387718"/>
                  <a:pt x="5672908" y="6368030"/>
                </a:cubicBezTo>
                <a:cubicBezTo>
                  <a:pt x="5639104" y="6348341"/>
                  <a:pt x="5600656" y="6338497"/>
                  <a:pt x="5557564" y="6338497"/>
                </a:cubicBezTo>
                <a:close/>
                <a:moveTo>
                  <a:pt x="4830026" y="6338497"/>
                </a:moveTo>
                <a:cubicBezTo>
                  <a:pt x="4773562" y="6338497"/>
                  <a:pt x="4722670" y="6351313"/>
                  <a:pt x="4677350" y="6376945"/>
                </a:cubicBezTo>
                <a:cubicBezTo>
                  <a:pt x="4632030" y="6402577"/>
                  <a:pt x="4596554" y="6437867"/>
                  <a:pt x="4570922" y="6482815"/>
                </a:cubicBezTo>
                <a:cubicBezTo>
                  <a:pt x="4545290" y="6527764"/>
                  <a:pt x="4532475" y="6578098"/>
                  <a:pt x="4532475" y="6633820"/>
                </a:cubicBezTo>
                <a:cubicBezTo>
                  <a:pt x="4532475" y="6689541"/>
                  <a:pt x="4545290" y="6739876"/>
                  <a:pt x="4570922" y="6784824"/>
                </a:cubicBezTo>
                <a:cubicBezTo>
                  <a:pt x="4596554" y="6829773"/>
                  <a:pt x="4632030" y="6865063"/>
                  <a:pt x="4677350" y="6890695"/>
                </a:cubicBezTo>
                <a:cubicBezTo>
                  <a:pt x="4722670" y="6916327"/>
                  <a:pt x="4773562" y="6929142"/>
                  <a:pt x="4830026" y="6929142"/>
                </a:cubicBezTo>
                <a:cubicBezTo>
                  <a:pt x="4886490" y="6929142"/>
                  <a:pt x="4937383" y="6916327"/>
                  <a:pt x="4982702" y="6890695"/>
                </a:cubicBezTo>
                <a:cubicBezTo>
                  <a:pt x="5028022" y="6865063"/>
                  <a:pt x="5063498" y="6829773"/>
                  <a:pt x="5089130" y="6784824"/>
                </a:cubicBezTo>
                <a:cubicBezTo>
                  <a:pt x="5114762" y="6739876"/>
                  <a:pt x="5127578" y="6689541"/>
                  <a:pt x="5127578" y="6633820"/>
                </a:cubicBezTo>
                <a:cubicBezTo>
                  <a:pt x="5127578" y="6578098"/>
                  <a:pt x="5114762" y="6527764"/>
                  <a:pt x="5089130" y="6482815"/>
                </a:cubicBezTo>
                <a:cubicBezTo>
                  <a:pt x="5063498" y="6437867"/>
                  <a:pt x="5028022" y="6402577"/>
                  <a:pt x="4982702" y="6376945"/>
                </a:cubicBezTo>
                <a:cubicBezTo>
                  <a:pt x="4937383" y="6351313"/>
                  <a:pt x="4886490" y="6338497"/>
                  <a:pt x="4830026" y="6338497"/>
                </a:cubicBezTo>
                <a:close/>
                <a:moveTo>
                  <a:pt x="3402391" y="6338497"/>
                </a:moveTo>
                <a:cubicBezTo>
                  <a:pt x="3345926" y="6338497"/>
                  <a:pt x="3295035" y="6351313"/>
                  <a:pt x="3249714" y="6376945"/>
                </a:cubicBezTo>
                <a:cubicBezTo>
                  <a:pt x="3204395" y="6402577"/>
                  <a:pt x="3168733" y="6437867"/>
                  <a:pt x="3142730" y="6482815"/>
                </a:cubicBezTo>
                <a:cubicBezTo>
                  <a:pt x="3116727" y="6527764"/>
                  <a:pt x="3103725" y="6578098"/>
                  <a:pt x="3103725" y="6633820"/>
                </a:cubicBezTo>
                <a:cubicBezTo>
                  <a:pt x="3103725" y="6689541"/>
                  <a:pt x="3116727" y="6739876"/>
                  <a:pt x="3142730" y="6784824"/>
                </a:cubicBezTo>
                <a:cubicBezTo>
                  <a:pt x="3168733" y="6829773"/>
                  <a:pt x="3204395" y="6865063"/>
                  <a:pt x="3249714" y="6890695"/>
                </a:cubicBezTo>
                <a:cubicBezTo>
                  <a:pt x="3295035" y="6916327"/>
                  <a:pt x="3345926" y="6929142"/>
                  <a:pt x="3402391" y="6929142"/>
                </a:cubicBezTo>
                <a:cubicBezTo>
                  <a:pt x="3458112" y="6929142"/>
                  <a:pt x="3505846" y="6917627"/>
                  <a:pt x="3545594" y="6894595"/>
                </a:cubicBezTo>
                <a:cubicBezTo>
                  <a:pt x="3585342" y="6871564"/>
                  <a:pt x="3616732" y="6842217"/>
                  <a:pt x="3639764" y="6806556"/>
                </a:cubicBezTo>
                <a:cubicBezTo>
                  <a:pt x="3662795" y="6770894"/>
                  <a:pt x="3677654" y="6733375"/>
                  <a:pt x="3684340" y="6693999"/>
                </a:cubicBezTo>
                <a:lnTo>
                  <a:pt x="3513833" y="6693999"/>
                </a:lnTo>
                <a:cubicBezTo>
                  <a:pt x="3507147" y="6716287"/>
                  <a:pt x="3494888" y="6735232"/>
                  <a:pt x="3477058" y="6750834"/>
                </a:cubicBezTo>
                <a:cubicBezTo>
                  <a:pt x="3459226" y="6766436"/>
                  <a:pt x="3434338" y="6774237"/>
                  <a:pt x="3402391" y="6774237"/>
                </a:cubicBezTo>
                <a:cubicBezTo>
                  <a:pt x="3365986" y="6774237"/>
                  <a:pt x="3335340" y="6761050"/>
                  <a:pt x="3310451" y="6734675"/>
                </a:cubicBezTo>
                <a:cubicBezTo>
                  <a:pt x="3285562" y="6708300"/>
                  <a:pt x="3273118" y="6674682"/>
                  <a:pt x="3273118" y="6633820"/>
                </a:cubicBezTo>
                <a:cubicBezTo>
                  <a:pt x="3273118" y="6592957"/>
                  <a:pt x="3285562" y="6559525"/>
                  <a:pt x="3310451" y="6533521"/>
                </a:cubicBezTo>
                <a:cubicBezTo>
                  <a:pt x="3335340" y="6507518"/>
                  <a:pt x="3365986" y="6494517"/>
                  <a:pt x="3402391" y="6494517"/>
                </a:cubicBezTo>
                <a:cubicBezTo>
                  <a:pt x="3434338" y="6494517"/>
                  <a:pt x="3459226" y="6502132"/>
                  <a:pt x="3477058" y="6517362"/>
                </a:cubicBezTo>
                <a:cubicBezTo>
                  <a:pt x="3494888" y="6532593"/>
                  <a:pt x="3507147" y="6550609"/>
                  <a:pt x="3513833" y="6571412"/>
                </a:cubicBezTo>
                <a:lnTo>
                  <a:pt x="3684340" y="6571412"/>
                </a:lnTo>
                <a:cubicBezTo>
                  <a:pt x="3677654" y="6532778"/>
                  <a:pt x="3662795" y="6495817"/>
                  <a:pt x="3639764" y="6460527"/>
                </a:cubicBezTo>
                <a:cubicBezTo>
                  <a:pt x="3616732" y="6425237"/>
                  <a:pt x="3585156" y="6396076"/>
                  <a:pt x="3545037" y="6373044"/>
                </a:cubicBezTo>
                <a:cubicBezTo>
                  <a:pt x="3504918" y="6350013"/>
                  <a:pt x="3457369" y="6338497"/>
                  <a:pt x="3402391" y="6338497"/>
                </a:cubicBezTo>
                <a:close/>
                <a:moveTo>
                  <a:pt x="2748109" y="6338497"/>
                </a:moveTo>
                <a:cubicBezTo>
                  <a:pt x="2699074" y="6338497"/>
                  <a:pt x="2656540" y="6347227"/>
                  <a:pt x="2620507" y="6364686"/>
                </a:cubicBezTo>
                <a:cubicBezTo>
                  <a:pt x="2584474" y="6382146"/>
                  <a:pt x="2556242" y="6404991"/>
                  <a:pt x="2535811" y="6433223"/>
                </a:cubicBezTo>
                <a:cubicBezTo>
                  <a:pt x="2515380" y="6461455"/>
                  <a:pt x="2503307" y="6491173"/>
                  <a:pt x="2499592" y="6522377"/>
                </a:cubicBezTo>
                <a:lnTo>
                  <a:pt x="2664527" y="6522377"/>
                </a:lnTo>
                <a:cubicBezTo>
                  <a:pt x="2670470" y="6509004"/>
                  <a:pt x="2680129" y="6497303"/>
                  <a:pt x="2693502" y="6487273"/>
                </a:cubicBezTo>
                <a:cubicBezTo>
                  <a:pt x="2706875" y="6477243"/>
                  <a:pt x="2725078" y="6472228"/>
                  <a:pt x="2748109" y="6472228"/>
                </a:cubicBezTo>
                <a:cubicBezTo>
                  <a:pt x="2773369" y="6472228"/>
                  <a:pt x="2793986" y="6480215"/>
                  <a:pt x="2809960" y="6496188"/>
                </a:cubicBezTo>
                <a:cubicBezTo>
                  <a:pt x="2825933" y="6512162"/>
                  <a:pt x="2833920" y="6532407"/>
                  <a:pt x="2833920" y="6556924"/>
                </a:cubicBezTo>
                <a:lnTo>
                  <a:pt x="2833920" y="6566954"/>
                </a:lnTo>
                <a:lnTo>
                  <a:pt x="2709104" y="6566954"/>
                </a:lnTo>
                <a:cubicBezTo>
                  <a:pt x="2633323" y="6566954"/>
                  <a:pt x="2575373" y="6584042"/>
                  <a:pt x="2535254" y="6618218"/>
                </a:cubicBezTo>
                <a:cubicBezTo>
                  <a:pt x="2495135" y="6652394"/>
                  <a:pt x="2475075" y="6697713"/>
                  <a:pt x="2475075" y="6754178"/>
                </a:cubicBezTo>
                <a:cubicBezTo>
                  <a:pt x="2475075" y="6786867"/>
                  <a:pt x="2483433" y="6816400"/>
                  <a:pt x="2500150" y="6842774"/>
                </a:cubicBezTo>
                <a:cubicBezTo>
                  <a:pt x="2516866" y="6869149"/>
                  <a:pt x="2541012" y="6890138"/>
                  <a:pt x="2572587" y="6905739"/>
                </a:cubicBezTo>
                <a:cubicBezTo>
                  <a:pt x="2604162" y="6921341"/>
                  <a:pt x="2641124" y="6929142"/>
                  <a:pt x="2683472" y="6929142"/>
                </a:cubicBezTo>
                <a:cubicBezTo>
                  <a:pt x="2719134" y="6929142"/>
                  <a:pt x="2750895" y="6923013"/>
                  <a:pt x="2778756" y="6910754"/>
                </a:cubicBezTo>
                <a:cubicBezTo>
                  <a:pt x="2806616" y="6898496"/>
                  <a:pt x="2826862" y="6884565"/>
                  <a:pt x="2839492" y="6868964"/>
                </a:cubicBezTo>
                <a:lnTo>
                  <a:pt x="2845064" y="6868964"/>
                </a:lnTo>
                <a:lnTo>
                  <a:pt x="2856208" y="6917998"/>
                </a:lnTo>
                <a:lnTo>
                  <a:pt x="3002198" y="6917998"/>
                </a:lnTo>
                <a:lnTo>
                  <a:pt x="3002198" y="6556924"/>
                </a:lnTo>
                <a:cubicBezTo>
                  <a:pt x="3002198" y="6516062"/>
                  <a:pt x="2991797" y="6479100"/>
                  <a:pt x="2970994" y="6446039"/>
                </a:cubicBezTo>
                <a:cubicBezTo>
                  <a:pt x="2950191" y="6412978"/>
                  <a:pt x="2920659" y="6386789"/>
                  <a:pt x="2882398" y="6367472"/>
                </a:cubicBezTo>
                <a:cubicBezTo>
                  <a:pt x="2844135" y="6348155"/>
                  <a:pt x="2799372" y="6338497"/>
                  <a:pt x="2748109" y="6338497"/>
                </a:cubicBezTo>
                <a:close/>
                <a:moveTo>
                  <a:pt x="3838960" y="6173562"/>
                </a:moveTo>
                <a:lnTo>
                  <a:pt x="3838960" y="6349641"/>
                </a:lnTo>
                <a:lnTo>
                  <a:pt x="3749806" y="6349641"/>
                </a:lnTo>
                <a:lnTo>
                  <a:pt x="3749806" y="6509004"/>
                </a:lnTo>
                <a:lnTo>
                  <a:pt x="3838960" y="6509004"/>
                </a:lnTo>
                <a:lnTo>
                  <a:pt x="3838960" y="6763093"/>
                </a:lnTo>
                <a:cubicBezTo>
                  <a:pt x="3838960" y="6812871"/>
                  <a:pt x="3853076" y="6851133"/>
                  <a:pt x="3881308" y="6877879"/>
                </a:cubicBezTo>
                <a:cubicBezTo>
                  <a:pt x="3909540" y="6904625"/>
                  <a:pt x="3950774" y="6917998"/>
                  <a:pt x="4005009" y="6917998"/>
                </a:cubicBezTo>
                <a:lnTo>
                  <a:pt x="4135397" y="6917998"/>
                </a:lnTo>
                <a:lnTo>
                  <a:pt x="4135397" y="6766436"/>
                </a:lnTo>
                <a:lnTo>
                  <a:pt x="4046243" y="6766436"/>
                </a:lnTo>
                <a:cubicBezTo>
                  <a:pt x="4032127" y="6766436"/>
                  <a:pt x="4022097" y="6763464"/>
                  <a:pt x="4016153" y="6757521"/>
                </a:cubicBezTo>
                <a:cubicBezTo>
                  <a:pt x="4010210" y="6751577"/>
                  <a:pt x="4007238" y="6741547"/>
                  <a:pt x="4007238" y="6727431"/>
                </a:cubicBezTo>
                <a:lnTo>
                  <a:pt x="4007238" y="6509004"/>
                </a:lnTo>
                <a:lnTo>
                  <a:pt x="4135397" y="6509004"/>
                </a:lnTo>
                <a:lnTo>
                  <a:pt x="4135397" y="6349641"/>
                </a:lnTo>
                <a:lnTo>
                  <a:pt x="4007238" y="6349641"/>
                </a:lnTo>
                <a:lnTo>
                  <a:pt x="4007238" y="6173562"/>
                </a:lnTo>
                <a:close/>
                <a:moveTo>
                  <a:pt x="1629160" y="6173562"/>
                </a:moveTo>
                <a:lnTo>
                  <a:pt x="1629160" y="6349641"/>
                </a:lnTo>
                <a:lnTo>
                  <a:pt x="1540006" y="6349641"/>
                </a:lnTo>
                <a:lnTo>
                  <a:pt x="1540006" y="6509004"/>
                </a:lnTo>
                <a:lnTo>
                  <a:pt x="1629160" y="6509004"/>
                </a:lnTo>
                <a:lnTo>
                  <a:pt x="1629160" y="6763093"/>
                </a:lnTo>
                <a:cubicBezTo>
                  <a:pt x="1629160" y="6812871"/>
                  <a:pt x="1643276" y="6851133"/>
                  <a:pt x="1671508" y="6877879"/>
                </a:cubicBezTo>
                <a:cubicBezTo>
                  <a:pt x="1699740" y="6904625"/>
                  <a:pt x="1740974" y="6917998"/>
                  <a:pt x="1795209" y="6917998"/>
                </a:cubicBezTo>
                <a:lnTo>
                  <a:pt x="1925597" y="6917998"/>
                </a:lnTo>
                <a:lnTo>
                  <a:pt x="1925597" y="6766436"/>
                </a:lnTo>
                <a:lnTo>
                  <a:pt x="1836443" y="6766436"/>
                </a:lnTo>
                <a:cubicBezTo>
                  <a:pt x="1822327" y="6766436"/>
                  <a:pt x="1812297" y="6763464"/>
                  <a:pt x="1806353" y="6757521"/>
                </a:cubicBezTo>
                <a:cubicBezTo>
                  <a:pt x="1800410" y="6751577"/>
                  <a:pt x="1797438" y="6741547"/>
                  <a:pt x="1797438" y="6727431"/>
                </a:cubicBezTo>
                <a:lnTo>
                  <a:pt x="1797438" y="6509004"/>
                </a:lnTo>
                <a:lnTo>
                  <a:pt x="1925597" y="6509004"/>
                </a:lnTo>
                <a:lnTo>
                  <a:pt x="1925597" y="6349641"/>
                </a:lnTo>
                <a:lnTo>
                  <a:pt x="1797438" y="6349641"/>
                </a:lnTo>
                <a:lnTo>
                  <a:pt x="1797438" y="6173562"/>
                </a:lnTo>
                <a:close/>
                <a:moveTo>
                  <a:pt x="323330" y="6137901"/>
                </a:moveTo>
                <a:lnTo>
                  <a:pt x="323330" y="6917998"/>
                </a:lnTo>
                <a:lnTo>
                  <a:pt x="858254" y="6917998"/>
                </a:lnTo>
                <a:lnTo>
                  <a:pt x="858254" y="6756406"/>
                </a:lnTo>
                <a:lnTo>
                  <a:pt x="501638" y="6756406"/>
                </a:lnTo>
                <a:lnTo>
                  <a:pt x="501638" y="6605959"/>
                </a:lnTo>
                <a:lnTo>
                  <a:pt x="835965" y="6605959"/>
                </a:lnTo>
                <a:lnTo>
                  <a:pt x="835965" y="6449940"/>
                </a:lnTo>
                <a:lnTo>
                  <a:pt x="501638" y="6449940"/>
                </a:lnTo>
                <a:lnTo>
                  <a:pt x="501638" y="6299492"/>
                </a:lnTo>
                <a:lnTo>
                  <a:pt x="858254" y="6299492"/>
                </a:lnTo>
                <a:lnTo>
                  <a:pt x="858254" y="6137901"/>
                </a:lnTo>
                <a:close/>
                <a:moveTo>
                  <a:pt x="4252192" y="6121184"/>
                </a:moveTo>
                <a:lnTo>
                  <a:pt x="4252192" y="6267174"/>
                </a:lnTo>
                <a:lnTo>
                  <a:pt x="4428272" y="6267174"/>
                </a:lnTo>
                <a:lnTo>
                  <a:pt x="4428272" y="6121184"/>
                </a:lnTo>
                <a:close/>
                <a:moveTo>
                  <a:pt x="1855093" y="5344897"/>
                </a:moveTo>
                <a:lnTo>
                  <a:pt x="1957620" y="5344897"/>
                </a:lnTo>
                <a:lnTo>
                  <a:pt x="1957620" y="5358270"/>
                </a:lnTo>
                <a:cubicBezTo>
                  <a:pt x="1957620" y="5390960"/>
                  <a:pt x="1947590" y="5416963"/>
                  <a:pt x="1927530" y="5436280"/>
                </a:cubicBezTo>
                <a:cubicBezTo>
                  <a:pt x="1907471" y="5455596"/>
                  <a:pt x="1879610" y="5465255"/>
                  <a:pt x="1843948" y="5465255"/>
                </a:cubicBezTo>
                <a:cubicBezTo>
                  <a:pt x="1819431" y="5465255"/>
                  <a:pt x="1800672" y="5459868"/>
                  <a:pt x="1787670" y="5449096"/>
                </a:cubicBezTo>
                <a:cubicBezTo>
                  <a:pt x="1774668" y="5438323"/>
                  <a:pt x="1768168" y="5423649"/>
                  <a:pt x="1768168" y="5405076"/>
                </a:cubicBezTo>
                <a:cubicBezTo>
                  <a:pt x="1768168" y="5386502"/>
                  <a:pt x="1775411" y="5371829"/>
                  <a:pt x="1789899" y="5361056"/>
                </a:cubicBezTo>
                <a:cubicBezTo>
                  <a:pt x="1804386" y="5350283"/>
                  <a:pt x="1826118" y="5344897"/>
                  <a:pt x="1855093" y="5344897"/>
                </a:cubicBezTo>
                <a:close/>
                <a:moveTo>
                  <a:pt x="4126291" y="5138728"/>
                </a:moveTo>
                <a:cubicBezTo>
                  <a:pt x="4158980" y="5138728"/>
                  <a:pt x="4186470" y="5149129"/>
                  <a:pt x="4208758" y="5169932"/>
                </a:cubicBezTo>
                <a:cubicBezTo>
                  <a:pt x="4231046" y="5190735"/>
                  <a:pt x="4244420" y="5216738"/>
                  <a:pt x="4248878" y="5247942"/>
                </a:cubicBezTo>
                <a:lnTo>
                  <a:pt x="3994788" y="5247942"/>
                </a:lnTo>
                <a:cubicBezTo>
                  <a:pt x="4001475" y="5216738"/>
                  <a:pt x="4016334" y="5190735"/>
                  <a:pt x="4039366" y="5169932"/>
                </a:cubicBezTo>
                <a:cubicBezTo>
                  <a:pt x="4062397" y="5149129"/>
                  <a:pt x="4091372" y="5138728"/>
                  <a:pt x="4126291" y="5138728"/>
                </a:cubicBezTo>
                <a:close/>
                <a:moveTo>
                  <a:pt x="1230691" y="5138728"/>
                </a:moveTo>
                <a:cubicBezTo>
                  <a:pt x="1263381" y="5138728"/>
                  <a:pt x="1290870" y="5149129"/>
                  <a:pt x="1313158" y="5169932"/>
                </a:cubicBezTo>
                <a:cubicBezTo>
                  <a:pt x="1335447" y="5190735"/>
                  <a:pt x="1348820" y="5216738"/>
                  <a:pt x="1353278" y="5247942"/>
                </a:cubicBezTo>
                <a:lnTo>
                  <a:pt x="1099189" y="5247942"/>
                </a:lnTo>
                <a:cubicBezTo>
                  <a:pt x="1105875" y="5216738"/>
                  <a:pt x="1120734" y="5190735"/>
                  <a:pt x="1143766" y="5169932"/>
                </a:cubicBezTo>
                <a:cubicBezTo>
                  <a:pt x="1166797" y="5149129"/>
                  <a:pt x="1195772" y="5138728"/>
                  <a:pt x="1230691" y="5138728"/>
                </a:cubicBezTo>
                <a:close/>
                <a:moveTo>
                  <a:pt x="3398286" y="5016141"/>
                </a:moveTo>
                <a:lnTo>
                  <a:pt x="3398286" y="5584498"/>
                </a:lnTo>
                <a:lnTo>
                  <a:pt x="3566564" y="5584498"/>
                </a:lnTo>
                <a:lnTo>
                  <a:pt x="3566564" y="5279146"/>
                </a:lnTo>
                <a:cubicBezTo>
                  <a:pt x="3566564" y="5210051"/>
                  <a:pt x="3600368" y="5175504"/>
                  <a:pt x="3667976" y="5175504"/>
                </a:cubicBezTo>
                <a:lnTo>
                  <a:pt x="3768274" y="5175504"/>
                </a:lnTo>
                <a:lnTo>
                  <a:pt x="3768274" y="5016141"/>
                </a:lnTo>
                <a:lnTo>
                  <a:pt x="3660175" y="5016141"/>
                </a:lnTo>
                <a:cubicBezTo>
                  <a:pt x="3637144" y="5016141"/>
                  <a:pt x="3616713" y="5020599"/>
                  <a:pt x="3598882" y="5029515"/>
                </a:cubicBezTo>
                <a:cubicBezTo>
                  <a:pt x="3581051" y="5038430"/>
                  <a:pt x="3568050" y="5048831"/>
                  <a:pt x="3559877" y="5060718"/>
                </a:cubicBezTo>
                <a:lnTo>
                  <a:pt x="3554305" y="5060718"/>
                </a:lnTo>
                <a:lnTo>
                  <a:pt x="3543160" y="5016141"/>
                </a:lnTo>
                <a:close/>
                <a:moveTo>
                  <a:pt x="2722010" y="5016141"/>
                </a:moveTo>
                <a:lnTo>
                  <a:pt x="2722010" y="5358270"/>
                </a:lnTo>
                <a:cubicBezTo>
                  <a:pt x="2722010" y="5405819"/>
                  <a:pt x="2731483" y="5447610"/>
                  <a:pt x="2750428" y="5483643"/>
                </a:cubicBezTo>
                <a:cubicBezTo>
                  <a:pt x="2769374" y="5519676"/>
                  <a:pt x="2795748" y="5547351"/>
                  <a:pt x="2829552" y="5566667"/>
                </a:cubicBezTo>
                <a:cubicBezTo>
                  <a:pt x="2863357" y="5585984"/>
                  <a:pt x="2901804" y="5595642"/>
                  <a:pt x="2944896" y="5595642"/>
                </a:cubicBezTo>
                <a:cubicBezTo>
                  <a:pt x="2979814" y="5595642"/>
                  <a:pt x="3011390" y="5589699"/>
                  <a:pt x="3039622" y="5577811"/>
                </a:cubicBezTo>
                <a:cubicBezTo>
                  <a:pt x="3067854" y="5565924"/>
                  <a:pt x="3089399" y="5551437"/>
                  <a:pt x="3104258" y="5534349"/>
                </a:cubicBezTo>
                <a:lnTo>
                  <a:pt x="3109830" y="5534349"/>
                </a:lnTo>
                <a:lnTo>
                  <a:pt x="3120974" y="5584498"/>
                </a:lnTo>
                <a:lnTo>
                  <a:pt x="3265850" y="5584498"/>
                </a:lnTo>
                <a:lnTo>
                  <a:pt x="3265850" y="5016141"/>
                </a:lnTo>
                <a:lnTo>
                  <a:pt x="3097572" y="5016141"/>
                </a:lnTo>
                <a:lnTo>
                  <a:pt x="3097572" y="5330409"/>
                </a:lnTo>
                <a:cubicBezTo>
                  <a:pt x="3097572" y="5361613"/>
                  <a:pt x="3088099" y="5387059"/>
                  <a:pt x="3069154" y="5406747"/>
                </a:cubicBezTo>
                <a:cubicBezTo>
                  <a:pt x="3050209" y="5426436"/>
                  <a:pt x="3025134" y="5436280"/>
                  <a:pt x="2993930" y="5436280"/>
                </a:cubicBezTo>
                <a:cubicBezTo>
                  <a:pt x="2962726" y="5436280"/>
                  <a:pt x="2937652" y="5426436"/>
                  <a:pt x="2918706" y="5406747"/>
                </a:cubicBezTo>
                <a:cubicBezTo>
                  <a:pt x="2899761" y="5387059"/>
                  <a:pt x="2890288" y="5361613"/>
                  <a:pt x="2890288" y="5330409"/>
                </a:cubicBezTo>
                <a:lnTo>
                  <a:pt x="2890288" y="5016141"/>
                </a:lnTo>
                <a:close/>
                <a:moveTo>
                  <a:pt x="4126291" y="5004997"/>
                </a:moveTo>
                <a:cubicBezTo>
                  <a:pt x="4069827" y="5004997"/>
                  <a:pt x="4018934" y="5017813"/>
                  <a:pt x="3973614" y="5043445"/>
                </a:cubicBezTo>
                <a:cubicBezTo>
                  <a:pt x="3928295" y="5069077"/>
                  <a:pt x="3892633" y="5104367"/>
                  <a:pt x="3866630" y="5149315"/>
                </a:cubicBezTo>
                <a:cubicBezTo>
                  <a:pt x="3840626" y="5194264"/>
                  <a:pt x="3827625" y="5244599"/>
                  <a:pt x="3827625" y="5300320"/>
                </a:cubicBezTo>
                <a:cubicBezTo>
                  <a:pt x="3827625" y="5356041"/>
                  <a:pt x="3840626" y="5406376"/>
                  <a:pt x="3866630" y="5451324"/>
                </a:cubicBezTo>
                <a:cubicBezTo>
                  <a:pt x="3892633" y="5496273"/>
                  <a:pt x="3928295" y="5531563"/>
                  <a:pt x="3973614" y="5557195"/>
                </a:cubicBezTo>
                <a:cubicBezTo>
                  <a:pt x="4018934" y="5582827"/>
                  <a:pt x="4069827" y="5595642"/>
                  <a:pt x="4126291" y="5595642"/>
                </a:cubicBezTo>
                <a:cubicBezTo>
                  <a:pt x="4179040" y="5595642"/>
                  <a:pt x="4224917" y="5585612"/>
                  <a:pt x="4263922" y="5565553"/>
                </a:cubicBezTo>
                <a:cubicBezTo>
                  <a:pt x="4302927" y="5545493"/>
                  <a:pt x="4333574" y="5521719"/>
                  <a:pt x="4355862" y="5494230"/>
                </a:cubicBezTo>
                <a:cubicBezTo>
                  <a:pt x="4378150" y="5466741"/>
                  <a:pt x="4393010" y="5440366"/>
                  <a:pt x="4400439" y="5415106"/>
                </a:cubicBezTo>
                <a:lnTo>
                  <a:pt x="4231046" y="5415106"/>
                </a:lnTo>
                <a:cubicBezTo>
                  <a:pt x="4222132" y="5425507"/>
                  <a:pt x="4208758" y="5435537"/>
                  <a:pt x="4190928" y="5445195"/>
                </a:cubicBezTo>
                <a:cubicBezTo>
                  <a:pt x="4173096" y="5454853"/>
                  <a:pt x="4151551" y="5459683"/>
                  <a:pt x="4126291" y="5459683"/>
                </a:cubicBezTo>
                <a:cubicBezTo>
                  <a:pt x="4092115" y="5459683"/>
                  <a:pt x="4062768" y="5449096"/>
                  <a:pt x="4038251" y="5427921"/>
                </a:cubicBezTo>
                <a:cubicBezTo>
                  <a:pt x="4013734" y="5406747"/>
                  <a:pt x="3999246" y="5380558"/>
                  <a:pt x="3994788" y="5349355"/>
                </a:cubicBezTo>
                <a:lnTo>
                  <a:pt x="4409354" y="5349355"/>
                </a:lnTo>
                <a:cubicBezTo>
                  <a:pt x="4413070" y="5332267"/>
                  <a:pt x="4414927" y="5313693"/>
                  <a:pt x="4414927" y="5293633"/>
                </a:cubicBezTo>
                <a:cubicBezTo>
                  <a:pt x="4414927" y="5240141"/>
                  <a:pt x="4402297" y="5191292"/>
                  <a:pt x="4377036" y="5147086"/>
                </a:cubicBezTo>
                <a:cubicBezTo>
                  <a:pt x="4351776" y="5102881"/>
                  <a:pt x="4317043" y="5068148"/>
                  <a:pt x="4272838" y="5042888"/>
                </a:cubicBezTo>
                <a:cubicBezTo>
                  <a:pt x="4228632" y="5017627"/>
                  <a:pt x="4179783" y="5004997"/>
                  <a:pt x="4126291" y="5004997"/>
                </a:cubicBezTo>
                <a:close/>
                <a:moveTo>
                  <a:pt x="1871809" y="5004997"/>
                </a:moveTo>
                <a:cubicBezTo>
                  <a:pt x="1822774" y="5004997"/>
                  <a:pt x="1780241" y="5013727"/>
                  <a:pt x="1744208" y="5031186"/>
                </a:cubicBezTo>
                <a:cubicBezTo>
                  <a:pt x="1708174" y="5048645"/>
                  <a:pt x="1679942" y="5071491"/>
                  <a:pt x="1659511" y="5099723"/>
                </a:cubicBezTo>
                <a:cubicBezTo>
                  <a:pt x="1639080" y="5127955"/>
                  <a:pt x="1627007" y="5157673"/>
                  <a:pt x="1623292" y="5188877"/>
                </a:cubicBezTo>
                <a:lnTo>
                  <a:pt x="1788227" y="5188877"/>
                </a:lnTo>
                <a:cubicBezTo>
                  <a:pt x="1794171" y="5175504"/>
                  <a:pt x="1803829" y="5163803"/>
                  <a:pt x="1817202" y="5153773"/>
                </a:cubicBezTo>
                <a:cubicBezTo>
                  <a:pt x="1830575" y="5143743"/>
                  <a:pt x="1848778" y="5138728"/>
                  <a:pt x="1871809" y="5138728"/>
                </a:cubicBezTo>
                <a:cubicBezTo>
                  <a:pt x="1897069" y="5138728"/>
                  <a:pt x="1917686" y="5146715"/>
                  <a:pt x="1933660" y="5162688"/>
                </a:cubicBezTo>
                <a:cubicBezTo>
                  <a:pt x="1949633" y="5178662"/>
                  <a:pt x="1957620" y="5198907"/>
                  <a:pt x="1957620" y="5223424"/>
                </a:cubicBezTo>
                <a:lnTo>
                  <a:pt x="1957620" y="5233454"/>
                </a:lnTo>
                <a:lnTo>
                  <a:pt x="1832804" y="5233454"/>
                </a:lnTo>
                <a:cubicBezTo>
                  <a:pt x="1757023" y="5233454"/>
                  <a:pt x="1699073" y="5250542"/>
                  <a:pt x="1658954" y="5284718"/>
                </a:cubicBezTo>
                <a:cubicBezTo>
                  <a:pt x="1618835" y="5318893"/>
                  <a:pt x="1598775" y="5364213"/>
                  <a:pt x="1598775" y="5420678"/>
                </a:cubicBezTo>
                <a:cubicBezTo>
                  <a:pt x="1598775" y="5453367"/>
                  <a:pt x="1607133" y="5482900"/>
                  <a:pt x="1623850" y="5509274"/>
                </a:cubicBezTo>
                <a:cubicBezTo>
                  <a:pt x="1640566" y="5535649"/>
                  <a:pt x="1664712" y="5556638"/>
                  <a:pt x="1696287" y="5572239"/>
                </a:cubicBezTo>
                <a:cubicBezTo>
                  <a:pt x="1727862" y="5587841"/>
                  <a:pt x="1764824" y="5595642"/>
                  <a:pt x="1807172" y="5595642"/>
                </a:cubicBezTo>
                <a:cubicBezTo>
                  <a:pt x="1842834" y="5595642"/>
                  <a:pt x="1874595" y="5589513"/>
                  <a:pt x="1902456" y="5577254"/>
                </a:cubicBezTo>
                <a:cubicBezTo>
                  <a:pt x="1930316" y="5564996"/>
                  <a:pt x="1950562" y="5551065"/>
                  <a:pt x="1963192" y="5535463"/>
                </a:cubicBezTo>
                <a:lnTo>
                  <a:pt x="1968764" y="5535463"/>
                </a:lnTo>
                <a:lnTo>
                  <a:pt x="1979908" y="5584498"/>
                </a:lnTo>
                <a:lnTo>
                  <a:pt x="2125898" y="5584498"/>
                </a:lnTo>
                <a:lnTo>
                  <a:pt x="2125898" y="5223424"/>
                </a:lnTo>
                <a:cubicBezTo>
                  <a:pt x="2125898" y="5182562"/>
                  <a:pt x="2115497" y="5145600"/>
                  <a:pt x="2094694" y="5112539"/>
                </a:cubicBezTo>
                <a:cubicBezTo>
                  <a:pt x="2073892" y="5079478"/>
                  <a:pt x="2044359" y="5053289"/>
                  <a:pt x="2006097" y="5033972"/>
                </a:cubicBezTo>
                <a:cubicBezTo>
                  <a:pt x="1967835" y="5014656"/>
                  <a:pt x="1923073" y="5004997"/>
                  <a:pt x="1871809" y="5004997"/>
                </a:cubicBezTo>
                <a:close/>
                <a:moveTo>
                  <a:pt x="1230691" y="5004997"/>
                </a:moveTo>
                <a:cubicBezTo>
                  <a:pt x="1174227" y="5004997"/>
                  <a:pt x="1123335" y="5017813"/>
                  <a:pt x="1078015" y="5043445"/>
                </a:cubicBezTo>
                <a:cubicBezTo>
                  <a:pt x="1032695" y="5069077"/>
                  <a:pt x="997033" y="5104367"/>
                  <a:pt x="971030" y="5149315"/>
                </a:cubicBezTo>
                <a:cubicBezTo>
                  <a:pt x="945026" y="5194264"/>
                  <a:pt x="932025" y="5244599"/>
                  <a:pt x="932025" y="5300320"/>
                </a:cubicBezTo>
                <a:cubicBezTo>
                  <a:pt x="932025" y="5356041"/>
                  <a:pt x="945027" y="5406376"/>
                  <a:pt x="971030" y="5451324"/>
                </a:cubicBezTo>
                <a:cubicBezTo>
                  <a:pt x="997033" y="5496273"/>
                  <a:pt x="1032695" y="5531563"/>
                  <a:pt x="1078015" y="5557195"/>
                </a:cubicBezTo>
                <a:cubicBezTo>
                  <a:pt x="1123335" y="5582827"/>
                  <a:pt x="1174227" y="5595642"/>
                  <a:pt x="1230691" y="5595642"/>
                </a:cubicBezTo>
                <a:cubicBezTo>
                  <a:pt x="1283440" y="5595642"/>
                  <a:pt x="1329318" y="5585612"/>
                  <a:pt x="1368322" y="5565553"/>
                </a:cubicBezTo>
                <a:cubicBezTo>
                  <a:pt x="1407327" y="5545493"/>
                  <a:pt x="1437974" y="5521719"/>
                  <a:pt x="1460262" y="5494230"/>
                </a:cubicBezTo>
                <a:cubicBezTo>
                  <a:pt x="1482551" y="5466741"/>
                  <a:pt x="1497410" y="5440366"/>
                  <a:pt x="1504839" y="5415106"/>
                </a:cubicBezTo>
                <a:lnTo>
                  <a:pt x="1335447" y="5415106"/>
                </a:lnTo>
                <a:cubicBezTo>
                  <a:pt x="1326531" y="5425507"/>
                  <a:pt x="1313158" y="5435537"/>
                  <a:pt x="1295328" y="5445195"/>
                </a:cubicBezTo>
                <a:cubicBezTo>
                  <a:pt x="1277497" y="5454853"/>
                  <a:pt x="1255951" y="5459683"/>
                  <a:pt x="1230691" y="5459683"/>
                </a:cubicBezTo>
                <a:cubicBezTo>
                  <a:pt x="1196515" y="5459683"/>
                  <a:pt x="1167169" y="5449096"/>
                  <a:pt x="1142651" y="5427921"/>
                </a:cubicBezTo>
                <a:cubicBezTo>
                  <a:pt x="1118134" y="5406747"/>
                  <a:pt x="1103646" y="5380558"/>
                  <a:pt x="1099189" y="5349355"/>
                </a:cubicBezTo>
                <a:lnTo>
                  <a:pt x="1513755" y="5349355"/>
                </a:lnTo>
                <a:cubicBezTo>
                  <a:pt x="1517470" y="5332267"/>
                  <a:pt x="1519327" y="5313693"/>
                  <a:pt x="1519327" y="5293633"/>
                </a:cubicBezTo>
                <a:cubicBezTo>
                  <a:pt x="1519327" y="5240141"/>
                  <a:pt x="1506697" y="5191292"/>
                  <a:pt x="1481437" y="5147086"/>
                </a:cubicBezTo>
                <a:cubicBezTo>
                  <a:pt x="1456176" y="5102881"/>
                  <a:pt x="1421443" y="5068148"/>
                  <a:pt x="1377238" y="5042888"/>
                </a:cubicBezTo>
                <a:cubicBezTo>
                  <a:pt x="1333032" y="5017627"/>
                  <a:pt x="1284183" y="5004997"/>
                  <a:pt x="1230691" y="5004997"/>
                </a:cubicBezTo>
                <a:close/>
                <a:moveTo>
                  <a:pt x="2305435" y="4840062"/>
                </a:moveTo>
                <a:lnTo>
                  <a:pt x="2305435" y="5016141"/>
                </a:lnTo>
                <a:lnTo>
                  <a:pt x="2216281" y="5016141"/>
                </a:lnTo>
                <a:lnTo>
                  <a:pt x="2216281" y="5175504"/>
                </a:lnTo>
                <a:lnTo>
                  <a:pt x="2305435" y="5175504"/>
                </a:lnTo>
                <a:lnTo>
                  <a:pt x="2305435" y="5429593"/>
                </a:lnTo>
                <a:cubicBezTo>
                  <a:pt x="2305435" y="5479371"/>
                  <a:pt x="2319551" y="5517633"/>
                  <a:pt x="2347783" y="5544379"/>
                </a:cubicBezTo>
                <a:cubicBezTo>
                  <a:pt x="2376015" y="5571125"/>
                  <a:pt x="2417249" y="5584498"/>
                  <a:pt x="2471484" y="5584498"/>
                </a:cubicBezTo>
                <a:lnTo>
                  <a:pt x="2601872" y="5584498"/>
                </a:lnTo>
                <a:lnTo>
                  <a:pt x="2601872" y="5432936"/>
                </a:lnTo>
                <a:lnTo>
                  <a:pt x="2512718" y="5432936"/>
                </a:lnTo>
                <a:cubicBezTo>
                  <a:pt x="2498602" y="5432936"/>
                  <a:pt x="2488572" y="5429965"/>
                  <a:pt x="2482628" y="5424021"/>
                </a:cubicBezTo>
                <a:cubicBezTo>
                  <a:pt x="2476685" y="5418077"/>
                  <a:pt x="2473713" y="5408047"/>
                  <a:pt x="2473713" y="5393931"/>
                </a:cubicBezTo>
                <a:lnTo>
                  <a:pt x="2473713" y="5175504"/>
                </a:lnTo>
                <a:lnTo>
                  <a:pt x="2601872" y="5175504"/>
                </a:lnTo>
                <a:lnTo>
                  <a:pt x="2601872" y="5016141"/>
                </a:lnTo>
                <a:lnTo>
                  <a:pt x="2473713" y="5016141"/>
                </a:lnTo>
                <a:lnTo>
                  <a:pt x="2473713" y="4840062"/>
                </a:lnTo>
                <a:close/>
                <a:moveTo>
                  <a:pt x="323330" y="4804401"/>
                </a:moveTo>
                <a:lnTo>
                  <a:pt x="323330" y="5584498"/>
                </a:lnTo>
                <a:lnTo>
                  <a:pt x="501638" y="5584498"/>
                </a:lnTo>
                <a:lnTo>
                  <a:pt x="501638" y="5278031"/>
                </a:lnTo>
                <a:lnTo>
                  <a:pt x="824821" y="5278031"/>
                </a:lnTo>
                <a:lnTo>
                  <a:pt x="824821" y="5122012"/>
                </a:lnTo>
                <a:lnTo>
                  <a:pt x="501638" y="5122012"/>
                </a:lnTo>
                <a:lnTo>
                  <a:pt x="501638" y="4965992"/>
                </a:lnTo>
                <a:lnTo>
                  <a:pt x="852682" y="4965992"/>
                </a:lnTo>
                <a:lnTo>
                  <a:pt x="852682" y="4804401"/>
                </a:lnTo>
                <a:close/>
                <a:moveTo>
                  <a:pt x="4715726" y="3817992"/>
                </a:moveTo>
                <a:cubicBezTo>
                  <a:pt x="4752131" y="3817992"/>
                  <a:pt x="4782778" y="3830993"/>
                  <a:pt x="4807666" y="3856997"/>
                </a:cubicBezTo>
                <a:cubicBezTo>
                  <a:pt x="4832555" y="3883000"/>
                  <a:pt x="4845000" y="3916433"/>
                  <a:pt x="4845000" y="3957295"/>
                </a:cubicBezTo>
                <a:cubicBezTo>
                  <a:pt x="4845000" y="3998157"/>
                  <a:pt x="4832555" y="4031590"/>
                  <a:pt x="4807666" y="4057593"/>
                </a:cubicBezTo>
                <a:cubicBezTo>
                  <a:pt x="4782778" y="4083596"/>
                  <a:pt x="4752131" y="4096598"/>
                  <a:pt x="4715726" y="4096598"/>
                </a:cubicBezTo>
                <a:cubicBezTo>
                  <a:pt x="4679322" y="4096598"/>
                  <a:pt x="4648675" y="4083596"/>
                  <a:pt x="4623786" y="4057593"/>
                </a:cubicBezTo>
                <a:cubicBezTo>
                  <a:pt x="4598898" y="4031590"/>
                  <a:pt x="4586453" y="3998157"/>
                  <a:pt x="4586453" y="3957295"/>
                </a:cubicBezTo>
                <a:cubicBezTo>
                  <a:pt x="4586453" y="3916433"/>
                  <a:pt x="4598898" y="3883000"/>
                  <a:pt x="4623786" y="3856997"/>
                </a:cubicBezTo>
                <a:cubicBezTo>
                  <a:pt x="4648675" y="3830993"/>
                  <a:pt x="4679322" y="3817992"/>
                  <a:pt x="4715726" y="3817992"/>
                </a:cubicBezTo>
                <a:close/>
                <a:moveTo>
                  <a:pt x="3745691" y="3817992"/>
                </a:moveTo>
                <a:cubicBezTo>
                  <a:pt x="3782096" y="3817992"/>
                  <a:pt x="3812185" y="3830622"/>
                  <a:pt x="3835959" y="3855882"/>
                </a:cubicBezTo>
                <a:cubicBezTo>
                  <a:pt x="3859734" y="3881143"/>
                  <a:pt x="3871621" y="3914947"/>
                  <a:pt x="3871621" y="3957295"/>
                </a:cubicBezTo>
                <a:cubicBezTo>
                  <a:pt x="3871621" y="3999643"/>
                  <a:pt x="3859734" y="4033633"/>
                  <a:pt x="3835959" y="4059265"/>
                </a:cubicBezTo>
                <a:cubicBezTo>
                  <a:pt x="3812185" y="4084897"/>
                  <a:pt x="3782096" y="4097713"/>
                  <a:pt x="3745691" y="4097713"/>
                </a:cubicBezTo>
                <a:cubicBezTo>
                  <a:pt x="3709286" y="4097713"/>
                  <a:pt x="3679197" y="4084897"/>
                  <a:pt x="3655422" y="4059265"/>
                </a:cubicBezTo>
                <a:cubicBezTo>
                  <a:pt x="3631648" y="4033633"/>
                  <a:pt x="3619761" y="3999643"/>
                  <a:pt x="3619761" y="3957295"/>
                </a:cubicBezTo>
                <a:cubicBezTo>
                  <a:pt x="3619761" y="3914947"/>
                  <a:pt x="3631648" y="3881143"/>
                  <a:pt x="3655422" y="3855882"/>
                </a:cubicBezTo>
                <a:cubicBezTo>
                  <a:pt x="3679197" y="3830622"/>
                  <a:pt x="3709286" y="3817992"/>
                  <a:pt x="3745691" y="3817992"/>
                </a:cubicBezTo>
                <a:close/>
                <a:moveTo>
                  <a:pt x="3039326" y="3817992"/>
                </a:moveTo>
                <a:cubicBezTo>
                  <a:pt x="3075731" y="3817992"/>
                  <a:pt x="3106378" y="3830993"/>
                  <a:pt x="3131266" y="3856997"/>
                </a:cubicBezTo>
                <a:cubicBezTo>
                  <a:pt x="3156155" y="3883000"/>
                  <a:pt x="3168600" y="3916433"/>
                  <a:pt x="3168600" y="3957295"/>
                </a:cubicBezTo>
                <a:cubicBezTo>
                  <a:pt x="3168600" y="3998157"/>
                  <a:pt x="3156155" y="4031590"/>
                  <a:pt x="3131266" y="4057593"/>
                </a:cubicBezTo>
                <a:cubicBezTo>
                  <a:pt x="3106378" y="4083596"/>
                  <a:pt x="3075731" y="4096598"/>
                  <a:pt x="3039326" y="4096598"/>
                </a:cubicBezTo>
                <a:cubicBezTo>
                  <a:pt x="3002922" y="4096598"/>
                  <a:pt x="2972275" y="4083596"/>
                  <a:pt x="2947386" y="4057593"/>
                </a:cubicBezTo>
                <a:cubicBezTo>
                  <a:pt x="2922498" y="4031590"/>
                  <a:pt x="2910053" y="3998157"/>
                  <a:pt x="2910053" y="3957295"/>
                </a:cubicBezTo>
                <a:cubicBezTo>
                  <a:pt x="2910053" y="3916433"/>
                  <a:pt x="2922498" y="3883000"/>
                  <a:pt x="2947386" y="3856997"/>
                </a:cubicBezTo>
                <a:cubicBezTo>
                  <a:pt x="2972275" y="3830993"/>
                  <a:pt x="3002922" y="3817992"/>
                  <a:pt x="3039326" y="3817992"/>
                </a:cubicBezTo>
                <a:close/>
                <a:moveTo>
                  <a:pt x="6364666" y="3795703"/>
                </a:moveTo>
                <a:cubicBezTo>
                  <a:pt x="6397356" y="3795703"/>
                  <a:pt x="6424844" y="3806105"/>
                  <a:pt x="6447134" y="3826907"/>
                </a:cubicBezTo>
                <a:cubicBezTo>
                  <a:pt x="6469422" y="3847710"/>
                  <a:pt x="6482794" y="3873713"/>
                  <a:pt x="6487252" y="3904917"/>
                </a:cubicBezTo>
                <a:lnTo>
                  <a:pt x="6233164" y="3904917"/>
                </a:lnTo>
                <a:cubicBezTo>
                  <a:pt x="6239850" y="3873713"/>
                  <a:pt x="6254710" y="3847710"/>
                  <a:pt x="6277740" y="3826907"/>
                </a:cubicBezTo>
                <a:cubicBezTo>
                  <a:pt x="6300772" y="3806105"/>
                  <a:pt x="6329746" y="3795703"/>
                  <a:pt x="6364666" y="3795703"/>
                </a:cubicBezTo>
                <a:close/>
                <a:moveTo>
                  <a:pt x="4141236" y="3673116"/>
                </a:moveTo>
                <a:lnTo>
                  <a:pt x="4141236" y="4241473"/>
                </a:lnTo>
                <a:lnTo>
                  <a:pt x="4309514" y="4241473"/>
                </a:lnTo>
                <a:lnTo>
                  <a:pt x="4309514" y="3673116"/>
                </a:lnTo>
                <a:close/>
                <a:moveTo>
                  <a:pt x="2312436" y="3673116"/>
                </a:moveTo>
                <a:lnTo>
                  <a:pt x="2312436" y="4241473"/>
                </a:lnTo>
                <a:lnTo>
                  <a:pt x="2480714" y="4241473"/>
                </a:lnTo>
                <a:lnTo>
                  <a:pt x="2480714" y="3936121"/>
                </a:lnTo>
                <a:cubicBezTo>
                  <a:pt x="2480714" y="3867026"/>
                  <a:pt x="2514518" y="3832479"/>
                  <a:pt x="2582126" y="3832479"/>
                </a:cubicBezTo>
                <a:lnTo>
                  <a:pt x="2682425" y="3832479"/>
                </a:lnTo>
                <a:lnTo>
                  <a:pt x="2682425" y="3673116"/>
                </a:lnTo>
                <a:lnTo>
                  <a:pt x="2574326" y="3673116"/>
                </a:lnTo>
                <a:cubicBezTo>
                  <a:pt x="2551294" y="3673116"/>
                  <a:pt x="2530863" y="3677574"/>
                  <a:pt x="2513032" y="3686490"/>
                </a:cubicBezTo>
                <a:cubicBezTo>
                  <a:pt x="2495202" y="3695405"/>
                  <a:pt x="2482200" y="3705806"/>
                  <a:pt x="2474027" y="3717694"/>
                </a:cubicBezTo>
                <a:lnTo>
                  <a:pt x="2468455" y="3717694"/>
                </a:lnTo>
                <a:lnTo>
                  <a:pt x="2457311" y="3673116"/>
                </a:lnTo>
                <a:close/>
                <a:moveTo>
                  <a:pt x="1350411" y="3673116"/>
                </a:moveTo>
                <a:lnTo>
                  <a:pt x="1350411" y="4241473"/>
                </a:lnTo>
                <a:lnTo>
                  <a:pt x="1518689" y="4241473"/>
                </a:lnTo>
                <a:lnTo>
                  <a:pt x="1518689" y="3673116"/>
                </a:lnTo>
                <a:close/>
                <a:moveTo>
                  <a:pt x="6364666" y="3661972"/>
                </a:moveTo>
                <a:cubicBezTo>
                  <a:pt x="6308202" y="3661972"/>
                  <a:pt x="6257310" y="3674788"/>
                  <a:pt x="6211990" y="3700420"/>
                </a:cubicBezTo>
                <a:cubicBezTo>
                  <a:pt x="6166670" y="3726052"/>
                  <a:pt x="6131008" y="3761342"/>
                  <a:pt x="6105004" y="3806290"/>
                </a:cubicBezTo>
                <a:cubicBezTo>
                  <a:pt x="6079002" y="3851239"/>
                  <a:pt x="6066000" y="3901574"/>
                  <a:pt x="6066000" y="3957295"/>
                </a:cubicBezTo>
                <a:cubicBezTo>
                  <a:pt x="6066000" y="4013016"/>
                  <a:pt x="6079002" y="4063351"/>
                  <a:pt x="6105004" y="4108300"/>
                </a:cubicBezTo>
                <a:cubicBezTo>
                  <a:pt x="6131008" y="4153248"/>
                  <a:pt x="6166670" y="4188538"/>
                  <a:pt x="6211990" y="4214170"/>
                </a:cubicBezTo>
                <a:cubicBezTo>
                  <a:pt x="6257310" y="4239802"/>
                  <a:pt x="6308202" y="4252618"/>
                  <a:pt x="6364666" y="4252618"/>
                </a:cubicBezTo>
                <a:cubicBezTo>
                  <a:pt x="6417414" y="4252618"/>
                  <a:pt x="6463292" y="4242588"/>
                  <a:pt x="6502298" y="4222528"/>
                </a:cubicBezTo>
                <a:cubicBezTo>
                  <a:pt x="6541302" y="4202468"/>
                  <a:pt x="6571948" y="4178694"/>
                  <a:pt x="6594238" y="4151205"/>
                </a:cubicBezTo>
                <a:cubicBezTo>
                  <a:pt x="6616526" y="4123716"/>
                  <a:pt x="6631384" y="4097341"/>
                  <a:pt x="6638814" y="4072081"/>
                </a:cubicBezTo>
                <a:lnTo>
                  <a:pt x="6469422" y="4072081"/>
                </a:lnTo>
                <a:cubicBezTo>
                  <a:pt x="6460506" y="4082482"/>
                  <a:pt x="6447134" y="4092512"/>
                  <a:pt x="6429302" y="4102170"/>
                </a:cubicBezTo>
                <a:cubicBezTo>
                  <a:pt x="6411472" y="4111828"/>
                  <a:pt x="6389926" y="4116658"/>
                  <a:pt x="6364666" y="4116658"/>
                </a:cubicBezTo>
                <a:cubicBezTo>
                  <a:pt x="6330490" y="4116658"/>
                  <a:pt x="6301142" y="4106071"/>
                  <a:pt x="6276626" y="4084897"/>
                </a:cubicBezTo>
                <a:cubicBezTo>
                  <a:pt x="6252108" y="4063723"/>
                  <a:pt x="6237622" y="4037534"/>
                  <a:pt x="6233164" y="4006329"/>
                </a:cubicBezTo>
                <a:lnTo>
                  <a:pt x="6647730" y="4006329"/>
                </a:lnTo>
                <a:cubicBezTo>
                  <a:pt x="6651444" y="3989242"/>
                  <a:pt x="6653302" y="3970668"/>
                  <a:pt x="6653302" y="3950608"/>
                </a:cubicBezTo>
                <a:cubicBezTo>
                  <a:pt x="6653302" y="3897116"/>
                  <a:pt x="6640672" y="3848267"/>
                  <a:pt x="6615410" y="3804062"/>
                </a:cubicBezTo>
                <a:cubicBezTo>
                  <a:pt x="6590150" y="3759856"/>
                  <a:pt x="6555418" y="3725123"/>
                  <a:pt x="6511212" y="3699863"/>
                </a:cubicBezTo>
                <a:cubicBezTo>
                  <a:pt x="6467006" y="3674602"/>
                  <a:pt x="6418158" y="3661972"/>
                  <a:pt x="6364666" y="3661972"/>
                </a:cubicBezTo>
                <a:close/>
                <a:moveTo>
                  <a:pt x="5418747" y="3661972"/>
                </a:moveTo>
                <a:cubicBezTo>
                  <a:pt x="5389030" y="3661972"/>
                  <a:pt x="5361912" y="3668287"/>
                  <a:pt x="5337394" y="3680918"/>
                </a:cubicBezTo>
                <a:cubicBezTo>
                  <a:pt x="5312876" y="3693548"/>
                  <a:pt x="5295046" y="3707664"/>
                  <a:pt x="5283902" y="3723266"/>
                </a:cubicBezTo>
                <a:lnTo>
                  <a:pt x="5278330" y="3723266"/>
                </a:lnTo>
                <a:lnTo>
                  <a:pt x="5267186" y="3673116"/>
                </a:lnTo>
                <a:lnTo>
                  <a:pt x="5122310" y="3673116"/>
                </a:lnTo>
                <a:lnTo>
                  <a:pt x="5122310" y="4241473"/>
                </a:lnTo>
                <a:lnTo>
                  <a:pt x="5290588" y="4241473"/>
                </a:lnTo>
                <a:lnTo>
                  <a:pt x="5290588" y="3917176"/>
                </a:lnTo>
                <a:cubicBezTo>
                  <a:pt x="5290588" y="3888944"/>
                  <a:pt x="5298760" y="3866098"/>
                  <a:pt x="5315106" y="3848639"/>
                </a:cubicBezTo>
                <a:cubicBezTo>
                  <a:pt x="5331450" y="3831179"/>
                  <a:pt x="5352254" y="3822450"/>
                  <a:pt x="5377514" y="3822450"/>
                </a:cubicBezTo>
                <a:cubicBezTo>
                  <a:pt x="5402030" y="3822450"/>
                  <a:pt x="5421534" y="3830622"/>
                  <a:pt x="5436021" y="3846967"/>
                </a:cubicBezTo>
                <a:cubicBezTo>
                  <a:pt x="5450508" y="3863312"/>
                  <a:pt x="5457752" y="3886715"/>
                  <a:pt x="5457752" y="3917176"/>
                </a:cubicBezTo>
                <a:lnTo>
                  <a:pt x="5457752" y="4241473"/>
                </a:lnTo>
                <a:lnTo>
                  <a:pt x="5626030" y="4241473"/>
                </a:lnTo>
                <a:lnTo>
                  <a:pt x="5626030" y="3917176"/>
                </a:lnTo>
                <a:cubicBezTo>
                  <a:pt x="5626030" y="3889687"/>
                  <a:pt x="5634203" y="3867026"/>
                  <a:pt x="5650548" y="3849196"/>
                </a:cubicBezTo>
                <a:cubicBezTo>
                  <a:pt x="5666892" y="3831365"/>
                  <a:pt x="5687695" y="3822450"/>
                  <a:pt x="5712955" y="3822450"/>
                </a:cubicBezTo>
                <a:cubicBezTo>
                  <a:pt x="5737473" y="3822450"/>
                  <a:pt x="5756975" y="3830622"/>
                  <a:pt x="5771462" y="3846967"/>
                </a:cubicBezTo>
                <a:cubicBezTo>
                  <a:pt x="5785950" y="3863312"/>
                  <a:pt x="5793194" y="3886715"/>
                  <a:pt x="5793194" y="3917176"/>
                </a:cubicBezTo>
                <a:lnTo>
                  <a:pt x="5793194" y="4241473"/>
                </a:lnTo>
                <a:lnTo>
                  <a:pt x="5961472" y="4241473"/>
                </a:lnTo>
                <a:lnTo>
                  <a:pt x="5961472" y="3892658"/>
                </a:lnTo>
                <a:cubicBezTo>
                  <a:pt x="5961472" y="3848824"/>
                  <a:pt x="5952186" y="3809448"/>
                  <a:pt x="5933612" y="3774529"/>
                </a:cubicBezTo>
                <a:cubicBezTo>
                  <a:pt x="5915038" y="3739610"/>
                  <a:pt x="5889592" y="3712121"/>
                  <a:pt x="5857274" y="3692062"/>
                </a:cubicBezTo>
                <a:cubicBezTo>
                  <a:pt x="5824956" y="3672002"/>
                  <a:pt x="5789108" y="3661972"/>
                  <a:pt x="5749732" y="3661972"/>
                </a:cubicBezTo>
                <a:cubicBezTo>
                  <a:pt x="5710355" y="3661972"/>
                  <a:pt x="5675622" y="3669773"/>
                  <a:pt x="5645532" y="3685375"/>
                </a:cubicBezTo>
                <a:cubicBezTo>
                  <a:pt x="5615443" y="3700977"/>
                  <a:pt x="5593340" y="3719179"/>
                  <a:pt x="5579224" y="3739982"/>
                </a:cubicBezTo>
                <a:lnTo>
                  <a:pt x="5573652" y="3739982"/>
                </a:lnTo>
                <a:cubicBezTo>
                  <a:pt x="5561765" y="3720665"/>
                  <a:pt x="5542262" y="3702835"/>
                  <a:pt x="5515145" y="3686490"/>
                </a:cubicBezTo>
                <a:cubicBezTo>
                  <a:pt x="5488027" y="3670145"/>
                  <a:pt x="5455894" y="3661972"/>
                  <a:pt x="5418747" y="3661972"/>
                </a:cubicBezTo>
                <a:close/>
                <a:moveTo>
                  <a:pt x="4715726" y="3661972"/>
                </a:moveTo>
                <a:cubicBezTo>
                  <a:pt x="4659262" y="3661972"/>
                  <a:pt x="4608370" y="3674788"/>
                  <a:pt x="4563050" y="3700420"/>
                </a:cubicBezTo>
                <a:cubicBezTo>
                  <a:pt x="4517730" y="3726052"/>
                  <a:pt x="4482254" y="3761342"/>
                  <a:pt x="4456622" y="3806290"/>
                </a:cubicBezTo>
                <a:cubicBezTo>
                  <a:pt x="4430990" y="3851239"/>
                  <a:pt x="4418175" y="3901574"/>
                  <a:pt x="4418175" y="3957295"/>
                </a:cubicBezTo>
                <a:cubicBezTo>
                  <a:pt x="4418175" y="4013016"/>
                  <a:pt x="4430990" y="4063351"/>
                  <a:pt x="4456622" y="4108300"/>
                </a:cubicBezTo>
                <a:cubicBezTo>
                  <a:pt x="4482254" y="4153248"/>
                  <a:pt x="4517730" y="4188538"/>
                  <a:pt x="4563050" y="4214170"/>
                </a:cubicBezTo>
                <a:cubicBezTo>
                  <a:pt x="4608370" y="4239802"/>
                  <a:pt x="4659262" y="4252618"/>
                  <a:pt x="4715726" y="4252618"/>
                </a:cubicBezTo>
                <a:cubicBezTo>
                  <a:pt x="4772190" y="4252618"/>
                  <a:pt x="4823082" y="4239802"/>
                  <a:pt x="4868402" y="4214170"/>
                </a:cubicBezTo>
                <a:cubicBezTo>
                  <a:pt x="4913722" y="4188538"/>
                  <a:pt x="4949198" y="4153248"/>
                  <a:pt x="4974830" y="4108300"/>
                </a:cubicBezTo>
                <a:cubicBezTo>
                  <a:pt x="5000462" y="4063351"/>
                  <a:pt x="5013278" y="4013016"/>
                  <a:pt x="5013278" y="3957295"/>
                </a:cubicBezTo>
                <a:cubicBezTo>
                  <a:pt x="5013278" y="3901574"/>
                  <a:pt x="5000462" y="3851239"/>
                  <a:pt x="4974830" y="3806290"/>
                </a:cubicBezTo>
                <a:cubicBezTo>
                  <a:pt x="4949198" y="3761342"/>
                  <a:pt x="4913722" y="3726052"/>
                  <a:pt x="4868402" y="3700420"/>
                </a:cubicBezTo>
                <a:cubicBezTo>
                  <a:pt x="4823082" y="3674788"/>
                  <a:pt x="4772190" y="3661972"/>
                  <a:pt x="4715726" y="3661972"/>
                </a:cubicBezTo>
                <a:close/>
                <a:moveTo>
                  <a:pt x="3039326" y="3661972"/>
                </a:moveTo>
                <a:cubicBezTo>
                  <a:pt x="2982862" y="3661972"/>
                  <a:pt x="2931970" y="3674788"/>
                  <a:pt x="2886650" y="3700420"/>
                </a:cubicBezTo>
                <a:cubicBezTo>
                  <a:pt x="2841330" y="3726052"/>
                  <a:pt x="2805854" y="3761342"/>
                  <a:pt x="2780222" y="3806290"/>
                </a:cubicBezTo>
                <a:cubicBezTo>
                  <a:pt x="2754591" y="3851239"/>
                  <a:pt x="2741775" y="3901574"/>
                  <a:pt x="2741775" y="3957295"/>
                </a:cubicBezTo>
                <a:cubicBezTo>
                  <a:pt x="2741775" y="4013016"/>
                  <a:pt x="2754591" y="4063351"/>
                  <a:pt x="2780222" y="4108300"/>
                </a:cubicBezTo>
                <a:cubicBezTo>
                  <a:pt x="2805854" y="4153248"/>
                  <a:pt x="2841330" y="4188538"/>
                  <a:pt x="2886650" y="4214170"/>
                </a:cubicBezTo>
                <a:cubicBezTo>
                  <a:pt x="2931970" y="4239802"/>
                  <a:pt x="2982862" y="4252618"/>
                  <a:pt x="3039326" y="4252618"/>
                </a:cubicBezTo>
                <a:cubicBezTo>
                  <a:pt x="3095790" y="4252618"/>
                  <a:pt x="3146682" y="4239802"/>
                  <a:pt x="3192003" y="4214170"/>
                </a:cubicBezTo>
                <a:cubicBezTo>
                  <a:pt x="3237322" y="4188538"/>
                  <a:pt x="3272798" y="4153248"/>
                  <a:pt x="3298430" y="4108300"/>
                </a:cubicBezTo>
                <a:cubicBezTo>
                  <a:pt x="3324062" y="4063351"/>
                  <a:pt x="3336878" y="4013016"/>
                  <a:pt x="3336878" y="3957295"/>
                </a:cubicBezTo>
                <a:cubicBezTo>
                  <a:pt x="3336878" y="3901574"/>
                  <a:pt x="3324062" y="3851239"/>
                  <a:pt x="3298430" y="3806290"/>
                </a:cubicBezTo>
                <a:cubicBezTo>
                  <a:pt x="3272798" y="3761342"/>
                  <a:pt x="3237322" y="3726052"/>
                  <a:pt x="3192003" y="3700420"/>
                </a:cubicBezTo>
                <a:cubicBezTo>
                  <a:pt x="3146682" y="3674788"/>
                  <a:pt x="3095790" y="3661972"/>
                  <a:pt x="3039326" y="3661972"/>
                </a:cubicBezTo>
                <a:close/>
                <a:moveTo>
                  <a:pt x="1926016" y="3661972"/>
                </a:moveTo>
                <a:cubicBezTo>
                  <a:pt x="1869552" y="3661972"/>
                  <a:pt x="1818660" y="3674788"/>
                  <a:pt x="1773340" y="3700420"/>
                </a:cubicBezTo>
                <a:cubicBezTo>
                  <a:pt x="1728020" y="3726052"/>
                  <a:pt x="1692358" y="3761342"/>
                  <a:pt x="1666355" y="3806290"/>
                </a:cubicBezTo>
                <a:cubicBezTo>
                  <a:pt x="1640352" y="3851239"/>
                  <a:pt x="1627350" y="3901574"/>
                  <a:pt x="1627350" y="3957295"/>
                </a:cubicBezTo>
                <a:cubicBezTo>
                  <a:pt x="1627350" y="4013016"/>
                  <a:pt x="1640352" y="4063351"/>
                  <a:pt x="1666355" y="4108300"/>
                </a:cubicBezTo>
                <a:cubicBezTo>
                  <a:pt x="1692358" y="4153248"/>
                  <a:pt x="1728020" y="4188538"/>
                  <a:pt x="1773340" y="4214170"/>
                </a:cubicBezTo>
                <a:cubicBezTo>
                  <a:pt x="1818660" y="4239802"/>
                  <a:pt x="1869552" y="4252618"/>
                  <a:pt x="1926016" y="4252618"/>
                </a:cubicBezTo>
                <a:cubicBezTo>
                  <a:pt x="1981737" y="4252618"/>
                  <a:pt x="2029472" y="4241102"/>
                  <a:pt x="2069220" y="4218070"/>
                </a:cubicBezTo>
                <a:cubicBezTo>
                  <a:pt x="2108968" y="4195039"/>
                  <a:pt x="2140357" y="4165692"/>
                  <a:pt x="2163388" y="4130031"/>
                </a:cubicBezTo>
                <a:cubicBezTo>
                  <a:pt x="2186420" y="4094369"/>
                  <a:pt x="2201279" y="4056850"/>
                  <a:pt x="2207966" y="4017474"/>
                </a:cubicBezTo>
                <a:lnTo>
                  <a:pt x="2037458" y="4017474"/>
                </a:lnTo>
                <a:cubicBezTo>
                  <a:pt x="2030772" y="4039762"/>
                  <a:pt x="2018513" y="4058708"/>
                  <a:pt x="2000682" y="4074310"/>
                </a:cubicBezTo>
                <a:cubicBezTo>
                  <a:pt x="1982852" y="4089912"/>
                  <a:pt x="1957963" y="4097713"/>
                  <a:pt x="1926016" y="4097713"/>
                </a:cubicBezTo>
                <a:cubicBezTo>
                  <a:pt x="1889611" y="4097713"/>
                  <a:pt x="1858965" y="4084525"/>
                  <a:pt x="1834076" y="4058150"/>
                </a:cubicBezTo>
                <a:cubicBezTo>
                  <a:pt x="1809187" y="4031776"/>
                  <a:pt x="1796742" y="3998157"/>
                  <a:pt x="1796742" y="3957295"/>
                </a:cubicBezTo>
                <a:cubicBezTo>
                  <a:pt x="1796742" y="3916433"/>
                  <a:pt x="1809187" y="3883000"/>
                  <a:pt x="1834076" y="3856997"/>
                </a:cubicBezTo>
                <a:cubicBezTo>
                  <a:pt x="1858965" y="3830993"/>
                  <a:pt x="1889611" y="3817992"/>
                  <a:pt x="1926016" y="3817992"/>
                </a:cubicBezTo>
                <a:cubicBezTo>
                  <a:pt x="1957963" y="3817992"/>
                  <a:pt x="1982852" y="3825607"/>
                  <a:pt x="2000682" y="3840837"/>
                </a:cubicBezTo>
                <a:cubicBezTo>
                  <a:pt x="2018513" y="3856068"/>
                  <a:pt x="2030772" y="3874085"/>
                  <a:pt x="2037458" y="3894887"/>
                </a:cubicBezTo>
                <a:lnTo>
                  <a:pt x="2207966" y="3894887"/>
                </a:lnTo>
                <a:cubicBezTo>
                  <a:pt x="2201279" y="3856254"/>
                  <a:pt x="2186420" y="3819292"/>
                  <a:pt x="2163388" y="3784002"/>
                </a:cubicBezTo>
                <a:cubicBezTo>
                  <a:pt x="2140357" y="3748712"/>
                  <a:pt x="2108782" y="3719551"/>
                  <a:pt x="2068662" y="3696519"/>
                </a:cubicBezTo>
                <a:cubicBezTo>
                  <a:pt x="2028543" y="3673488"/>
                  <a:pt x="1980994" y="3661972"/>
                  <a:pt x="1926016" y="3661972"/>
                </a:cubicBezTo>
                <a:close/>
                <a:moveTo>
                  <a:pt x="3451483" y="3461376"/>
                </a:moveTo>
                <a:lnTo>
                  <a:pt x="3451483" y="4241473"/>
                </a:lnTo>
                <a:lnTo>
                  <a:pt x="3596358" y="4241473"/>
                </a:lnTo>
                <a:lnTo>
                  <a:pt x="3607502" y="4185752"/>
                </a:lnTo>
                <a:lnTo>
                  <a:pt x="3613074" y="4185752"/>
                </a:lnTo>
                <a:cubicBezTo>
                  <a:pt x="3627933" y="4205069"/>
                  <a:pt x="3649293" y="4221042"/>
                  <a:pt x="3677154" y="4233672"/>
                </a:cubicBezTo>
                <a:cubicBezTo>
                  <a:pt x="3705014" y="4246302"/>
                  <a:pt x="3737890" y="4252618"/>
                  <a:pt x="3775780" y="4252618"/>
                </a:cubicBezTo>
                <a:cubicBezTo>
                  <a:pt x="3824072" y="4252618"/>
                  <a:pt x="3868278" y="4240173"/>
                  <a:pt x="3908397" y="4215284"/>
                </a:cubicBezTo>
                <a:cubicBezTo>
                  <a:pt x="3948516" y="4190396"/>
                  <a:pt x="3980463" y="4155477"/>
                  <a:pt x="4004238" y="4110528"/>
                </a:cubicBezTo>
                <a:cubicBezTo>
                  <a:pt x="4028012" y="4065580"/>
                  <a:pt x="4039899" y="4014502"/>
                  <a:pt x="4039899" y="3957295"/>
                </a:cubicBezTo>
                <a:cubicBezTo>
                  <a:pt x="4039899" y="3900088"/>
                  <a:pt x="4028012" y="3849010"/>
                  <a:pt x="4004238" y="3804062"/>
                </a:cubicBezTo>
                <a:cubicBezTo>
                  <a:pt x="3980463" y="3759113"/>
                  <a:pt x="3948516" y="3724194"/>
                  <a:pt x="3908397" y="3699305"/>
                </a:cubicBezTo>
                <a:cubicBezTo>
                  <a:pt x="3868278" y="3674417"/>
                  <a:pt x="3824072" y="3661972"/>
                  <a:pt x="3775780" y="3661972"/>
                </a:cubicBezTo>
                <a:cubicBezTo>
                  <a:pt x="3741604" y="3661972"/>
                  <a:pt x="3710958" y="3668287"/>
                  <a:pt x="3683840" y="3680918"/>
                </a:cubicBezTo>
                <a:cubicBezTo>
                  <a:pt x="3656722" y="3693548"/>
                  <a:pt x="3637220" y="3707292"/>
                  <a:pt x="3625333" y="3722151"/>
                </a:cubicBezTo>
                <a:lnTo>
                  <a:pt x="3619761" y="3722151"/>
                </a:lnTo>
                <a:lnTo>
                  <a:pt x="3619761" y="3461376"/>
                </a:lnTo>
                <a:close/>
                <a:moveTo>
                  <a:pt x="323330" y="3461376"/>
                </a:moveTo>
                <a:lnTo>
                  <a:pt x="323330" y="4241473"/>
                </a:lnTo>
                <a:lnTo>
                  <a:pt x="501638" y="4241473"/>
                </a:lnTo>
                <a:lnTo>
                  <a:pt x="501638" y="3762271"/>
                </a:lnTo>
                <a:lnTo>
                  <a:pt x="523926" y="3762271"/>
                </a:lnTo>
                <a:lnTo>
                  <a:pt x="679946" y="4241473"/>
                </a:lnTo>
                <a:lnTo>
                  <a:pt x="847110" y="4241473"/>
                </a:lnTo>
                <a:lnTo>
                  <a:pt x="1003129" y="3762271"/>
                </a:lnTo>
                <a:lnTo>
                  <a:pt x="1025418" y="3762271"/>
                </a:lnTo>
                <a:lnTo>
                  <a:pt x="1025418" y="4241473"/>
                </a:lnTo>
                <a:lnTo>
                  <a:pt x="1203726" y="4241473"/>
                </a:lnTo>
                <a:lnTo>
                  <a:pt x="1203726" y="3461376"/>
                </a:lnTo>
                <a:lnTo>
                  <a:pt x="930692" y="3461376"/>
                </a:lnTo>
                <a:lnTo>
                  <a:pt x="774672" y="3946151"/>
                </a:lnTo>
                <a:lnTo>
                  <a:pt x="752384" y="3946151"/>
                </a:lnTo>
                <a:lnTo>
                  <a:pt x="596364" y="3461376"/>
                </a:lnTo>
                <a:close/>
                <a:moveTo>
                  <a:pt x="4137892" y="3444659"/>
                </a:moveTo>
                <a:lnTo>
                  <a:pt x="4137892" y="3590649"/>
                </a:lnTo>
                <a:lnTo>
                  <a:pt x="4313972" y="3590649"/>
                </a:lnTo>
                <a:lnTo>
                  <a:pt x="4313972" y="3444659"/>
                </a:lnTo>
                <a:close/>
                <a:moveTo>
                  <a:pt x="1347067" y="3444659"/>
                </a:moveTo>
                <a:lnTo>
                  <a:pt x="1347067" y="3590649"/>
                </a:lnTo>
                <a:lnTo>
                  <a:pt x="1523147" y="3590649"/>
                </a:lnTo>
                <a:lnTo>
                  <a:pt x="1523147" y="3444659"/>
                </a:ln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3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3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8"/>
                  <a:pt x="1763036" y="2269978"/>
                </a:cubicBezTo>
                <a:cubicBezTo>
                  <a:pt x="1723208" y="2269978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3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3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4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1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4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4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4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5390612" y="1562842"/>
                </a:moveTo>
                <a:cubicBezTo>
                  <a:pt x="5329652" y="1562842"/>
                  <a:pt x="5275804" y="1574831"/>
                  <a:pt x="5229068" y="1598809"/>
                </a:cubicBezTo>
                <a:cubicBezTo>
                  <a:pt x="5182332" y="1622786"/>
                  <a:pt x="5146163" y="1655298"/>
                  <a:pt x="5120560" y="1696345"/>
                </a:cubicBezTo>
                <a:cubicBezTo>
                  <a:pt x="5094957" y="1737391"/>
                  <a:pt x="5082154" y="1782705"/>
                  <a:pt x="5082154" y="1832286"/>
                </a:cubicBezTo>
                <a:lnTo>
                  <a:pt x="5277227" y="1832286"/>
                </a:lnTo>
                <a:cubicBezTo>
                  <a:pt x="5277227" y="1807089"/>
                  <a:pt x="5286980" y="1786566"/>
                  <a:pt x="5306488" y="1770716"/>
                </a:cubicBezTo>
                <a:cubicBezTo>
                  <a:pt x="5325995" y="1754866"/>
                  <a:pt x="5352004" y="1746942"/>
                  <a:pt x="5384516" y="1746942"/>
                </a:cubicBezTo>
                <a:cubicBezTo>
                  <a:pt x="5416216" y="1746942"/>
                  <a:pt x="5441210" y="1754460"/>
                  <a:pt x="5459498" y="1769497"/>
                </a:cubicBezTo>
                <a:cubicBezTo>
                  <a:pt x="5477785" y="1784533"/>
                  <a:pt x="5486930" y="1802618"/>
                  <a:pt x="5486930" y="1823751"/>
                </a:cubicBezTo>
                <a:cubicBezTo>
                  <a:pt x="5486930" y="1848948"/>
                  <a:pt x="5477785" y="1869878"/>
                  <a:pt x="5459498" y="1886540"/>
                </a:cubicBezTo>
                <a:cubicBezTo>
                  <a:pt x="5441210" y="1903202"/>
                  <a:pt x="5414996" y="1911533"/>
                  <a:pt x="5380859" y="1911533"/>
                </a:cubicBezTo>
                <a:lnTo>
                  <a:pt x="5323557" y="1911533"/>
                </a:lnTo>
                <a:lnTo>
                  <a:pt x="5323557" y="2071249"/>
                </a:lnTo>
                <a:lnTo>
                  <a:pt x="5380859" y="2071249"/>
                </a:lnTo>
                <a:cubicBezTo>
                  <a:pt x="5418248" y="2071249"/>
                  <a:pt x="5447306" y="2080190"/>
                  <a:pt x="5468032" y="2098071"/>
                </a:cubicBezTo>
                <a:cubicBezTo>
                  <a:pt x="5488758" y="2115953"/>
                  <a:pt x="5499121" y="2139118"/>
                  <a:pt x="5499121" y="2167566"/>
                </a:cubicBezTo>
                <a:cubicBezTo>
                  <a:pt x="5499121" y="2192762"/>
                  <a:pt x="5489165" y="2213895"/>
                  <a:pt x="5469251" y="2230964"/>
                </a:cubicBezTo>
                <a:cubicBezTo>
                  <a:pt x="5449338" y="2248033"/>
                  <a:pt x="5421906" y="2256567"/>
                  <a:pt x="5386954" y="2256567"/>
                </a:cubicBezTo>
                <a:cubicBezTo>
                  <a:pt x="5350379" y="2256567"/>
                  <a:pt x="5320915" y="2246814"/>
                  <a:pt x="5298563" y="2227306"/>
                </a:cubicBezTo>
                <a:cubicBezTo>
                  <a:pt x="5276211" y="2207799"/>
                  <a:pt x="5265035" y="2184228"/>
                  <a:pt x="5265035" y="2156593"/>
                </a:cubicBezTo>
                <a:lnTo>
                  <a:pt x="5069963" y="2156593"/>
                </a:lnTo>
                <a:cubicBezTo>
                  <a:pt x="5069963" y="2211050"/>
                  <a:pt x="5082764" y="2259818"/>
                  <a:pt x="5108368" y="2302897"/>
                </a:cubicBezTo>
                <a:cubicBezTo>
                  <a:pt x="5133970" y="2345975"/>
                  <a:pt x="5170750" y="2379706"/>
                  <a:pt x="5218706" y="2404090"/>
                </a:cubicBezTo>
                <a:cubicBezTo>
                  <a:pt x="5266660" y="2428474"/>
                  <a:pt x="5322744" y="2440666"/>
                  <a:pt x="5386954" y="2440666"/>
                </a:cubicBezTo>
                <a:cubicBezTo>
                  <a:pt x="5447915" y="2440666"/>
                  <a:pt x="5501763" y="2429084"/>
                  <a:pt x="5548499" y="2405919"/>
                </a:cubicBezTo>
                <a:cubicBezTo>
                  <a:pt x="5595235" y="2382754"/>
                  <a:pt x="5631202" y="2351665"/>
                  <a:pt x="5656398" y="2312650"/>
                </a:cubicBezTo>
                <a:cubicBezTo>
                  <a:pt x="5681595" y="2273636"/>
                  <a:pt x="5694194" y="2231370"/>
                  <a:pt x="5694194" y="2185854"/>
                </a:cubicBezTo>
                <a:cubicBezTo>
                  <a:pt x="5694194" y="2137086"/>
                  <a:pt x="5681392" y="2095836"/>
                  <a:pt x="5655789" y="2062105"/>
                </a:cubicBezTo>
                <a:cubicBezTo>
                  <a:pt x="5630185" y="2028374"/>
                  <a:pt x="5601940" y="2006225"/>
                  <a:pt x="5571054" y="1995658"/>
                </a:cubicBezTo>
                <a:lnTo>
                  <a:pt x="5571054" y="1989562"/>
                </a:lnTo>
                <a:cubicBezTo>
                  <a:pt x="5599502" y="1978996"/>
                  <a:pt x="5625106" y="1958270"/>
                  <a:pt x="5647864" y="1927383"/>
                </a:cubicBezTo>
                <a:cubicBezTo>
                  <a:pt x="5670622" y="1896497"/>
                  <a:pt x="5682001" y="1859108"/>
                  <a:pt x="5682001" y="1815217"/>
                </a:cubicBezTo>
                <a:cubicBezTo>
                  <a:pt x="5682001" y="1768887"/>
                  <a:pt x="5669810" y="1726622"/>
                  <a:pt x="5645426" y="1688420"/>
                </a:cubicBezTo>
                <a:cubicBezTo>
                  <a:pt x="5621042" y="1650218"/>
                  <a:pt x="5586904" y="1619738"/>
                  <a:pt x="5543012" y="1596980"/>
                </a:cubicBezTo>
                <a:cubicBezTo>
                  <a:pt x="5499121" y="1574222"/>
                  <a:pt x="5448322" y="1562842"/>
                  <a:pt x="5390612" y="1562842"/>
                </a:cubicBez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ysClr val="windowText" lastClr="000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solidFill>
                <a:sysClr val="windowText" lastClr="000000"/>
              </a:solidFill>
              <a:latin typeface="TT Hoves Bold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36844-C196-1DB3-3401-A6AE664BB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1" y="1196283"/>
            <a:ext cx="7620000" cy="741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Preprocess OTU tables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Encode features using 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TabTransformer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or MLP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Output: Dense tabular embeddings for each sample</a:t>
            </a:r>
          </a:p>
        </p:txBody>
      </p:sp>
    </p:spTree>
    <p:extLst>
      <p:ext uri="{BB962C8B-B14F-4D97-AF65-F5344CB8AC3E}">
        <p14:creationId xmlns:p14="http://schemas.microsoft.com/office/powerpoint/2010/main" val="60661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4C5CE-CE5B-C53D-8882-28216113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9671FD-5338-EDBE-63C5-787D56CB28AB}"/>
              </a:ext>
            </a:extLst>
          </p:cNvPr>
          <p:cNvSpPr txBox="1"/>
          <p:nvPr/>
        </p:nvSpPr>
        <p:spPr>
          <a:xfrm>
            <a:off x="10955279" y="-171451"/>
            <a:ext cx="12742921" cy="10629900"/>
          </a:xfrm>
          <a:custGeom>
            <a:avLst/>
            <a:gdLst>
              <a:gd name="connsiteX0" fmla="*/ 4955253 w 12742921"/>
              <a:gd name="connsiteY0" fmla="*/ 6640290 h 10629900"/>
              <a:gd name="connsiteX1" fmla="*/ 5057781 w 12742921"/>
              <a:gd name="connsiteY1" fmla="*/ 6640290 h 10629900"/>
              <a:gd name="connsiteX2" fmla="*/ 5057781 w 12742921"/>
              <a:gd name="connsiteY2" fmla="*/ 6653663 h 10629900"/>
              <a:gd name="connsiteX3" fmla="*/ 5027691 w 12742921"/>
              <a:gd name="connsiteY3" fmla="*/ 6731673 h 10629900"/>
              <a:gd name="connsiteX4" fmla="*/ 4944109 w 12742921"/>
              <a:gd name="connsiteY4" fmla="*/ 6760648 h 10629900"/>
              <a:gd name="connsiteX5" fmla="*/ 4887831 w 12742921"/>
              <a:gd name="connsiteY5" fmla="*/ 6744489 h 10629900"/>
              <a:gd name="connsiteX6" fmla="*/ 4868329 w 12742921"/>
              <a:gd name="connsiteY6" fmla="*/ 6700469 h 10629900"/>
              <a:gd name="connsiteX7" fmla="*/ 4890059 w 12742921"/>
              <a:gd name="connsiteY7" fmla="*/ 6656449 h 10629900"/>
              <a:gd name="connsiteX8" fmla="*/ 4955253 w 12742921"/>
              <a:gd name="connsiteY8" fmla="*/ 6640290 h 10629900"/>
              <a:gd name="connsiteX9" fmla="*/ 1478629 w 12742921"/>
              <a:gd name="connsiteY9" fmla="*/ 6640290 h 10629900"/>
              <a:gd name="connsiteX10" fmla="*/ 1581156 w 12742921"/>
              <a:gd name="connsiteY10" fmla="*/ 6640290 h 10629900"/>
              <a:gd name="connsiteX11" fmla="*/ 1581156 w 12742921"/>
              <a:gd name="connsiteY11" fmla="*/ 6653663 h 10629900"/>
              <a:gd name="connsiteX12" fmla="*/ 1551067 w 12742921"/>
              <a:gd name="connsiteY12" fmla="*/ 6731673 h 10629900"/>
              <a:gd name="connsiteX13" fmla="*/ 1467485 w 12742921"/>
              <a:gd name="connsiteY13" fmla="*/ 6760648 h 10629900"/>
              <a:gd name="connsiteX14" fmla="*/ 1411206 w 12742921"/>
              <a:gd name="connsiteY14" fmla="*/ 6744489 h 10629900"/>
              <a:gd name="connsiteX15" fmla="*/ 1391704 w 12742921"/>
              <a:gd name="connsiteY15" fmla="*/ 6700469 h 10629900"/>
              <a:gd name="connsiteX16" fmla="*/ 1413435 w 12742921"/>
              <a:gd name="connsiteY16" fmla="*/ 6656449 h 10629900"/>
              <a:gd name="connsiteX17" fmla="*/ 1478629 w 12742921"/>
              <a:gd name="connsiteY17" fmla="*/ 6640290 h 10629900"/>
              <a:gd name="connsiteX18" fmla="*/ 6396661 w 12742921"/>
              <a:gd name="connsiteY18" fmla="*/ 6456410 h 10629900"/>
              <a:gd name="connsiteX19" fmla="*/ 6488603 w 12742921"/>
              <a:gd name="connsiteY19" fmla="*/ 6495414 h 10629900"/>
              <a:gd name="connsiteX20" fmla="*/ 6525935 w 12742921"/>
              <a:gd name="connsiteY20" fmla="*/ 6595713 h 10629900"/>
              <a:gd name="connsiteX21" fmla="*/ 6488603 w 12742921"/>
              <a:gd name="connsiteY21" fmla="*/ 6696011 h 10629900"/>
              <a:gd name="connsiteX22" fmla="*/ 6396661 w 12742921"/>
              <a:gd name="connsiteY22" fmla="*/ 6735016 h 10629900"/>
              <a:gd name="connsiteX23" fmla="*/ 6304721 w 12742921"/>
              <a:gd name="connsiteY23" fmla="*/ 6696011 h 10629900"/>
              <a:gd name="connsiteX24" fmla="*/ 6267389 w 12742921"/>
              <a:gd name="connsiteY24" fmla="*/ 6595713 h 10629900"/>
              <a:gd name="connsiteX25" fmla="*/ 6304721 w 12742921"/>
              <a:gd name="connsiteY25" fmla="*/ 6495414 h 10629900"/>
              <a:gd name="connsiteX26" fmla="*/ 6396661 w 12742921"/>
              <a:gd name="connsiteY26" fmla="*/ 6456410 h 10629900"/>
              <a:gd name="connsiteX27" fmla="*/ 5822171 w 12742921"/>
              <a:gd name="connsiteY27" fmla="*/ 6311534 h 10629900"/>
              <a:gd name="connsiteX28" fmla="*/ 5822171 w 12742921"/>
              <a:gd name="connsiteY28" fmla="*/ 6879891 h 10629900"/>
              <a:gd name="connsiteX29" fmla="*/ 5990449 w 12742921"/>
              <a:gd name="connsiteY29" fmla="*/ 6879891 h 10629900"/>
              <a:gd name="connsiteX30" fmla="*/ 5990449 w 12742921"/>
              <a:gd name="connsiteY30" fmla="*/ 6311534 h 10629900"/>
              <a:gd name="connsiteX31" fmla="*/ 3764771 w 12742921"/>
              <a:gd name="connsiteY31" fmla="*/ 6311534 h 10629900"/>
              <a:gd name="connsiteX32" fmla="*/ 3764771 w 12742921"/>
              <a:gd name="connsiteY32" fmla="*/ 6879891 h 10629900"/>
              <a:gd name="connsiteX33" fmla="*/ 3933050 w 12742921"/>
              <a:gd name="connsiteY33" fmla="*/ 6879891 h 10629900"/>
              <a:gd name="connsiteX34" fmla="*/ 3933050 w 12742921"/>
              <a:gd name="connsiteY34" fmla="*/ 6311534 h 10629900"/>
              <a:gd name="connsiteX35" fmla="*/ 3021821 w 12742921"/>
              <a:gd name="connsiteY35" fmla="*/ 6311534 h 10629900"/>
              <a:gd name="connsiteX36" fmla="*/ 3021821 w 12742921"/>
              <a:gd name="connsiteY36" fmla="*/ 6879891 h 10629900"/>
              <a:gd name="connsiteX37" fmla="*/ 3190099 w 12742921"/>
              <a:gd name="connsiteY37" fmla="*/ 6879891 h 10629900"/>
              <a:gd name="connsiteX38" fmla="*/ 3190099 w 12742921"/>
              <a:gd name="connsiteY38" fmla="*/ 6311534 h 10629900"/>
              <a:gd name="connsiteX39" fmla="*/ 7124201 w 12742921"/>
              <a:gd name="connsiteY39" fmla="*/ 6300390 h 10629900"/>
              <a:gd name="connsiteX40" fmla="*/ 7025573 w 12742921"/>
              <a:gd name="connsiteY40" fmla="*/ 6319335 h 10629900"/>
              <a:gd name="connsiteX41" fmla="*/ 6964837 w 12742921"/>
              <a:gd name="connsiteY41" fmla="*/ 6361683 h 10629900"/>
              <a:gd name="connsiteX42" fmla="*/ 6959265 w 12742921"/>
              <a:gd name="connsiteY42" fmla="*/ 6361683 h 10629900"/>
              <a:gd name="connsiteX43" fmla="*/ 6948121 w 12742921"/>
              <a:gd name="connsiteY43" fmla="*/ 6311534 h 10629900"/>
              <a:gd name="connsiteX44" fmla="*/ 6803247 w 12742921"/>
              <a:gd name="connsiteY44" fmla="*/ 6311534 h 10629900"/>
              <a:gd name="connsiteX45" fmla="*/ 6803247 w 12742921"/>
              <a:gd name="connsiteY45" fmla="*/ 6879891 h 10629900"/>
              <a:gd name="connsiteX46" fmla="*/ 6971525 w 12742921"/>
              <a:gd name="connsiteY46" fmla="*/ 6879891 h 10629900"/>
              <a:gd name="connsiteX47" fmla="*/ 6971525 w 12742921"/>
              <a:gd name="connsiteY47" fmla="*/ 6566738 h 10629900"/>
              <a:gd name="connsiteX48" fmla="*/ 6999943 w 12742921"/>
              <a:gd name="connsiteY48" fmla="*/ 6490400 h 10629900"/>
              <a:gd name="connsiteX49" fmla="*/ 7075165 w 12742921"/>
              <a:gd name="connsiteY49" fmla="*/ 6460867 h 10629900"/>
              <a:gd name="connsiteX50" fmla="*/ 7150389 w 12742921"/>
              <a:gd name="connsiteY50" fmla="*/ 6490400 h 10629900"/>
              <a:gd name="connsiteX51" fmla="*/ 7178809 w 12742921"/>
              <a:gd name="connsiteY51" fmla="*/ 6566738 h 10629900"/>
              <a:gd name="connsiteX52" fmla="*/ 7178809 w 12742921"/>
              <a:gd name="connsiteY52" fmla="*/ 6879891 h 10629900"/>
              <a:gd name="connsiteX53" fmla="*/ 7347085 w 12742921"/>
              <a:gd name="connsiteY53" fmla="*/ 6879891 h 10629900"/>
              <a:gd name="connsiteX54" fmla="*/ 7347085 w 12742921"/>
              <a:gd name="connsiteY54" fmla="*/ 6538877 h 10629900"/>
              <a:gd name="connsiteX55" fmla="*/ 7318669 w 12742921"/>
              <a:gd name="connsiteY55" fmla="*/ 6413504 h 10629900"/>
              <a:gd name="connsiteX56" fmla="*/ 7239543 w 12742921"/>
              <a:gd name="connsiteY56" fmla="*/ 6329923 h 10629900"/>
              <a:gd name="connsiteX57" fmla="*/ 7124201 w 12742921"/>
              <a:gd name="connsiteY57" fmla="*/ 6300390 h 10629900"/>
              <a:gd name="connsiteX58" fmla="*/ 6396661 w 12742921"/>
              <a:gd name="connsiteY58" fmla="*/ 6300390 h 10629900"/>
              <a:gd name="connsiteX59" fmla="*/ 6243985 w 12742921"/>
              <a:gd name="connsiteY59" fmla="*/ 6338838 h 10629900"/>
              <a:gd name="connsiteX60" fmla="*/ 6137557 w 12742921"/>
              <a:gd name="connsiteY60" fmla="*/ 6444708 h 10629900"/>
              <a:gd name="connsiteX61" fmla="*/ 6099111 w 12742921"/>
              <a:gd name="connsiteY61" fmla="*/ 6595713 h 10629900"/>
              <a:gd name="connsiteX62" fmla="*/ 6137557 w 12742921"/>
              <a:gd name="connsiteY62" fmla="*/ 6746717 h 10629900"/>
              <a:gd name="connsiteX63" fmla="*/ 6243985 w 12742921"/>
              <a:gd name="connsiteY63" fmla="*/ 6852588 h 10629900"/>
              <a:gd name="connsiteX64" fmla="*/ 6396661 w 12742921"/>
              <a:gd name="connsiteY64" fmla="*/ 6891035 h 10629900"/>
              <a:gd name="connsiteX65" fmla="*/ 6549337 w 12742921"/>
              <a:gd name="connsiteY65" fmla="*/ 6852588 h 10629900"/>
              <a:gd name="connsiteX66" fmla="*/ 6655765 w 12742921"/>
              <a:gd name="connsiteY66" fmla="*/ 6746717 h 10629900"/>
              <a:gd name="connsiteX67" fmla="*/ 6694213 w 12742921"/>
              <a:gd name="connsiteY67" fmla="*/ 6595713 h 10629900"/>
              <a:gd name="connsiteX68" fmla="*/ 6655765 w 12742921"/>
              <a:gd name="connsiteY68" fmla="*/ 6444708 h 10629900"/>
              <a:gd name="connsiteX69" fmla="*/ 6549337 w 12742921"/>
              <a:gd name="connsiteY69" fmla="*/ 6338838 h 10629900"/>
              <a:gd name="connsiteX70" fmla="*/ 6396661 w 12742921"/>
              <a:gd name="connsiteY70" fmla="*/ 6300390 h 10629900"/>
              <a:gd name="connsiteX71" fmla="*/ 4971970 w 12742921"/>
              <a:gd name="connsiteY71" fmla="*/ 6300390 h 10629900"/>
              <a:gd name="connsiteX72" fmla="*/ 4844369 w 12742921"/>
              <a:gd name="connsiteY72" fmla="*/ 6326579 h 10629900"/>
              <a:gd name="connsiteX73" fmla="*/ 4759672 w 12742921"/>
              <a:gd name="connsiteY73" fmla="*/ 6395116 h 10629900"/>
              <a:gd name="connsiteX74" fmla="*/ 4723453 w 12742921"/>
              <a:gd name="connsiteY74" fmla="*/ 6484270 h 10629900"/>
              <a:gd name="connsiteX75" fmla="*/ 4888388 w 12742921"/>
              <a:gd name="connsiteY75" fmla="*/ 6484270 h 10629900"/>
              <a:gd name="connsiteX76" fmla="*/ 4917363 w 12742921"/>
              <a:gd name="connsiteY76" fmla="*/ 6449166 h 10629900"/>
              <a:gd name="connsiteX77" fmla="*/ 4971970 w 12742921"/>
              <a:gd name="connsiteY77" fmla="*/ 6434121 h 10629900"/>
              <a:gd name="connsiteX78" fmla="*/ 5033820 w 12742921"/>
              <a:gd name="connsiteY78" fmla="*/ 6458081 h 10629900"/>
              <a:gd name="connsiteX79" fmla="*/ 5057781 w 12742921"/>
              <a:gd name="connsiteY79" fmla="*/ 6518817 h 10629900"/>
              <a:gd name="connsiteX80" fmla="*/ 5057781 w 12742921"/>
              <a:gd name="connsiteY80" fmla="*/ 6528847 h 10629900"/>
              <a:gd name="connsiteX81" fmla="*/ 4932965 w 12742921"/>
              <a:gd name="connsiteY81" fmla="*/ 6528847 h 10629900"/>
              <a:gd name="connsiteX82" fmla="*/ 4759115 w 12742921"/>
              <a:gd name="connsiteY82" fmla="*/ 6580111 h 10629900"/>
              <a:gd name="connsiteX83" fmla="*/ 4698936 w 12742921"/>
              <a:gd name="connsiteY83" fmla="*/ 6716071 h 10629900"/>
              <a:gd name="connsiteX84" fmla="*/ 4724011 w 12742921"/>
              <a:gd name="connsiteY84" fmla="*/ 6804667 h 10629900"/>
              <a:gd name="connsiteX85" fmla="*/ 4796448 w 12742921"/>
              <a:gd name="connsiteY85" fmla="*/ 6867632 h 10629900"/>
              <a:gd name="connsiteX86" fmla="*/ 4907333 w 12742921"/>
              <a:gd name="connsiteY86" fmla="*/ 6891035 h 10629900"/>
              <a:gd name="connsiteX87" fmla="*/ 5002616 w 12742921"/>
              <a:gd name="connsiteY87" fmla="*/ 6872647 h 10629900"/>
              <a:gd name="connsiteX88" fmla="*/ 5063353 w 12742921"/>
              <a:gd name="connsiteY88" fmla="*/ 6830857 h 10629900"/>
              <a:gd name="connsiteX89" fmla="*/ 5068925 w 12742921"/>
              <a:gd name="connsiteY89" fmla="*/ 6830857 h 10629900"/>
              <a:gd name="connsiteX90" fmla="*/ 5080069 w 12742921"/>
              <a:gd name="connsiteY90" fmla="*/ 6879891 h 10629900"/>
              <a:gd name="connsiteX91" fmla="*/ 5226059 w 12742921"/>
              <a:gd name="connsiteY91" fmla="*/ 6879891 h 10629900"/>
              <a:gd name="connsiteX92" fmla="*/ 5226059 w 12742921"/>
              <a:gd name="connsiteY92" fmla="*/ 6518817 h 10629900"/>
              <a:gd name="connsiteX93" fmla="*/ 5194855 w 12742921"/>
              <a:gd name="connsiteY93" fmla="*/ 6407932 h 10629900"/>
              <a:gd name="connsiteX94" fmla="*/ 5106258 w 12742921"/>
              <a:gd name="connsiteY94" fmla="*/ 6329365 h 10629900"/>
              <a:gd name="connsiteX95" fmla="*/ 4971970 w 12742921"/>
              <a:gd name="connsiteY95" fmla="*/ 6300390 h 10629900"/>
              <a:gd name="connsiteX96" fmla="*/ 4340377 w 12742921"/>
              <a:gd name="connsiteY96" fmla="*/ 6300390 h 10629900"/>
              <a:gd name="connsiteX97" fmla="*/ 4187701 w 12742921"/>
              <a:gd name="connsiteY97" fmla="*/ 6338838 h 10629900"/>
              <a:gd name="connsiteX98" fmla="*/ 4080715 w 12742921"/>
              <a:gd name="connsiteY98" fmla="*/ 6444708 h 10629900"/>
              <a:gd name="connsiteX99" fmla="*/ 4041711 w 12742921"/>
              <a:gd name="connsiteY99" fmla="*/ 6595713 h 10629900"/>
              <a:gd name="connsiteX100" fmla="*/ 4080715 w 12742921"/>
              <a:gd name="connsiteY100" fmla="*/ 6746717 h 10629900"/>
              <a:gd name="connsiteX101" fmla="*/ 4187701 w 12742921"/>
              <a:gd name="connsiteY101" fmla="*/ 6852588 h 10629900"/>
              <a:gd name="connsiteX102" fmla="*/ 4340377 w 12742921"/>
              <a:gd name="connsiteY102" fmla="*/ 6891035 h 10629900"/>
              <a:gd name="connsiteX103" fmla="*/ 4483580 w 12742921"/>
              <a:gd name="connsiteY103" fmla="*/ 6856488 h 10629900"/>
              <a:gd name="connsiteX104" fmla="*/ 4577749 w 12742921"/>
              <a:gd name="connsiteY104" fmla="*/ 6768449 h 10629900"/>
              <a:gd name="connsiteX105" fmla="*/ 4622327 w 12742921"/>
              <a:gd name="connsiteY105" fmla="*/ 6655892 h 10629900"/>
              <a:gd name="connsiteX106" fmla="*/ 4451819 w 12742921"/>
              <a:gd name="connsiteY106" fmla="*/ 6655892 h 10629900"/>
              <a:gd name="connsiteX107" fmla="*/ 4415043 w 12742921"/>
              <a:gd name="connsiteY107" fmla="*/ 6712727 h 10629900"/>
              <a:gd name="connsiteX108" fmla="*/ 4340377 w 12742921"/>
              <a:gd name="connsiteY108" fmla="*/ 6736130 h 10629900"/>
              <a:gd name="connsiteX109" fmla="*/ 4248437 w 12742921"/>
              <a:gd name="connsiteY109" fmla="*/ 6696568 h 10629900"/>
              <a:gd name="connsiteX110" fmla="*/ 4211103 w 12742921"/>
              <a:gd name="connsiteY110" fmla="*/ 6595713 h 10629900"/>
              <a:gd name="connsiteX111" fmla="*/ 4248437 w 12742921"/>
              <a:gd name="connsiteY111" fmla="*/ 6495414 h 10629900"/>
              <a:gd name="connsiteX112" fmla="*/ 4340377 w 12742921"/>
              <a:gd name="connsiteY112" fmla="*/ 6456410 h 10629900"/>
              <a:gd name="connsiteX113" fmla="*/ 4415043 w 12742921"/>
              <a:gd name="connsiteY113" fmla="*/ 6479255 h 10629900"/>
              <a:gd name="connsiteX114" fmla="*/ 4451819 w 12742921"/>
              <a:gd name="connsiteY114" fmla="*/ 6533305 h 10629900"/>
              <a:gd name="connsiteX115" fmla="*/ 4622327 w 12742921"/>
              <a:gd name="connsiteY115" fmla="*/ 6533305 h 10629900"/>
              <a:gd name="connsiteX116" fmla="*/ 4577749 w 12742921"/>
              <a:gd name="connsiteY116" fmla="*/ 6422420 h 10629900"/>
              <a:gd name="connsiteX117" fmla="*/ 4483023 w 12742921"/>
              <a:gd name="connsiteY117" fmla="*/ 6334937 h 10629900"/>
              <a:gd name="connsiteX118" fmla="*/ 4340377 w 12742921"/>
              <a:gd name="connsiteY118" fmla="*/ 6300390 h 10629900"/>
              <a:gd name="connsiteX119" fmla="*/ 2664291 w 12742921"/>
              <a:gd name="connsiteY119" fmla="*/ 6300390 h 10629900"/>
              <a:gd name="connsiteX120" fmla="*/ 2528331 w 12742921"/>
              <a:gd name="connsiteY120" fmla="*/ 6324907 h 10629900"/>
              <a:gd name="connsiteX121" fmla="*/ 2442521 w 12742921"/>
              <a:gd name="connsiteY121" fmla="*/ 6390659 h 10629900"/>
              <a:gd name="connsiteX122" fmla="*/ 2413545 w 12742921"/>
              <a:gd name="connsiteY122" fmla="*/ 6480927 h 10629900"/>
              <a:gd name="connsiteX123" fmla="*/ 2608570 w 12742921"/>
              <a:gd name="connsiteY123" fmla="*/ 6650320 h 10629900"/>
              <a:gd name="connsiteX124" fmla="*/ 2693266 w 12742921"/>
              <a:gd name="connsiteY124" fmla="*/ 6663693 h 10629900"/>
              <a:gd name="connsiteX125" fmla="*/ 2744530 w 12742921"/>
              <a:gd name="connsiteY125" fmla="*/ 6681523 h 10629900"/>
              <a:gd name="connsiteX126" fmla="*/ 2759017 w 12742921"/>
              <a:gd name="connsiteY126" fmla="*/ 6714956 h 10629900"/>
              <a:gd name="connsiteX127" fmla="*/ 2737286 w 12742921"/>
              <a:gd name="connsiteY127" fmla="*/ 6748946 h 10629900"/>
              <a:gd name="connsiteX128" fmla="*/ 2669863 w 12742921"/>
              <a:gd name="connsiteY128" fmla="*/ 6762877 h 10629900"/>
              <a:gd name="connsiteX129" fmla="*/ 2599097 w 12742921"/>
              <a:gd name="connsiteY129" fmla="*/ 6744489 h 10629900"/>
              <a:gd name="connsiteX130" fmla="*/ 2575137 w 12742921"/>
              <a:gd name="connsiteY130" fmla="*/ 6702697 h 10629900"/>
              <a:gd name="connsiteX131" fmla="*/ 2411317 w 12742921"/>
              <a:gd name="connsiteY131" fmla="*/ 6702697 h 10629900"/>
              <a:gd name="connsiteX132" fmla="*/ 2436391 w 12742921"/>
              <a:gd name="connsiteY132" fmla="*/ 6784051 h 10629900"/>
              <a:gd name="connsiteX133" fmla="*/ 2519416 w 12742921"/>
              <a:gd name="connsiteY133" fmla="*/ 6859274 h 10629900"/>
              <a:gd name="connsiteX134" fmla="*/ 2669863 w 12742921"/>
              <a:gd name="connsiteY134" fmla="*/ 6891035 h 10629900"/>
              <a:gd name="connsiteX135" fmla="*/ 2810838 w 12742921"/>
              <a:gd name="connsiteY135" fmla="*/ 6867075 h 10629900"/>
              <a:gd name="connsiteX136" fmla="*/ 2896649 w 12742921"/>
              <a:gd name="connsiteY136" fmla="*/ 6802438 h 10629900"/>
              <a:gd name="connsiteX137" fmla="*/ 2925067 w 12742921"/>
              <a:gd name="connsiteY137" fmla="*/ 6712727 h 10629900"/>
              <a:gd name="connsiteX138" fmla="*/ 2734500 w 12742921"/>
              <a:gd name="connsiteY138" fmla="*/ 6534419 h 10629900"/>
              <a:gd name="connsiteX139" fmla="*/ 2645346 w 12742921"/>
              <a:gd name="connsiteY139" fmla="*/ 6521046 h 10629900"/>
              <a:gd name="connsiteX140" fmla="*/ 2580709 w 12742921"/>
              <a:gd name="connsiteY140" fmla="*/ 6478698 h 10629900"/>
              <a:gd name="connsiteX141" fmla="*/ 2602440 w 12742921"/>
              <a:gd name="connsiteY141" fmla="*/ 6443594 h 10629900"/>
              <a:gd name="connsiteX142" fmla="*/ 2664291 w 12742921"/>
              <a:gd name="connsiteY142" fmla="*/ 6428549 h 10629900"/>
              <a:gd name="connsiteX143" fmla="*/ 2729485 w 12742921"/>
              <a:gd name="connsiteY143" fmla="*/ 6445266 h 10629900"/>
              <a:gd name="connsiteX144" fmla="*/ 2753445 w 12742921"/>
              <a:gd name="connsiteY144" fmla="*/ 6484270 h 10629900"/>
              <a:gd name="connsiteX145" fmla="*/ 2916151 w 12742921"/>
              <a:gd name="connsiteY145" fmla="*/ 6484270 h 10629900"/>
              <a:gd name="connsiteX146" fmla="*/ 2887176 w 12742921"/>
              <a:gd name="connsiteY146" fmla="*/ 6400131 h 10629900"/>
              <a:gd name="connsiteX147" fmla="*/ 2801365 w 12742921"/>
              <a:gd name="connsiteY147" fmla="*/ 6328808 h 10629900"/>
              <a:gd name="connsiteX148" fmla="*/ 2664291 w 12742921"/>
              <a:gd name="connsiteY148" fmla="*/ 6300390 h 10629900"/>
              <a:gd name="connsiteX149" fmla="*/ 2092791 w 12742921"/>
              <a:gd name="connsiteY149" fmla="*/ 6300390 h 10629900"/>
              <a:gd name="connsiteX150" fmla="*/ 1956831 w 12742921"/>
              <a:gd name="connsiteY150" fmla="*/ 6324907 h 10629900"/>
              <a:gd name="connsiteX151" fmla="*/ 1871021 w 12742921"/>
              <a:gd name="connsiteY151" fmla="*/ 6390659 h 10629900"/>
              <a:gd name="connsiteX152" fmla="*/ 1842046 w 12742921"/>
              <a:gd name="connsiteY152" fmla="*/ 6480927 h 10629900"/>
              <a:gd name="connsiteX153" fmla="*/ 2037070 w 12742921"/>
              <a:gd name="connsiteY153" fmla="*/ 6650320 h 10629900"/>
              <a:gd name="connsiteX154" fmla="*/ 2121766 w 12742921"/>
              <a:gd name="connsiteY154" fmla="*/ 6663693 h 10629900"/>
              <a:gd name="connsiteX155" fmla="*/ 2173030 w 12742921"/>
              <a:gd name="connsiteY155" fmla="*/ 6681523 h 10629900"/>
              <a:gd name="connsiteX156" fmla="*/ 2187517 w 12742921"/>
              <a:gd name="connsiteY156" fmla="*/ 6714956 h 10629900"/>
              <a:gd name="connsiteX157" fmla="*/ 2165786 w 12742921"/>
              <a:gd name="connsiteY157" fmla="*/ 6748946 h 10629900"/>
              <a:gd name="connsiteX158" fmla="*/ 2098363 w 12742921"/>
              <a:gd name="connsiteY158" fmla="*/ 6762877 h 10629900"/>
              <a:gd name="connsiteX159" fmla="*/ 2027597 w 12742921"/>
              <a:gd name="connsiteY159" fmla="*/ 6744489 h 10629900"/>
              <a:gd name="connsiteX160" fmla="*/ 2003637 w 12742921"/>
              <a:gd name="connsiteY160" fmla="*/ 6702697 h 10629900"/>
              <a:gd name="connsiteX161" fmla="*/ 1839817 w 12742921"/>
              <a:gd name="connsiteY161" fmla="*/ 6702697 h 10629900"/>
              <a:gd name="connsiteX162" fmla="*/ 1864891 w 12742921"/>
              <a:gd name="connsiteY162" fmla="*/ 6784051 h 10629900"/>
              <a:gd name="connsiteX163" fmla="*/ 1947916 w 12742921"/>
              <a:gd name="connsiteY163" fmla="*/ 6859274 h 10629900"/>
              <a:gd name="connsiteX164" fmla="*/ 2098363 w 12742921"/>
              <a:gd name="connsiteY164" fmla="*/ 6891035 h 10629900"/>
              <a:gd name="connsiteX165" fmla="*/ 2239338 w 12742921"/>
              <a:gd name="connsiteY165" fmla="*/ 6867075 h 10629900"/>
              <a:gd name="connsiteX166" fmla="*/ 2325149 w 12742921"/>
              <a:gd name="connsiteY166" fmla="*/ 6802438 h 10629900"/>
              <a:gd name="connsiteX167" fmla="*/ 2353567 w 12742921"/>
              <a:gd name="connsiteY167" fmla="*/ 6712727 h 10629900"/>
              <a:gd name="connsiteX168" fmla="*/ 2163000 w 12742921"/>
              <a:gd name="connsiteY168" fmla="*/ 6534419 h 10629900"/>
              <a:gd name="connsiteX169" fmla="*/ 2073846 w 12742921"/>
              <a:gd name="connsiteY169" fmla="*/ 6521046 h 10629900"/>
              <a:gd name="connsiteX170" fmla="*/ 2009209 w 12742921"/>
              <a:gd name="connsiteY170" fmla="*/ 6478698 h 10629900"/>
              <a:gd name="connsiteX171" fmla="*/ 2030941 w 12742921"/>
              <a:gd name="connsiteY171" fmla="*/ 6443594 h 10629900"/>
              <a:gd name="connsiteX172" fmla="*/ 2092791 w 12742921"/>
              <a:gd name="connsiteY172" fmla="*/ 6428549 h 10629900"/>
              <a:gd name="connsiteX173" fmla="*/ 2157985 w 12742921"/>
              <a:gd name="connsiteY173" fmla="*/ 6445266 h 10629900"/>
              <a:gd name="connsiteX174" fmla="*/ 2181945 w 12742921"/>
              <a:gd name="connsiteY174" fmla="*/ 6484270 h 10629900"/>
              <a:gd name="connsiteX175" fmla="*/ 2344651 w 12742921"/>
              <a:gd name="connsiteY175" fmla="*/ 6484270 h 10629900"/>
              <a:gd name="connsiteX176" fmla="*/ 2315676 w 12742921"/>
              <a:gd name="connsiteY176" fmla="*/ 6400131 h 10629900"/>
              <a:gd name="connsiteX177" fmla="*/ 2229865 w 12742921"/>
              <a:gd name="connsiteY177" fmla="*/ 6328808 h 10629900"/>
              <a:gd name="connsiteX178" fmla="*/ 2092791 w 12742921"/>
              <a:gd name="connsiteY178" fmla="*/ 6300390 h 10629900"/>
              <a:gd name="connsiteX179" fmla="*/ 1495345 w 12742921"/>
              <a:gd name="connsiteY179" fmla="*/ 6300390 h 10629900"/>
              <a:gd name="connsiteX180" fmla="*/ 1367743 w 12742921"/>
              <a:gd name="connsiteY180" fmla="*/ 6326579 h 10629900"/>
              <a:gd name="connsiteX181" fmla="*/ 1283047 w 12742921"/>
              <a:gd name="connsiteY181" fmla="*/ 6395116 h 10629900"/>
              <a:gd name="connsiteX182" fmla="*/ 1246828 w 12742921"/>
              <a:gd name="connsiteY182" fmla="*/ 6484270 h 10629900"/>
              <a:gd name="connsiteX183" fmla="*/ 1411763 w 12742921"/>
              <a:gd name="connsiteY183" fmla="*/ 6484270 h 10629900"/>
              <a:gd name="connsiteX184" fmla="*/ 1440738 w 12742921"/>
              <a:gd name="connsiteY184" fmla="*/ 6449166 h 10629900"/>
              <a:gd name="connsiteX185" fmla="*/ 1495345 w 12742921"/>
              <a:gd name="connsiteY185" fmla="*/ 6434121 h 10629900"/>
              <a:gd name="connsiteX186" fmla="*/ 1557196 w 12742921"/>
              <a:gd name="connsiteY186" fmla="*/ 6458081 h 10629900"/>
              <a:gd name="connsiteX187" fmla="*/ 1581156 w 12742921"/>
              <a:gd name="connsiteY187" fmla="*/ 6518817 h 10629900"/>
              <a:gd name="connsiteX188" fmla="*/ 1581156 w 12742921"/>
              <a:gd name="connsiteY188" fmla="*/ 6528847 h 10629900"/>
              <a:gd name="connsiteX189" fmla="*/ 1456340 w 12742921"/>
              <a:gd name="connsiteY189" fmla="*/ 6528847 h 10629900"/>
              <a:gd name="connsiteX190" fmla="*/ 1282490 w 12742921"/>
              <a:gd name="connsiteY190" fmla="*/ 6580111 h 10629900"/>
              <a:gd name="connsiteX191" fmla="*/ 1222311 w 12742921"/>
              <a:gd name="connsiteY191" fmla="*/ 6716071 h 10629900"/>
              <a:gd name="connsiteX192" fmla="*/ 1247386 w 12742921"/>
              <a:gd name="connsiteY192" fmla="*/ 6804667 h 10629900"/>
              <a:gd name="connsiteX193" fmla="*/ 1319823 w 12742921"/>
              <a:gd name="connsiteY193" fmla="*/ 6867632 h 10629900"/>
              <a:gd name="connsiteX194" fmla="*/ 1430709 w 12742921"/>
              <a:gd name="connsiteY194" fmla="*/ 6891035 h 10629900"/>
              <a:gd name="connsiteX195" fmla="*/ 1525992 w 12742921"/>
              <a:gd name="connsiteY195" fmla="*/ 6872647 h 10629900"/>
              <a:gd name="connsiteX196" fmla="*/ 1586728 w 12742921"/>
              <a:gd name="connsiteY196" fmla="*/ 6830857 h 10629900"/>
              <a:gd name="connsiteX197" fmla="*/ 1592300 w 12742921"/>
              <a:gd name="connsiteY197" fmla="*/ 6830857 h 10629900"/>
              <a:gd name="connsiteX198" fmla="*/ 1603444 w 12742921"/>
              <a:gd name="connsiteY198" fmla="*/ 6879891 h 10629900"/>
              <a:gd name="connsiteX199" fmla="*/ 1749434 w 12742921"/>
              <a:gd name="connsiteY199" fmla="*/ 6879891 h 10629900"/>
              <a:gd name="connsiteX200" fmla="*/ 1749434 w 12742921"/>
              <a:gd name="connsiteY200" fmla="*/ 6518817 h 10629900"/>
              <a:gd name="connsiteX201" fmla="*/ 1718230 w 12742921"/>
              <a:gd name="connsiteY201" fmla="*/ 6407932 h 10629900"/>
              <a:gd name="connsiteX202" fmla="*/ 1629633 w 12742921"/>
              <a:gd name="connsiteY202" fmla="*/ 6329365 h 10629900"/>
              <a:gd name="connsiteX203" fmla="*/ 1495345 w 12742921"/>
              <a:gd name="connsiteY203" fmla="*/ 6300390 h 10629900"/>
              <a:gd name="connsiteX204" fmla="*/ 5405595 w 12742921"/>
              <a:gd name="connsiteY204" fmla="*/ 6135455 h 10629900"/>
              <a:gd name="connsiteX205" fmla="*/ 5405595 w 12742921"/>
              <a:gd name="connsiteY205" fmla="*/ 6311534 h 10629900"/>
              <a:gd name="connsiteX206" fmla="*/ 5316441 w 12742921"/>
              <a:gd name="connsiteY206" fmla="*/ 6311534 h 10629900"/>
              <a:gd name="connsiteX207" fmla="*/ 5316441 w 12742921"/>
              <a:gd name="connsiteY207" fmla="*/ 6470897 h 10629900"/>
              <a:gd name="connsiteX208" fmla="*/ 5405595 w 12742921"/>
              <a:gd name="connsiteY208" fmla="*/ 6470897 h 10629900"/>
              <a:gd name="connsiteX209" fmla="*/ 5405595 w 12742921"/>
              <a:gd name="connsiteY209" fmla="*/ 6724986 h 10629900"/>
              <a:gd name="connsiteX210" fmla="*/ 5447943 w 12742921"/>
              <a:gd name="connsiteY210" fmla="*/ 6839772 h 10629900"/>
              <a:gd name="connsiteX211" fmla="*/ 5571645 w 12742921"/>
              <a:gd name="connsiteY211" fmla="*/ 6879891 h 10629900"/>
              <a:gd name="connsiteX212" fmla="*/ 5702033 w 12742921"/>
              <a:gd name="connsiteY212" fmla="*/ 6879891 h 10629900"/>
              <a:gd name="connsiteX213" fmla="*/ 5702033 w 12742921"/>
              <a:gd name="connsiteY213" fmla="*/ 6728329 h 10629900"/>
              <a:gd name="connsiteX214" fmla="*/ 5612879 w 12742921"/>
              <a:gd name="connsiteY214" fmla="*/ 6728329 h 10629900"/>
              <a:gd name="connsiteX215" fmla="*/ 5582789 w 12742921"/>
              <a:gd name="connsiteY215" fmla="*/ 6719414 h 10629900"/>
              <a:gd name="connsiteX216" fmla="*/ 5573873 w 12742921"/>
              <a:gd name="connsiteY216" fmla="*/ 6689324 h 10629900"/>
              <a:gd name="connsiteX217" fmla="*/ 5573873 w 12742921"/>
              <a:gd name="connsiteY217" fmla="*/ 6470897 h 10629900"/>
              <a:gd name="connsiteX218" fmla="*/ 5702033 w 12742921"/>
              <a:gd name="connsiteY218" fmla="*/ 6470897 h 10629900"/>
              <a:gd name="connsiteX219" fmla="*/ 5702033 w 12742921"/>
              <a:gd name="connsiteY219" fmla="*/ 6311534 h 10629900"/>
              <a:gd name="connsiteX220" fmla="*/ 5573873 w 12742921"/>
              <a:gd name="connsiteY220" fmla="*/ 6311534 h 10629900"/>
              <a:gd name="connsiteX221" fmla="*/ 5573873 w 12742921"/>
              <a:gd name="connsiteY221" fmla="*/ 6135455 h 10629900"/>
              <a:gd name="connsiteX222" fmla="*/ 941419 w 12742921"/>
              <a:gd name="connsiteY222" fmla="*/ 6099794 h 10629900"/>
              <a:gd name="connsiteX223" fmla="*/ 941419 w 12742921"/>
              <a:gd name="connsiteY223" fmla="*/ 6879891 h 10629900"/>
              <a:gd name="connsiteX224" fmla="*/ 1109697 w 12742921"/>
              <a:gd name="connsiteY224" fmla="*/ 6879891 h 10629900"/>
              <a:gd name="connsiteX225" fmla="*/ 1109697 w 12742921"/>
              <a:gd name="connsiteY225" fmla="*/ 6099794 h 10629900"/>
              <a:gd name="connsiteX226" fmla="*/ 482838 w 12742921"/>
              <a:gd name="connsiteY226" fmla="*/ 6088649 h 10629900"/>
              <a:gd name="connsiteX227" fmla="*/ 291156 w 12742921"/>
              <a:gd name="connsiteY227" fmla="*/ 6140470 h 10629900"/>
              <a:gd name="connsiteX228" fmla="*/ 154082 w 12742921"/>
              <a:gd name="connsiteY228" fmla="*/ 6283674 h 10629900"/>
              <a:gd name="connsiteX229" fmla="*/ 103933 w 12742921"/>
              <a:gd name="connsiteY229" fmla="*/ 6489842 h 10629900"/>
              <a:gd name="connsiteX230" fmla="*/ 154082 w 12742921"/>
              <a:gd name="connsiteY230" fmla="*/ 6696011 h 10629900"/>
              <a:gd name="connsiteX231" fmla="*/ 291156 w 12742921"/>
              <a:gd name="connsiteY231" fmla="*/ 6839215 h 10629900"/>
              <a:gd name="connsiteX232" fmla="*/ 482838 w 12742921"/>
              <a:gd name="connsiteY232" fmla="*/ 6891035 h 10629900"/>
              <a:gd name="connsiteX233" fmla="*/ 664489 w 12742921"/>
              <a:gd name="connsiteY233" fmla="*/ 6844230 h 10629900"/>
              <a:gd name="connsiteX234" fmla="*/ 784847 w 12742921"/>
              <a:gd name="connsiteY234" fmla="*/ 6727215 h 10629900"/>
              <a:gd name="connsiteX235" fmla="*/ 839454 w 12742921"/>
              <a:gd name="connsiteY235" fmla="*/ 6584569 h 10629900"/>
              <a:gd name="connsiteX236" fmla="*/ 661146 w 12742921"/>
              <a:gd name="connsiteY236" fmla="*/ 6584569 h 10629900"/>
              <a:gd name="connsiteX237" fmla="*/ 604310 w 12742921"/>
              <a:gd name="connsiteY237" fmla="*/ 6677066 h 10629900"/>
              <a:gd name="connsiteX238" fmla="*/ 482838 w 12742921"/>
              <a:gd name="connsiteY238" fmla="*/ 6718299 h 10629900"/>
              <a:gd name="connsiteX239" fmla="*/ 381425 w 12742921"/>
              <a:gd name="connsiteY239" fmla="*/ 6689882 h 10629900"/>
              <a:gd name="connsiteX240" fmla="*/ 308987 w 12742921"/>
              <a:gd name="connsiteY240" fmla="*/ 6609643 h 10629900"/>
              <a:gd name="connsiteX241" fmla="*/ 282241 w 12742921"/>
              <a:gd name="connsiteY241" fmla="*/ 6489842 h 10629900"/>
              <a:gd name="connsiteX242" fmla="*/ 308987 w 12742921"/>
              <a:gd name="connsiteY242" fmla="*/ 6370042 h 10629900"/>
              <a:gd name="connsiteX243" fmla="*/ 381425 w 12742921"/>
              <a:gd name="connsiteY243" fmla="*/ 6289803 h 10629900"/>
              <a:gd name="connsiteX244" fmla="*/ 482838 w 12742921"/>
              <a:gd name="connsiteY244" fmla="*/ 6261385 h 10629900"/>
              <a:gd name="connsiteX245" fmla="*/ 601524 w 12742921"/>
              <a:gd name="connsiteY245" fmla="*/ 6300947 h 10629900"/>
              <a:gd name="connsiteX246" fmla="*/ 661146 w 12742921"/>
              <a:gd name="connsiteY246" fmla="*/ 6389544 h 10629900"/>
              <a:gd name="connsiteX247" fmla="*/ 839454 w 12742921"/>
              <a:gd name="connsiteY247" fmla="*/ 6389544 h 10629900"/>
              <a:gd name="connsiteX248" fmla="*/ 782061 w 12742921"/>
              <a:gd name="connsiteY248" fmla="*/ 6249127 h 10629900"/>
              <a:gd name="connsiteX249" fmla="*/ 661703 w 12742921"/>
              <a:gd name="connsiteY249" fmla="*/ 6134341 h 10629900"/>
              <a:gd name="connsiteX250" fmla="*/ 482838 w 12742921"/>
              <a:gd name="connsiteY250" fmla="*/ 6088649 h 10629900"/>
              <a:gd name="connsiteX251" fmla="*/ 5818828 w 12742921"/>
              <a:gd name="connsiteY251" fmla="*/ 6083077 h 10629900"/>
              <a:gd name="connsiteX252" fmla="*/ 5818828 w 12742921"/>
              <a:gd name="connsiteY252" fmla="*/ 6229067 h 10629900"/>
              <a:gd name="connsiteX253" fmla="*/ 5994907 w 12742921"/>
              <a:gd name="connsiteY253" fmla="*/ 6229067 h 10629900"/>
              <a:gd name="connsiteX254" fmla="*/ 5994907 w 12742921"/>
              <a:gd name="connsiteY254" fmla="*/ 6083077 h 10629900"/>
              <a:gd name="connsiteX255" fmla="*/ 3761428 w 12742921"/>
              <a:gd name="connsiteY255" fmla="*/ 6083077 h 10629900"/>
              <a:gd name="connsiteX256" fmla="*/ 3761428 w 12742921"/>
              <a:gd name="connsiteY256" fmla="*/ 6229067 h 10629900"/>
              <a:gd name="connsiteX257" fmla="*/ 3937507 w 12742921"/>
              <a:gd name="connsiteY257" fmla="*/ 6229067 h 10629900"/>
              <a:gd name="connsiteX258" fmla="*/ 3937507 w 12742921"/>
              <a:gd name="connsiteY258" fmla="*/ 6083077 h 10629900"/>
              <a:gd name="connsiteX259" fmla="*/ 3018478 w 12742921"/>
              <a:gd name="connsiteY259" fmla="*/ 6083077 h 10629900"/>
              <a:gd name="connsiteX260" fmla="*/ 3018478 w 12742921"/>
              <a:gd name="connsiteY260" fmla="*/ 6229067 h 10629900"/>
              <a:gd name="connsiteX261" fmla="*/ 3194557 w 12742921"/>
              <a:gd name="connsiteY261" fmla="*/ 6229067 h 10629900"/>
              <a:gd name="connsiteX262" fmla="*/ 3194557 w 12742921"/>
              <a:gd name="connsiteY262" fmla="*/ 6083077 h 10629900"/>
              <a:gd name="connsiteX263" fmla="*/ 3542820 w 12742921"/>
              <a:gd name="connsiteY263" fmla="*/ 6071933 h 10629900"/>
              <a:gd name="connsiteX264" fmla="*/ 3423019 w 12742921"/>
              <a:gd name="connsiteY264" fmla="*/ 6114281 h 10629900"/>
              <a:gd name="connsiteX265" fmla="*/ 3380114 w 12742921"/>
              <a:gd name="connsiteY265" fmla="*/ 6230181 h 10629900"/>
              <a:gd name="connsiteX266" fmla="*/ 3380114 w 12742921"/>
              <a:gd name="connsiteY266" fmla="*/ 6311534 h 10629900"/>
              <a:gd name="connsiteX267" fmla="*/ 3287617 w 12742921"/>
              <a:gd name="connsiteY267" fmla="*/ 6311534 h 10629900"/>
              <a:gd name="connsiteX268" fmla="*/ 3287617 w 12742921"/>
              <a:gd name="connsiteY268" fmla="*/ 6470897 h 10629900"/>
              <a:gd name="connsiteX269" fmla="*/ 3380114 w 12742921"/>
              <a:gd name="connsiteY269" fmla="*/ 6470897 h 10629900"/>
              <a:gd name="connsiteX270" fmla="*/ 3380114 w 12742921"/>
              <a:gd name="connsiteY270" fmla="*/ 6879891 h 10629900"/>
              <a:gd name="connsiteX271" fmla="*/ 3548392 w 12742921"/>
              <a:gd name="connsiteY271" fmla="*/ 6879891 h 10629900"/>
              <a:gd name="connsiteX272" fmla="*/ 3548392 w 12742921"/>
              <a:gd name="connsiteY272" fmla="*/ 6470897 h 10629900"/>
              <a:gd name="connsiteX273" fmla="*/ 3673208 w 12742921"/>
              <a:gd name="connsiteY273" fmla="*/ 6470897 h 10629900"/>
              <a:gd name="connsiteX274" fmla="*/ 3673208 w 12742921"/>
              <a:gd name="connsiteY274" fmla="*/ 6311534 h 10629900"/>
              <a:gd name="connsiteX275" fmla="*/ 3548392 w 12742921"/>
              <a:gd name="connsiteY275" fmla="*/ 6311534 h 10629900"/>
              <a:gd name="connsiteX276" fmla="*/ 3548392 w 12742921"/>
              <a:gd name="connsiteY276" fmla="*/ 6254699 h 10629900"/>
              <a:gd name="connsiteX277" fmla="*/ 3558979 w 12742921"/>
              <a:gd name="connsiteY277" fmla="*/ 6226281 h 10629900"/>
              <a:gd name="connsiteX278" fmla="*/ 3587397 w 12742921"/>
              <a:gd name="connsiteY278" fmla="*/ 6215694 h 10629900"/>
              <a:gd name="connsiteX279" fmla="*/ 3673208 w 12742921"/>
              <a:gd name="connsiteY279" fmla="*/ 6215694 h 10629900"/>
              <a:gd name="connsiteX280" fmla="*/ 3673208 w 12742921"/>
              <a:gd name="connsiteY280" fmla="*/ 6071933 h 10629900"/>
              <a:gd name="connsiteX281" fmla="*/ 4488529 w 12742921"/>
              <a:gd name="connsiteY281" fmla="*/ 5306790 h 10629900"/>
              <a:gd name="connsiteX282" fmla="*/ 4591055 w 12742921"/>
              <a:gd name="connsiteY282" fmla="*/ 5306790 h 10629900"/>
              <a:gd name="connsiteX283" fmla="*/ 4591055 w 12742921"/>
              <a:gd name="connsiteY283" fmla="*/ 5320163 h 10629900"/>
              <a:gd name="connsiteX284" fmla="*/ 4560966 w 12742921"/>
              <a:gd name="connsiteY284" fmla="*/ 5398173 h 10629900"/>
              <a:gd name="connsiteX285" fmla="*/ 4477385 w 12742921"/>
              <a:gd name="connsiteY285" fmla="*/ 5427148 h 10629900"/>
              <a:gd name="connsiteX286" fmla="*/ 4421106 w 12742921"/>
              <a:gd name="connsiteY286" fmla="*/ 5410989 h 10629900"/>
              <a:gd name="connsiteX287" fmla="*/ 4401603 w 12742921"/>
              <a:gd name="connsiteY287" fmla="*/ 5366969 h 10629900"/>
              <a:gd name="connsiteX288" fmla="*/ 4423335 w 12742921"/>
              <a:gd name="connsiteY288" fmla="*/ 5322949 h 10629900"/>
              <a:gd name="connsiteX289" fmla="*/ 4488529 w 12742921"/>
              <a:gd name="connsiteY289" fmla="*/ 5306790 h 10629900"/>
              <a:gd name="connsiteX290" fmla="*/ 3822683 w 12742921"/>
              <a:gd name="connsiteY290" fmla="*/ 5122910 h 10629900"/>
              <a:gd name="connsiteX291" fmla="*/ 3912952 w 12742921"/>
              <a:gd name="connsiteY291" fmla="*/ 5160800 h 10629900"/>
              <a:gd name="connsiteX292" fmla="*/ 3948614 w 12742921"/>
              <a:gd name="connsiteY292" fmla="*/ 5262213 h 10629900"/>
              <a:gd name="connsiteX293" fmla="*/ 3912952 w 12742921"/>
              <a:gd name="connsiteY293" fmla="*/ 5364183 h 10629900"/>
              <a:gd name="connsiteX294" fmla="*/ 3822683 w 12742921"/>
              <a:gd name="connsiteY294" fmla="*/ 5402630 h 10629900"/>
              <a:gd name="connsiteX295" fmla="*/ 3732415 w 12742921"/>
              <a:gd name="connsiteY295" fmla="*/ 5364183 h 10629900"/>
              <a:gd name="connsiteX296" fmla="*/ 3696753 w 12742921"/>
              <a:gd name="connsiteY296" fmla="*/ 5262213 h 10629900"/>
              <a:gd name="connsiteX297" fmla="*/ 3732415 w 12742921"/>
              <a:gd name="connsiteY297" fmla="*/ 5160800 h 10629900"/>
              <a:gd name="connsiteX298" fmla="*/ 3822683 w 12742921"/>
              <a:gd name="connsiteY298" fmla="*/ 5122910 h 10629900"/>
              <a:gd name="connsiteX299" fmla="*/ 3148637 w 12742921"/>
              <a:gd name="connsiteY299" fmla="*/ 5122910 h 10629900"/>
              <a:gd name="connsiteX300" fmla="*/ 3240577 w 12742921"/>
              <a:gd name="connsiteY300" fmla="*/ 5161915 h 10629900"/>
              <a:gd name="connsiteX301" fmla="*/ 3277911 w 12742921"/>
              <a:gd name="connsiteY301" fmla="*/ 5262213 h 10629900"/>
              <a:gd name="connsiteX302" fmla="*/ 3240577 w 12742921"/>
              <a:gd name="connsiteY302" fmla="*/ 5362511 h 10629900"/>
              <a:gd name="connsiteX303" fmla="*/ 3148637 w 12742921"/>
              <a:gd name="connsiteY303" fmla="*/ 5401516 h 10629900"/>
              <a:gd name="connsiteX304" fmla="*/ 3056697 w 12742921"/>
              <a:gd name="connsiteY304" fmla="*/ 5362511 h 10629900"/>
              <a:gd name="connsiteX305" fmla="*/ 3019364 w 12742921"/>
              <a:gd name="connsiteY305" fmla="*/ 5262213 h 10629900"/>
              <a:gd name="connsiteX306" fmla="*/ 3056697 w 12742921"/>
              <a:gd name="connsiteY306" fmla="*/ 5161915 h 10629900"/>
              <a:gd name="connsiteX307" fmla="*/ 3148637 w 12742921"/>
              <a:gd name="connsiteY307" fmla="*/ 5122910 h 10629900"/>
              <a:gd name="connsiteX308" fmla="*/ 1602597 w 12742921"/>
              <a:gd name="connsiteY308" fmla="*/ 4978034 h 10629900"/>
              <a:gd name="connsiteX309" fmla="*/ 1602597 w 12742921"/>
              <a:gd name="connsiteY309" fmla="*/ 5546391 h 10629900"/>
              <a:gd name="connsiteX310" fmla="*/ 1770875 w 12742921"/>
              <a:gd name="connsiteY310" fmla="*/ 5546391 h 10629900"/>
              <a:gd name="connsiteX311" fmla="*/ 1770875 w 12742921"/>
              <a:gd name="connsiteY311" fmla="*/ 4978034 h 10629900"/>
              <a:gd name="connsiteX312" fmla="*/ 4505245 w 12742921"/>
              <a:gd name="connsiteY312" fmla="*/ 4966890 h 10629900"/>
              <a:gd name="connsiteX313" fmla="*/ 4377643 w 12742921"/>
              <a:gd name="connsiteY313" fmla="*/ 4993079 h 10629900"/>
              <a:gd name="connsiteX314" fmla="*/ 4292947 w 12742921"/>
              <a:gd name="connsiteY314" fmla="*/ 5061616 h 10629900"/>
              <a:gd name="connsiteX315" fmla="*/ 4256728 w 12742921"/>
              <a:gd name="connsiteY315" fmla="*/ 5150770 h 10629900"/>
              <a:gd name="connsiteX316" fmla="*/ 4421663 w 12742921"/>
              <a:gd name="connsiteY316" fmla="*/ 5150770 h 10629900"/>
              <a:gd name="connsiteX317" fmla="*/ 4450638 w 12742921"/>
              <a:gd name="connsiteY317" fmla="*/ 5115666 h 10629900"/>
              <a:gd name="connsiteX318" fmla="*/ 4505245 w 12742921"/>
              <a:gd name="connsiteY318" fmla="*/ 5100621 h 10629900"/>
              <a:gd name="connsiteX319" fmla="*/ 4567095 w 12742921"/>
              <a:gd name="connsiteY319" fmla="*/ 5124581 h 10629900"/>
              <a:gd name="connsiteX320" fmla="*/ 4591055 w 12742921"/>
              <a:gd name="connsiteY320" fmla="*/ 5185317 h 10629900"/>
              <a:gd name="connsiteX321" fmla="*/ 4591055 w 12742921"/>
              <a:gd name="connsiteY321" fmla="*/ 5195347 h 10629900"/>
              <a:gd name="connsiteX322" fmla="*/ 4466240 w 12742921"/>
              <a:gd name="connsiteY322" fmla="*/ 5195347 h 10629900"/>
              <a:gd name="connsiteX323" fmla="*/ 4292390 w 12742921"/>
              <a:gd name="connsiteY323" fmla="*/ 5246611 h 10629900"/>
              <a:gd name="connsiteX324" fmla="*/ 4232211 w 12742921"/>
              <a:gd name="connsiteY324" fmla="*/ 5382571 h 10629900"/>
              <a:gd name="connsiteX325" fmla="*/ 4257285 w 12742921"/>
              <a:gd name="connsiteY325" fmla="*/ 5471167 h 10629900"/>
              <a:gd name="connsiteX326" fmla="*/ 4329723 w 12742921"/>
              <a:gd name="connsiteY326" fmla="*/ 5534132 h 10629900"/>
              <a:gd name="connsiteX327" fmla="*/ 4440609 w 12742921"/>
              <a:gd name="connsiteY327" fmla="*/ 5557535 h 10629900"/>
              <a:gd name="connsiteX328" fmla="*/ 4535891 w 12742921"/>
              <a:gd name="connsiteY328" fmla="*/ 5539147 h 10629900"/>
              <a:gd name="connsiteX329" fmla="*/ 4596627 w 12742921"/>
              <a:gd name="connsiteY329" fmla="*/ 5497356 h 10629900"/>
              <a:gd name="connsiteX330" fmla="*/ 4602200 w 12742921"/>
              <a:gd name="connsiteY330" fmla="*/ 5497356 h 10629900"/>
              <a:gd name="connsiteX331" fmla="*/ 4613344 w 12742921"/>
              <a:gd name="connsiteY331" fmla="*/ 5546391 h 10629900"/>
              <a:gd name="connsiteX332" fmla="*/ 4759334 w 12742921"/>
              <a:gd name="connsiteY332" fmla="*/ 5546391 h 10629900"/>
              <a:gd name="connsiteX333" fmla="*/ 4759334 w 12742921"/>
              <a:gd name="connsiteY333" fmla="*/ 5185317 h 10629900"/>
              <a:gd name="connsiteX334" fmla="*/ 4728130 w 12742921"/>
              <a:gd name="connsiteY334" fmla="*/ 5074432 h 10629900"/>
              <a:gd name="connsiteX335" fmla="*/ 4639533 w 12742921"/>
              <a:gd name="connsiteY335" fmla="*/ 4995865 h 10629900"/>
              <a:gd name="connsiteX336" fmla="*/ 4505245 w 12742921"/>
              <a:gd name="connsiteY336" fmla="*/ 4966890 h 10629900"/>
              <a:gd name="connsiteX337" fmla="*/ 3148637 w 12742921"/>
              <a:gd name="connsiteY337" fmla="*/ 4966890 h 10629900"/>
              <a:gd name="connsiteX338" fmla="*/ 2995961 w 12742921"/>
              <a:gd name="connsiteY338" fmla="*/ 5005338 h 10629900"/>
              <a:gd name="connsiteX339" fmla="*/ 2889533 w 12742921"/>
              <a:gd name="connsiteY339" fmla="*/ 5111208 h 10629900"/>
              <a:gd name="connsiteX340" fmla="*/ 2851086 w 12742921"/>
              <a:gd name="connsiteY340" fmla="*/ 5262213 h 10629900"/>
              <a:gd name="connsiteX341" fmla="*/ 2889533 w 12742921"/>
              <a:gd name="connsiteY341" fmla="*/ 5413217 h 10629900"/>
              <a:gd name="connsiteX342" fmla="*/ 2995961 w 12742921"/>
              <a:gd name="connsiteY342" fmla="*/ 5519088 h 10629900"/>
              <a:gd name="connsiteX343" fmla="*/ 3148637 w 12742921"/>
              <a:gd name="connsiteY343" fmla="*/ 5557535 h 10629900"/>
              <a:gd name="connsiteX344" fmla="*/ 3301314 w 12742921"/>
              <a:gd name="connsiteY344" fmla="*/ 5519088 h 10629900"/>
              <a:gd name="connsiteX345" fmla="*/ 3407741 w 12742921"/>
              <a:gd name="connsiteY345" fmla="*/ 5413217 h 10629900"/>
              <a:gd name="connsiteX346" fmla="*/ 3446189 w 12742921"/>
              <a:gd name="connsiteY346" fmla="*/ 5262213 h 10629900"/>
              <a:gd name="connsiteX347" fmla="*/ 3407741 w 12742921"/>
              <a:gd name="connsiteY347" fmla="*/ 5111208 h 10629900"/>
              <a:gd name="connsiteX348" fmla="*/ 3301314 w 12742921"/>
              <a:gd name="connsiteY348" fmla="*/ 5005338 h 10629900"/>
              <a:gd name="connsiteX349" fmla="*/ 3148637 w 12742921"/>
              <a:gd name="connsiteY349" fmla="*/ 4966890 h 10629900"/>
              <a:gd name="connsiteX350" fmla="*/ 2203834 w 12742921"/>
              <a:gd name="connsiteY350" fmla="*/ 4966890 h 10629900"/>
              <a:gd name="connsiteX351" fmla="*/ 2122481 w 12742921"/>
              <a:gd name="connsiteY351" fmla="*/ 4985835 h 10629900"/>
              <a:gd name="connsiteX352" fmla="*/ 2068988 w 12742921"/>
              <a:gd name="connsiteY352" fmla="*/ 5028184 h 10629900"/>
              <a:gd name="connsiteX353" fmla="*/ 2063416 w 12742921"/>
              <a:gd name="connsiteY353" fmla="*/ 5028184 h 10629900"/>
              <a:gd name="connsiteX354" fmla="*/ 2052272 w 12742921"/>
              <a:gd name="connsiteY354" fmla="*/ 4978034 h 10629900"/>
              <a:gd name="connsiteX355" fmla="*/ 1907397 w 12742921"/>
              <a:gd name="connsiteY355" fmla="*/ 4978034 h 10629900"/>
              <a:gd name="connsiteX356" fmla="*/ 1907397 w 12742921"/>
              <a:gd name="connsiteY356" fmla="*/ 5546391 h 10629900"/>
              <a:gd name="connsiteX357" fmla="*/ 2075675 w 12742921"/>
              <a:gd name="connsiteY357" fmla="*/ 5546391 h 10629900"/>
              <a:gd name="connsiteX358" fmla="*/ 2075675 w 12742921"/>
              <a:gd name="connsiteY358" fmla="*/ 5222094 h 10629900"/>
              <a:gd name="connsiteX359" fmla="*/ 2100192 w 12742921"/>
              <a:gd name="connsiteY359" fmla="*/ 5153556 h 10629900"/>
              <a:gd name="connsiteX360" fmla="*/ 2162600 w 12742921"/>
              <a:gd name="connsiteY360" fmla="*/ 5127367 h 10629900"/>
              <a:gd name="connsiteX361" fmla="*/ 2221107 w 12742921"/>
              <a:gd name="connsiteY361" fmla="*/ 5151885 h 10629900"/>
              <a:gd name="connsiteX362" fmla="*/ 2242839 w 12742921"/>
              <a:gd name="connsiteY362" fmla="*/ 5222094 h 10629900"/>
              <a:gd name="connsiteX363" fmla="*/ 2242839 w 12742921"/>
              <a:gd name="connsiteY363" fmla="*/ 5546391 h 10629900"/>
              <a:gd name="connsiteX364" fmla="*/ 2411117 w 12742921"/>
              <a:gd name="connsiteY364" fmla="*/ 5546391 h 10629900"/>
              <a:gd name="connsiteX365" fmla="*/ 2411117 w 12742921"/>
              <a:gd name="connsiteY365" fmla="*/ 5222094 h 10629900"/>
              <a:gd name="connsiteX366" fmla="*/ 2435634 w 12742921"/>
              <a:gd name="connsiteY366" fmla="*/ 5154114 h 10629900"/>
              <a:gd name="connsiteX367" fmla="*/ 2498042 w 12742921"/>
              <a:gd name="connsiteY367" fmla="*/ 5127367 h 10629900"/>
              <a:gd name="connsiteX368" fmla="*/ 2556549 w 12742921"/>
              <a:gd name="connsiteY368" fmla="*/ 5151885 h 10629900"/>
              <a:gd name="connsiteX369" fmla="*/ 2578280 w 12742921"/>
              <a:gd name="connsiteY369" fmla="*/ 5222094 h 10629900"/>
              <a:gd name="connsiteX370" fmla="*/ 2578280 w 12742921"/>
              <a:gd name="connsiteY370" fmla="*/ 5546391 h 10629900"/>
              <a:gd name="connsiteX371" fmla="*/ 2746559 w 12742921"/>
              <a:gd name="connsiteY371" fmla="*/ 5546391 h 10629900"/>
              <a:gd name="connsiteX372" fmla="*/ 2746559 w 12742921"/>
              <a:gd name="connsiteY372" fmla="*/ 5197576 h 10629900"/>
              <a:gd name="connsiteX373" fmla="*/ 2718698 w 12742921"/>
              <a:gd name="connsiteY373" fmla="*/ 5079447 h 10629900"/>
              <a:gd name="connsiteX374" fmla="*/ 2642360 w 12742921"/>
              <a:gd name="connsiteY374" fmla="*/ 4996980 h 10629900"/>
              <a:gd name="connsiteX375" fmla="*/ 2534818 w 12742921"/>
              <a:gd name="connsiteY375" fmla="*/ 4966890 h 10629900"/>
              <a:gd name="connsiteX376" fmla="*/ 2430619 w 12742921"/>
              <a:gd name="connsiteY376" fmla="*/ 4990293 h 10629900"/>
              <a:gd name="connsiteX377" fmla="*/ 2364311 w 12742921"/>
              <a:gd name="connsiteY377" fmla="*/ 5044900 h 10629900"/>
              <a:gd name="connsiteX378" fmla="*/ 2358739 w 12742921"/>
              <a:gd name="connsiteY378" fmla="*/ 5044900 h 10629900"/>
              <a:gd name="connsiteX379" fmla="*/ 2300232 w 12742921"/>
              <a:gd name="connsiteY379" fmla="*/ 4991408 h 10629900"/>
              <a:gd name="connsiteX380" fmla="*/ 2203834 w 12742921"/>
              <a:gd name="connsiteY380" fmla="*/ 4966890 h 10629900"/>
              <a:gd name="connsiteX381" fmla="*/ 1247276 w 12742921"/>
              <a:gd name="connsiteY381" fmla="*/ 4966890 h 10629900"/>
              <a:gd name="connsiteX382" fmla="*/ 1148649 w 12742921"/>
              <a:gd name="connsiteY382" fmla="*/ 4985835 h 10629900"/>
              <a:gd name="connsiteX383" fmla="*/ 1087913 w 12742921"/>
              <a:gd name="connsiteY383" fmla="*/ 5028184 h 10629900"/>
              <a:gd name="connsiteX384" fmla="*/ 1082341 w 12742921"/>
              <a:gd name="connsiteY384" fmla="*/ 5028184 h 10629900"/>
              <a:gd name="connsiteX385" fmla="*/ 1071197 w 12742921"/>
              <a:gd name="connsiteY385" fmla="*/ 4978034 h 10629900"/>
              <a:gd name="connsiteX386" fmla="*/ 926322 w 12742921"/>
              <a:gd name="connsiteY386" fmla="*/ 4978034 h 10629900"/>
              <a:gd name="connsiteX387" fmla="*/ 926322 w 12742921"/>
              <a:gd name="connsiteY387" fmla="*/ 5546391 h 10629900"/>
              <a:gd name="connsiteX388" fmla="*/ 1094600 w 12742921"/>
              <a:gd name="connsiteY388" fmla="*/ 5546391 h 10629900"/>
              <a:gd name="connsiteX389" fmla="*/ 1094600 w 12742921"/>
              <a:gd name="connsiteY389" fmla="*/ 5233238 h 10629900"/>
              <a:gd name="connsiteX390" fmla="*/ 1123018 w 12742921"/>
              <a:gd name="connsiteY390" fmla="*/ 5156900 h 10629900"/>
              <a:gd name="connsiteX391" fmla="*/ 1198241 w 12742921"/>
              <a:gd name="connsiteY391" fmla="*/ 5127367 h 10629900"/>
              <a:gd name="connsiteX392" fmla="*/ 1273465 w 12742921"/>
              <a:gd name="connsiteY392" fmla="*/ 5156900 h 10629900"/>
              <a:gd name="connsiteX393" fmla="*/ 1301883 w 12742921"/>
              <a:gd name="connsiteY393" fmla="*/ 5233238 h 10629900"/>
              <a:gd name="connsiteX394" fmla="*/ 1301883 w 12742921"/>
              <a:gd name="connsiteY394" fmla="*/ 5546391 h 10629900"/>
              <a:gd name="connsiteX395" fmla="*/ 1470161 w 12742921"/>
              <a:gd name="connsiteY395" fmla="*/ 5546391 h 10629900"/>
              <a:gd name="connsiteX396" fmla="*/ 1470161 w 12742921"/>
              <a:gd name="connsiteY396" fmla="*/ 5205377 h 10629900"/>
              <a:gd name="connsiteX397" fmla="*/ 1441743 w 12742921"/>
              <a:gd name="connsiteY397" fmla="*/ 5080004 h 10629900"/>
              <a:gd name="connsiteX398" fmla="*/ 1362619 w 12742921"/>
              <a:gd name="connsiteY398" fmla="*/ 4996422 h 10629900"/>
              <a:gd name="connsiteX399" fmla="*/ 1247276 w 12742921"/>
              <a:gd name="connsiteY399" fmla="*/ 4966890 h 10629900"/>
              <a:gd name="connsiteX400" fmla="*/ 4894294 w 12742921"/>
              <a:gd name="connsiteY400" fmla="*/ 4766294 h 10629900"/>
              <a:gd name="connsiteX401" fmla="*/ 4894294 w 12742921"/>
              <a:gd name="connsiteY401" fmla="*/ 5546391 h 10629900"/>
              <a:gd name="connsiteX402" fmla="*/ 5062572 w 12742921"/>
              <a:gd name="connsiteY402" fmla="*/ 5546391 h 10629900"/>
              <a:gd name="connsiteX403" fmla="*/ 5062572 w 12742921"/>
              <a:gd name="connsiteY403" fmla="*/ 4766294 h 10629900"/>
              <a:gd name="connsiteX404" fmla="*/ 3948614 w 12742921"/>
              <a:gd name="connsiteY404" fmla="*/ 4766294 h 10629900"/>
              <a:gd name="connsiteX405" fmla="*/ 3948614 w 12742921"/>
              <a:gd name="connsiteY405" fmla="*/ 5027069 h 10629900"/>
              <a:gd name="connsiteX406" fmla="*/ 3943041 w 12742921"/>
              <a:gd name="connsiteY406" fmla="*/ 5027069 h 10629900"/>
              <a:gd name="connsiteX407" fmla="*/ 3884534 w 12742921"/>
              <a:gd name="connsiteY407" fmla="*/ 4985835 h 10629900"/>
              <a:gd name="connsiteX408" fmla="*/ 3791480 w 12742921"/>
              <a:gd name="connsiteY408" fmla="*/ 4966890 h 10629900"/>
              <a:gd name="connsiteX409" fmla="*/ 3658863 w 12742921"/>
              <a:gd name="connsiteY409" fmla="*/ 5004223 h 10629900"/>
              <a:gd name="connsiteX410" fmla="*/ 3563023 w 12742921"/>
              <a:gd name="connsiteY410" fmla="*/ 5108979 h 10629900"/>
              <a:gd name="connsiteX411" fmla="*/ 3527361 w 12742921"/>
              <a:gd name="connsiteY411" fmla="*/ 5262213 h 10629900"/>
              <a:gd name="connsiteX412" fmla="*/ 3563023 w 12742921"/>
              <a:gd name="connsiteY412" fmla="*/ 5415446 h 10629900"/>
              <a:gd name="connsiteX413" fmla="*/ 3658863 w 12742921"/>
              <a:gd name="connsiteY413" fmla="*/ 5520202 h 10629900"/>
              <a:gd name="connsiteX414" fmla="*/ 3791480 w 12742921"/>
              <a:gd name="connsiteY414" fmla="*/ 5557535 h 10629900"/>
              <a:gd name="connsiteX415" fmla="*/ 3891221 w 12742921"/>
              <a:gd name="connsiteY415" fmla="*/ 5538590 h 10629900"/>
              <a:gd name="connsiteX416" fmla="*/ 3955300 w 12742921"/>
              <a:gd name="connsiteY416" fmla="*/ 5490670 h 10629900"/>
              <a:gd name="connsiteX417" fmla="*/ 3960872 w 12742921"/>
              <a:gd name="connsiteY417" fmla="*/ 5490670 h 10629900"/>
              <a:gd name="connsiteX418" fmla="*/ 3972017 w 12742921"/>
              <a:gd name="connsiteY418" fmla="*/ 5546391 h 10629900"/>
              <a:gd name="connsiteX419" fmla="*/ 4116892 w 12742921"/>
              <a:gd name="connsiteY419" fmla="*/ 5546391 h 10629900"/>
              <a:gd name="connsiteX420" fmla="*/ 4116892 w 12742921"/>
              <a:gd name="connsiteY420" fmla="*/ 4766294 h 10629900"/>
              <a:gd name="connsiteX421" fmla="*/ 131794 w 12742921"/>
              <a:gd name="connsiteY421" fmla="*/ 4766294 h 10629900"/>
              <a:gd name="connsiteX422" fmla="*/ 131794 w 12742921"/>
              <a:gd name="connsiteY422" fmla="*/ 5223208 h 10629900"/>
              <a:gd name="connsiteX423" fmla="*/ 171913 w 12742921"/>
              <a:gd name="connsiteY423" fmla="*/ 5400959 h 10629900"/>
              <a:gd name="connsiteX424" fmla="*/ 286699 w 12742921"/>
              <a:gd name="connsiteY424" fmla="*/ 5516859 h 10629900"/>
              <a:gd name="connsiteX425" fmla="*/ 460549 w 12742921"/>
              <a:gd name="connsiteY425" fmla="*/ 5557535 h 10629900"/>
              <a:gd name="connsiteX426" fmla="*/ 634399 w 12742921"/>
              <a:gd name="connsiteY426" fmla="*/ 5516859 h 10629900"/>
              <a:gd name="connsiteX427" fmla="*/ 749185 w 12742921"/>
              <a:gd name="connsiteY427" fmla="*/ 5400959 h 10629900"/>
              <a:gd name="connsiteX428" fmla="*/ 789304 w 12742921"/>
              <a:gd name="connsiteY428" fmla="*/ 5223208 h 10629900"/>
              <a:gd name="connsiteX429" fmla="*/ 789304 w 12742921"/>
              <a:gd name="connsiteY429" fmla="*/ 4766294 h 10629900"/>
              <a:gd name="connsiteX430" fmla="*/ 610996 w 12742921"/>
              <a:gd name="connsiteY430" fmla="*/ 4766294 h 10629900"/>
              <a:gd name="connsiteX431" fmla="*/ 610996 w 12742921"/>
              <a:gd name="connsiteY431" fmla="*/ 5223208 h 10629900"/>
              <a:gd name="connsiteX432" fmla="*/ 590937 w 12742921"/>
              <a:gd name="connsiteY432" fmla="*/ 5306790 h 10629900"/>
              <a:gd name="connsiteX433" fmla="*/ 536330 w 12742921"/>
              <a:gd name="connsiteY433" fmla="*/ 5364183 h 10629900"/>
              <a:gd name="connsiteX434" fmla="*/ 460549 w 12742921"/>
              <a:gd name="connsiteY434" fmla="*/ 5384800 h 10629900"/>
              <a:gd name="connsiteX435" fmla="*/ 384768 w 12742921"/>
              <a:gd name="connsiteY435" fmla="*/ 5364183 h 10629900"/>
              <a:gd name="connsiteX436" fmla="*/ 330161 w 12742921"/>
              <a:gd name="connsiteY436" fmla="*/ 5306790 h 10629900"/>
              <a:gd name="connsiteX437" fmla="*/ 310102 w 12742921"/>
              <a:gd name="connsiteY437" fmla="*/ 5223208 h 10629900"/>
              <a:gd name="connsiteX438" fmla="*/ 310102 w 12742921"/>
              <a:gd name="connsiteY438" fmla="*/ 4766294 h 10629900"/>
              <a:gd name="connsiteX439" fmla="*/ 1599253 w 12742921"/>
              <a:gd name="connsiteY439" fmla="*/ 4749577 h 10629900"/>
              <a:gd name="connsiteX440" fmla="*/ 1599253 w 12742921"/>
              <a:gd name="connsiteY440" fmla="*/ 4895567 h 10629900"/>
              <a:gd name="connsiteX441" fmla="*/ 1775332 w 12742921"/>
              <a:gd name="connsiteY441" fmla="*/ 4895567 h 10629900"/>
              <a:gd name="connsiteX442" fmla="*/ 1775332 w 12742921"/>
              <a:gd name="connsiteY442" fmla="*/ 4749577 h 10629900"/>
              <a:gd name="connsiteX443" fmla="*/ 1097629 w 12742921"/>
              <a:gd name="connsiteY443" fmla="*/ 3963765 h 10629900"/>
              <a:gd name="connsiteX444" fmla="*/ 1200156 w 12742921"/>
              <a:gd name="connsiteY444" fmla="*/ 3963765 h 10629900"/>
              <a:gd name="connsiteX445" fmla="*/ 1200156 w 12742921"/>
              <a:gd name="connsiteY445" fmla="*/ 3977138 h 10629900"/>
              <a:gd name="connsiteX446" fmla="*/ 1170066 w 12742921"/>
              <a:gd name="connsiteY446" fmla="*/ 4055148 h 10629900"/>
              <a:gd name="connsiteX447" fmla="*/ 1086484 w 12742921"/>
              <a:gd name="connsiteY447" fmla="*/ 4084123 h 10629900"/>
              <a:gd name="connsiteX448" fmla="*/ 1030206 w 12742921"/>
              <a:gd name="connsiteY448" fmla="*/ 4067964 h 10629900"/>
              <a:gd name="connsiteX449" fmla="*/ 1010704 w 12742921"/>
              <a:gd name="connsiteY449" fmla="*/ 4023944 h 10629900"/>
              <a:gd name="connsiteX450" fmla="*/ 1032435 w 12742921"/>
              <a:gd name="connsiteY450" fmla="*/ 3979924 h 10629900"/>
              <a:gd name="connsiteX451" fmla="*/ 1097629 w 12742921"/>
              <a:gd name="connsiteY451" fmla="*/ 3963765 h 10629900"/>
              <a:gd name="connsiteX452" fmla="*/ 315674 w 12742921"/>
              <a:gd name="connsiteY452" fmla="*/ 3891327 h 10629900"/>
              <a:gd name="connsiteX453" fmla="*/ 499554 w 12742921"/>
              <a:gd name="connsiteY453" fmla="*/ 3891327 h 10629900"/>
              <a:gd name="connsiteX454" fmla="*/ 555275 w 12742921"/>
              <a:gd name="connsiteY454" fmla="*/ 3913616 h 10629900"/>
              <a:gd name="connsiteX455" fmla="*/ 577564 w 12742921"/>
              <a:gd name="connsiteY455" fmla="*/ 3969337 h 10629900"/>
              <a:gd name="connsiteX456" fmla="*/ 555275 w 12742921"/>
              <a:gd name="connsiteY456" fmla="*/ 4025058 h 10629900"/>
              <a:gd name="connsiteX457" fmla="*/ 499554 w 12742921"/>
              <a:gd name="connsiteY457" fmla="*/ 4047347 h 10629900"/>
              <a:gd name="connsiteX458" fmla="*/ 315674 w 12742921"/>
              <a:gd name="connsiteY458" fmla="*/ 4047347 h 10629900"/>
              <a:gd name="connsiteX459" fmla="*/ 4302277 w 12742921"/>
              <a:gd name="connsiteY459" fmla="*/ 3757596 h 10629900"/>
              <a:gd name="connsiteX460" fmla="*/ 4384744 w 12742921"/>
              <a:gd name="connsiteY460" fmla="*/ 3788800 h 10629900"/>
              <a:gd name="connsiteX461" fmla="*/ 4424863 w 12742921"/>
              <a:gd name="connsiteY461" fmla="*/ 3866810 h 10629900"/>
              <a:gd name="connsiteX462" fmla="*/ 4170775 w 12742921"/>
              <a:gd name="connsiteY462" fmla="*/ 3866810 h 10629900"/>
              <a:gd name="connsiteX463" fmla="*/ 4215351 w 12742921"/>
              <a:gd name="connsiteY463" fmla="*/ 3788800 h 10629900"/>
              <a:gd name="connsiteX464" fmla="*/ 4302277 w 12742921"/>
              <a:gd name="connsiteY464" fmla="*/ 3757596 h 10629900"/>
              <a:gd name="connsiteX465" fmla="*/ 2340127 w 12742921"/>
              <a:gd name="connsiteY465" fmla="*/ 3757596 h 10629900"/>
              <a:gd name="connsiteX466" fmla="*/ 2422594 w 12742921"/>
              <a:gd name="connsiteY466" fmla="*/ 3788800 h 10629900"/>
              <a:gd name="connsiteX467" fmla="*/ 2462714 w 12742921"/>
              <a:gd name="connsiteY467" fmla="*/ 3866810 h 10629900"/>
              <a:gd name="connsiteX468" fmla="*/ 2208625 w 12742921"/>
              <a:gd name="connsiteY468" fmla="*/ 3866810 h 10629900"/>
              <a:gd name="connsiteX469" fmla="*/ 2253202 w 12742921"/>
              <a:gd name="connsiteY469" fmla="*/ 3788800 h 10629900"/>
              <a:gd name="connsiteX470" fmla="*/ 2340127 w 12742921"/>
              <a:gd name="connsiteY470" fmla="*/ 3757596 h 10629900"/>
              <a:gd name="connsiteX471" fmla="*/ 3050397 w 12742921"/>
              <a:gd name="connsiteY471" fmla="*/ 3635009 h 10629900"/>
              <a:gd name="connsiteX472" fmla="*/ 3050397 w 12742921"/>
              <a:gd name="connsiteY472" fmla="*/ 4203366 h 10629900"/>
              <a:gd name="connsiteX473" fmla="*/ 3218675 w 12742921"/>
              <a:gd name="connsiteY473" fmla="*/ 4203366 h 10629900"/>
              <a:gd name="connsiteX474" fmla="*/ 3218675 w 12742921"/>
              <a:gd name="connsiteY474" fmla="*/ 3635009 h 10629900"/>
              <a:gd name="connsiteX475" fmla="*/ 4302277 w 12742921"/>
              <a:gd name="connsiteY475" fmla="*/ 3623865 h 10629900"/>
              <a:gd name="connsiteX476" fmla="*/ 4149601 w 12742921"/>
              <a:gd name="connsiteY476" fmla="*/ 3662313 h 10629900"/>
              <a:gd name="connsiteX477" fmla="*/ 4042616 w 12742921"/>
              <a:gd name="connsiteY477" fmla="*/ 3768183 h 10629900"/>
              <a:gd name="connsiteX478" fmla="*/ 4003611 w 12742921"/>
              <a:gd name="connsiteY478" fmla="*/ 3919188 h 10629900"/>
              <a:gd name="connsiteX479" fmla="*/ 4042616 w 12742921"/>
              <a:gd name="connsiteY479" fmla="*/ 4070192 h 10629900"/>
              <a:gd name="connsiteX480" fmla="*/ 4149601 w 12742921"/>
              <a:gd name="connsiteY480" fmla="*/ 4176063 h 10629900"/>
              <a:gd name="connsiteX481" fmla="*/ 4302277 w 12742921"/>
              <a:gd name="connsiteY481" fmla="*/ 4214510 h 10629900"/>
              <a:gd name="connsiteX482" fmla="*/ 4439908 w 12742921"/>
              <a:gd name="connsiteY482" fmla="*/ 4184421 h 10629900"/>
              <a:gd name="connsiteX483" fmla="*/ 4531848 w 12742921"/>
              <a:gd name="connsiteY483" fmla="*/ 4113098 h 10629900"/>
              <a:gd name="connsiteX484" fmla="*/ 4576425 w 12742921"/>
              <a:gd name="connsiteY484" fmla="*/ 4033974 h 10629900"/>
              <a:gd name="connsiteX485" fmla="*/ 4407033 w 12742921"/>
              <a:gd name="connsiteY485" fmla="*/ 4033974 h 10629900"/>
              <a:gd name="connsiteX486" fmla="*/ 4366913 w 12742921"/>
              <a:gd name="connsiteY486" fmla="*/ 4064063 h 10629900"/>
              <a:gd name="connsiteX487" fmla="*/ 4302277 w 12742921"/>
              <a:gd name="connsiteY487" fmla="*/ 4078551 h 10629900"/>
              <a:gd name="connsiteX488" fmla="*/ 4214237 w 12742921"/>
              <a:gd name="connsiteY488" fmla="*/ 4046789 h 10629900"/>
              <a:gd name="connsiteX489" fmla="*/ 4170775 w 12742921"/>
              <a:gd name="connsiteY489" fmla="*/ 3968222 h 10629900"/>
              <a:gd name="connsiteX490" fmla="*/ 4585341 w 12742921"/>
              <a:gd name="connsiteY490" fmla="*/ 3968222 h 10629900"/>
              <a:gd name="connsiteX491" fmla="*/ 4590913 w 12742921"/>
              <a:gd name="connsiteY491" fmla="*/ 3912501 h 10629900"/>
              <a:gd name="connsiteX492" fmla="*/ 4553023 w 12742921"/>
              <a:gd name="connsiteY492" fmla="*/ 3765954 h 10629900"/>
              <a:gd name="connsiteX493" fmla="*/ 4448823 w 12742921"/>
              <a:gd name="connsiteY493" fmla="*/ 3661756 h 10629900"/>
              <a:gd name="connsiteX494" fmla="*/ 4302277 w 12742921"/>
              <a:gd name="connsiteY494" fmla="*/ 3623865 h 10629900"/>
              <a:gd name="connsiteX495" fmla="*/ 3676151 w 12742921"/>
              <a:gd name="connsiteY495" fmla="*/ 3623865 h 10629900"/>
              <a:gd name="connsiteX496" fmla="*/ 3577524 w 12742921"/>
              <a:gd name="connsiteY496" fmla="*/ 3642810 h 10629900"/>
              <a:gd name="connsiteX497" fmla="*/ 3516788 w 12742921"/>
              <a:gd name="connsiteY497" fmla="*/ 3685159 h 10629900"/>
              <a:gd name="connsiteX498" fmla="*/ 3511216 w 12742921"/>
              <a:gd name="connsiteY498" fmla="*/ 3685159 h 10629900"/>
              <a:gd name="connsiteX499" fmla="*/ 3500071 w 12742921"/>
              <a:gd name="connsiteY499" fmla="*/ 3635009 h 10629900"/>
              <a:gd name="connsiteX500" fmla="*/ 3355197 w 12742921"/>
              <a:gd name="connsiteY500" fmla="*/ 3635009 h 10629900"/>
              <a:gd name="connsiteX501" fmla="*/ 3355197 w 12742921"/>
              <a:gd name="connsiteY501" fmla="*/ 4203366 h 10629900"/>
              <a:gd name="connsiteX502" fmla="*/ 3523475 w 12742921"/>
              <a:gd name="connsiteY502" fmla="*/ 4203366 h 10629900"/>
              <a:gd name="connsiteX503" fmla="*/ 3523475 w 12742921"/>
              <a:gd name="connsiteY503" fmla="*/ 3890213 h 10629900"/>
              <a:gd name="connsiteX504" fmla="*/ 3551893 w 12742921"/>
              <a:gd name="connsiteY504" fmla="*/ 3813875 h 10629900"/>
              <a:gd name="connsiteX505" fmla="*/ 3627116 w 12742921"/>
              <a:gd name="connsiteY505" fmla="*/ 3784342 h 10629900"/>
              <a:gd name="connsiteX506" fmla="*/ 3702340 w 12742921"/>
              <a:gd name="connsiteY506" fmla="*/ 3813875 h 10629900"/>
              <a:gd name="connsiteX507" fmla="*/ 3730757 w 12742921"/>
              <a:gd name="connsiteY507" fmla="*/ 3890213 h 10629900"/>
              <a:gd name="connsiteX508" fmla="*/ 3730757 w 12742921"/>
              <a:gd name="connsiteY508" fmla="*/ 4203366 h 10629900"/>
              <a:gd name="connsiteX509" fmla="*/ 3899036 w 12742921"/>
              <a:gd name="connsiteY509" fmla="*/ 4203366 h 10629900"/>
              <a:gd name="connsiteX510" fmla="*/ 3899036 w 12742921"/>
              <a:gd name="connsiteY510" fmla="*/ 3862352 h 10629900"/>
              <a:gd name="connsiteX511" fmla="*/ 3870618 w 12742921"/>
              <a:gd name="connsiteY511" fmla="*/ 3736979 h 10629900"/>
              <a:gd name="connsiteX512" fmla="*/ 3791494 w 12742921"/>
              <a:gd name="connsiteY512" fmla="*/ 3653397 h 10629900"/>
              <a:gd name="connsiteX513" fmla="*/ 3676151 w 12742921"/>
              <a:gd name="connsiteY513" fmla="*/ 3623865 h 10629900"/>
              <a:gd name="connsiteX514" fmla="*/ 2340127 w 12742921"/>
              <a:gd name="connsiteY514" fmla="*/ 3623865 h 10629900"/>
              <a:gd name="connsiteX515" fmla="*/ 2187451 w 12742921"/>
              <a:gd name="connsiteY515" fmla="*/ 3662313 h 10629900"/>
              <a:gd name="connsiteX516" fmla="*/ 2080466 w 12742921"/>
              <a:gd name="connsiteY516" fmla="*/ 3768183 h 10629900"/>
              <a:gd name="connsiteX517" fmla="*/ 2041461 w 12742921"/>
              <a:gd name="connsiteY517" fmla="*/ 3919188 h 10629900"/>
              <a:gd name="connsiteX518" fmla="*/ 2080466 w 12742921"/>
              <a:gd name="connsiteY518" fmla="*/ 4070192 h 10629900"/>
              <a:gd name="connsiteX519" fmla="*/ 2187451 w 12742921"/>
              <a:gd name="connsiteY519" fmla="*/ 4176063 h 10629900"/>
              <a:gd name="connsiteX520" fmla="*/ 2340127 w 12742921"/>
              <a:gd name="connsiteY520" fmla="*/ 4214510 h 10629900"/>
              <a:gd name="connsiteX521" fmla="*/ 2477759 w 12742921"/>
              <a:gd name="connsiteY521" fmla="*/ 4184421 h 10629900"/>
              <a:gd name="connsiteX522" fmla="*/ 2569699 w 12742921"/>
              <a:gd name="connsiteY522" fmla="*/ 4113098 h 10629900"/>
              <a:gd name="connsiteX523" fmla="*/ 2614275 w 12742921"/>
              <a:gd name="connsiteY523" fmla="*/ 4033974 h 10629900"/>
              <a:gd name="connsiteX524" fmla="*/ 2444883 w 12742921"/>
              <a:gd name="connsiteY524" fmla="*/ 4033974 h 10629900"/>
              <a:gd name="connsiteX525" fmla="*/ 2404763 w 12742921"/>
              <a:gd name="connsiteY525" fmla="*/ 4064063 h 10629900"/>
              <a:gd name="connsiteX526" fmla="*/ 2340127 w 12742921"/>
              <a:gd name="connsiteY526" fmla="*/ 4078551 h 10629900"/>
              <a:gd name="connsiteX527" fmla="*/ 2252087 w 12742921"/>
              <a:gd name="connsiteY527" fmla="*/ 4046789 h 10629900"/>
              <a:gd name="connsiteX528" fmla="*/ 2208625 w 12742921"/>
              <a:gd name="connsiteY528" fmla="*/ 3968222 h 10629900"/>
              <a:gd name="connsiteX529" fmla="*/ 2623191 w 12742921"/>
              <a:gd name="connsiteY529" fmla="*/ 3968222 h 10629900"/>
              <a:gd name="connsiteX530" fmla="*/ 2628763 w 12742921"/>
              <a:gd name="connsiteY530" fmla="*/ 3912501 h 10629900"/>
              <a:gd name="connsiteX531" fmla="*/ 2590873 w 12742921"/>
              <a:gd name="connsiteY531" fmla="*/ 3765954 h 10629900"/>
              <a:gd name="connsiteX532" fmla="*/ 2486674 w 12742921"/>
              <a:gd name="connsiteY532" fmla="*/ 3661756 h 10629900"/>
              <a:gd name="connsiteX533" fmla="*/ 2340127 w 12742921"/>
              <a:gd name="connsiteY533" fmla="*/ 3623865 h 10629900"/>
              <a:gd name="connsiteX534" fmla="*/ 1711791 w 12742921"/>
              <a:gd name="connsiteY534" fmla="*/ 3623865 h 10629900"/>
              <a:gd name="connsiteX535" fmla="*/ 1575831 w 12742921"/>
              <a:gd name="connsiteY535" fmla="*/ 3648383 h 10629900"/>
              <a:gd name="connsiteX536" fmla="*/ 1490021 w 12742921"/>
              <a:gd name="connsiteY536" fmla="*/ 3714134 h 10629900"/>
              <a:gd name="connsiteX537" fmla="*/ 1461046 w 12742921"/>
              <a:gd name="connsiteY537" fmla="*/ 3804402 h 10629900"/>
              <a:gd name="connsiteX538" fmla="*/ 1656070 w 12742921"/>
              <a:gd name="connsiteY538" fmla="*/ 3973795 h 10629900"/>
              <a:gd name="connsiteX539" fmla="*/ 1740766 w 12742921"/>
              <a:gd name="connsiteY539" fmla="*/ 3987168 h 10629900"/>
              <a:gd name="connsiteX540" fmla="*/ 1792030 w 12742921"/>
              <a:gd name="connsiteY540" fmla="*/ 4004998 h 10629900"/>
              <a:gd name="connsiteX541" fmla="*/ 1806517 w 12742921"/>
              <a:gd name="connsiteY541" fmla="*/ 4038431 h 10629900"/>
              <a:gd name="connsiteX542" fmla="*/ 1784786 w 12742921"/>
              <a:gd name="connsiteY542" fmla="*/ 4072421 h 10629900"/>
              <a:gd name="connsiteX543" fmla="*/ 1717363 w 12742921"/>
              <a:gd name="connsiteY543" fmla="*/ 4086352 h 10629900"/>
              <a:gd name="connsiteX544" fmla="*/ 1646597 w 12742921"/>
              <a:gd name="connsiteY544" fmla="*/ 4067964 h 10629900"/>
              <a:gd name="connsiteX545" fmla="*/ 1622637 w 12742921"/>
              <a:gd name="connsiteY545" fmla="*/ 4026173 h 10629900"/>
              <a:gd name="connsiteX546" fmla="*/ 1458817 w 12742921"/>
              <a:gd name="connsiteY546" fmla="*/ 4026173 h 10629900"/>
              <a:gd name="connsiteX547" fmla="*/ 1483891 w 12742921"/>
              <a:gd name="connsiteY547" fmla="*/ 4107526 h 10629900"/>
              <a:gd name="connsiteX548" fmla="*/ 1566916 w 12742921"/>
              <a:gd name="connsiteY548" fmla="*/ 4182749 h 10629900"/>
              <a:gd name="connsiteX549" fmla="*/ 1717363 w 12742921"/>
              <a:gd name="connsiteY549" fmla="*/ 4214510 h 10629900"/>
              <a:gd name="connsiteX550" fmla="*/ 1858338 w 12742921"/>
              <a:gd name="connsiteY550" fmla="*/ 4190550 h 10629900"/>
              <a:gd name="connsiteX551" fmla="*/ 1944149 w 12742921"/>
              <a:gd name="connsiteY551" fmla="*/ 4125914 h 10629900"/>
              <a:gd name="connsiteX552" fmla="*/ 1972567 w 12742921"/>
              <a:gd name="connsiteY552" fmla="*/ 4036202 h 10629900"/>
              <a:gd name="connsiteX553" fmla="*/ 1782000 w 12742921"/>
              <a:gd name="connsiteY553" fmla="*/ 3857894 h 10629900"/>
              <a:gd name="connsiteX554" fmla="*/ 1692846 w 12742921"/>
              <a:gd name="connsiteY554" fmla="*/ 3844521 h 10629900"/>
              <a:gd name="connsiteX555" fmla="*/ 1628209 w 12742921"/>
              <a:gd name="connsiteY555" fmla="*/ 3802173 h 10629900"/>
              <a:gd name="connsiteX556" fmla="*/ 1649941 w 12742921"/>
              <a:gd name="connsiteY556" fmla="*/ 3767069 h 10629900"/>
              <a:gd name="connsiteX557" fmla="*/ 1711791 w 12742921"/>
              <a:gd name="connsiteY557" fmla="*/ 3752024 h 10629900"/>
              <a:gd name="connsiteX558" fmla="*/ 1776985 w 12742921"/>
              <a:gd name="connsiteY558" fmla="*/ 3768740 h 10629900"/>
              <a:gd name="connsiteX559" fmla="*/ 1800945 w 12742921"/>
              <a:gd name="connsiteY559" fmla="*/ 3807745 h 10629900"/>
              <a:gd name="connsiteX560" fmla="*/ 1963651 w 12742921"/>
              <a:gd name="connsiteY560" fmla="*/ 3807745 h 10629900"/>
              <a:gd name="connsiteX561" fmla="*/ 1934676 w 12742921"/>
              <a:gd name="connsiteY561" fmla="*/ 3723606 h 10629900"/>
              <a:gd name="connsiteX562" fmla="*/ 1848865 w 12742921"/>
              <a:gd name="connsiteY562" fmla="*/ 3652283 h 10629900"/>
              <a:gd name="connsiteX563" fmla="*/ 1711791 w 12742921"/>
              <a:gd name="connsiteY563" fmla="*/ 3623865 h 10629900"/>
              <a:gd name="connsiteX564" fmla="*/ 1114345 w 12742921"/>
              <a:gd name="connsiteY564" fmla="*/ 3623865 h 10629900"/>
              <a:gd name="connsiteX565" fmla="*/ 986743 w 12742921"/>
              <a:gd name="connsiteY565" fmla="*/ 3650054 h 10629900"/>
              <a:gd name="connsiteX566" fmla="*/ 902047 w 12742921"/>
              <a:gd name="connsiteY566" fmla="*/ 3718591 h 10629900"/>
              <a:gd name="connsiteX567" fmla="*/ 865828 w 12742921"/>
              <a:gd name="connsiteY567" fmla="*/ 3807745 h 10629900"/>
              <a:gd name="connsiteX568" fmla="*/ 1030763 w 12742921"/>
              <a:gd name="connsiteY568" fmla="*/ 3807745 h 10629900"/>
              <a:gd name="connsiteX569" fmla="*/ 1059738 w 12742921"/>
              <a:gd name="connsiteY569" fmla="*/ 3772641 h 10629900"/>
              <a:gd name="connsiteX570" fmla="*/ 1114345 w 12742921"/>
              <a:gd name="connsiteY570" fmla="*/ 3757596 h 10629900"/>
              <a:gd name="connsiteX571" fmla="*/ 1176196 w 12742921"/>
              <a:gd name="connsiteY571" fmla="*/ 3781556 h 10629900"/>
              <a:gd name="connsiteX572" fmla="*/ 1200156 w 12742921"/>
              <a:gd name="connsiteY572" fmla="*/ 3842292 h 10629900"/>
              <a:gd name="connsiteX573" fmla="*/ 1200156 w 12742921"/>
              <a:gd name="connsiteY573" fmla="*/ 3852322 h 10629900"/>
              <a:gd name="connsiteX574" fmla="*/ 1075340 w 12742921"/>
              <a:gd name="connsiteY574" fmla="*/ 3852322 h 10629900"/>
              <a:gd name="connsiteX575" fmla="*/ 901490 w 12742921"/>
              <a:gd name="connsiteY575" fmla="*/ 3903586 h 10629900"/>
              <a:gd name="connsiteX576" fmla="*/ 841311 w 12742921"/>
              <a:gd name="connsiteY576" fmla="*/ 4039546 h 10629900"/>
              <a:gd name="connsiteX577" fmla="*/ 866385 w 12742921"/>
              <a:gd name="connsiteY577" fmla="*/ 4128142 h 10629900"/>
              <a:gd name="connsiteX578" fmla="*/ 938823 w 12742921"/>
              <a:gd name="connsiteY578" fmla="*/ 4191108 h 10629900"/>
              <a:gd name="connsiteX579" fmla="*/ 1049708 w 12742921"/>
              <a:gd name="connsiteY579" fmla="*/ 4214510 h 10629900"/>
              <a:gd name="connsiteX580" fmla="*/ 1144992 w 12742921"/>
              <a:gd name="connsiteY580" fmla="*/ 4196122 h 10629900"/>
              <a:gd name="connsiteX581" fmla="*/ 1205728 w 12742921"/>
              <a:gd name="connsiteY581" fmla="*/ 4154331 h 10629900"/>
              <a:gd name="connsiteX582" fmla="*/ 1211300 w 12742921"/>
              <a:gd name="connsiteY582" fmla="*/ 4154331 h 10629900"/>
              <a:gd name="connsiteX583" fmla="*/ 1222444 w 12742921"/>
              <a:gd name="connsiteY583" fmla="*/ 4203366 h 10629900"/>
              <a:gd name="connsiteX584" fmla="*/ 1368434 w 12742921"/>
              <a:gd name="connsiteY584" fmla="*/ 4203366 h 10629900"/>
              <a:gd name="connsiteX585" fmla="*/ 1368434 w 12742921"/>
              <a:gd name="connsiteY585" fmla="*/ 3842292 h 10629900"/>
              <a:gd name="connsiteX586" fmla="*/ 1337230 w 12742921"/>
              <a:gd name="connsiteY586" fmla="*/ 3731407 h 10629900"/>
              <a:gd name="connsiteX587" fmla="*/ 1248633 w 12742921"/>
              <a:gd name="connsiteY587" fmla="*/ 3652840 h 10629900"/>
              <a:gd name="connsiteX588" fmla="*/ 1114345 w 12742921"/>
              <a:gd name="connsiteY588" fmla="*/ 3623865 h 10629900"/>
              <a:gd name="connsiteX589" fmla="*/ 315674 w 12742921"/>
              <a:gd name="connsiteY589" fmla="*/ 3579288 h 10629900"/>
              <a:gd name="connsiteX590" fmla="*/ 488410 w 12742921"/>
              <a:gd name="connsiteY590" fmla="*/ 3579288 h 10629900"/>
              <a:gd name="connsiteX591" fmla="*/ 544131 w 12742921"/>
              <a:gd name="connsiteY591" fmla="*/ 3601577 h 10629900"/>
              <a:gd name="connsiteX592" fmla="*/ 566419 w 12742921"/>
              <a:gd name="connsiteY592" fmla="*/ 3657298 h 10629900"/>
              <a:gd name="connsiteX593" fmla="*/ 544131 w 12742921"/>
              <a:gd name="connsiteY593" fmla="*/ 3713019 h 10629900"/>
              <a:gd name="connsiteX594" fmla="*/ 488410 w 12742921"/>
              <a:gd name="connsiteY594" fmla="*/ 3735308 h 10629900"/>
              <a:gd name="connsiteX595" fmla="*/ 315674 w 12742921"/>
              <a:gd name="connsiteY595" fmla="*/ 3735308 h 10629900"/>
              <a:gd name="connsiteX596" fmla="*/ 2741644 w 12742921"/>
              <a:gd name="connsiteY596" fmla="*/ 3423269 h 10629900"/>
              <a:gd name="connsiteX597" fmla="*/ 2741644 w 12742921"/>
              <a:gd name="connsiteY597" fmla="*/ 4203366 h 10629900"/>
              <a:gd name="connsiteX598" fmla="*/ 2909922 w 12742921"/>
              <a:gd name="connsiteY598" fmla="*/ 4203366 h 10629900"/>
              <a:gd name="connsiteX599" fmla="*/ 2909922 w 12742921"/>
              <a:gd name="connsiteY599" fmla="*/ 3423269 h 10629900"/>
              <a:gd name="connsiteX600" fmla="*/ 137366 w 12742921"/>
              <a:gd name="connsiteY600" fmla="*/ 3423269 h 10629900"/>
              <a:gd name="connsiteX601" fmla="*/ 137366 w 12742921"/>
              <a:gd name="connsiteY601" fmla="*/ 4203366 h 10629900"/>
              <a:gd name="connsiteX602" fmla="*/ 527415 w 12742921"/>
              <a:gd name="connsiteY602" fmla="*/ 4203366 h 10629900"/>
              <a:gd name="connsiteX603" fmla="*/ 648330 w 12742921"/>
              <a:gd name="connsiteY603" fmla="*/ 4176063 h 10629900"/>
              <a:gd name="connsiteX604" fmla="*/ 728011 w 12742921"/>
              <a:gd name="connsiteY604" fmla="*/ 4099167 h 10629900"/>
              <a:gd name="connsiteX605" fmla="*/ 755872 w 12742921"/>
              <a:gd name="connsiteY605" fmla="*/ 3986053 h 10629900"/>
              <a:gd name="connsiteX606" fmla="*/ 726897 w 12742921"/>
              <a:gd name="connsiteY606" fmla="*/ 3880183 h 10629900"/>
              <a:gd name="connsiteX607" fmla="*/ 661146 w 12742921"/>
              <a:gd name="connsiteY607" fmla="*/ 3813317 h 10629900"/>
              <a:gd name="connsiteX608" fmla="*/ 661146 w 12742921"/>
              <a:gd name="connsiteY608" fmla="*/ 3807745 h 10629900"/>
              <a:gd name="connsiteX609" fmla="*/ 719096 w 12742921"/>
              <a:gd name="connsiteY609" fmla="*/ 3741994 h 10629900"/>
              <a:gd name="connsiteX610" fmla="*/ 744727 w 12742921"/>
              <a:gd name="connsiteY610" fmla="*/ 3640582 h 10629900"/>
              <a:gd name="connsiteX611" fmla="*/ 716867 w 12742921"/>
              <a:gd name="connsiteY611" fmla="*/ 3527467 h 10629900"/>
              <a:gd name="connsiteX612" fmla="*/ 637185 w 12742921"/>
              <a:gd name="connsiteY612" fmla="*/ 3450572 h 10629900"/>
              <a:gd name="connsiteX613" fmla="*/ 516270 w 12742921"/>
              <a:gd name="connsiteY613" fmla="*/ 3423269 h 10629900"/>
              <a:gd name="connsiteX614" fmla="*/ 3047053 w 12742921"/>
              <a:gd name="connsiteY614" fmla="*/ 3406552 h 10629900"/>
              <a:gd name="connsiteX615" fmla="*/ 3047053 w 12742921"/>
              <a:gd name="connsiteY615" fmla="*/ 3552542 h 10629900"/>
              <a:gd name="connsiteX616" fmla="*/ 3223133 w 12742921"/>
              <a:gd name="connsiteY616" fmla="*/ 3552542 h 10629900"/>
              <a:gd name="connsiteX617" fmla="*/ 3223133 w 12742921"/>
              <a:gd name="connsiteY617" fmla="*/ 3406552 h 10629900"/>
              <a:gd name="connsiteX618" fmla="*/ 2494021 w 12742921"/>
              <a:gd name="connsiteY618" fmla="*/ 1965178 h 10629900"/>
              <a:gd name="connsiteX619" fmla="*/ 2592776 w 12742921"/>
              <a:gd name="connsiteY619" fmla="*/ 2006631 h 10629900"/>
              <a:gd name="connsiteX620" fmla="*/ 2631791 w 12742921"/>
              <a:gd name="connsiteY620" fmla="*/ 2117578 h 10629900"/>
              <a:gd name="connsiteX621" fmla="*/ 2592776 w 12742921"/>
              <a:gd name="connsiteY621" fmla="*/ 2229135 h 10629900"/>
              <a:gd name="connsiteX622" fmla="*/ 2494021 w 12742921"/>
              <a:gd name="connsiteY622" fmla="*/ 2271197 h 10629900"/>
              <a:gd name="connsiteX623" fmla="*/ 2395266 w 12742921"/>
              <a:gd name="connsiteY623" fmla="*/ 2229135 h 10629900"/>
              <a:gd name="connsiteX624" fmla="*/ 2356252 w 12742921"/>
              <a:gd name="connsiteY624" fmla="*/ 2117578 h 10629900"/>
              <a:gd name="connsiteX625" fmla="*/ 2395266 w 12742921"/>
              <a:gd name="connsiteY625" fmla="*/ 2006631 h 10629900"/>
              <a:gd name="connsiteX626" fmla="*/ 2494021 w 12742921"/>
              <a:gd name="connsiteY626" fmla="*/ 1965178 h 10629900"/>
              <a:gd name="connsiteX627" fmla="*/ 1763035 w 12742921"/>
              <a:gd name="connsiteY627" fmla="*/ 1965178 h 10629900"/>
              <a:gd name="connsiteX628" fmla="*/ 1863619 w 12742921"/>
              <a:gd name="connsiteY628" fmla="*/ 2007850 h 10629900"/>
              <a:gd name="connsiteX629" fmla="*/ 1904462 w 12742921"/>
              <a:gd name="connsiteY629" fmla="*/ 2117578 h 10629900"/>
              <a:gd name="connsiteX630" fmla="*/ 1863619 w 12742921"/>
              <a:gd name="connsiteY630" fmla="*/ 2227306 h 10629900"/>
              <a:gd name="connsiteX631" fmla="*/ 1763035 w 12742921"/>
              <a:gd name="connsiteY631" fmla="*/ 2269978 h 10629900"/>
              <a:gd name="connsiteX632" fmla="*/ 1662450 w 12742921"/>
              <a:gd name="connsiteY632" fmla="*/ 2227306 h 10629900"/>
              <a:gd name="connsiteX633" fmla="*/ 1621607 w 12742921"/>
              <a:gd name="connsiteY633" fmla="*/ 2117578 h 10629900"/>
              <a:gd name="connsiteX634" fmla="*/ 1662450 w 12742921"/>
              <a:gd name="connsiteY634" fmla="*/ 2007850 h 10629900"/>
              <a:gd name="connsiteX635" fmla="*/ 1763035 w 12742921"/>
              <a:gd name="connsiteY635" fmla="*/ 1965178 h 10629900"/>
              <a:gd name="connsiteX636" fmla="*/ 4355054 w 12742921"/>
              <a:gd name="connsiteY636" fmla="*/ 1940794 h 10629900"/>
              <a:gd name="connsiteX637" fmla="*/ 4445275 w 12742921"/>
              <a:gd name="connsiteY637" fmla="*/ 1974932 h 10629900"/>
              <a:gd name="connsiteX638" fmla="*/ 4489166 w 12742921"/>
              <a:gd name="connsiteY638" fmla="*/ 2060276 h 10629900"/>
              <a:gd name="connsiteX639" fmla="*/ 4211188 w 12742921"/>
              <a:gd name="connsiteY639" fmla="*/ 2060276 h 10629900"/>
              <a:gd name="connsiteX640" fmla="*/ 4259956 w 12742921"/>
              <a:gd name="connsiteY640" fmla="*/ 1974932 h 10629900"/>
              <a:gd name="connsiteX641" fmla="*/ 4355054 w 12742921"/>
              <a:gd name="connsiteY641" fmla="*/ 1940794 h 10629900"/>
              <a:gd name="connsiteX642" fmla="*/ 5412557 w 12742921"/>
              <a:gd name="connsiteY642" fmla="*/ 1807901 h 10629900"/>
              <a:gd name="connsiteX643" fmla="*/ 5436941 w 12742921"/>
              <a:gd name="connsiteY643" fmla="*/ 1807901 h 10629900"/>
              <a:gd name="connsiteX644" fmla="*/ 5436941 w 12742921"/>
              <a:gd name="connsiteY644" fmla="*/ 2093194 h 10629900"/>
              <a:gd name="connsiteX645" fmla="*/ 5260157 w 12742921"/>
              <a:gd name="connsiteY645" fmla="*/ 2093194 h 10629900"/>
              <a:gd name="connsiteX646" fmla="*/ 5260157 w 12742921"/>
              <a:gd name="connsiteY646" fmla="*/ 2087098 h 10629900"/>
              <a:gd name="connsiteX647" fmla="*/ 2972938 w 12742921"/>
              <a:gd name="connsiteY647" fmla="*/ 1806682 h 10629900"/>
              <a:gd name="connsiteX648" fmla="*/ 2972938 w 12742921"/>
              <a:gd name="connsiteY648" fmla="*/ 2180977 h 10629900"/>
              <a:gd name="connsiteX649" fmla="*/ 3004028 w 12742921"/>
              <a:gd name="connsiteY649" fmla="*/ 2318137 h 10629900"/>
              <a:gd name="connsiteX650" fmla="*/ 3090591 w 12742921"/>
              <a:gd name="connsiteY650" fmla="*/ 2408967 h 10629900"/>
              <a:gd name="connsiteX651" fmla="*/ 3216778 w 12742921"/>
              <a:gd name="connsiteY651" fmla="*/ 2440666 h 10629900"/>
              <a:gd name="connsiteX652" fmla="*/ 3320410 w 12742921"/>
              <a:gd name="connsiteY652" fmla="*/ 2421159 h 10629900"/>
              <a:gd name="connsiteX653" fmla="*/ 3391124 w 12742921"/>
              <a:gd name="connsiteY653" fmla="*/ 2373610 h 10629900"/>
              <a:gd name="connsiteX654" fmla="*/ 3397220 w 12742921"/>
              <a:gd name="connsiteY654" fmla="*/ 2373610 h 10629900"/>
              <a:gd name="connsiteX655" fmla="*/ 3409412 w 12742921"/>
              <a:gd name="connsiteY655" fmla="*/ 2428474 h 10629900"/>
              <a:gd name="connsiteX656" fmla="*/ 3567908 w 12742921"/>
              <a:gd name="connsiteY656" fmla="*/ 2428474 h 10629900"/>
              <a:gd name="connsiteX657" fmla="*/ 3567908 w 12742921"/>
              <a:gd name="connsiteY657" fmla="*/ 1806682 h 10629900"/>
              <a:gd name="connsiteX658" fmla="*/ 3383809 w 12742921"/>
              <a:gd name="connsiteY658" fmla="*/ 1806682 h 10629900"/>
              <a:gd name="connsiteX659" fmla="*/ 3383809 w 12742921"/>
              <a:gd name="connsiteY659" fmla="*/ 2150497 h 10629900"/>
              <a:gd name="connsiteX660" fmla="*/ 3352719 w 12742921"/>
              <a:gd name="connsiteY660" fmla="*/ 2234012 h 10629900"/>
              <a:gd name="connsiteX661" fmla="*/ 3270423 w 12742921"/>
              <a:gd name="connsiteY661" fmla="*/ 2266321 h 10629900"/>
              <a:gd name="connsiteX662" fmla="*/ 3188127 w 12742921"/>
              <a:gd name="connsiteY662" fmla="*/ 2234012 h 10629900"/>
              <a:gd name="connsiteX663" fmla="*/ 3157037 w 12742921"/>
              <a:gd name="connsiteY663" fmla="*/ 2150497 h 10629900"/>
              <a:gd name="connsiteX664" fmla="*/ 3157037 w 12742921"/>
              <a:gd name="connsiteY664" fmla="*/ 1806682 h 10629900"/>
              <a:gd name="connsiteX665" fmla="*/ 4355054 w 12742921"/>
              <a:gd name="connsiteY665" fmla="*/ 1794490 h 10629900"/>
              <a:gd name="connsiteX666" fmla="*/ 4188023 w 12742921"/>
              <a:gd name="connsiteY666" fmla="*/ 1836553 h 10629900"/>
              <a:gd name="connsiteX667" fmla="*/ 4070980 w 12742921"/>
              <a:gd name="connsiteY667" fmla="*/ 1952377 h 10629900"/>
              <a:gd name="connsiteX668" fmla="*/ 4028308 w 12742921"/>
              <a:gd name="connsiteY668" fmla="*/ 2117578 h 10629900"/>
              <a:gd name="connsiteX669" fmla="*/ 4070980 w 12742921"/>
              <a:gd name="connsiteY669" fmla="*/ 2282780 h 10629900"/>
              <a:gd name="connsiteX670" fmla="*/ 4188023 w 12742921"/>
              <a:gd name="connsiteY670" fmla="*/ 2398604 h 10629900"/>
              <a:gd name="connsiteX671" fmla="*/ 4355054 w 12742921"/>
              <a:gd name="connsiteY671" fmla="*/ 2440666 h 10629900"/>
              <a:gd name="connsiteX672" fmla="*/ 4505625 w 12742921"/>
              <a:gd name="connsiteY672" fmla="*/ 2407748 h 10629900"/>
              <a:gd name="connsiteX673" fmla="*/ 4606209 w 12742921"/>
              <a:gd name="connsiteY673" fmla="*/ 2329719 h 10629900"/>
              <a:gd name="connsiteX674" fmla="*/ 4654977 w 12742921"/>
              <a:gd name="connsiteY674" fmla="*/ 2243156 h 10629900"/>
              <a:gd name="connsiteX675" fmla="*/ 4469659 w 12742921"/>
              <a:gd name="connsiteY675" fmla="*/ 2243156 h 10629900"/>
              <a:gd name="connsiteX676" fmla="*/ 4425767 w 12742921"/>
              <a:gd name="connsiteY676" fmla="*/ 2276074 h 10629900"/>
              <a:gd name="connsiteX677" fmla="*/ 4355054 w 12742921"/>
              <a:gd name="connsiteY677" fmla="*/ 2291924 h 10629900"/>
              <a:gd name="connsiteX678" fmla="*/ 4258737 w 12742921"/>
              <a:gd name="connsiteY678" fmla="*/ 2257177 h 10629900"/>
              <a:gd name="connsiteX679" fmla="*/ 4211188 w 12742921"/>
              <a:gd name="connsiteY679" fmla="*/ 2171223 h 10629900"/>
              <a:gd name="connsiteX680" fmla="*/ 4664731 w 12742921"/>
              <a:gd name="connsiteY680" fmla="*/ 2171223 h 10629900"/>
              <a:gd name="connsiteX681" fmla="*/ 4670827 w 12742921"/>
              <a:gd name="connsiteY681" fmla="*/ 2110263 h 10629900"/>
              <a:gd name="connsiteX682" fmla="*/ 4629374 w 12742921"/>
              <a:gd name="connsiteY682" fmla="*/ 1949938 h 10629900"/>
              <a:gd name="connsiteX683" fmla="*/ 4515379 w 12742921"/>
              <a:gd name="connsiteY683" fmla="*/ 1835943 h 10629900"/>
              <a:gd name="connsiteX684" fmla="*/ 4355054 w 12742921"/>
              <a:gd name="connsiteY684" fmla="*/ 1794490 h 10629900"/>
              <a:gd name="connsiteX685" fmla="*/ 1763035 w 12742921"/>
              <a:gd name="connsiteY685" fmla="*/ 1794490 h 10629900"/>
              <a:gd name="connsiteX686" fmla="*/ 1596004 w 12742921"/>
              <a:gd name="connsiteY686" fmla="*/ 1836553 h 10629900"/>
              <a:gd name="connsiteX687" fmla="*/ 1479571 w 12742921"/>
              <a:gd name="connsiteY687" fmla="*/ 1952377 h 10629900"/>
              <a:gd name="connsiteX688" fmla="*/ 1437508 w 12742921"/>
              <a:gd name="connsiteY688" fmla="*/ 2117578 h 10629900"/>
              <a:gd name="connsiteX689" fmla="*/ 1479571 w 12742921"/>
              <a:gd name="connsiteY689" fmla="*/ 2282780 h 10629900"/>
              <a:gd name="connsiteX690" fmla="*/ 1596004 w 12742921"/>
              <a:gd name="connsiteY690" fmla="*/ 2398604 h 10629900"/>
              <a:gd name="connsiteX691" fmla="*/ 1763035 w 12742921"/>
              <a:gd name="connsiteY691" fmla="*/ 2440666 h 10629900"/>
              <a:gd name="connsiteX692" fmla="*/ 1930065 w 12742921"/>
              <a:gd name="connsiteY692" fmla="*/ 2398604 h 10629900"/>
              <a:gd name="connsiteX693" fmla="*/ 2046499 w 12742921"/>
              <a:gd name="connsiteY693" fmla="*/ 2282780 h 10629900"/>
              <a:gd name="connsiteX694" fmla="*/ 2088561 w 12742921"/>
              <a:gd name="connsiteY694" fmla="*/ 2117578 h 10629900"/>
              <a:gd name="connsiteX695" fmla="*/ 2046499 w 12742921"/>
              <a:gd name="connsiteY695" fmla="*/ 1952377 h 10629900"/>
              <a:gd name="connsiteX696" fmla="*/ 1930065 w 12742921"/>
              <a:gd name="connsiteY696" fmla="*/ 1836553 h 10629900"/>
              <a:gd name="connsiteX697" fmla="*/ 1763035 w 12742921"/>
              <a:gd name="connsiteY697" fmla="*/ 1794490 h 10629900"/>
              <a:gd name="connsiteX698" fmla="*/ 5340625 w 12742921"/>
              <a:gd name="connsiteY698" fmla="*/ 1575034 h 10629900"/>
              <a:gd name="connsiteX699" fmla="*/ 5051674 w 12742921"/>
              <a:gd name="connsiteY699" fmla="*/ 2100509 h 10629900"/>
              <a:gd name="connsiteX700" fmla="*/ 5051674 w 12742921"/>
              <a:gd name="connsiteY700" fmla="*/ 2271197 h 10629900"/>
              <a:gd name="connsiteX701" fmla="*/ 5436941 w 12742921"/>
              <a:gd name="connsiteY701" fmla="*/ 2271197 h 10629900"/>
              <a:gd name="connsiteX702" fmla="*/ 5436941 w 12742921"/>
              <a:gd name="connsiteY702" fmla="*/ 2428474 h 10629900"/>
              <a:gd name="connsiteX703" fmla="*/ 5632013 w 12742921"/>
              <a:gd name="connsiteY703" fmla="*/ 2428474 h 10629900"/>
              <a:gd name="connsiteX704" fmla="*/ 5632013 w 12742921"/>
              <a:gd name="connsiteY704" fmla="*/ 2271197 h 10629900"/>
              <a:gd name="connsiteX705" fmla="*/ 5723453 w 12742921"/>
              <a:gd name="connsiteY705" fmla="*/ 2271197 h 10629900"/>
              <a:gd name="connsiteX706" fmla="*/ 5723453 w 12742921"/>
              <a:gd name="connsiteY706" fmla="*/ 2093194 h 10629900"/>
              <a:gd name="connsiteX707" fmla="*/ 5632013 w 12742921"/>
              <a:gd name="connsiteY707" fmla="*/ 2093194 h 10629900"/>
              <a:gd name="connsiteX708" fmla="*/ 5632013 w 12742921"/>
              <a:gd name="connsiteY708" fmla="*/ 1575034 h 10629900"/>
              <a:gd name="connsiteX709" fmla="*/ 3721984 w 12742921"/>
              <a:gd name="connsiteY709" fmla="*/ 1575034 h 10629900"/>
              <a:gd name="connsiteX710" fmla="*/ 3721984 w 12742921"/>
              <a:gd name="connsiteY710" fmla="*/ 2428474 h 10629900"/>
              <a:gd name="connsiteX711" fmla="*/ 3906083 w 12742921"/>
              <a:gd name="connsiteY711" fmla="*/ 2428474 h 10629900"/>
              <a:gd name="connsiteX712" fmla="*/ 3906083 w 12742921"/>
              <a:gd name="connsiteY712" fmla="*/ 1575034 h 10629900"/>
              <a:gd name="connsiteX713" fmla="*/ 2631791 w 12742921"/>
              <a:gd name="connsiteY713" fmla="*/ 1575034 h 10629900"/>
              <a:gd name="connsiteX714" fmla="*/ 2631791 w 12742921"/>
              <a:gd name="connsiteY714" fmla="*/ 1860327 h 10629900"/>
              <a:gd name="connsiteX715" fmla="*/ 2625695 w 12742921"/>
              <a:gd name="connsiteY715" fmla="*/ 1860327 h 10629900"/>
              <a:gd name="connsiteX716" fmla="*/ 2561687 w 12742921"/>
              <a:gd name="connsiteY716" fmla="*/ 1815217 h 10629900"/>
              <a:gd name="connsiteX717" fmla="*/ 2459883 w 12742921"/>
              <a:gd name="connsiteY717" fmla="*/ 1794490 h 10629900"/>
              <a:gd name="connsiteX718" fmla="*/ 2314799 w 12742921"/>
              <a:gd name="connsiteY718" fmla="*/ 1835333 h 10629900"/>
              <a:gd name="connsiteX719" fmla="*/ 2209947 w 12742921"/>
              <a:gd name="connsiteY719" fmla="*/ 1949938 h 10629900"/>
              <a:gd name="connsiteX720" fmla="*/ 2170933 w 12742921"/>
              <a:gd name="connsiteY720" fmla="*/ 2117578 h 10629900"/>
              <a:gd name="connsiteX721" fmla="*/ 2209947 w 12742921"/>
              <a:gd name="connsiteY721" fmla="*/ 2285218 h 10629900"/>
              <a:gd name="connsiteX722" fmla="*/ 2314799 w 12742921"/>
              <a:gd name="connsiteY722" fmla="*/ 2399823 h 10629900"/>
              <a:gd name="connsiteX723" fmla="*/ 2459883 w 12742921"/>
              <a:gd name="connsiteY723" fmla="*/ 2440666 h 10629900"/>
              <a:gd name="connsiteX724" fmla="*/ 2569002 w 12742921"/>
              <a:gd name="connsiteY724" fmla="*/ 2419940 h 10629900"/>
              <a:gd name="connsiteX725" fmla="*/ 2639106 w 12742921"/>
              <a:gd name="connsiteY725" fmla="*/ 2367514 h 10629900"/>
              <a:gd name="connsiteX726" fmla="*/ 2645202 w 12742921"/>
              <a:gd name="connsiteY726" fmla="*/ 2367514 h 10629900"/>
              <a:gd name="connsiteX727" fmla="*/ 2657394 w 12742921"/>
              <a:gd name="connsiteY727" fmla="*/ 2428474 h 10629900"/>
              <a:gd name="connsiteX728" fmla="*/ 2815890 w 12742921"/>
              <a:gd name="connsiteY728" fmla="*/ 2428474 h 10629900"/>
              <a:gd name="connsiteX729" fmla="*/ 2815890 w 12742921"/>
              <a:gd name="connsiteY729" fmla="*/ 1575034 h 10629900"/>
              <a:gd name="connsiteX730" fmla="*/ 346705 w 12742921"/>
              <a:gd name="connsiteY730" fmla="*/ 1575034 h 10629900"/>
              <a:gd name="connsiteX731" fmla="*/ 346705 w 12742921"/>
              <a:gd name="connsiteY731" fmla="*/ 2428474 h 10629900"/>
              <a:gd name="connsiteX732" fmla="*/ 541777 w 12742921"/>
              <a:gd name="connsiteY732" fmla="*/ 2428474 h 10629900"/>
              <a:gd name="connsiteX733" fmla="*/ 541777 w 12742921"/>
              <a:gd name="connsiteY733" fmla="*/ 1904218 h 10629900"/>
              <a:gd name="connsiteX734" fmla="*/ 566161 w 12742921"/>
              <a:gd name="connsiteY734" fmla="*/ 1904218 h 10629900"/>
              <a:gd name="connsiteX735" fmla="*/ 736849 w 12742921"/>
              <a:gd name="connsiteY735" fmla="*/ 2428474 h 10629900"/>
              <a:gd name="connsiteX736" fmla="*/ 919729 w 12742921"/>
              <a:gd name="connsiteY736" fmla="*/ 2428474 h 10629900"/>
              <a:gd name="connsiteX737" fmla="*/ 1090417 w 12742921"/>
              <a:gd name="connsiteY737" fmla="*/ 1904218 h 10629900"/>
              <a:gd name="connsiteX738" fmla="*/ 1114801 w 12742921"/>
              <a:gd name="connsiteY738" fmla="*/ 1904218 h 10629900"/>
              <a:gd name="connsiteX739" fmla="*/ 1114801 w 12742921"/>
              <a:gd name="connsiteY739" fmla="*/ 2428474 h 10629900"/>
              <a:gd name="connsiteX740" fmla="*/ 1309873 w 12742921"/>
              <a:gd name="connsiteY740" fmla="*/ 2428474 h 10629900"/>
              <a:gd name="connsiteX741" fmla="*/ 1309873 w 12742921"/>
              <a:gd name="connsiteY741" fmla="*/ 1575034 h 10629900"/>
              <a:gd name="connsiteX742" fmla="*/ 1011169 w 12742921"/>
              <a:gd name="connsiteY742" fmla="*/ 1575034 h 10629900"/>
              <a:gd name="connsiteX743" fmla="*/ 840481 w 12742921"/>
              <a:gd name="connsiteY743" fmla="*/ 2105386 h 10629900"/>
              <a:gd name="connsiteX744" fmla="*/ 816097 w 12742921"/>
              <a:gd name="connsiteY744" fmla="*/ 2105386 h 10629900"/>
              <a:gd name="connsiteX745" fmla="*/ 645409 w 12742921"/>
              <a:gd name="connsiteY745" fmla="*/ 1575034 h 10629900"/>
              <a:gd name="connsiteX746" fmla="*/ 183472 w 12742921"/>
              <a:gd name="connsiteY746" fmla="*/ 0 h 10629900"/>
              <a:gd name="connsiteX747" fmla="*/ 12559449 w 12742921"/>
              <a:gd name="connsiteY747" fmla="*/ 0 h 10629900"/>
              <a:gd name="connsiteX748" fmla="*/ 12742921 w 12742921"/>
              <a:gd name="connsiteY748" fmla="*/ 183472 h 10629900"/>
              <a:gd name="connsiteX749" fmla="*/ 12742921 w 12742921"/>
              <a:gd name="connsiteY749" fmla="*/ 10446428 h 10629900"/>
              <a:gd name="connsiteX750" fmla="*/ 12559449 w 12742921"/>
              <a:gd name="connsiteY750" fmla="*/ 10629900 h 10629900"/>
              <a:gd name="connsiteX751" fmla="*/ 183472 w 12742921"/>
              <a:gd name="connsiteY751" fmla="*/ 10629900 h 10629900"/>
              <a:gd name="connsiteX752" fmla="*/ 0 w 12742921"/>
              <a:gd name="connsiteY752" fmla="*/ 10446428 h 10629900"/>
              <a:gd name="connsiteX753" fmla="*/ 0 w 12742921"/>
              <a:gd name="connsiteY753" fmla="*/ 183472 h 10629900"/>
              <a:gd name="connsiteX754" fmla="*/ 183472 w 12742921"/>
              <a:gd name="connsiteY754" fmla="*/ 0 h 1062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</a:cxnLst>
            <a:rect l="l" t="t" r="r" b="b"/>
            <a:pathLst>
              <a:path w="12742921" h="10629900">
                <a:moveTo>
                  <a:pt x="4955253" y="6640290"/>
                </a:moveTo>
                <a:lnTo>
                  <a:pt x="5057781" y="6640290"/>
                </a:lnTo>
                <a:lnTo>
                  <a:pt x="5057781" y="6653663"/>
                </a:lnTo>
                <a:cubicBezTo>
                  <a:pt x="5057781" y="6686353"/>
                  <a:pt x="5047751" y="6712356"/>
                  <a:pt x="5027691" y="6731673"/>
                </a:cubicBezTo>
                <a:cubicBezTo>
                  <a:pt x="5007631" y="6750989"/>
                  <a:pt x="4979771" y="6760648"/>
                  <a:pt x="4944109" y="6760648"/>
                </a:cubicBezTo>
                <a:cubicBezTo>
                  <a:pt x="4919591" y="6760648"/>
                  <a:pt x="4900833" y="6755261"/>
                  <a:pt x="4887831" y="6744489"/>
                </a:cubicBezTo>
                <a:cubicBezTo>
                  <a:pt x="4874829" y="6733716"/>
                  <a:pt x="4868329" y="6719042"/>
                  <a:pt x="4868329" y="6700469"/>
                </a:cubicBezTo>
                <a:cubicBezTo>
                  <a:pt x="4868329" y="6681895"/>
                  <a:pt x="4875573" y="6667222"/>
                  <a:pt x="4890059" y="6656449"/>
                </a:cubicBezTo>
                <a:cubicBezTo>
                  <a:pt x="4904547" y="6645676"/>
                  <a:pt x="4926279" y="6640290"/>
                  <a:pt x="4955253" y="6640290"/>
                </a:cubicBezTo>
                <a:close/>
                <a:moveTo>
                  <a:pt x="1478629" y="6640290"/>
                </a:moveTo>
                <a:lnTo>
                  <a:pt x="1581156" y="6640290"/>
                </a:lnTo>
                <a:lnTo>
                  <a:pt x="1581156" y="6653663"/>
                </a:lnTo>
                <a:cubicBezTo>
                  <a:pt x="1581156" y="6686353"/>
                  <a:pt x="1571126" y="6712356"/>
                  <a:pt x="1551067" y="6731673"/>
                </a:cubicBezTo>
                <a:cubicBezTo>
                  <a:pt x="1531007" y="6750989"/>
                  <a:pt x="1503146" y="6760648"/>
                  <a:pt x="1467485" y="6760648"/>
                </a:cubicBezTo>
                <a:cubicBezTo>
                  <a:pt x="1442967" y="6760648"/>
                  <a:pt x="1424207" y="6755261"/>
                  <a:pt x="1411206" y="6744489"/>
                </a:cubicBezTo>
                <a:cubicBezTo>
                  <a:pt x="1398205" y="6733716"/>
                  <a:pt x="1391704" y="6719042"/>
                  <a:pt x="1391704" y="6700469"/>
                </a:cubicBezTo>
                <a:cubicBezTo>
                  <a:pt x="1391704" y="6681895"/>
                  <a:pt x="1398947" y="6667222"/>
                  <a:pt x="1413435" y="6656449"/>
                </a:cubicBezTo>
                <a:cubicBezTo>
                  <a:pt x="1427923" y="6645676"/>
                  <a:pt x="1449654" y="6640290"/>
                  <a:pt x="1478629" y="6640290"/>
                </a:cubicBezTo>
                <a:close/>
                <a:moveTo>
                  <a:pt x="6396661" y="6456410"/>
                </a:moveTo>
                <a:cubicBezTo>
                  <a:pt x="6433067" y="6456410"/>
                  <a:pt x="6463713" y="6469411"/>
                  <a:pt x="6488603" y="6495414"/>
                </a:cubicBezTo>
                <a:cubicBezTo>
                  <a:pt x="6513491" y="6521418"/>
                  <a:pt x="6525935" y="6554850"/>
                  <a:pt x="6525935" y="6595713"/>
                </a:cubicBezTo>
                <a:cubicBezTo>
                  <a:pt x="6525935" y="6636575"/>
                  <a:pt x="6513491" y="6670008"/>
                  <a:pt x="6488603" y="6696011"/>
                </a:cubicBezTo>
                <a:cubicBezTo>
                  <a:pt x="6463713" y="6722014"/>
                  <a:pt x="6433067" y="6735016"/>
                  <a:pt x="6396661" y="6735016"/>
                </a:cubicBezTo>
                <a:cubicBezTo>
                  <a:pt x="6360257" y="6735016"/>
                  <a:pt x="6329611" y="6722014"/>
                  <a:pt x="6304721" y="6696011"/>
                </a:cubicBezTo>
                <a:cubicBezTo>
                  <a:pt x="6279833" y="6670008"/>
                  <a:pt x="6267389" y="6636575"/>
                  <a:pt x="6267389" y="6595713"/>
                </a:cubicBezTo>
                <a:cubicBezTo>
                  <a:pt x="6267389" y="6554850"/>
                  <a:pt x="6279833" y="6521418"/>
                  <a:pt x="6304721" y="6495414"/>
                </a:cubicBezTo>
                <a:cubicBezTo>
                  <a:pt x="6329611" y="6469411"/>
                  <a:pt x="6360257" y="6456410"/>
                  <a:pt x="6396661" y="6456410"/>
                </a:cubicBezTo>
                <a:close/>
                <a:moveTo>
                  <a:pt x="5822171" y="6311534"/>
                </a:moveTo>
                <a:lnTo>
                  <a:pt x="5822171" y="6879891"/>
                </a:lnTo>
                <a:lnTo>
                  <a:pt x="5990449" y="6879891"/>
                </a:lnTo>
                <a:lnTo>
                  <a:pt x="5990449" y="6311534"/>
                </a:lnTo>
                <a:close/>
                <a:moveTo>
                  <a:pt x="3764771" y="6311534"/>
                </a:moveTo>
                <a:lnTo>
                  <a:pt x="3764771" y="6879891"/>
                </a:lnTo>
                <a:lnTo>
                  <a:pt x="3933050" y="6879891"/>
                </a:lnTo>
                <a:lnTo>
                  <a:pt x="3933050" y="6311534"/>
                </a:lnTo>
                <a:close/>
                <a:moveTo>
                  <a:pt x="3021821" y="6311534"/>
                </a:moveTo>
                <a:lnTo>
                  <a:pt x="3021821" y="6879891"/>
                </a:lnTo>
                <a:lnTo>
                  <a:pt x="3190099" y="6879891"/>
                </a:lnTo>
                <a:lnTo>
                  <a:pt x="3190099" y="6311534"/>
                </a:lnTo>
                <a:close/>
                <a:moveTo>
                  <a:pt x="7124201" y="6300390"/>
                </a:moveTo>
                <a:cubicBezTo>
                  <a:pt x="7085567" y="6300390"/>
                  <a:pt x="7052691" y="6306705"/>
                  <a:pt x="7025573" y="6319335"/>
                </a:cubicBezTo>
                <a:cubicBezTo>
                  <a:pt x="6998457" y="6331965"/>
                  <a:pt x="6978211" y="6346081"/>
                  <a:pt x="6964837" y="6361683"/>
                </a:cubicBezTo>
                <a:lnTo>
                  <a:pt x="6959265" y="6361683"/>
                </a:lnTo>
                <a:lnTo>
                  <a:pt x="6948121" y="6311534"/>
                </a:lnTo>
                <a:lnTo>
                  <a:pt x="6803247" y="6311534"/>
                </a:lnTo>
                <a:lnTo>
                  <a:pt x="6803247" y="6879891"/>
                </a:lnTo>
                <a:lnTo>
                  <a:pt x="6971525" y="6879891"/>
                </a:lnTo>
                <a:lnTo>
                  <a:pt x="6971525" y="6566738"/>
                </a:lnTo>
                <a:cubicBezTo>
                  <a:pt x="6971525" y="6535534"/>
                  <a:pt x="6980997" y="6510088"/>
                  <a:pt x="6999943" y="6490400"/>
                </a:cubicBezTo>
                <a:cubicBezTo>
                  <a:pt x="7018889" y="6470711"/>
                  <a:pt x="7043961" y="6460867"/>
                  <a:pt x="7075165" y="6460867"/>
                </a:cubicBezTo>
                <a:cubicBezTo>
                  <a:pt x="7106369" y="6460867"/>
                  <a:pt x="7131445" y="6470711"/>
                  <a:pt x="7150389" y="6490400"/>
                </a:cubicBezTo>
                <a:cubicBezTo>
                  <a:pt x="7169335" y="6510088"/>
                  <a:pt x="7178809" y="6535534"/>
                  <a:pt x="7178809" y="6566738"/>
                </a:cubicBezTo>
                <a:lnTo>
                  <a:pt x="7178809" y="6879891"/>
                </a:lnTo>
                <a:lnTo>
                  <a:pt x="7347085" y="6879891"/>
                </a:lnTo>
                <a:lnTo>
                  <a:pt x="7347085" y="6538877"/>
                </a:lnTo>
                <a:cubicBezTo>
                  <a:pt x="7347085" y="6491328"/>
                  <a:pt x="7337613" y="6449537"/>
                  <a:pt x="7318669" y="6413504"/>
                </a:cubicBezTo>
                <a:cubicBezTo>
                  <a:pt x="7299723" y="6377471"/>
                  <a:pt x="7273347" y="6349611"/>
                  <a:pt x="7239543" y="6329923"/>
                </a:cubicBezTo>
                <a:cubicBezTo>
                  <a:pt x="7205739" y="6310234"/>
                  <a:pt x="7167291" y="6300390"/>
                  <a:pt x="7124201" y="6300390"/>
                </a:cubicBezTo>
                <a:close/>
                <a:moveTo>
                  <a:pt x="6396661" y="6300390"/>
                </a:moveTo>
                <a:cubicBezTo>
                  <a:pt x="6340197" y="6300390"/>
                  <a:pt x="6289307" y="6313206"/>
                  <a:pt x="6243985" y="6338838"/>
                </a:cubicBezTo>
                <a:cubicBezTo>
                  <a:pt x="6198665" y="6364470"/>
                  <a:pt x="6163189" y="6399760"/>
                  <a:pt x="6137557" y="6444708"/>
                </a:cubicBezTo>
                <a:cubicBezTo>
                  <a:pt x="6111927" y="6489657"/>
                  <a:pt x="6099111" y="6539991"/>
                  <a:pt x="6099111" y="6595713"/>
                </a:cubicBezTo>
                <a:cubicBezTo>
                  <a:pt x="6099111" y="6651434"/>
                  <a:pt x="6111927" y="6701769"/>
                  <a:pt x="6137557" y="6746717"/>
                </a:cubicBezTo>
                <a:cubicBezTo>
                  <a:pt x="6163189" y="6791666"/>
                  <a:pt x="6198665" y="6826956"/>
                  <a:pt x="6243985" y="6852588"/>
                </a:cubicBezTo>
                <a:cubicBezTo>
                  <a:pt x="6289307" y="6878220"/>
                  <a:pt x="6340197" y="6891035"/>
                  <a:pt x="6396661" y="6891035"/>
                </a:cubicBezTo>
                <a:cubicBezTo>
                  <a:pt x="6453127" y="6891035"/>
                  <a:pt x="6504017" y="6878220"/>
                  <a:pt x="6549337" y="6852588"/>
                </a:cubicBezTo>
                <a:cubicBezTo>
                  <a:pt x="6594659" y="6826956"/>
                  <a:pt x="6630133" y="6791666"/>
                  <a:pt x="6655765" y="6746717"/>
                </a:cubicBezTo>
                <a:cubicBezTo>
                  <a:pt x="6681397" y="6701769"/>
                  <a:pt x="6694213" y="6651434"/>
                  <a:pt x="6694213" y="6595713"/>
                </a:cubicBezTo>
                <a:cubicBezTo>
                  <a:pt x="6694213" y="6539991"/>
                  <a:pt x="6681397" y="6489657"/>
                  <a:pt x="6655765" y="6444708"/>
                </a:cubicBezTo>
                <a:cubicBezTo>
                  <a:pt x="6630133" y="6399760"/>
                  <a:pt x="6594659" y="6364470"/>
                  <a:pt x="6549337" y="6338838"/>
                </a:cubicBezTo>
                <a:cubicBezTo>
                  <a:pt x="6504017" y="6313206"/>
                  <a:pt x="6453127" y="6300390"/>
                  <a:pt x="6396661" y="6300390"/>
                </a:cubicBezTo>
                <a:close/>
                <a:moveTo>
                  <a:pt x="4971970" y="6300390"/>
                </a:moveTo>
                <a:cubicBezTo>
                  <a:pt x="4922935" y="6300390"/>
                  <a:pt x="4880401" y="6309120"/>
                  <a:pt x="4844369" y="6326579"/>
                </a:cubicBezTo>
                <a:cubicBezTo>
                  <a:pt x="4808335" y="6344039"/>
                  <a:pt x="4780103" y="6366884"/>
                  <a:pt x="4759672" y="6395116"/>
                </a:cubicBezTo>
                <a:cubicBezTo>
                  <a:pt x="4739241" y="6423348"/>
                  <a:pt x="4727168" y="6453066"/>
                  <a:pt x="4723453" y="6484270"/>
                </a:cubicBezTo>
                <a:lnTo>
                  <a:pt x="4888388" y="6484270"/>
                </a:lnTo>
                <a:cubicBezTo>
                  <a:pt x="4894331" y="6470897"/>
                  <a:pt x="4903989" y="6459196"/>
                  <a:pt x="4917363" y="6449166"/>
                </a:cubicBezTo>
                <a:cubicBezTo>
                  <a:pt x="4930737" y="6439136"/>
                  <a:pt x="4948939" y="6434121"/>
                  <a:pt x="4971970" y="6434121"/>
                </a:cubicBezTo>
                <a:cubicBezTo>
                  <a:pt x="4997230" y="6434121"/>
                  <a:pt x="5017847" y="6442108"/>
                  <a:pt x="5033820" y="6458081"/>
                </a:cubicBezTo>
                <a:cubicBezTo>
                  <a:pt x="5049794" y="6474055"/>
                  <a:pt x="5057781" y="6494300"/>
                  <a:pt x="5057781" y="6518817"/>
                </a:cubicBezTo>
                <a:lnTo>
                  <a:pt x="5057781" y="6528847"/>
                </a:lnTo>
                <a:lnTo>
                  <a:pt x="4932965" y="6528847"/>
                </a:lnTo>
                <a:cubicBezTo>
                  <a:pt x="4857184" y="6528847"/>
                  <a:pt x="4799234" y="6545935"/>
                  <a:pt x="4759115" y="6580111"/>
                </a:cubicBezTo>
                <a:cubicBezTo>
                  <a:pt x="4718995" y="6614287"/>
                  <a:pt x="4698936" y="6659606"/>
                  <a:pt x="4698936" y="6716071"/>
                </a:cubicBezTo>
                <a:cubicBezTo>
                  <a:pt x="4698936" y="6748760"/>
                  <a:pt x="4707294" y="6778293"/>
                  <a:pt x="4724011" y="6804667"/>
                </a:cubicBezTo>
                <a:cubicBezTo>
                  <a:pt x="4740727" y="6831042"/>
                  <a:pt x="4764873" y="6852031"/>
                  <a:pt x="4796448" y="6867632"/>
                </a:cubicBezTo>
                <a:cubicBezTo>
                  <a:pt x="4828023" y="6883234"/>
                  <a:pt x="4864985" y="6891035"/>
                  <a:pt x="4907333" y="6891035"/>
                </a:cubicBezTo>
                <a:cubicBezTo>
                  <a:pt x="4942995" y="6891035"/>
                  <a:pt x="4974755" y="6884906"/>
                  <a:pt x="5002616" y="6872647"/>
                </a:cubicBezTo>
                <a:cubicBezTo>
                  <a:pt x="5030477" y="6860389"/>
                  <a:pt x="5050722" y="6846458"/>
                  <a:pt x="5063353" y="6830857"/>
                </a:cubicBezTo>
                <a:lnTo>
                  <a:pt x="5068925" y="6830857"/>
                </a:lnTo>
                <a:lnTo>
                  <a:pt x="5080069" y="6879891"/>
                </a:lnTo>
                <a:lnTo>
                  <a:pt x="5226059" y="6879891"/>
                </a:lnTo>
                <a:lnTo>
                  <a:pt x="5226059" y="6518817"/>
                </a:lnTo>
                <a:cubicBezTo>
                  <a:pt x="5226059" y="6477955"/>
                  <a:pt x="5215657" y="6440993"/>
                  <a:pt x="5194855" y="6407932"/>
                </a:cubicBezTo>
                <a:cubicBezTo>
                  <a:pt x="5174053" y="6374871"/>
                  <a:pt x="5144520" y="6348682"/>
                  <a:pt x="5106258" y="6329365"/>
                </a:cubicBezTo>
                <a:cubicBezTo>
                  <a:pt x="5067996" y="6310048"/>
                  <a:pt x="5023233" y="6300390"/>
                  <a:pt x="4971970" y="6300390"/>
                </a:cubicBezTo>
                <a:close/>
                <a:moveTo>
                  <a:pt x="4340377" y="6300390"/>
                </a:moveTo>
                <a:cubicBezTo>
                  <a:pt x="4283913" y="6300390"/>
                  <a:pt x="4233021" y="6313206"/>
                  <a:pt x="4187701" y="6338838"/>
                </a:cubicBezTo>
                <a:cubicBezTo>
                  <a:pt x="4142381" y="6364470"/>
                  <a:pt x="4106719" y="6399760"/>
                  <a:pt x="4080715" y="6444708"/>
                </a:cubicBezTo>
                <a:cubicBezTo>
                  <a:pt x="4054713" y="6489657"/>
                  <a:pt x="4041711" y="6539991"/>
                  <a:pt x="4041711" y="6595713"/>
                </a:cubicBezTo>
                <a:cubicBezTo>
                  <a:pt x="4041711" y="6651434"/>
                  <a:pt x="4054713" y="6701769"/>
                  <a:pt x="4080715" y="6746717"/>
                </a:cubicBezTo>
                <a:cubicBezTo>
                  <a:pt x="4106719" y="6791666"/>
                  <a:pt x="4142381" y="6826956"/>
                  <a:pt x="4187701" y="6852588"/>
                </a:cubicBezTo>
                <a:cubicBezTo>
                  <a:pt x="4233021" y="6878220"/>
                  <a:pt x="4283913" y="6891035"/>
                  <a:pt x="4340377" y="6891035"/>
                </a:cubicBezTo>
                <a:cubicBezTo>
                  <a:pt x="4396098" y="6891035"/>
                  <a:pt x="4443833" y="6879520"/>
                  <a:pt x="4483580" y="6856488"/>
                </a:cubicBezTo>
                <a:cubicBezTo>
                  <a:pt x="4523329" y="6833457"/>
                  <a:pt x="4554718" y="6804110"/>
                  <a:pt x="4577749" y="6768449"/>
                </a:cubicBezTo>
                <a:cubicBezTo>
                  <a:pt x="4600781" y="6732787"/>
                  <a:pt x="4615639" y="6695268"/>
                  <a:pt x="4622327" y="6655892"/>
                </a:cubicBezTo>
                <a:lnTo>
                  <a:pt x="4451819" y="6655892"/>
                </a:lnTo>
                <a:cubicBezTo>
                  <a:pt x="4445133" y="6678180"/>
                  <a:pt x="4432874" y="6697125"/>
                  <a:pt x="4415043" y="6712727"/>
                </a:cubicBezTo>
                <a:cubicBezTo>
                  <a:pt x="4397213" y="6728329"/>
                  <a:pt x="4372323" y="6736130"/>
                  <a:pt x="4340377" y="6736130"/>
                </a:cubicBezTo>
                <a:cubicBezTo>
                  <a:pt x="4303973" y="6736130"/>
                  <a:pt x="4273325" y="6722943"/>
                  <a:pt x="4248437" y="6696568"/>
                </a:cubicBezTo>
                <a:cubicBezTo>
                  <a:pt x="4223548" y="6670193"/>
                  <a:pt x="4211103" y="6636575"/>
                  <a:pt x="4211103" y="6595713"/>
                </a:cubicBezTo>
                <a:cubicBezTo>
                  <a:pt x="4211103" y="6554850"/>
                  <a:pt x="4223548" y="6521418"/>
                  <a:pt x="4248437" y="6495414"/>
                </a:cubicBezTo>
                <a:cubicBezTo>
                  <a:pt x="4273325" y="6469411"/>
                  <a:pt x="4303973" y="6456410"/>
                  <a:pt x="4340377" y="6456410"/>
                </a:cubicBezTo>
                <a:cubicBezTo>
                  <a:pt x="4372323" y="6456410"/>
                  <a:pt x="4397213" y="6464025"/>
                  <a:pt x="4415043" y="6479255"/>
                </a:cubicBezTo>
                <a:cubicBezTo>
                  <a:pt x="4432874" y="6494486"/>
                  <a:pt x="4445133" y="6512502"/>
                  <a:pt x="4451819" y="6533305"/>
                </a:cubicBezTo>
                <a:lnTo>
                  <a:pt x="4622327" y="6533305"/>
                </a:lnTo>
                <a:cubicBezTo>
                  <a:pt x="4615639" y="6494671"/>
                  <a:pt x="4600781" y="6457710"/>
                  <a:pt x="4577749" y="6422420"/>
                </a:cubicBezTo>
                <a:cubicBezTo>
                  <a:pt x="4554718" y="6387130"/>
                  <a:pt x="4523143" y="6357969"/>
                  <a:pt x="4483023" y="6334937"/>
                </a:cubicBezTo>
                <a:cubicBezTo>
                  <a:pt x="4442904" y="6311906"/>
                  <a:pt x="4395355" y="6300390"/>
                  <a:pt x="4340377" y="6300390"/>
                </a:cubicBezTo>
                <a:close/>
                <a:moveTo>
                  <a:pt x="2664291" y="6300390"/>
                </a:moveTo>
                <a:cubicBezTo>
                  <a:pt x="2611542" y="6300390"/>
                  <a:pt x="2566222" y="6308563"/>
                  <a:pt x="2528331" y="6324907"/>
                </a:cubicBezTo>
                <a:cubicBezTo>
                  <a:pt x="2490441" y="6341252"/>
                  <a:pt x="2461837" y="6363169"/>
                  <a:pt x="2442521" y="6390659"/>
                </a:cubicBezTo>
                <a:cubicBezTo>
                  <a:pt x="2423204" y="6418148"/>
                  <a:pt x="2413545" y="6448237"/>
                  <a:pt x="2413545" y="6480927"/>
                </a:cubicBezTo>
                <a:cubicBezTo>
                  <a:pt x="2413545" y="6573796"/>
                  <a:pt x="2478554" y="6630260"/>
                  <a:pt x="2608570" y="6650320"/>
                </a:cubicBezTo>
                <a:lnTo>
                  <a:pt x="2693266" y="6663693"/>
                </a:lnTo>
                <a:cubicBezTo>
                  <a:pt x="2717783" y="6667407"/>
                  <a:pt x="2734872" y="6673351"/>
                  <a:pt x="2744530" y="6681523"/>
                </a:cubicBezTo>
                <a:cubicBezTo>
                  <a:pt x="2754188" y="6689696"/>
                  <a:pt x="2759017" y="6700840"/>
                  <a:pt x="2759017" y="6714956"/>
                </a:cubicBezTo>
                <a:cubicBezTo>
                  <a:pt x="2759017" y="6728329"/>
                  <a:pt x="2751773" y="6739659"/>
                  <a:pt x="2737286" y="6748946"/>
                </a:cubicBezTo>
                <a:cubicBezTo>
                  <a:pt x="2722799" y="6758233"/>
                  <a:pt x="2700324" y="6762877"/>
                  <a:pt x="2669863" y="6762877"/>
                </a:cubicBezTo>
                <a:cubicBezTo>
                  <a:pt x="2638659" y="6762877"/>
                  <a:pt x="2615071" y="6756747"/>
                  <a:pt x="2599097" y="6744489"/>
                </a:cubicBezTo>
                <a:cubicBezTo>
                  <a:pt x="2583124" y="6732230"/>
                  <a:pt x="2575137" y="6718299"/>
                  <a:pt x="2575137" y="6702697"/>
                </a:cubicBezTo>
                <a:lnTo>
                  <a:pt x="2411317" y="6702697"/>
                </a:lnTo>
                <a:cubicBezTo>
                  <a:pt x="2411317" y="6727958"/>
                  <a:pt x="2419675" y="6755076"/>
                  <a:pt x="2436391" y="6784051"/>
                </a:cubicBezTo>
                <a:cubicBezTo>
                  <a:pt x="2453107" y="6813026"/>
                  <a:pt x="2480783" y="6838100"/>
                  <a:pt x="2519416" y="6859274"/>
                </a:cubicBezTo>
                <a:cubicBezTo>
                  <a:pt x="2558049" y="6880448"/>
                  <a:pt x="2608199" y="6891035"/>
                  <a:pt x="2669863" y="6891035"/>
                </a:cubicBezTo>
                <a:cubicBezTo>
                  <a:pt x="2725584" y="6891035"/>
                  <a:pt x="2772576" y="6883049"/>
                  <a:pt x="2810838" y="6867075"/>
                </a:cubicBezTo>
                <a:cubicBezTo>
                  <a:pt x="2849100" y="6851102"/>
                  <a:pt x="2877704" y="6829556"/>
                  <a:pt x="2896649" y="6802438"/>
                </a:cubicBezTo>
                <a:cubicBezTo>
                  <a:pt x="2915594" y="6775321"/>
                  <a:pt x="2925067" y="6745417"/>
                  <a:pt x="2925067" y="6712727"/>
                </a:cubicBezTo>
                <a:cubicBezTo>
                  <a:pt x="2925067" y="6612429"/>
                  <a:pt x="2861544" y="6552993"/>
                  <a:pt x="2734500" y="6534419"/>
                </a:cubicBezTo>
                <a:lnTo>
                  <a:pt x="2645346" y="6521046"/>
                </a:lnTo>
                <a:cubicBezTo>
                  <a:pt x="2602255" y="6514360"/>
                  <a:pt x="2580709" y="6500244"/>
                  <a:pt x="2580709" y="6478698"/>
                </a:cubicBezTo>
                <a:cubicBezTo>
                  <a:pt x="2580709" y="6465325"/>
                  <a:pt x="2587953" y="6453624"/>
                  <a:pt x="2602440" y="6443594"/>
                </a:cubicBezTo>
                <a:cubicBezTo>
                  <a:pt x="2616928" y="6433564"/>
                  <a:pt x="2637545" y="6428549"/>
                  <a:pt x="2664291" y="6428549"/>
                </a:cubicBezTo>
                <a:cubicBezTo>
                  <a:pt x="2691780" y="6428549"/>
                  <a:pt x="2713511" y="6434121"/>
                  <a:pt x="2729485" y="6445266"/>
                </a:cubicBezTo>
                <a:cubicBezTo>
                  <a:pt x="2745459" y="6456410"/>
                  <a:pt x="2753445" y="6469411"/>
                  <a:pt x="2753445" y="6484270"/>
                </a:cubicBezTo>
                <a:lnTo>
                  <a:pt x="2916151" y="6484270"/>
                </a:lnTo>
                <a:cubicBezTo>
                  <a:pt x="2916151" y="6456781"/>
                  <a:pt x="2906493" y="6428735"/>
                  <a:pt x="2887176" y="6400131"/>
                </a:cubicBezTo>
                <a:cubicBezTo>
                  <a:pt x="2867859" y="6371528"/>
                  <a:pt x="2839256" y="6347753"/>
                  <a:pt x="2801365" y="6328808"/>
                </a:cubicBezTo>
                <a:cubicBezTo>
                  <a:pt x="2763475" y="6309863"/>
                  <a:pt x="2717783" y="6300390"/>
                  <a:pt x="2664291" y="6300390"/>
                </a:cubicBezTo>
                <a:close/>
                <a:moveTo>
                  <a:pt x="2092791" y="6300390"/>
                </a:moveTo>
                <a:cubicBezTo>
                  <a:pt x="2040042" y="6300390"/>
                  <a:pt x="1994722" y="6308563"/>
                  <a:pt x="1956831" y="6324907"/>
                </a:cubicBezTo>
                <a:cubicBezTo>
                  <a:pt x="1918941" y="6341252"/>
                  <a:pt x="1890337" y="6363169"/>
                  <a:pt x="1871021" y="6390659"/>
                </a:cubicBezTo>
                <a:cubicBezTo>
                  <a:pt x="1851704" y="6418148"/>
                  <a:pt x="1842046" y="6448237"/>
                  <a:pt x="1842046" y="6480927"/>
                </a:cubicBezTo>
                <a:cubicBezTo>
                  <a:pt x="1842046" y="6573796"/>
                  <a:pt x="1907054" y="6630260"/>
                  <a:pt x="2037070" y="6650320"/>
                </a:cubicBezTo>
                <a:lnTo>
                  <a:pt x="2121766" y="6663693"/>
                </a:lnTo>
                <a:cubicBezTo>
                  <a:pt x="2146283" y="6667407"/>
                  <a:pt x="2163371" y="6673351"/>
                  <a:pt x="2173030" y="6681523"/>
                </a:cubicBezTo>
                <a:cubicBezTo>
                  <a:pt x="2182688" y="6689696"/>
                  <a:pt x="2187517" y="6700840"/>
                  <a:pt x="2187517" y="6714956"/>
                </a:cubicBezTo>
                <a:cubicBezTo>
                  <a:pt x="2187517" y="6728329"/>
                  <a:pt x="2180274" y="6739659"/>
                  <a:pt x="2165786" y="6748946"/>
                </a:cubicBezTo>
                <a:cubicBezTo>
                  <a:pt x="2151299" y="6758233"/>
                  <a:pt x="2128824" y="6762877"/>
                  <a:pt x="2098363" y="6762877"/>
                </a:cubicBezTo>
                <a:cubicBezTo>
                  <a:pt x="2067159" y="6762877"/>
                  <a:pt x="2043571" y="6756747"/>
                  <a:pt x="2027597" y="6744489"/>
                </a:cubicBezTo>
                <a:cubicBezTo>
                  <a:pt x="2011624" y="6732230"/>
                  <a:pt x="2003637" y="6718299"/>
                  <a:pt x="2003637" y="6702697"/>
                </a:cubicBezTo>
                <a:lnTo>
                  <a:pt x="1839817" y="6702697"/>
                </a:lnTo>
                <a:cubicBezTo>
                  <a:pt x="1839817" y="6727958"/>
                  <a:pt x="1848175" y="6755076"/>
                  <a:pt x="1864891" y="6784051"/>
                </a:cubicBezTo>
                <a:cubicBezTo>
                  <a:pt x="1881608" y="6813026"/>
                  <a:pt x="1909283" y="6838100"/>
                  <a:pt x="1947916" y="6859274"/>
                </a:cubicBezTo>
                <a:cubicBezTo>
                  <a:pt x="1986549" y="6880448"/>
                  <a:pt x="2036699" y="6891035"/>
                  <a:pt x="2098363" y="6891035"/>
                </a:cubicBezTo>
                <a:cubicBezTo>
                  <a:pt x="2154085" y="6891035"/>
                  <a:pt x="2201076" y="6883049"/>
                  <a:pt x="2239338" y="6867075"/>
                </a:cubicBezTo>
                <a:cubicBezTo>
                  <a:pt x="2277600" y="6851102"/>
                  <a:pt x="2306204" y="6829556"/>
                  <a:pt x="2325149" y="6802438"/>
                </a:cubicBezTo>
                <a:cubicBezTo>
                  <a:pt x="2344094" y="6775321"/>
                  <a:pt x="2353567" y="6745417"/>
                  <a:pt x="2353567" y="6712727"/>
                </a:cubicBezTo>
                <a:cubicBezTo>
                  <a:pt x="2353567" y="6612429"/>
                  <a:pt x="2290045" y="6552993"/>
                  <a:pt x="2163000" y="6534419"/>
                </a:cubicBezTo>
                <a:lnTo>
                  <a:pt x="2073846" y="6521046"/>
                </a:lnTo>
                <a:cubicBezTo>
                  <a:pt x="2030755" y="6514360"/>
                  <a:pt x="2009209" y="6500244"/>
                  <a:pt x="2009209" y="6478698"/>
                </a:cubicBezTo>
                <a:cubicBezTo>
                  <a:pt x="2009209" y="6465325"/>
                  <a:pt x="2016453" y="6453624"/>
                  <a:pt x="2030941" y="6443594"/>
                </a:cubicBezTo>
                <a:cubicBezTo>
                  <a:pt x="2045428" y="6433564"/>
                  <a:pt x="2066045" y="6428549"/>
                  <a:pt x="2092791" y="6428549"/>
                </a:cubicBezTo>
                <a:cubicBezTo>
                  <a:pt x="2120281" y="6428549"/>
                  <a:pt x="2142012" y="6434121"/>
                  <a:pt x="2157985" y="6445266"/>
                </a:cubicBezTo>
                <a:cubicBezTo>
                  <a:pt x="2173959" y="6456410"/>
                  <a:pt x="2181945" y="6469411"/>
                  <a:pt x="2181945" y="6484270"/>
                </a:cubicBezTo>
                <a:lnTo>
                  <a:pt x="2344651" y="6484270"/>
                </a:lnTo>
                <a:cubicBezTo>
                  <a:pt x="2344651" y="6456781"/>
                  <a:pt x="2334993" y="6428735"/>
                  <a:pt x="2315676" y="6400131"/>
                </a:cubicBezTo>
                <a:cubicBezTo>
                  <a:pt x="2296360" y="6371528"/>
                  <a:pt x="2267756" y="6347753"/>
                  <a:pt x="2229865" y="6328808"/>
                </a:cubicBezTo>
                <a:cubicBezTo>
                  <a:pt x="2191975" y="6309863"/>
                  <a:pt x="2146283" y="6300390"/>
                  <a:pt x="2092791" y="6300390"/>
                </a:cubicBezTo>
                <a:close/>
                <a:moveTo>
                  <a:pt x="1495345" y="6300390"/>
                </a:moveTo>
                <a:cubicBezTo>
                  <a:pt x="1446311" y="6300390"/>
                  <a:pt x="1403777" y="6309120"/>
                  <a:pt x="1367743" y="6326579"/>
                </a:cubicBezTo>
                <a:cubicBezTo>
                  <a:pt x="1331710" y="6344039"/>
                  <a:pt x="1303478" y="6366884"/>
                  <a:pt x="1283047" y="6395116"/>
                </a:cubicBezTo>
                <a:cubicBezTo>
                  <a:pt x="1262616" y="6423348"/>
                  <a:pt x="1250543" y="6453066"/>
                  <a:pt x="1246828" y="6484270"/>
                </a:cubicBezTo>
                <a:lnTo>
                  <a:pt x="1411763" y="6484270"/>
                </a:lnTo>
                <a:cubicBezTo>
                  <a:pt x="1417707" y="6470897"/>
                  <a:pt x="1427365" y="6459196"/>
                  <a:pt x="1440738" y="6449166"/>
                </a:cubicBezTo>
                <a:cubicBezTo>
                  <a:pt x="1454111" y="6439136"/>
                  <a:pt x="1472314" y="6434121"/>
                  <a:pt x="1495345" y="6434121"/>
                </a:cubicBezTo>
                <a:cubicBezTo>
                  <a:pt x="1520605" y="6434121"/>
                  <a:pt x="1541222" y="6442108"/>
                  <a:pt x="1557196" y="6458081"/>
                </a:cubicBezTo>
                <a:cubicBezTo>
                  <a:pt x="1573169" y="6474055"/>
                  <a:pt x="1581156" y="6494300"/>
                  <a:pt x="1581156" y="6518817"/>
                </a:cubicBezTo>
                <a:lnTo>
                  <a:pt x="1581156" y="6528847"/>
                </a:lnTo>
                <a:lnTo>
                  <a:pt x="1456340" y="6528847"/>
                </a:lnTo>
                <a:cubicBezTo>
                  <a:pt x="1380559" y="6528847"/>
                  <a:pt x="1322609" y="6545935"/>
                  <a:pt x="1282490" y="6580111"/>
                </a:cubicBezTo>
                <a:cubicBezTo>
                  <a:pt x="1242371" y="6614287"/>
                  <a:pt x="1222311" y="6659606"/>
                  <a:pt x="1222311" y="6716071"/>
                </a:cubicBezTo>
                <a:cubicBezTo>
                  <a:pt x="1222311" y="6748760"/>
                  <a:pt x="1230669" y="6778293"/>
                  <a:pt x="1247386" y="6804667"/>
                </a:cubicBezTo>
                <a:cubicBezTo>
                  <a:pt x="1264102" y="6831042"/>
                  <a:pt x="1288248" y="6852031"/>
                  <a:pt x="1319823" y="6867632"/>
                </a:cubicBezTo>
                <a:cubicBezTo>
                  <a:pt x="1351399" y="6883234"/>
                  <a:pt x="1388360" y="6891035"/>
                  <a:pt x="1430709" y="6891035"/>
                </a:cubicBezTo>
                <a:cubicBezTo>
                  <a:pt x="1466370" y="6891035"/>
                  <a:pt x="1498131" y="6884906"/>
                  <a:pt x="1525992" y="6872647"/>
                </a:cubicBezTo>
                <a:cubicBezTo>
                  <a:pt x="1553853" y="6860389"/>
                  <a:pt x="1574098" y="6846458"/>
                  <a:pt x="1586728" y="6830857"/>
                </a:cubicBezTo>
                <a:lnTo>
                  <a:pt x="1592300" y="6830857"/>
                </a:lnTo>
                <a:lnTo>
                  <a:pt x="1603444" y="6879891"/>
                </a:lnTo>
                <a:lnTo>
                  <a:pt x="1749434" y="6879891"/>
                </a:lnTo>
                <a:lnTo>
                  <a:pt x="1749434" y="6518817"/>
                </a:lnTo>
                <a:cubicBezTo>
                  <a:pt x="1749434" y="6477955"/>
                  <a:pt x="1739033" y="6440993"/>
                  <a:pt x="1718230" y="6407932"/>
                </a:cubicBezTo>
                <a:cubicBezTo>
                  <a:pt x="1697428" y="6374871"/>
                  <a:pt x="1667895" y="6348682"/>
                  <a:pt x="1629633" y="6329365"/>
                </a:cubicBezTo>
                <a:cubicBezTo>
                  <a:pt x="1591371" y="6310048"/>
                  <a:pt x="1546609" y="6300390"/>
                  <a:pt x="1495345" y="6300390"/>
                </a:cubicBezTo>
                <a:close/>
                <a:moveTo>
                  <a:pt x="5405595" y="6135455"/>
                </a:moveTo>
                <a:lnTo>
                  <a:pt x="5405595" y="6311534"/>
                </a:lnTo>
                <a:lnTo>
                  <a:pt x="5316441" y="6311534"/>
                </a:lnTo>
                <a:lnTo>
                  <a:pt x="5316441" y="6470897"/>
                </a:lnTo>
                <a:lnTo>
                  <a:pt x="5405595" y="6470897"/>
                </a:lnTo>
                <a:lnTo>
                  <a:pt x="5405595" y="6724986"/>
                </a:lnTo>
                <a:cubicBezTo>
                  <a:pt x="5405595" y="6774764"/>
                  <a:pt x="5419711" y="6813026"/>
                  <a:pt x="5447943" y="6839772"/>
                </a:cubicBezTo>
                <a:cubicBezTo>
                  <a:pt x="5476175" y="6866518"/>
                  <a:pt x="5517409" y="6879891"/>
                  <a:pt x="5571645" y="6879891"/>
                </a:cubicBezTo>
                <a:lnTo>
                  <a:pt x="5702033" y="6879891"/>
                </a:lnTo>
                <a:lnTo>
                  <a:pt x="5702033" y="6728329"/>
                </a:lnTo>
                <a:lnTo>
                  <a:pt x="5612879" y="6728329"/>
                </a:lnTo>
                <a:cubicBezTo>
                  <a:pt x="5598763" y="6728329"/>
                  <a:pt x="5588733" y="6725357"/>
                  <a:pt x="5582789" y="6719414"/>
                </a:cubicBezTo>
                <a:cubicBezTo>
                  <a:pt x="5576845" y="6713470"/>
                  <a:pt x="5573873" y="6703440"/>
                  <a:pt x="5573873" y="6689324"/>
                </a:cubicBezTo>
                <a:lnTo>
                  <a:pt x="5573873" y="6470897"/>
                </a:lnTo>
                <a:lnTo>
                  <a:pt x="5702033" y="6470897"/>
                </a:lnTo>
                <a:lnTo>
                  <a:pt x="5702033" y="6311534"/>
                </a:lnTo>
                <a:lnTo>
                  <a:pt x="5573873" y="6311534"/>
                </a:lnTo>
                <a:lnTo>
                  <a:pt x="5573873" y="6135455"/>
                </a:lnTo>
                <a:close/>
                <a:moveTo>
                  <a:pt x="941419" y="6099794"/>
                </a:moveTo>
                <a:lnTo>
                  <a:pt x="941419" y="6879891"/>
                </a:lnTo>
                <a:lnTo>
                  <a:pt x="1109697" y="6879891"/>
                </a:lnTo>
                <a:lnTo>
                  <a:pt x="1109697" y="6099794"/>
                </a:lnTo>
                <a:close/>
                <a:moveTo>
                  <a:pt x="482838" y="6088649"/>
                </a:moveTo>
                <a:cubicBezTo>
                  <a:pt x="413000" y="6088649"/>
                  <a:pt x="349107" y="6105923"/>
                  <a:pt x="291156" y="6140470"/>
                </a:cubicBezTo>
                <a:cubicBezTo>
                  <a:pt x="233206" y="6175017"/>
                  <a:pt x="187515" y="6222752"/>
                  <a:pt x="154082" y="6283674"/>
                </a:cubicBezTo>
                <a:cubicBezTo>
                  <a:pt x="120649" y="6344596"/>
                  <a:pt x="103933" y="6413319"/>
                  <a:pt x="103933" y="6489842"/>
                </a:cubicBezTo>
                <a:cubicBezTo>
                  <a:pt x="103933" y="6566366"/>
                  <a:pt x="120649" y="6635089"/>
                  <a:pt x="154082" y="6696011"/>
                </a:cubicBezTo>
                <a:cubicBezTo>
                  <a:pt x="187515" y="6756933"/>
                  <a:pt x="233206" y="6804667"/>
                  <a:pt x="291156" y="6839215"/>
                </a:cubicBezTo>
                <a:cubicBezTo>
                  <a:pt x="349107" y="6873762"/>
                  <a:pt x="413000" y="6891035"/>
                  <a:pt x="482838" y="6891035"/>
                </a:cubicBezTo>
                <a:cubicBezTo>
                  <a:pt x="552675" y="6891035"/>
                  <a:pt x="613225" y="6875433"/>
                  <a:pt x="664489" y="6844230"/>
                </a:cubicBezTo>
                <a:cubicBezTo>
                  <a:pt x="715752" y="6813026"/>
                  <a:pt x="755872" y="6774021"/>
                  <a:pt x="784847" y="6727215"/>
                </a:cubicBezTo>
                <a:cubicBezTo>
                  <a:pt x="813822" y="6680409"/>
                  <a:pt x="832024" y="6632860"/>
                  <a:pt x="839454" y="6584569"/>
                </a:cubicBezTo>
                <a:lnTo>
                  <a:pt x="661146" y="6584569"/>
                </a:lnTo>
                <a:cubicBezTo>
                  <a:pt x="653716" y="6618744"/>
                  <a:pt x="634771" y="6649577"/>
                  <a:pt x="604310" y="6677066"/>
                </a:cubicBezTo>
                <a:cubicBezTo>
                  <a:pt x="573849" y="6704555"/>
                  <a:pt x="533358" y="6718299"/>
                  <a:pt x="482838" y="6718299"/>
                </a:cubicBezTo>
                <a:cubicBezTo>
                  <a:pt x="445690" y="6718299"/>
                  <a:pt x="411886" y="6708827"/>
                  <a:pt x="381425" y="6689882"/>
                </a:cubicBezTo>
                <a:cubicBezTo>
                  <a:pt x="350964" y="6670936"/>
                  <a:pt x="326818" y="6644190"/>
                  <a:pt x="308987" y="6609643"/>
                </a:cubicBezTo>
                <a:cubicBezTo>
                  <a:pt x="291156" y="6575096"/>
                  <a:pt x="282241" y="6535162"/>
                  <a:pt x="282241" y="6489842"/>
                </a:cubicBezTo>
                <a:cubicBezTo>
                  <a:pt x="282241" y="6444523"/>
                  <a:pt x="291156" y="6404589"/>
                  <a:pt x="308987" y="6370042"/>
                </a:cubicBezTo>
                <a:cubicBezTo>
                  <a:pt x="326818" y="6335495"/>
                  <a:pt x="350964" y="6308748"/>
                  <a:pt x="381425" y="6289803"/>
                </a:cubicBezTo>
                <a:cubicBezTo>
                  <a:pt x="411886" y="6270858"/>
                  <a:pt x="445690" y="6261385"/>
                  <a:pt x="482838" y="6261385"/>
                </a:cubicBezTo>
                <a:cubicBezTo>
                  <a:pt x="531129" y="6261385"/>
                  <a:pt x="570691" y="6274573"/>
                  <a:pt x="601524" y="6300947"/>
                </a:cubicBezTo>
                <a:cubicBezTo>
                  <a:pt x="632356" y="6327322"/>
                  <a:pt x="652230" y="6356854"/>
                  <a:pt x="661146" y="6389544"/>
                </a:cubicBezTo>
                <a:lnTo>
                  <a:pt x="839454" y="6389544"/>
                </a:lnTo>
                <a:cubicBezTo>
                  <a:pt x="830538" y="6341995"/>
                  <a:pt x="811407" y="6295189"/>
                  <a:pt x="782061" y="6249127"/>
                </a:cubicBezTo>
                <a:cubicBezTo>
                  <a:pt x="752714" y="6203064"/>
                  <a:pt x="712595" y="6164802"/>
                  <a:pt x="661703" y="6134341"/>
                </a:cubicBezTo>
                <a:cubicBezTo>
                  <a:pt x="610811" y="6103880"/>
                  <a:pt x="551189" y="6088649"/>
                  <a:pt x="482838" y="6088649"/>
                </a:cubicBezTo>
                <a:close/>
                <a:moveTo>
                  <a:pt x="5818828" y="6083077"/>
                </a:moveTo>
                <a:lnTo>
                  <a:pt x="5818828" y="6229067"/>
                </a:lnTo>
                <a:lnTo>
                  <a:pt x="5994907" y="6229067"/>
                </a:lnTo>
                <a:lnTo>
                  <a:pt x="5994907" y="6083077"/>
                </a:lnTo>
                <a:close/>
                <a:moveTo>
                  <a:pt x="3761428" y="6083077"/>
                </a:moveTo>
                <a:lnTo>
                  <a:pt x="3761428" y="6229067"/>
                </a:lnTo>
                <a:lnTo>
                  <a:pt x="3937507" y="6229067"/>
                </a:lnTo>
                <a:lnTo>
                  <a:pt x="3937507" y="6083077"/>
                </a:lnTo>
                <a:close/>
                <a:moveTo>
                  <a:pt x="3018478" y="6083077"/>
                </a:moveTo>
                <a:lnTo>
                  <a:pt x="3018478" y="6229067"/>
                </a:lnTo>
                <a:lnTo>
                  <a:pt x="3194557" y="6229067"/>
                </a:lnTo>
                <a:lnTo>
                  <a:pt x="3194557" y="6083077"/>
                </a:lnTo>
                <a:close/>
                <a:moveTo>
                  <a:pt x="3542820" y="6071933"/>
                </a:moveTo>
                <a:cubicBezTo>
                  <a:pt x="3491557" y="6071933"/>
                  <a:pt x="3451623" y="6086049"/>
                  <a:pt x="3423019" y="6114281"/>
                </a:cubicBezTo>
                <a:cubicBezTo>
                  <a:pt x="3394415" y="6142513"/>
                  <a:pt x="3380114" y="6181147"/>
                  <a:pt x="3380114" y="6230181"/>
                </a:cubicBezTo>
                <a:lnTo>
                  <a:pt x="3380114" y="6311534"/>
                </a:lnTo>
                <a:lnTo>
                  <a:pt x="3287617" y="6311534"/>
                </a:lnTo>
                <a:lnTo>
                  <a:pt x="3287617" y="6470897"/>
                </a:lnTo>
                <a:lnTo>
                  <a:pt x="3380114" y="6470897"/>
                </a:lnTo>
                <a:lnTo>
                  <a:pt x="3380114" y="6879891"/>
                </a:lnTo>
                <a:lnTo>
                  <a:pt x="3548392" y="6879891"/>
                </a:lnTo>
                <a:lnTo>
                  <a:pt x="3548392" y="6470897"/>
                </a:lnTo>
                <a:lnTo>
                  <a:pt x="3673208" y="6470897"/>
                </a:lnTo>
                <a:lnTo>
                  <a:pt x="3673208" y="6311534"/>
                </a:lnTo>
                <a:lnTo>
                  <a:pt x="3548392" y="6311534"/>
                </a:lnTo>
                <a:lnTo>
                  <a:pt x="3548392" y="6254699"/>
                </a:lnTo>
                <a:cubicBezTo>
                  <a:pt x="3548392" y="6242812"/>
                  <a:pt x="3551921" y="6233339"/>
                  <a:pt x="3558979" y="6226281"/>
                </a:cubicBezTo>
                <a:cubicBezTo>
                  <a:pt x="3566037" y="6219223"/>
                  <a:pt x="3575510" y="6215694"/>
                  <a:pt x="3587397" y="6215694"/>
                </a:cubicBezTo>
                <a:lnTo>
                  <a:pt x="3673208" y="6215694"/>
                </a:lnTo>
                <a:lnTo>
                  <a:pt x="3673208" y="6071933"/>
                </a:lnTo>
                <a:close/>
                <a:moveTo>
                  <a:pt x="4488529" y="5306790"/>
                </a:moveTo>
                <a:lnTo>
                  <a:pt x="4591055" y="5306790"/>
                </a:lnTo>
                <a:lnTo>
                  <a:pt x="4591055" y="5320163"/>
                </a:lnTo>
                <a:cubicBezTo>
                  <a:pt x="4591055" y="5352853"/>
                  <a:pt x="4581026" y="5378856"/>
                  <a:pt x="4560966" y="5398173"/>
                </a:cubicBezTo>
                <a:cubicBezTo>
                  <a:pt x="4540907" y="5417489"/>
                  <a:pt x="4513046" y="5427148"/>
                  <a:pt x="4477385" y="5427148"/>
                </a:cubicBezTo>
                <a:cubicBezTo>
                  <a:pt x="4452867" y="5427148"/>
                  <a:pt x="4434107" y="5421761"/>
                  <a:pt x="4421106" y="5410989"/>
                </a:cubicBezTo>
                <a:cubicBezTo>
                  <a:pt x="4408105" y="5400216"/>
                  <a:pt x="4401603" y="5385542"/>
                  <a:pt x="4401603" y="5366969"/>
                </a:cubicBezTo>
                <a:cubicBezTo>
                  <a:pt x="4401603" y="5348395"/>
                  <a:pt x="4408847" y="5333722"/>
                  <a:pt x="4423335" y="5322949"/>
                </a:cubicBezTo>
                <a:cubicBezTo>
                  <a:pt x="4437822" y="5312176"/>
                  <a:pt x="4459553" y="5306790"/>
                  <a:pt x="4488529" y="5306790"/>
                </a:cubicBezTo>
                <a:close/>
                <a:moveTo>
                  <a:pt x="3822683" y="5122910"/>
                </a:moveTo>
                <a:cubicBezTo>
                  <a:pt x="3859088" y="5122910"/>
                  <a:pt x="3889178" y="5135540"/>
                  <a:pt x="3912952" y="5160800"/>
                </a:cubicBezTo>
                <a:cubicBezTo>
                  <a:pt x="3936726" y="5186060"/>
                  <a:pt x="3948614" y="5219865"/>
                  <a:pt x="3948614" y="5262213"/>
                </a:cubicBezTo>
                <a:cubicBezTo>
                  <a:pt x="3948614" y="5304561"/>
                  <a:pt x="3936726" y="5338551"/>
                  <a:pt x="3912952" y="5364183"/>
                </a:cubicBezTo>
                <a:cubicBezTo>
                  <a:pt x="3889178" y="5389814"/>
                  <a:pt x="3859088" y="5402630"/>
                  <a:pt x="3822683" y="5402630"/>
                </a:cubicBezTo>
                <a:cubicBezTo>
                  <a:pt x="3786279" y="5402630"/>
                  <a:pt x="3756189" y="5389814"/>
                  <a:pt x="3732415" y="5364183"/>
                </a:cubicBezTo>
                <a:cubicBezTo>
                  <a:pt x="3708641" y="5338551"/>
                  <a:pt x="3696753" y="5304561"/>
                  <a:pt x="3696753" y="5262213"/>
                </a:cubicBezTo>
                <a:cubicBezTo>
                  <a:pt x="3696753" y="5219865"/>
                  <a:pt x="3708641" y="5186060"/>
                  <a:pt x="3732415" y="5160800"/>
                </a:cubicBezTo>
                <a:cubicBezTo>
                  <a:pt x="3756189" y="5135540"/>
                  <a:pt x="3786279" y="5122910"/>
                  <a:pt x="3822683" y="5122910"/>
                </a:cubicBezTo>
                <a:close/>
                <a:moveTo>
                  <a:pt x="3148637" y="5122910"/>
                </a:moveTo>
                <a:cubicBezTo>
                  <a:pt x="3185042" y="5122910"/>
                  <a:pt x="3215689" y="5135911"/>
                  <a:pt x="3240577" y="5161915"/>
                </a:cubicBezTo>
                <a:cubicBezTo>
                  <a:pt x="3265466" y="5187918"/>
                  <a:pt x="3277911" y="5221351"/>
                  <a:pt x="3277911" y="5262213"/>
                </a:cubicBezTo>
                <a:cubicBezTo>
                  <a:pt x="3277911" y="5303075"/>
                  <a:pt x="3265466" y="5336508"/>
                  <a:pt x="3240577" y="5362511"/>
                </a:cubicBezTo>
                <a:cubicBezTo>
                  <a:pt x="3215689" y="5388514"/>
                  <a:pt x="3185042" y="5401516"/>
                  <a:pt x="3148637" y="5401516"/>
                </a:cubicBezTo>
                <a:cubicBezTo>
                  <a:pt x="3112233" y="5401516"/>
                  <a:pt x="3081586" y="5388514"/>
                  <a:pt x="3056697" y="5362511"/>
                </a:cubicBezTo>
                <a:cubicBezTo>
                  <a:pt x="3031809" y="5336508"/>
                  <a:pt x="3019364" y="5303075"/>
                  <a:pt x="3019364" y="5262213"/>
                </a:cubicBezTo>
                <a:cubicBezTo>
                  <a:pt x="3019364" y="5221351"/>
                  <a:pt x="3031809" y="5187918"/>
                  <a:pt x="3056697" y="5161915"/>
                </a:cubicBezTo>
                <a:cubicBezTo>
                  <a:pt x="3081586" y="5135911"/>
                  <a:pt x="3112233" y="5122910"/>
                  <a:pt x="3148637" y="5122910"/>
                </a:cubicBezTo>
                <a:close/>
                <a:moveTo>
                  <a:pt x="1602597" y="4978034"/>
                </a:moveTo>
                <a:lnTo>
                  <a:pt x="1602597" y="5546391"/>
                </a:lnTo>
                <a:lnTo>
                  <a:pt x="1770875" y="5546391"/>
                </a:lnTo>
                <a:lnTo>
                  <a:pt x="1770875" y="4978034"/>
                </a:lnTo>
                <a:close/>
                <a:moveTo>
                  <a:pt x="4505245" y="4966890"/>
                </a:moveTo>
                <a:cubicBezTo>
                  <a:pt x="4456211" y="4966890"/>
                  <a:pt x="4413677" y="4975620"/>
                  <a:pt x="4377643" y="4993079"/>
                </a:cubicBezTo>
                <a:cubicBezTo>
                  <a:pt x="4341611" y="5010538"/>
                  <a:pt x="4313379" y="5033384"/>
                  <a:pt x="4292947" y="5061616"/>
                </a:cubicBezTo>
                <a:cubicBezTo>
                  <a:pt x="4272516" y="5089848"/>
                  <a:pt x="4260443" y="5119566"/>
                  <a:pt x="4256728" y="5150770"/>
                </a:cubicBezTo>
                <a:lnTo>
                  <a:pt x="4421663" y="5150770"/>
                </a:lnTo>
                <a:cubicBezTo>
                  <a:pt x="4427607" y="5137397"/>
                  <a:pt x="4437265" y="5125696"/>
                  <a:pt x="4450638" y="5115666"/>
                </a:cubicBezTo>
                <a:cubicBezTo>
                  <a:pt x="4464011" y="5105636"/>
                  <a:pt x="4482213" y="5100621"/>
                  <a:pt x="4505245" y="5100621"/>
                </a:cubicBezTo>
                <a:cubicBezTo>
                  <a:pt x="4530505" y="5100621"/>
                  <a:pt x="4551123" y="5108608"/>
                  <a:pt x="4567095" y="5124581"/>
                </a:cubicBezTo>
                <a:cubicBezTo>
                  <a:pt x="4583069" y="5140555"/>
                  <a:pt x="4591055" y="5160800"/>
                  <a:pt x="4591055" y="5185317"/>
                </a:cubicBezTo>
                <a:lnTo>
                  <a:pt x="4591055" y="5195347"/>
                </a:lnTo>
                <a:lnTo>
                  <a:pt x="4466240" y="5195347"/>
                </a:lnTo>
                <a:cubicBezTo>
                  <a:pt x="4390459" y="5195347"/>
                  <a:pt x="4332509" y="5212435"/>
                  <a:pt x="4292390" y="5246611"/>
                </a:cubicBezTo>
                <a:cubicBezTo>
                  <a:pt x="4252271" y="5280786"/>
                  <a:pt x="4232211" y="5326106"/>
                  <a:pt x="4232211" y="5382571"/>
                </a:cubicBezTo>
                <a:cubicBezTo>
                  <a:pt x="4232211" y="5415260"/>
                  <a:pt x="4240569" y="5444793"/>
                  <a:pt x="4257285" y="5471167"/>
                </a:cubicBezTo>
                <a:cubicBezTo>
                  <a:pt x="4274001" y="5497542"/>
                  <a:pt x="4298147" y="5518531"/>
                  <a:pt x="4329723" y="5534132"/>
                </a:cubicBezTo>
                <a:cubicBezTo>
                  <a:pt x="4361299" y="5549734"/>
                  <a:pt x="4398260" y="5557535"/>
                  <a:pt x="4440609" y="5557535"/>
                </a:cubicBezTo>
                <a:cubicBezTo>
                  <a:pt x="4476270" y="5557535"/>
                  <a:pt x="4508031" y="5551406"/>
                  <a:pt x="4535891" y="5539147"/>
                </a:cubicBezTo>
                <a:cubicBezTo>
                  <a:pt x="4563753" y="5526889"/>
                  <a:pt x="4583997" y="5512958"/>
                  <a:pt x="4596627" y="5497356"/>
                </a:cubicBezTo>
                <a:lnTo>
                  <a:pt x="4602200" y="5497356"/>
                </a:lnTo>
                <a:lnTo>
                  <a:pt x="4613344" y="5546391"/>
                </a:lnTo>
                <a:lnTo>
                  <a:pt x="4759334" y="5546391"/>
                </a:lnTo>
                <a:lnTo>
                  <a:pt x="4759334" y="5185317"/>
                </a:lnTo>
                <a:cubicBezTo>
                  <a:pt x="4759334" y="5144455"/>
                  <a:pt x="4748933" y="5107493"/>
                  <a:pt x="4728130" y="5074432"/>
                </a:cubicBezTo>
                <a:cubicBezTo>
                  <a:pt x="4707327" y="5041371"/>
                  <a:pt x="4677795" y="5015182"/>
                  <a:pt x="4639533" y="4995865"/>
                </a:cubicBezTo>
                <a:cubicBezTo>
                  <a:pt x="4601271" y="4976549"/>
                  <a:pt x="4556509" y="4966890"/>
                  <a:pt x="4505245" y="4966890"/>
                </a:cubicBezTo>
                <a:close/>
                <a:moveTo>
                  <a:pt x="3148637" y="4966890"/>
                </a:moveTo>
                <a:cubicBezTo>
                  <a:pt x="3092173" y="4966890"/>
                  <a:pt x="3041281" y="4979706"/>
                  <a:pt x="2995961" y="5005338"/>
                </a:cubicBezTo>
                <a:cubicBezTo>
                  <a:pt x="2950641" y="5030970"/>
                  <a:pt x="2915165" y="5066260"/>
                  <a:pt x="2889533" y="5111208"/>
                </a:cubicBezTo>
                <a:cubicBezTo>
                  <a:pt x="2863902" y="5156157"/>
                  <a:pt x="2851086" y="5206492"/>
                  <a:pt x="2851086" y="5262213"/>
                </a:cubicBezTo>
                <a:cubicBezTo>
                  <a:pt x="2851086" y="5317934"/>
                  <a:pt x="2863902" y="5368269"/>
                  <a:pt x="2889533" y="5413217"/>
                </a:cubicBezTo>
                <a:cubicBezTo>
                  <a:pt x="2915165" y="5458166"/>
                  <a:pt x="2950641" y="5493456"/>
                  <a:pt x="2995961" y="5519088"/>
                </a:cubicBezTo>
                <a:cubicBezTo>
                  <a:pt x="3041281" y="5544720"/>
                  <a:pt x="3092173" y="5557535"/>
                  <a:pt x="3148637" y="5557535"/>
                </a:cubicBezTo>
                <a:cubicBezTo>
                  <a:pt x="3205101" y="5557535"/>
                  <a:pt x="3255993" y="5544720"/>
                  <a:pt x="3301314" y="5519088"/>
                </a:cubicBezTo>
                <a:cubicBezTo>
                  <a:pt x="3346633" y="5493456"/>
                  <a:pt x="3382109" y="5458166"/>
                  <a:pt x="3407741" y="5413217"/>
                </a:cubicBezTo>
                <a:cubicBezTo>
                  <a:pt x="3433373" y="5368269"/>
                  <a:pt x="3446189" y="5317934"/>
                  <a:pt x="3446189" y="5262213"/>
                </a:cubicBezTo>
                <a:cubicBezTo>
                  <a:pt x="3446189" y="5206492"/>
                  <a:pt x="3433373" y="5156157"/>
                  <a:pt x="3407741" y="5111208"/>
                </a:cubicBezTo>
                <a:cubicBezTo>
                  <a:pt x="3382109" y="5066260"/>
                  <a:pt x="3346633" y="5030970"/>
                  <a:pt x="3301314" y="5005338"/>
                </a:cubicBezTo>
                <a:cubicBezTo>
                  <a:pt x="3255993" y="4979706"/>
                  <a:pt x="3205101" y="4966890"/>
                  <a:pt x="3148637" y="4966890"/>
                </a:cubicBezTo>
                <a:close/>
                <a:moveTo>
                  <a:pt x="2203834" y="4966890"/>
                </a:moveTo>
                <a:cubicBezTo>
                  <a:pt x="2174116" y="4966890"/>
                  <a:pt x="2146998" y="4973205"/>
                  <a:pt x="2122481" y="4985835"/>
                </a:cubicBezTo>
                <a:cubicBezTo>
                  <a:pt x="2097963" y="4998466"/>
                  <a:pt x="2080133" y="5012582"/>
                  <a:pt x="2068988" y="5028184"/>
                </a:cubicBezTo>
                <a:lnTo>
                  <a:pt x="2063416" y="5028184"/>
                </a:lnTo>
                <a:lnTo>
                  <a:pt x="2052272" y="4978034"/>
                </a:lnTo>
                <a:lnTo>
                  <a:pt x="1907397" y="4978034"/>
                </a:lnTo>
                <a:lnTo>
                  <a:pt x="1907397" y="5546391"/>
                </a:lnTo>
                <a:lnTo>
                  <a:pt x="2075675" y="5546391"/>
                </a:lnTo>
                <a:lnTo>
                  <a:pt x="2075675" y="5222094"/>
                </a:lnTo>
                <a:cubicBezTo>
                  <a:pt x="2075675" y="5193861"/>
                  <a:pt x="2083847" y="5171016"/>
                  <a:pt x="2100192" y="5153556"/>
                </a:cubicBezTo>
                <a:cubicBezTo>
                  <a:pt x="2116537" y="5136097"/>
                  <a:pt x="2137339" y="5127367"/>
                  <a:pt x="2162600" y="5127367"/>
                </a:cubicBezTo>
                <a:cubicBezTo>
                  <a:pt x="2187117" y="5127367"/>
                  <a:pt x="2206620" y="5135540"/>
                  <a:pt x="2221107" y="5151885"/>
                </a:cubicBezTo>
                <a:cubicBezTo>
                  <a:pt x="2235595" y="5168230"/>
                  <a:pt x="2242839" y="5191632"/>
                  <a:pt x="2242839" y="5222094"/>
                </a:cubicBezTo>
                <a:lnTo>
                  <a:pt x="2242839" y="5546391"/>
                </a:lnTo>
                <a:lnTo>
                  <a:pt x="2411117" y="5546391"/>
                </a:lnTo>
                <a:lnTo>
                  <a:pt x="2411117" y="5222094"/>
                </a:lnTo>
                <a:cubicBezTo>
                  <a:pt x="2411117" y="5194604"/>
                  <a:pt x="2419289" y="5171944"/>
                  <a:pt x="2435634" y="5154114"/>
                </a:cubicBezTo>
                <a:cubicBezTo>
                  <a:pt x="2451979" y="5136283"/>
                  <a:pt x="2472781" y="5127367"/>
                  <a:pt x="2498042" y="5127367"/>
                </a:cubicBezTo>
                <a:cubicBezTo>
                  <a:pt x="2522559" y="5127367"/>
                  <a:pt x="2542061" y="5135540"/>
                  <a:pt x="2556549" y="5151885"/>
                </a:cubicBezTo>
                <a:cubicBezTo>
                  <a:pt x="2571037" y="5168230"/>
                  <a:pt x="2578280" y="5191632"/>
                  <a:pt x="2578280" y="5222094"/>
                </a:cubicBezTo>
                <a:lnTo>
                  <a:pt x="2578280" y="5546391"/>
                </a:lnTo>
                <a:lnTo>
                  <a:pt x="2746559" y="5546391"/>
                </a:lnTo>
                <a:lnTo>
                  <a:pt x="2746559" y="5197576"/>
                </a:lnTo>
                <a:cubicBezTo>
                  <a:pt x="2746559" y="5153742"/>
                  <a:pt x="2737272" y="5114366"/>
                  <a:pt x="2718698" y="5079447"/>
                </a:cubicBezTo>
                <a:cubicBezTo>
                  <a:pt x="2700124" y="5044528"/>
                  <a:pt x="2674678" y="5017039"/>
                  <a:pt x="2642360" y="4996980"/>
                </a:cubicBezTo>
                <a:cubicBezTo>
                  <a:pt x="2610041" y="4976920"/>
                  <a:pt x="2574195" y="4966890"/>
                  <a:pt x="2534818" y="4966890"/>
                </a:cubicBezTo>
                <a:cubicBezTo>
                  <a:pt x="2495442" y="4966890"/>
                  <a:pt x="2460708" y="4974691"/>
                  <a:pt x="2430619" y="4990293"/>
                </a:cubicBezTo>
                <a:cubicBezTo>
                  <a:pt x="2400530" y="5005895"/>
                  <a:pt x="2378427" y="5024097"/>
                  <a:pt x="2364311" y="5044900"/>
                </a:cubicBezTo>
                <a:lnTo>
                  <a:pt x="2358739" y="5044900"/>
                </a:lnTo>
                <a:cubicBezTo>
                  <a:pt x="2346852" y="5025583"/>
                  <a:pt x="2327349" y="5007752"/>
                  <a:pt x="2300232" y="4991408"/>
                </a:cubicBezTo>
                <a:cubicBezTo>
                  <a:pt x="2273114" y="4975063"/>
                  <a:pt x="2240981" y="4966890"/>
                  <a:pt x="2203834" y="4966890"/>
                </a:cubicBezTo>
                <a:close/>
                <a:moveTo>
                  <a:pt x="1247276" y="4966890"/>
                </a:moveTo>
                <a:cubicBezTo>
                  <a:pt x="1208643" y="4966890"/>
                  <a:pt x="1175767" y="4973205"/>
                  <a:pt x="1148649" y="4985835"/>
                </a:cubicBezTo>
                <a:cubicBezTo>
                  <a:pt x="1121532" y="4998466"/>
                  <a:pt x="1101286" y="5012582"/>
                  <a:pt x="1087913" y="5028184"/>
                </a:cubicBezTo>
                <a:lnTo>
                  <a:pt x="1082341" y="5028184"/>
                </a:lnTo>
                <a:lnTo>
                  <a:pt x="1071197" y="4978034"/>
                </a:lnTo>
                <a:lnTo>
                  <a:pt x="926322" y="4978034"/>
                </a:lnTo>
                <a:lnTo>
                  <a:pt x="926322" y="5546391"/>
                </a:lnTo>
                <a:lnTo>
                  <a:pt x="1094600" y="5546391"/>
                </a:lnTo>
                <a:lnTo>
                  <a:pt x="1094600" y="5233238"/>
                </a:lnTo>
                <a:cubicBezTo>
                  <a:pt x="1094600" y="5202034"/>
                  <a:pt x="1104072" y="5176588"/>
                  <a:pt x="1123018" y="5156900"/>
                </a:cubicBezTo>
                <a:cubicBezTo>
                  <a:pt x="1141963" y="5137212"/>
                  <a:pt x="1167037" y="5127367"/>
                  <a:pt x="1198241" y="5127367"/>
                </a:cubicBezTo>
                <a:cubicBezTo>
                  <a:pt x="1229445" y="5127367"/>
                  <a:pt x="1254520" y="5137212"/>
                  <a:pt x="1273465" y="5156900"/>
                </a:cubicBezTo>
                <a:cubicBezTo>
                  <a:pt x="1292410" y="5176588"/>
                  <a:pt x="1301883" y="5202034"/>
                  <a:pt x="1301883" y="5233238"/>
                </a:cubicBezTo>
                <a:lnTo>
                  <a:pt x="1301883" y="5546391"/>
                </a:lnTo>
                <a:lnTo>
                  <a:pt x="1470161" y="5546391"/>
                </a:lnTo>
                <a:lnTo>
                  <a:pt x="1470161" y="5205377"/>
                </a:lnTo>
                <a:cubicBezTo>
                  <a:pt x="1470161" y="5157828"/>
                  <a:pt x="1460688" y="5116037"/>
                  <a:pt x="1441743" y="5080004"/>
                </a:cubicBezTo>
                <a:cubicBezTo>
                  <a:pt x="1422798" y="5043971"/>
                  <a:pt x="1396423" y="5016111"/>
                  <a:pt x="1362619" y="4996422"/>
                </a:cubicBezTo>
                <a:cubicBezTo>
                  <a:pt x="1328815" y="4976734"/>
                  <a:pt x="1290367" y="4966890"/>
                  <a:pt x="1247276" y="4966890"/>
                </a:cubicBezTo>
                <a:close/>
                <a:moveTo>
                  <a:pt x="4894294" y="4766294"/>
                </a:moveTo>
                <a:lnTo>
                  <a:pt x="4894294" y="5546391"/>
                </a:lnTo>
                <a:lnTo>
                  <a:pt x="5062572" y="5546391"/>
                </a:lnTo>
                <a:lnTo>
                  <a:pt x="5062572" y="4766294"/>
                </a:lnTo>
                <a:close/>
                <a:moveTo>
                  <a:pt x="3948614" y="4766294"/>
                </a:moveTo>
                <a:lnTo>
                  <a:pt x="3948614" y="5027069"/>
                </a:lnTo>
                <a:lnTo>
                  <a:pt x="3943041" y="5027069"/>
                </a:lnTo>
                <a:cubicBezTo>
                  <a:pt x="3931154" y="5012210"/>
                  <a:pt x="3911652" y="4998466"/>
                  <a:pt x="3884534" y="4985835"/>
                </a:cubicBezTo>
                <a:cubicBezTo>
                  <a:pt x="3857417" y="4973205"/>
                  <a:pt x="3826398" y="4966890"/>
                  <a:pt x="3791480" y="4966890"/>
                </a:cubicBezTo>
                <a:cubicBezTo>
                  <a:pt x="3743188" y="4966890"/>
                  <a:pt x="3698983" y="4979335"/>
                  <a:pt x="3658863" y="5004223"/>
                </a:cubicBezTo>
                <a:cubicBezTo>
                  <a:pt x="3618744" y="5029112"/>
                  <a:pt x="3586797" y="5064031"/>
                  <a:pt x="3563023" y="5108979"/>
                </a:cubicBezTo>
                <a:cubicBezTo>
                  <a:pt x="3539248" y="5153928"/>
                  <a:pt x="3527361" y="5205006"/>
                  <a:pt x="3527361" y="5262213"/>
                </a:cubicBezTo>
                <a:cubicBezTo>
                  <a:pt x="3527361" y="5319420"/>
                  <a:pt x="3539248" y="5370498"/>
                  <a:pt x="3563023" y="5415446"/>
                </a:cubicBezTo>
                <a:cubicBezTo>
                  <a:pt x="3586797" y="5460395"/>
                  <a:pt x="3618744" y="5495313"/>
                  <a:pt x="3658863" y="5520202"/>
                </a:cubicBezTo>
                <a:cubicBezTo>
                  <a:pt x="3698983" y="5545091"/>
                  <a:pt x="3743188" y="5557535"/>
                  <a:pt x="3791480" y="5557535"/>
                </a:cubicBezTo>
                <a:cubicBezTo>
                  <a:pt x="3830113" y="5557535"/>
                  <a:pt x="3863360" y="5551220"/>
                  <a:pt x="3891221" y="5538590"/>
                </a:cubicBezTo>
                <a:cubicBezTo>
                  <a:pt x="3919081" y="5525960"/>
                  <a:pt x="3940441" y="5509987"/>
                  <a:pt x="3955300" y="5490670"/>
                </a:cubicBezTo>
                <a:lnTo>
                  <a:pt x="3960872" y="5490670"/>
                </a:lnTo>
                <a:lnTo>
                  <a:pt x="3972017" y="5546391"/>
                </a:lnTo>
                <a:lnTo>
                  <a:pt x="4116892" y="5546391"/>
                </a:lnTo>
                <a:lnTo>
                  <a:pt x="4116892" y="4766294"/>
                </a:lnTo>
                <a:close/>
                <a:moveTo>
                  <a:pt x="131794" y="4766294"/>
                </a:moveTo>
                <a:lnTo>
                  <a:pt x="131794" y="5223208"/>
                </a:lnTo>
                <a:cubicBezTo>
                  <a:pt x="131794" y="5291559"/>
                  <a:pt x="145167" y="5350809"/>
                  <a:pt x="171913" y="5400959"/>
                </a:cubicBezTo>
                <a:cubicBezTo>
                  <a:pt x="198659" y="5451108"/>
                  <a:pt x="236921" y="5489741"/>
                  <a:pt x="286699" y="5516859"/>
                </a:cubicBezTo>
                <a:cubicBezTo>
                  <a:pt x="336476" y="5543977"/>
                  <a:pt x="394426" y="5557535"/>
                  <a:pt x="460549" y="5557535"/>
                </a:cubicBezTo>
                <a:cubicBezTo>
                  <a:pt x="526672" y="5557535"/>
                  <a:pt x="584622" y="5543977"/>
                  <a:pt x="634399" y="5516859"/>
                </a:cubicBezTo>
                <a:cubicBezTo>
                  <a:pt x="684177" y="5489741"/>
                  <a:pt x="722439" y="5451108"/>
                  <a:pt x="749185" y="5400959"/>
                </a:cubicBezTo>
                <a:cubicBezTo>
                  <a:pt x="775931" y="5350809"/>
                  <a:pt x="789304" y="5291559"/>
                  <a:pt x="789304" y="5223208"/>
                </a:cubicBezTo>
                <a:lnTo>
                  <a:pt x="789304" y="4766294"/>
                </a:lnTo>
                <a:lnTo>
                  <a:pt x="610996" y="4766294"/>
                </a:lnTo>
                <a:lnTo>
                  <a:pt x="610996" y="5223208"/>
                </a:lnTo>
                <a:cubicBezTo>
                  <a:pt x="610996" y="5254412"/>
                  <a:pt x="604310" y="5282272"/>
                  <a:pt x="590937" y="5306790"/>
                </a:cubicBezTo>
                <a:cubicBezTo>
                  <a:pt x="577564" y="5331307"/>
                  <a:pt x="559361" y="5350438"/>
                  <a:pt x="536330" y="5364183"/>
                </a:cubicBezTo>
                <a:cubicBezTo>
                  <a:pt x="513299" y="5377927"/>
                  <a:pt x="488038" y="5384800"/>
                  <a:pt x="460549" y="5384800"/>
                </a:cubicBezTo>
                <a:cubicBezTo>
                  <a:pt x="433060" y="5384800"/>
                  <a:pt x="407800" y="5377927"/>
                  <a:pt x="384768" y="5364183"/>
                </a:cubicBezTo>
                <a:cubicBezTo>
                  <a:pt x="361737" y="5350438"/>
                  <a:pt x="343534" y="5331307"/>
                  <a:pt x="330161" y="5306790"/>
                </a:cubicBezTo>
                <a:cubicBezTo>
                  <a:pt x="316788" y="5282272"/>
                  <a:pt x="310102" y="5254412"/>
                  <a:pt x="310102" y="5223208"/>
                </a:cubicBezTo>
                <a:lnTo>
                  <a:pt x="310102" y="4766294"/>
                </a:lnTo>
                <a:close/>
                <a:moveTo>
                  <a:pt x="1599253" y="4749577"/>
                </a:moveTo>
                <a:lnTo>
                  <a:pt x="1599253" y="4895567"/>
                </a:lnTo>
                <a:lnTo>
                  <a:pt x="1775332" y="4895567"/>
                </a:lnTo>
                <a:lnTo>
                  <a:pt x="1775332" y="4749577"/>
                </a:lnTo>
                <a:close/>
                <a:moveTo>
                  <a:pt x="1097629" y="3963765"/>
                </a:moveTo>
                <a:lnTo>
                  <a:pt x="1200156" y="3963765"/>
                </a:lnTo>
                <a:lnTo>
                  <a:pt x="1200156" y="3977138"/>
                </a:lnTo>
                <a:cubicBezTo>
                  <a:pt x="1200156" y="4009828"/>
                  <a:pt x="1190126" y="4035831"/>
                  <a:pt x="1170066" y="4055148"/>
                </a:cubicBezTo>
                <a:cubicBezTo>
                  <a:pt x="1150007" y="4074464"/>
                  <a:pt x="1122146" y="4084123"/>
                  <a:pt x="1086484" y="4084123"/>
                </a:cubicBezTo>
                <a:cubicBezTo>
                  <a:pt x="1061967" y="4084123"/>
                  <a:pt x="1043207" y="4078736"/>
                  <a:pt x="1030206" y="4067964"/>
                </a:cubicBezTo>
                <a:cubicBezTo>
                  <a:pt x="1017204" y="4057191"/>
                  <a:pt x="1010704" y="4042518"/>
                  <a:pt x="1010704" y="4023944"/>
                </a:cubicBezTo>
                <a:cubicBezTo>
                  <a:pt x="1010704" y="4005370"/>
                  <a:pt x="1017947" y="3990697"/>
                  <a:pt x="1032435" y="3979924"/>
                </a:cubicBezTo>
                <a:cubicBezTo>
                  <a:pt x="1046922" y="3969151"/>
                  <a:pt x="1068654" y="3963765"/>
                  <a:pt x="1097629" y="3963765"/>
                </a:cubicBezTo>
                <a:close/>
                <a:moveTo>
                  <a:pt x="315674" y="3891327"/>
                </a:moveTo>
                <a:lnTo>
                  <a:pt x="499554" y="3891327"/>
                </a:lnTo>
                <a:cubicBezTo>
                  <a:pt x="521842" y="3891327"/>
                  <a:pt x="540416" y="3898757"/>
                  <a:pt x="555275" y="3913616"/>
                </a:cubicBezTo>
                <a:cubicBezTo>
                  <a:pt x="570134" y="3928475"/>
                  <a:pt x="577564" y="3947048"/>
                  <a:pt x="577564" y="3969337"/>
                </a:cubicBezTo>
                <a:cubicBezTo>
                  <a:pt x="577564" y="3991625"/>
                  <a:pt x="570134" y="4010199"/>
                  <a:pt x="555275" y="4025058"/>
                </a:cubicBezTo>
                <a:cubicBezTo>
                  <a:pt x="540416" y="4039917"/>
                  <a:pt x="521842" y="4047347"/>
                  <a:pt x="499554" y="4047347"/>
                </a:cubicBezTo>
                <a:lnTo>
                  <a:pt x="315674" y="4047347"/>
                </a:lnTo>
                <a:close/>
                <a:moveTo>
                  <a:pt x="4302277" y="3757596"/>
                </a:moveTo>
                <a:cubicBezTo>
                  <a:pt x="4334967" y="3757596"/>
                  <a:pt x="4362455" y="3767997"/>
                  <a:pt x="4384744" y="3788800"/>
                </a:cubicBezTo>
                <a:cubicBezTo>
                  <a:pt x="4407033" y="3809603"/>
                  <a:pt x="4420406" y="3835606"/>
                  <a:pt x="4424863" y="3866810"/>
                </a:cubicBezTo>
                <a:lnTo>
                  <a:pt x="4170775" y="3866810"/>
                </a:lnTo>
                <a:cubicBezTo>
                  <a:pt x="4177461" y="3835606"/>
                  <a:pt x="4192321" y="3809603"/>
                  <a:pt x="4215351" y="3788800"/>
                </a:cubicBezTo>
                <a:cubicBezTo>
                  <a:pt x="4238383" y="3767997"/>
                  <a:pt x="4267358" y="3757596"/>
                  <a:pt x="4302277" y="3757596"/>
                </a:cubicBezTo>
                <a:close/>
                <a:moveTo>
                  <a:pt x="2340127" y="3757596"/>
                </a:moveTo>
                <a:cubicBezTo>
                  <a:pt x="2372817" y="3757596"/>
                  <a:pt x="2400306" y="3767997"/>
                  <a:pt x="2422594" y="3788800"/>
                </a:cubicBezTo>
                <a:cubicBezTo>
                  <a:pt x="2444883" y="3809603"/>
                  <a:pt x="2458256" y="3835606"/>
                  <a:pt x="2462714" y="3866810"/>
                </a:cubicBezTo>
                <a:lnTo>
                  <a:pt x="2208625" y="3866810"/>
                </a:lnTo>
                <a:cubicBezTo>
                  <a:pt x="2215311" y="3835606"/>
                  <a:pt x="2230170" y="3809603"/>
                  <a:pt x="2253202" y="3788800"/>
                </a:cubicBezTo>
                <a:cubicBezTo>
                  <a:pt x="2276233" y="3767997"/>
                  <a:pt x="2305208" y="3757596"/>
                  <a:pt x="2340127" y="3757596"/>
                </a:cubicBezTo>
                <a:close/>
                <a:moveTo>
                  <a:pt x="3050397" y="3635009"/>
                </a:moveTo>
                <a:lnTo>
                  <a:pt x="3050397" y="4203366"/>
                </a:lnTo>
                <a:lnTo>
                  <a:pt x="3218675" y="4203366"/>
                </a:lnTo>
                <a:lnTo>
                  <a:pt x="3218675" y="3635009"/>
                </a:lnTo>
                <a:close/>
                <a:moveTo>
                  <a:pt x="4302277" y="3623865"/>
                </a:moveTo>
                <a:cubicBezTo>
                  <a:pt x="4245813" y="3623865"/>
                  <a:pt x="4194921" y="3636681"/>
                  <a:pt x="4149601" y="3662313"/>
                </a:cubicBezTo>
                <a:cubicBezTo>
                  <a:pt x="4104281" y="3687945"/>
                  <a:pt x="4068619" y="3723235"/>
                  <a:pt x="4042616" y="3768183"/>
                </a:cubicBezTo>
                <a:cubicBezTo>
                  <a:pt x="4016613" y="3813132"/>
                  <a:pt x="4003611" y="3863467"/>
                  <a:pt x="4003611" y="3919188"/>
                </a:cubicBezTo>
                <a:cubicBezTo>
                  <a:pt x="4003611" y="3974909"/>
                  <a:pt x="4016613" y="4025244"/>
                  <a:pt x="4042616" y="4070192"/>
                </a:cubicBezTo>
                <a:cubicBezTo>
                  <a:pt x="4068619" y="4115141"/>
                  <a:pt x="4104281" y="4150431"/>
                  <a:pt x="4149601" y="4176063"/>
                </a:cubicBezTo>
                <a:cubicBezTo>
                  <a:pt x="4194921" y="4201695"/>
                  <a:pt x="4245813" y="4214510"/>
                  <a:pt x="4302277" y="4214510"/>
                </a:cubicBezTo>
                <a:cubicBezTo>
                  <a:pt x="4355027" y="4214510"/>
                  <a:pt x="4400903" y="4204481"/>
                  <a:pt x="4439908" y="4184421"/>
                </a:cubicBezTo>
                <a:cubicBezTo>
                  <a:pt x="4478913" y="4164361"/>
                  <a:pt x="4509559" y="4140587"/>
                  <a:pt x="4531848" y="4113098"/>
                </a:cubicBezTo>
                <a:cubicBezTo>
                  <a:pt x="4554137" y="4085609"/>
                  <a:pt x="4568996" y="4059234"/>
                  <a:pt x="4576425" y="4033974"/>
                </a:cubicBezTo>
                <a:lnTo>
                  <a:pt x="4407033" y="4033974"/>
                </a:lnTo>
                <a:cubicBezTo>
                  <a:pt x="4398117" y="4044375"/>
                  <a:pt x="4384744" y="4054405"/>
                  <a:pt x="4366913" y="4064063"/>
                </a:cubicBezTo>
                <a:cubicBezTo>
                  <a:pt x="4349083" y="4073721"/>
                  <a:pt x="4327537" y="4078551"/>
                  <a:pt x="4302277" y="4078551"/>
                </a:cubicBezTo>
                <a:cubicBezTo>
                  <a:pt x="4268101" y="4078551"/>
                  <a:pt x="4238755" y="4067964"/>
                  <a:pt x="4214237" y="4046789"/>
                </a:cubicBezTo>
                <a:cubicBezTo>
                  <a:pt x="4189720" y="4025615"/>
                  <a:pt x="4175233" y="3999426"/>
                  <a:pt x="4170775" y="3968222"/>
                </a:cubicBezTo>
                <a:lnTo>
                  <a:pt x="4585341" y="3968222"/>
                </a:lnTo>
                <a:cubicBezTo>
                  <a:pt x="4589055" y="3951135"/>
                  <a:pt x="4590913" y="3932561"/>
                  <a:pt x="4590913" y="3912501"/>
                </a:cubicBezTo>
                <a:cubicBezTo>
                  <a:pt x="4590913" y="3859009"/>
                  <a:pt x="4578283" y="3810160"/>
                  <a:pt x="4553023" y="3765954"/>
                </a:cubicBezTo>
                <a:cubicBezTo>
                  <a:pt x="4527763" y="3721749"/>
                  <a:pt x="4493029" y="3687016"/>
                  <a:pt x="4448823" y="3661756"/>
                </a:cubicBezTo>
                <a:cubicBezTo>
                  <a:pt x="4404619" y="3636495"/>
                  <a:pt x="4355769" y="3623865"/>
                  <a:pt x="4302277" y="3623865"/>
                </a:cubicBezTo>
                <a:close/>
                <a:moveTo>
                  <a:pt x="3676151" y="3623865"/>
                </a:moveTo>
                <a:cubicBezTo>
                  <a:pt x="3637517" y="3623865"/>
                  <a:pt x="3604642" y="3630180"/>
                  <a:pt x="3577524" y="3642810"/>
                </a:cubicBezTo>
                <a:cubicBezTo>
                  <a:pt x="3550407" y="3655441"/>
                  <a:pt x="3530161" y="3669557"/>
                  <a:pt x="3516788" y="3685159"/>
                </a:cubicBezTo>
                <a:lnTo>
                  <a:pt x="3511216" y="3685159"/>
                </a:lnTo>
                <a:lnTo>
                  <a:pt x="3500071" y="3635009"/>
                </a:lnTo>
                <a:lnTo>
                  <a:pt x="3355197" y="3635009"/>
                </a:lnTo>
                <a:lnTo>
                  <a:pt x="3355197" y="4203366"/>
                </a:lnTo>
                <a:lnTo>
                  <a:pt x="3523475" y="4203366"/>
                </a:lnTo>
                <a:lnTo>
                  <a:pt x="3523475" y="3890213"/>
                </a:lnTo>
                <a:cubicBezTo>
                  <a:pt x="3523475" y="3859009"/>
                  <a:pt x="3532947" y="3833563"/>
                  <a:pt x="3551893" y="3813875"/>
                </a:cubicBezTo>
                <a:cubicBezTo>
                  <a:pt x="3570838" y="3794186"/>
                  <a:pt x="3595912" y="3784342"/>
                  <a:pt x="3627116" y="3784342"/>
                </a:cubicBezTo>
                <a:cubicBezTo>
                  <a:pt x="3658320" y="3784342"/>
                  <a:pt x="3683395" y="3794186"/>
                  <a:pt x="3702340" y="3813875"/>
                </a:cubicBezTo>
                <a:cubicBezTo>
                  <a:pt x="3721285" y="3833563"/>
                  <a:pt x="3730757" y="3859009"/>
                  <a:pt x="3730757" y="3890213"/>
                </a:cubicBezTo>
                <a:lnTo>
                  <a:pt x="3730757" y="4203366"/>
                </a:lnTo>
                <a:lnTo>
                  <a:pt x="3899036" y="4203366"/>
                </a:lnTo>
                <a:lnTo>
                  <a:pt x="3899036" y="3862352"/>
                </a:lnTo>
                <a:cubicBezTo>
                  <a:pt x="3899036" y="3814803"/>
                  <a:pt x="3889563" y="3773012"/>
                  <a:pt x="3870618" y="3736979"/>
                </a:cubicBezTo>
                <a:cubicBezTo>
                  <a:pt x="3851673" y="3700946"/>
                  <a:pt x="3825298" y="3673086"/>
                  <a:pt x="3791494" y="3653397"/>
                </a:cubicBezTo>
                <a:cubicBezTo>
                  <a:pt x="3757689" y="3633709"/>
                  <a:pt x="3719242" y="3623865"/>
                  <a:pt x="3676151" y="3623865"/>
                </a:cubicBezTo>
                <a:close/>
                <a:moveTo>
                  <a:pt x="2340127" y="3623865"/>
                </a:moveTo>
                <a:cubicBezTo>
                  <a:pt x="2283663" y="3623865"/>
                  <a:pt x="2232771" y="3636681"/>
                  <a:pt x="2187451" y="3662313"/>
                </a:cubicBezTo>
                <a:cubicBezTo>
                  <a:pt x="2142131" y="3687945"/>
                  <a:pt x="2106469" y="3723235"/>
                  <a:pt x="2080466" y="3768183"/>
                </a:cubicBezTo>
                <a:cubicBezTo>
                  <a:pt x="2054463" y="3813132"/>
                  <a:pt x="2041461" y="3863467"/>
                  <a:pt x="2041461" y="3919188"/>
                </a:cubicBezTo>
                <a:cubicBezTo>
                  <a:pt x="2041461" y="3974909"/>
                  <a:pt x="2054463" y="4025244"/>
                  <a:pt x="2080466" y="4070192"/>
                </a:cubicBezTo>
                <a:cubicBezTo>
                  <a:pt x="2106469" y="4115141"/>
                  <a:pt x="2142131" y="4150431"/>
                  <a:pt x="2187451" y="4176063"/>
                </a:cubicBezTo>
                <a:cubicBezTo>
                  <a:pt x="2232771" y="4201695"/>
                  <a:pt x="2283663" y="4214510"/>
                  <a:pt x="2340127" y="4214510"/>
                </a:cubicBezTo>
                <a:cubicBezTo>
                  <a:pt x="2392876" y="4214510"/>
                  <a:pt x="2438753" y="4204481"/>
                  <a:pt x="2477759" y="4184421"/>
                </a:cubicBezTo>
                <a:cubicBezTo>
                  <a:pt x="2516763" y="4164361"/>
                  <a:pt x="2547410" y="4140587"/>
                  <a:pt x="2569699" y="4113098"/>
                </a:cubicBezTo>
                <a:cubicBezTo>
                  <a:pt x="2591987" y="4085609"/>
                  <a:pt x="2606846" y="4059234"/>
                  <a:pt x="2614275" y="4033974"/>
                </a:cubicBezTo>
                <a:lnTo>
                  <a:pt x="2444883" y="4033974"/>
                </a:lnTo>
                <a:cubicBezTo>
                  <a:pt x="2435967" y="4044375"/>
                  <a:pt x="2422594" y="4054405"/>
                  <a:pt x="2404763" y="4064063"/>
                </a:cubicBezTo>
                <a:cubicBezTo>
                  <a:pt x="2386933" y="4073721"/>
                  <a:pt x="2365387" y="4078551"/>
                  <a:pt x="2340127" y="4078551"/>
                </a:cubicBezTo>
                <a:cubicBezTo>
                  <a:pt x="2305951" y="4078551"/>
                  <a:pt x="2276605" y="4067964"/>
                  <a:pt x="2252087" y="4046789"/>
                </a:cubicBezTo>
                <a:cubicBezTo>
                  <a:pt x="2227570" y="4025615"/>
                  <a:pt x="2213082" y="3999426"/>
                  <a:pt x="2208625" y="3968222"/>
                </a:cubicBezTo>
                <a:lnTo>
                  <a:pt x="2623191" y="3968222"/>
                </a:lnTo>
                <a:cubicBezTo>
                  <a:pt x="2626905" y="3951135"/>
                  <a:pt x="2628763" y="3932561"/>
                  <a:pt x="2628763" y="3912501"/>
                </a:cubicBezTo>
                <a:cubicBezTo>
                  <a:pt x="2628763" y="3859009"/>
                  <a:pt x="2616133" y="3810160"/>
                  <a:pt x="2590873" y="3765954"/>
                </a:cubicBezTo>
                <a:cubicBezTo>
                  <a:pt x="2565612" y="3721749"/>
                  <a:pt x="2530879" y="3687016"/>
                  <a:pt x="2486674" y="3661756"/>
                </a:cubicBezTo>
                <a:cubicBezTo>
                  <a:pt x="2442468" y="3636495"/>
                  <a:pt x="2393619" y="3623865"/>
                  <a:pt x="2340127" y="3623865"/>
                </a:cubicBezTo>
                <a:close/>
                <a:moveTo>
                  <a:pt x="1711791" y="3623865"/>
                </a:moveTo>
                <a:cubicBezTo>
                  <a:pt x="1659042" y="3623865"/>
                  <a:pt x="1613722" y="3632038"/>
                  <a:pt x="1575831" y="3648383"/>
                </a:cubicBezTo>
                <a:cubicBezTo>
                  <a:pt x="1537941" y="3664727"/>
                  <a:pt x="1509337" y="3686644"/>
                  <a:pt x="1490021" y="3714134"/>
                </a:cubicBezTo>
                <a:cubicBezTo>
                  <a:pt x="1470704" y="3741623"/>
                  <a:pt x="1461046" y="3771712"/>
                  <a:pt x="1461046" y="3804402"/>
                </a:cubicBezTo>
                <a:cubicBezTo>
                  <a:pt x="1461046" y="3897271"/>
                  <a:pt x="1526054" y="3953735"/>
                  <a:pt x="1656070" y="3973795"/>
                </a:cubicBezTo>
                <a:lnTo>
                  <a:pt x="1740766" y="3987168"/>
                </a:lnTo>
                <a:cubicBezTo>
                  <a:pt x="1765284" y="3990882"/>
                  <a:pt x="1782371" y="3996826"/>
                  <a:pt x="1792030" y="4004998"/>
                </a:cubicBezTo>
                <a:cubicBezTo>
                  <a:pt x="1801688" y="4013171"/>
                  <a:pt x="1806517" y="4024315"/>
                  <a:pt x="1806517" y="4038431"/>
                </a:cubicBezTo>
                <a:cubicBezTo>
                  <a:pt x="1806517" y="4051804"/>
                  <a:pt x="1799273" y="4063134"/>
                  <a:pt x="1784786" y="4072421"/>
                </a:cubicBezTo>
                <a:cubicBezTo>
                  <a:pt x="1770299" y="4081708"/>
                  <a:pt x="1747824" y="4086352"/>
                  <a:pt x="1717363" y="4086352"/>
                </a:cubicBezTo>
                <a:cubicBezTo>
                  <a:pt x="1686159" y="4086352"/>
                  <a:pt x="1662571" y="4080222"/>
                  <a:pt x="1646597" y="4067964"/>
                </a:cubicBezTo>
                <a:cubicBezTo>
                  <a:pt x="1630624" y="4055705"/>
                  <a:pt x="1622637" y="4041775"/>
                  <a:pt x="1622637" y="4026173"/>
                </a:cubicBezTo>
                <a:lnTo>
                  <a:pt x="1458817" y="4026173"/>
                </a:lnTo>
                <a:cubicBezTo>
                  <a:pt x="1458817" y="4051433"/>
                  <a:pt x="1467175" y="4078551"/>
                  <a:pt x="1483891" y="4107526"/>
                </a:cubicBezTo>
                <a:cubicBezTo>
                  <a:pt x="1500608" y="4136501"/>
                  <a:pt x="1528283" y="4161575"/>
                  <a:pt x="1566916" y="4182749"/>
                </a:cubicBezTo>
                <a:cubicBezTo>
                  <a:pt x="1605549" y="4203923"/>
                  <a:pt x="1655699" y="4214510"/>
                  <a:pt x="1717363" y="4214510"/>
                </a:cubicBezTo>
                <a:cubicBezTo>
                  <a:pt x="1773085" y="4214510"/>
                  <a:pt x="1820076" y="4206524"/>
                  <a:pt x="1858338" y="4190550"/>
                </a:cubicBezTo>
                <a:cubicBezTo>
                  <a:pt x="1896600" y="4174577"/>
                  <a:pt x="1925204" y="4153031"/>
                  <a:pt x="1944149" y="4125914"/>
                </a:cubicBezTo>
                <a:cubicBezTo>
                  <a:pt x="1963094" y="4098796"/>
                  <a:pt x="1972567" y="4068892"/>
                  <a:pt x="1972567" y="4036202"/>
                </a:cubicBezTo>
                <a:cubicBezTo>
                  <a:pt x="1972567" y="3935904"/>
                  <a:pt x="1909045" y="3876468"/>
                  <a:pt x="1782000" y="3857894"/>
                </a:cubicBezTo>
                <a:lnTo>
                  <a:pt x="1692846" y="3844521"/>
                </a:lnTo>
                <a:cubicBezTo>
                  <a:pt x="1649755" y="3837835"/>
                  <a:pt x="1628209" y="3823719"/>
                  <a:pt x="1628209" y="3802173"/>
                </a:cubicBezTo>
                <a:cubicBezTo>
                  <a:pt x="1628209" y="3788800"/>
                  <a:pt x="1635453" y="3777099"/>
                  <a:pt x="1649941" y="3767069"/>
                </a:cubicBezTo>
                <a:cubicBezTo>
                  <a:pt x="1664428" y="3757039"/>
                  <a:pt x="1685045" y="3752024"/>
                  <a:pt x="1711791" y="3752024"/>
                </a:cubicBezTo>
                <a:cubicBezTo>
                  <a:pt x="1739280" y="3752024"/>
                  <a:pt x="1761012" y="3757596"/>
                  <a:pt x="1776985" y="3768740"/>
                </a:cubicBezTo>
                <a:cubicBezTo>
                  <a:pt x="1792958" y="3779885"/>
                  <a:pt x="1800945" y="3792886"/>
                  <a:pt x="1800945" y="3807745"/>
                </a:cubicBezTo>
                <a:lnTo>
                  <a:pt x="1963651" y="3807745"/>
                </a:lnTo>
                <a:cubicBezTo>
                  <a:pt x="1963651" y="3780256"/>
                  <a:pt x="1953993" y="3752210"/>
                  <a:pt x="1934676" y="3723606"/>
                </a:cubicBezTo>
                <a:cubicBezTo>
                  <a:pt x="1915359" y="3695003"/>
                  <a:pt x="1886756" y="3671228"/>
                  <a:pt x="1848865" y="3652283"/>
                </a:cubicBezTo>
                <a:cubicBezTo>
                  <a:pt x="1810975" y="3633338"/>
                  <a:pt x="1765284" y="3623865"/>
                  <a:pt x="1711791" y="3623865"/>
                </a:cubicBezTo>
                <a:close/>
                <a:moveTo>
                  <a:pt x="1114345" y="3623865"/>
                </a:moveTo>
                <a:cubicBezTo>
                  <a:pt x="1065310" y="3623865"/>
                  <a:pt x="1022777" y="3632595"/>
                  <a:pt x="986743" y="3650054"/>
                </a:cubicBezTo>
                <a:cubicBezTo>
                  <a:pt x="950710" y="3667513"/>
                  <a:pt x="922478" y="3690359"/>
                  <a:pt x="902047" y="3718591"/>
                </a:cubicBezTo>
                <a:cubicBezTo>
                  <a:pt x="881616" y="3746823"/>
                  <a:pt x="869543" y="3776541"/>
                  <a:pt x="865828" y="3807745"/>
                </a:cubicBezTo>
                <a:lnTo>
                  <a:pt x="1030763" y="3807745"/>
                </a:lnTo>
                <a:cubicBezTo>
                  <a:pt x="1036707" y="3794372"/>
                  <a:pt x="1046365" y="3782671"/>
                  <a:pt x="1059738" y="3772641"/>
                </a:cubicBezTo>
                <a:cubicBezTo>
                  <a:pt x="1073111" y="3762611"/>
                  <a:pt x="1091314" y="3757596"/>
                  <a:pt x="1114345" y="3757596"/>
                </a:cubicBezTo>
                <a:cubicBezTo>
                  <a:pt x="1139605" y="3757596"/>
                  <a:pt x="1160222" y="3765583"/>
                  <a:pt x="1176196" y="3781556"/>
                </a:cubicBezTo>
                <a:cubicBezTo>
                  <a:pt x="1192169" y="3797530"/>
                  <a:pt x="1200156" y="3817775"/>
                  <a:pt x="1200156" y="3842292"/>
                </a:cubicBezTo>
                <a:lnTo>
                  <a:pt x="1200156" y="3852322"/>
                </a:lnTo>
                <a:lnTo>
                  <a:pt x="1075340" y="3852322"/>
                </a:lnTo>
                <a:cubicBezTo>
                  <a:pt x="999559" y="3852322"/>
                  <a:pt x="941609" y="3869410"/>
                  <a:pt x="901490" y="3903586"/>
                </a:cubicBezTo>
                <a:cubicBezTo>
                  <a:pt x="861371" y="3937762"/>
                  <a:pt x="841311" y="3983081"/>
                  <a:pt x="841311" y="4039546"/>
                </a:cubicBezTo>
                <a:cubicBezTo>
                  <a:pt x="841311" y="4072235"/>
                  <a:pt x="849669" y="4101768"/>
                  <a:pt x="866385" y="4128142"/>
                </a:cubicBezTo>
                <a:cubicBezTo>
                  <a:pt x="883102" y="4154517"/>
                  <a:pt x="907248" y="4175506"/>
                  <a:pt x="938823" y="4191108"/>
                </a:cubicBezTo>
                <a:cubicBezTo>
                  <a:pt x="970398" y="4206709"/>
                  <a:pt x="1007360" y="4214510"/>
                  <a:pt x="1049708" y="4214510"/>
                </a:cubicBezTo>
                <a:cubicBezTo>
                  <a:pt x="1085370" y="4214510"/>
                  <a:pt x="1117131" y="4208381"/>
                  <a:pt x="1144992" y="4196122"/>
                </a:cubicBezTo>
                <a:cubicBezTo>
                  <a:pt x="1172852" y="4183864"/>
                  <a:pt x="1193098" y="4169933"/>
                  <a:pt x="1205728" y="4154331"/>
                </a:cubicBezTo>
                <a:lnTo>
                  <a:pt x="1211300" y="4154331"/>
                </a:lnTo>
                <a:lnTo>
                  <a:pt x="1222444" y="4203366"/>
                </a:lnTo>
                <a:lnTo>
                  <a:pt x="1368434" y="4203366"/>
                </a:lnTo>
                <a:lnTo>
                  <a:pt x="1368434" y="3842292"/>
                </a:lnTo>
                <a:cubicBezTo>
                  <a:pt x="1368434" y="3801430"/>
                  <a:pt x="1358033" y="3764468"/>
                  <a:pt x="1337230" y="3731407"/>
                </a:cubicBezTo>
                <a:cubicBezTo>
                  <a:pt x="1316428" y="3698346"/>
                  <a:pt x="1286895" y="3672157"/>
                  <a:pt x="1248633" y="3652840"/>
                </a:cubicBezTo>
                <a:cubicBezTo>
                  <a:pt x="1210371" y="3633523"/>
                  <a:pt x="1165609" y="3623865"/>
                  <a:pt x="1114345" y="3623865"/>
                </a:cubicBezTo>
                <a:close/>
                <a:moveTo>
                  <a:pt x="315674" y="3579288"/>
                </a:moveTo>
                <a:lnTo>
                  <a:pt x="488410" y="3579288"/>
                </a:lnTo>
                <a:cubicBezTo>
                  <a:pt x="510698" y="3579288"/>
                  <a:pt x="529272" y="3586718"/>
                  <a:pt x="544131" y="3601577"/>
                </a:cubicBezTo>
                <a:cubicBezTo>
                  <a:pt x="558990" y="3616436"/>
                  <a:pt x="566419" y="3635009"/>
                  <a:pt x="566419" y="3657298"/>
                </a:cubicBezTo>
                <a:cubicBezTo>
                  <a:pt x="566419" y="3679586"/>
                  <a:pt x="558990" y="3698160"/>
                  <a:pt x="544131" y="3713019"/>
                </a:cubicBezTo>
                <a:cubicBezTo>
                  <a:pt x="529272" y="3727878"/>
                  <a:pt x="510698" y="3735308"/>
                  <a:pt x="488410" y="3735308"/>
                </a:cubicBezTo>
                <a:lnTo>
                  <a:pt x="315674" y="3735308"/>
                </a:lnTo>
                <a:close/>
                <a:moveTo>
                  <a:pt x="2741644" y="3423269"/>
                </a:moveTo>
                <a:lnTo>
                  <a:pt x="2741644" y="4203366"/>
                </a:lnTo>
                <a:lnTo>
                  <a:pt x="2909922" y="4203366"/>
                </a:lnTo>
                <a:lnTo>
                  <a:pt x="2909922" y="3423269"/>
                </a:lnTo>
                <a:close/>
                <a:moveTo>
                  <a:pt x="137366" y="3423269"/>
                </a:moveTo>
                <a:lnTo>
                  <a:pt x="137366" y="4203366"/>
                </a:lnTo>
                <a:lnTo>
                  <a:pt x="527415" y="4203366"/>
                </a:lnTo>
                <a:cubicBezTo>
                  <a:pt x="573477" y="4203366"/>
                  <a:pt x="613782" y="4194265"/>
                  <a:pt x="648330" y="4176063"/>
                </a:cubicBezTo>
                <a:cubicBezTo>
                  <a:pt x="682877" y="4157860"/>
                  <a:pt x="709437" y="4132229"/>
                  <a:pt x="728011" y="4099167"/>
                </a:cubicBezTo>
                <a:cubicBezTo>
                  <a:pt x="746585" y="4066106"/>
                  <a:pt x="755872" y="4028401"/>
                  <a:pt x="755872" y="3986053"/>
                </a:cubicBezTo>
                <a:cubicBezTo>
                  <a:pt x="755872" y="3946677"/>
                  <a:pt x="746213" y="3911387"/>
                  <a:pt x="726897" y="3880183"/>
                </a:cubicBezTo>
                <a:cubicBezTo>
                  <a:pt x="707580" y="3848979"/>
                  <a:pt x="685663" y="3826690"/>
                  <a:pt x="661146" y="3813317"/>
                </a:cubicBezTo>
                <a:lnTo>
                  <a:pt x="661146" y="3807745"/>
                </a:lnTo>
                <a:cubicBezTo>
                  <a:pt x="682691" y="3793629"/>
                  <a:pt x="702008" y="3771712"/>
                  <a:pt x="719096" y="3741994"/>
                </a:cubicBezTo>
                <a:cubicBezTo>
                  <a:pt x="736183" y="3712276"/>
                  <a:pt x="744727" y="3678472"/>
                  <a:pt x="744727" y="3640582"/>
                </a:cubicBezTo>
                <a:cubicBezTo>
                  <a:pt x="744727" y="3598233"/>
                  <a:pt x="735441" y="3560529"/>
                  <a:pt x="716867" y="3527467"/>
                </a:cubicBezTo>
                <a:cubicBezTo>
                  <a:pt x="698293" y="3494406"/>
                  <a:pt x="671733" y="3468774"/>
                  <a:pt x="637185" y="3450572"/>
                </a:cubicBezTo>
                <a:cubicBezTo>
                  <a:pt x="602638" y="3432370"/>
                  <a:pt x="562333" y="3423269"/>
                  <a:pt x="516270" y="3423269"/>
                </a:cubicBezTo>
                <a:close/>
                <a:moveTo>
                  <a:pt x="3047053" y="3406552"/>
                </a:moveTo>
                <a:lnTo>
                  <a:pt x="3047053" y="3552542"/>
                </a:lnTo>
                <a:lnTo>
                  <a:pt x="3223133" y="3552542"/>
                </a:lnTo>
                <a:lnTo>
                  <a:pt x="3223133" y="3406552"/>
                </a:lnTo>
                <a:close/>
                <a:moveTo>
                  <a:pt x="2494021" y="1965178"/>
                </a:moveTo>
                <a:cubicBezTo>
                  <a:pt x="2533848" y="1965178"/>
                  <a:pt x="2566767" y="1978996"/>
                  <a:pt x="2592776" y="2006631"/>
                </a:cubicBezTo>
                <a:cubicBezTo>
                  <a:pt x="2618786" y="2034266"/>
                  <a:pt x="2631791" y="2071249"/>
                  <a:pt x="2631791" y="2117578"/>
                </a:cubicBezTo>
                <a:cubicBezTo>
                  <a:pt x="2631791" y="2163908"/>
                  <a:pt x="2618786" y="2201093"/>
                  <a:pt x="2592776" y="2229135"/>
                </a:cubicBezTo>
                <a:cubicBezTo>
                  <a:pt x="2566767" y="2257177"/>
                  <a:pt x="2533848" y="2271197"/>
                  <a:pt x="2494021" y="2271197"/>
                </a:cubicBezTo>
                <a:cubicBezTo>
                  <a:pt x="2454194" y="2271197"/>
                  <a:pt x="2421275" y="2257177"/>
                  <a:pt x="2395266" y="2229135"/>
                </a:cubicBezTo>
                <a:cubicBezTo>
                  <a:pt x="2369256" y="2201093"/>
                  <a:pt x="2356252" y="2163908"/>
                  <a:pt x="2356252" y="2117578"/>
                </a:cubicBezTo>
                <a:cubicBezTo>
                  <a:pt x="2356252" y="2071249"/>
                  <a:pt x="2369256" y="2034266"/>
                  <a:pt x="2395266" y="2006631"/>
                </a:cubicBezTo>
                <a:cubicBezTo>
                  <a:pt x="2421275" y="1978996"/>
                  <a:pt x="2454194" y="1965178"/>
                  <a:pt x="2494021" y="1965178"/>
                </a:cubicBezTo>
                <a:close/>
                <a:moveTo>
                  <a:pt x="1763035" y="1965178"/>
                </a:moveTo>
                <a:cubicBezTo>
                  <a:pt x="1802862" y="1965178"/>
                  <a:pt x="1836390" y="1979402"/>
                  <a:pt x="1863619" y="2007850"/>
                </a:cubicBezTo>
                <a:cubicBezTo>
                  <a:pt x="1890847" y="2036298"/>
                  <a:pt x="1904462" y="2072874"/>
                  <a:pt x="1904462" y="2117578"/>
                </a:cubicBezTo>
                <a:cubicBezTo>
                  <a:pt x="1904462" y="2162282"/>
                  <a:pt x="1890847" y="2198858"/>
                  <a:pt x="1863619" y="2227306"/>
                </a:cubicBezTo>
                <a:cubicBezTo>
                  <a:pt x="1836390" y="2255754"/>
                  <a:pt x="1802862" y="2269978"/>
                  <a:pt x="1763035" y="2269978"/>
                </a:cubicBezTo>
                <a:cubicBezTo>
                  <a:pt x="1723207" y="2269978"/>
                  <a:pt x="1689679" y="2255754"/>
                  <a:pt x="1662450" y="2227306"/>
                </a:cubicBezTo>
                <a:cubicBezTo>
                  <a:pt x="1635222" y="2198858"/>
                  <a:pt x="1621607" y="2162282"/>
                  <a:pt x="1621607" y="2117578"/>
                </a:cubicBezTo>
                <a:cubicBezTo>
                  <a:pt x="1621607" y="2072874"/>
                  <a:pt x="1635222" y="2036298"/>
                  <a:pt x="1662450" y="2007850"/>
                </a:cubicBezTo>
                <a:cubicBezTo>
                  <a:pt x="1689679" y="1979402"/>
                  <a:pt x="1723207" y="1965178"/>
                  <a:pt x="1763035" y="1965178"/>
                </a:cubicBezTo>
                <a:close/>
                <a:moveTo>
                  <a:pt x="4355054" y="1940794"/>
                </a:moveTo>
                <a:cubicBezTo>
                  <a:pt x="4390817" y="1940794"/>
                  <a:pt x="4420891" y="1952173"/>
                  <a:pt x="4445275" y="1974932"/>
                </a:cubicBezTo>
                <a:cubicBezTo>
                  <a:pt x="4469659" y="1997690"/>
                  <a:pt x="4484289" y="2026138"/>
                  <a:pt x="4489166" y="2060276"/>
                </a:cubicBezTo>
                <a:lnTo>
                  <a:pt x="4211188" y="2060276"/>
                </a:lnTo>
                <a:cubicBezTo>
                  <a:pt x="4218503" y="2026138"/>
                  <a:pt x="4234759" y="1997690"/>
                  <a:pt x="4259956" y="1974932"/>
                </a:cubicBezTo>
                <a:cubicBezTo>
                  <a:pt x="4285153" y="1952173"/>
                  <a:pt x="4316852" y="1940794"/>
                  <a:pt x="4355054" y="1940794"/>
                </a:cubicBezTo>
                <a:close/>
                <a:moveTo>
                  <a:pt x="5412557" y="1807901"/>
                </a:moveTo>
                <a:lnTo>
                  <a:pt x="5436941" y="1807901"/>
                </a:lnTo>
                <a:lnTo>
                  <a:pt x="5436941" y="2093194"/>
                </a:lnTo>
                <a:lnTo>
                  <a:pt x="5260157" y="2093194"/>
                </a:lnTo>
                <a:lnTo>
                  <a:pt x="5260157" y="2087098"/>
                </a:lnTo>
                <a:close/>
                <a:moveTo>
                  <a:pt x="2972938" y="1806682"/>
                </a:moveTo>
                <a:lnTo>
                  <a:pt x="2972938" y="2180977"/>
                </a:lnTo>
                <a:cubicBezTo>
                  <a:pt x="2972938" y="2232996"/>
                  <a:pt x="2983301" y="2278716"/>
                  <a:pt x="3004028" y="2318137"/>
                </a:cubicBezTo>
                <a:cubicBezTo>
                  <a:pt x="3024754" y="2357557"/>
                  <a:pt x="3053609" y="2387834"/>
                  <a:pt x="3090591" y="2408967"/>
                </a:cubicBezTo>
                <a:cubicBezTo>
                  <a:pt x="3127573" y="2430100"/>
                  <a:pt x="3169635" y="2440666"/>
                  <a:pt x="3216778" y="2440666"/>
                </a:cubicBezTo>
                <a:cubicBezTo>
                  <a:pt x="3254979" y="2440666"/>
                  <a:pt x="3289524" y="2434164"/>
                  <a:pt x="3320410" y="2421159"/>
                </a:cubicBezTo>
                <a:cubicBezTo>
                  <a:pt x="3351296" y="2408154"/>
                  <a:pt x="3374868" y="2392305"/>
                  <a:pt x="3391124" y="2373610"/>
                </a:cubicBezTo>
                <a:lnTo>
                  <a:pt x="3397220" y="2373610"/>
                </a:lnTo>
                <a:lnTo>
                  <a:pt x="3409412" y="2428474"/>
                </a:lnTo>
                <a:lnTo>
                  <a:pt x="3567908" y="2428474"/>
                </a:lnTo>
                <a:lnTo>
                  <a:pt x="3567908" y="1806682"/>
                </a:lnTo>
                <a:lnTo>
                  <a:pt x="3383809" y="1806682"/>
                </a:lnTo>
                <a:lnTo>
                  <a:pt x="3383809" y="2150497"/>
                </a:lnTo>
                <a:cubicBezTo>
                  <a:pt x="3383809" y="2184634"/>
                  <a:pt x="3373445" y="2212473"/>
                  <a:pt x="3352719" y="2234012"/>
                </a:cubicBezTo>
                <a:cubicBezTo>
                  <a:pt x="3331993" y="2255551"/>
                  <a:pt x="3304561" y="2266321"/>
                  <a:pt x="3270423" y="2266321"/>
                </a:cubicBezTo>
                <a:cubicBezTo>
                  <a:pt x="3236285" y="2266321"/>
                  <a:pt x="3208853" y="2255551"/>
                  <a:pt x="3188127" y="2234012"/>
                </a:cubicBezTo>
                <a:cubicBezTo>
                  <a:pt x="3167401" y="2212473"/>
                  <a:pt x="3157037" y="2184634"/>
                  <a:pt x="3157037" y="2150497"/>
                </a:cubicBezTo>
                <a:lnTo>
                  <a:pt x="3157037" y="1806682"/>
                </a:lnTo>
                <a:close/>
                <a:moveTo>
                  <a:pt x="4355054" y="1794490"/>
                </a:moveTo>
                <a:cubicBezTo>
                  <a:pt x="4293281" y="1794490"/>
                  <a:pt x="4237604" y="1808511"/>
                  <a:pt x="4188023" y="1836553"/>
                </a:cubicBezTo>
                <a:cubicBezTo>
                  <a:pt x="4138443" y="1864594"/>
                  <a:pt x="4099428" y="1903202"/>
                  <a:pt x="4070980" y="1952377"/>
                </a:cubicBezTo>
                <a:cubicBezTo>
                  <a:pt x="4042532" y="2001551"/>
                  <a:pt x="4028308" y="2056618"/>
                  <a:pt x="4028308" y="2117578"/>
                </a:cubicBezTo>
                <a:cubicBezTo>
                  <a:pt x="4028308" y="2178538"/>
                  <a:pt x="4042532" y="2233605"/>
                  <a:pt x="4070980" y="2282780"/>
                </a:cubicBezTo>
                <a:cubicBezTo>
                  <a:pt x="4099428" y="2331954"/>
                  <a:pt x="4138443" y="2370562"/>
                  <a:pt x="4188023" y="2398604"/>
                </a:cubicBezTo>
                <a:cubicBezTo>
                  <a:pt x="4237604" y="2426645"/>
                  <a:pt x="4293281" y="2440666"/>
                  <a:pt x="4355054" y="2440666"/>
                </a:cubicBezTo>
                <a:cubicBezTo>
                  <a:pt x="4412763" y="2440666"/>
                  <a:pt x="4462953" y="2429693"/>
                  <a:pt x="4505625" y="2407748"/>
                </a:cubicBezTo>
                <a:cubicBezTo>
                  <a:pt x="4548297" y="2385802"/>
                  <a:pt x="4581825" y="2359793"/>
                  <a:pt x="4606209" y="2329719"/>
                </a:cubicBezTo>
                <a:cubicBezTo>
                  <a:pt x="4630593" y="2299645"/>
                  <a:pt x="4646849" y="2270791"/>
                  <a:pt x="4654977" y="2243156"/>
                </a:cubicBezTo>
                <a:lnTo>
                  <a:pt x="4469659" y="2243156"/>
                </a:lnTo>
                <a:cubicBezTo>
                  <a:pt x="4459905" y="2254535"/>
                  <a:pt x="4445275" y="2265508"/>
                  <a:pt x="4425767" y="2276074"/>
                </a:cubicBezTo>
                <a:cubicBezTo>
                  <a:pt x="4406260" y="2286641"/>
                  <a:pt x="4382689" y="2291924"/>
                  <a:pt x="4355054" y="2291924"/>
                </a:cubicBezTo>
                <a:cubicBezTo>
                  <a:pt x="4317665" y="2291924"/>
                  <a:pt x="4285559" y="2280341"/>
                  <a:pt x="4258737" y="2257177"/>
                </a:cubicBezTo>
                <a:cubicBezTo>
                  <a:pt x="4231914" y="2234012"/>
                  <a:pt x="4216065" y="2205360"/>
                  <a:pt x="4211188" y="2171223"/>
                </a:cubicBezTo>
                <a:lnTo>
                  <a:pt x="4664731" y="2171223"/>
                </a:lnTo>
                <a:cubicBezTo>
                  <a:pt x="4668795" y="2152528"/>
                  <a:pt x="4670827" y="2132209"/>
                  <a:pt x="4670827" y="2110263"/>
                </a:cubicBezTo>
                <a:cubicBezTo>
                  <a:pt x="4670827" y="2051741"/>
                  <a:pt x="4657009" y="1998300"/>
                  <a:pt x="4629374" y="1949938"/>
                </a:cubicBezTo>
                <a:cubicBezTo>
                  <a:pt x="4601739" y="1901577"/>
                  <a:pt x="4563740" y="1863578"/>
                  <a:pt x="4515379" y="1835943"/>
                </a:cubicBezTo>
                <a:cubicBezTo>
                  <a:pt x="4467017" y="1808308"/>
                  <a:pt x="4413575" y="1794490"/>
                  <a:pt x="4355054" y="1794490"/>
                </a:cubicBezTo>
                <a:close/>
                <a:moveTo>
                  <a:pt x="1763035" y="1794490"/>
                </a:moveTo>
                <a:cubicBezTo>
                  <a:pt x="1701262" y="1794490"/>
                  <a:pt x="1645585" y="1808511"/>
                  <a:pt x="1596004" y="1836553"/>
                </a:cubicBezTo>
                <a:cubicBezTo>
                  <a:pt x="1546423" y="1864594"/>
                  <a:pt x="1507612" y="1903202"/>
                  <a:pt x="1479571" y="1952377"/>
                </a:cubicBezTo>
                <a:cubicBezTo>
                  <a:pt x="1451529" y="2001551"/>
                  <a:pt x="1437508" y="2056618"/>
                  <a:pt x="1437508" y="2117578"/>
                </a:cubicBezTo>
                <a:cubicBezTo>
                  <a:pt x="1437508" y="2178538"/>
                  <a:pt x="1451529" y="2233605"/>
                  <a:pt x="1479571" y="2282780"/>
                </a:cubicBezTo>
                <a:cubicBezTo>
                  <a:pt x="1507612" y="2331954"/>
                  <a:pt x="1546423" y="2370562"/>
                  <a:pt x="1596004" y="2398604"/>
                </a:cubicBezTo>
                <a:cubicBezTo>
                  <a:pt x="1645585" y="2426645"/>
                  <a:pt x="1701262" y="2440666"/>
                  <a:pt x="1763035" y="2440666"/>
                </a:cubicBezTo>
                <a:cubicBezTo>
                  <a:pt x="1824807" y="2440666"/>
                  <a:pt x="1880484" y="2426645"/>
                  <a:pt x="1930065" y="2398604"/>
                </a:cubicBezTo>
                <a:cubicBezTo>
                  <a:pt x="1979646" y="2370562"/>
                  <a:pt x="2018457" y="2331954"/>
                  <a:pt x="2046499" y="2282780"/>
                </a:cubicBezTo>
                <a:cubicBezTo>
                  <a:pt x="2074540" y="2233605"/>
                  <a:pt x="2088561" y="2178538"/>
                  <a:pt x="2088561" y="2117578"/>
                </a:cubicBezTo>
                <a:cubicBezTo>
                  <a:pt x="2088561" y="2056618"/>
                  <a:pt x="2074540" y="2001551"/>
                  <a:pt x="2046499" y="1952377"/>
                </a:cubicBezTo>
                <a:cubicBezTo>
                  <a:pt x="2018457" y="1903202"/>
                  <a:pt x="1979646" y="1864594"/>
                  <a:pt x="1930065" y="1836553"/>
                </a:cubicBezTo>
                <a:cubicBezTo>
                  <a:pt x="1880484" y="1808511"/>
                  <a:pt x="1824807" y="1794490"/>
                  <a:pt x="1763035" y="1794490"/>
                </a:cubicBezTo>
                <a:close/>
                <a:moveTo>
                  <a:pt x="5340625" y="1575034"/>
                </a:moveTo>
                <a:lnTo>
                  <a:pt x="5051674" y="2100509"/>
                </a:lnTo>
                <a:lnTo>
                  <a:pt x="5051674" y="2271197"/>
                </a:lnTo>
                <a:lnTo>
                  <a:pt x="5436941" y="2271197"/>
                </a:lnTo>
                <a:lnTo>
                  <a:pt x="5436941" y="2428474"/>
                </a:lnTo>
                <a:lnTo>
                  <a:pt x="5632013" y="2428474"/>
                </a:lnTo>
                <a:lnTo>
                  <a:pt x="5632013" y="2271197"/>
                </a:lnTo>
                <a:lnTo>
                  <a:pt x="5723453" y="2271197"/>
                </a:lnTo>
                <a:lnTo>
                  <a:pt x="5723453" y="2093194"/>
                </a:lnTo>
                <a:lnTo>
                  <a:pt x="5632013" y="2093194"/>
                </a:lnTo>
                <a:lnTo>
                  <a:pt x="5632013" y="1575034"/>
                </a:lnTo>
                <a:close/>
                <a:moveTo>
                  <a:pt x="3721984" y="1575034"/>
                </a:moveTo>
                <a:lnTo>
                  <a:pt x="3721984" y="2428474"/>
                </a:lnTo>
                <a:lnTo>
                  <a:pt x="3906083" y="2428474"/>
                </a:lnTo>
                <a:lnTo>
                  <a:pt x="3906083" y="1575034"/>
                </a:lnTo>
                <a:close/>
                <a:moveTo>
                  <a:pt x="2631791" y="1575034"/>
                </a:moveTo>
                <a:lnTo>
                  <a:pt x="2631791" y="1860327"/>
                </a:lnTo>
                <a:lnTo>
                  <a:pt x="2625695" y="1860327"/>
                </a:lnTo>
                <a:cubicBezTo>
                  <a:pt x="2612690" y="1844071"/>
                  <a:pt x="2591354" y="1829034"/>
                  <a:pt x="2561687" y="1815217"/>
                </a:cubicBezTo>
                <a:cubicBezTo>
                  <a:pt x="2532019" y="1801399"/>
                  <a:pt x="2498085" y="1794490"/>
                  <a:pt x="2459883" y="1794490"/>
                </a:cubicBezTo>
                <a:cubicBezTo>
                  <a:pt x="2407051" y="1794490"/>
                  <a:pt x="2358690" y="1808104"/>
                  <a:pt x="2314799" y="1835333"/>
                </a:cubicBezTo>
                <a:cubicBezTo>
                  <a:pt x="2270907" y="1862562"/>
                  <a:pt x="2235957" y="1900764"/>
                  <a:pt x="2209947" y="1949938"/>
                </a:cubicBezTo>
                <a:cubicBezTo>
                  <a:pt x="2183938" y="1999113"/>
                  <a:pt x="2170933" y="2054993"/>
                  <a:pt x="2170933" y="2117578"/>
                </a:cubicBezTo>
                <a:cubicBezTo>
                  <a:pt x="2170933" y="2180164"/>
                  <a:pt x="2183938" y="2236044"/>
                  <a:pt x="2209947" y="2285218"/>
                </a:cubicBezTo>
                <a:cubicBezTo>
                  <a:pt x="2235957" y="2334393"/>
                  <a:pt x="2270907" y="2372594"/>
                  <a:pt x="2314799" y="2399823"/>
                </a:cubicBezTo>
                <a:cubicBezTo>
                  <a:pt x="2358690" y="2427052"/>
                  <a:pt x="2407051" y="2440666"/>
                  <a:pt x="2459883" y="2440666"/>
                </a:cubicBezTo>
                <a:cubicBezTo>
                  <a:pt x="2502149" y="2440666"/>
                  <a:pt x="2538522" y="2433757"/>
                  <a:pt x="2569002" y="2419940"/>
                </a:cubicBezTo>
                <a:cubicBezTo>
                  <a:pt x="2599482" y="2406122"/>
                  <a:pt x="2622850" y="2388647"/>
                  <a:pt x="2639106" y="2367514"/>
                </a:cubicBezTo>
                <a:lnTo>
                  <a:pt x="2645202" y="2367514"/>
                </a:lnTo>
                <a:lnTo>
                  <a:pt x="2657394" y="2428474"/>
                </a:lnTo>
                <a:lnTo>
                  <a:pt x="2815890" y="2428474"/>
                </a:lnTo>
                <a:lnTo>
                  <a:pt x="2815890" y="1575034"/>
                </a:lnTo>
                <a:close/>
                <a:moveTo>
                  <a:pt x="346705" y="1575034"/>
                </a:moveTo>
                <a:lnTo>
                  <a:pt x="346705" y="2428474"/>
                </a:lnTo>
                <a:lnTo>
                  <a:pt x="541777" y="2428474"/>
                </a:lnTo>
                <a:lnTo>
                  <a:pt x="541777" y="1904218"/>
                </a:lnTo>
                <a:lnTo>
                  <a:pt x="566161" y="1904218"/>
                </a:lnTo>
                <a:lnTo>
                  <a:pt x="736849" y="2428474"/>
                </a:lnTo>
                <a:lnTo>
                  <a:pt x="919729" y="2428474"/>
                </a:lnTo>
                <a:lnTo>
                  <a:pt x="1090417" y="1904218"/>
                </a:lnTo>
                <a:lnTo>
                  <a:pt x="1114801" y="1904218"/>
                </a:lnTo>
                <a:lnTo>
                  <a:pt x="1114801" y="2428474"/>
                </a:lnTo>
                <a:lnTo>
                  <a:pt x="1309873" y="2428474"/>
                </a:lnTo>
                <a:lnTo>
                  <a:pt x="1309873" y="1575034"/>
                </a:lnTo>
                <a:lnTo>
                  <a:pt x="1011169" y="1575034"/>
                </a:lnTo>
                <a:lnTo>
                  <a:pt x="840481" y="2105386"/>
                </a:lnTo>
                <a:lnTo>
                  <a:pt x="816097" y="2105386"/>
                </a:lnTo>
                <a:lnTo>
                  <a:pt x="645409" y="1575034"/>
                </a:lnTo>
                <a:close/>
                <a:moveTo>
                  <a:pt x="183472" y="0"/>
                </a:moveTo>
                <a:lnTo>
                  <a:pt x="12559449" y="0"/>
                </a:lnTo>
                <a:cubicBezTo>
                  <a:pt x="12660777" y="0"/>
                  <a:pt x="12742921" y="82143"/>
                  <a:pt x="12742921" y="183472"/>
                </a:cubicBezTo>
                <a:lnTo>
                  <a:pt x="12742921" y="10446428"/>
                </a:lnTo>
                <a:cubicBezTo>
                  <a:pt x="12742921" y="10547757"/>
                  <a:pt x="12660777" y="10629900"/>
                  <a:pt x="12559449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5AA538-EB9B-3D52-4F1E-8EBF5D411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25"/>
            <a:ext cx="10955279" cy="1044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CE805-EEDA-C0E9-8604-1F34A633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D7EE6C-99DB-C7D8-06BA-D7F943C9CAE6}"/>
              </a:ext>
            </a:extLst>
          </p:cNvPr>
          <p:cNvSpPr txBox="1"/>
          <p:nvPr/>
        </p:nvSpPr>
        <p:spPr>
          <a:xfrm>
            <a:off x="-304800" y="0"/>
            <a:ext cx="18592800" cy="10629900"/>
          </a:xfrm>
          <a:custGeom>
            <a:avLst/>
            <a:gdLst>
              <a:gd name="connsiteX0" fmla="*/ 4955253 w 12742921"/>
              <a:gd name="connsiteY0" fmla="*/ 6640290 h 10629900"/>
              <a:gd name="connsiteX1" fmla="*/ 5057781 w 12742921"/>
              <a:gd name="connsiteY1" fmla="*/ 6640290 h 10629900"/>
              <a:gd name="connsiteX2" fmla="*/ 5057781 w 12742921"/>
              <a:gd name="connsiteY2" fmla="*/ 6653663 h 10629900"/>
              <a:gd name="connsiteX3" fmla="*/ 5027691 w 12742921"/>
              <a:gd name="connsiteY3" fmla="*/ 6731673 h 10629900"/>
              <a:gd name="connsiteX4" fmla="*/ 4944109 w 12742921"/>
              <a:gd name="connsiteY4" fmla="*/ 6760648 h 10629900"/>
              <a:gd name="connsiteX5" fmla="*/ 4887831 w 12742921"/>
              <a:gd name="connsiteY5" fmla="*/ 6744489 h 10629900"/>
              <a:gd name="connsiteX6" fmla="*/ 4868329 w 12742921"/>
              <a:gd name="connsiteY6" fmla="*/ 6700469 h 10629900"/>
              <a:gd name="connsiteX7" fmla="*/ 4890059 w 12742921"/>
              <a:gd name="connsiteY7" fmla="*/ 6656449 h 10629900"/>
              <a:gd name="connsiteX8" fmla="*/ 4955253 w 12742921"/>
              <a:gd name="connsiteY8" fmla="*/ 6640290 h 10629900"/>
              <a:gd name="connsiteX9" fmla="*/ 1478629 w 12742921"/>
              <a:gd name="connsiteY9" fmla="*/ 6640290 h 10629900"/>
              <a:gd name="connsiteX10" fmla="*/ 1581156 w 12742921"/>
              <a:gd name="connsiteY10" fmla="*/ 6640290 h 10629900"/>
              <a:gd name="connsiteX11" fmla="*/ 1581156 w 12742921"/>
              <a:gd name="connsiteY11" fmla="*/ 6653663 h 10629900"/>
              <a:gd name="connsiteX12" fmla="*/ 1551067 w 12742921"/>
              <a:gd name="connsiteY12" fmla="*/ 6731673 h 10629900"/>
              <a:gd name="connsiteX13" fmla="*/ 1467485 w 12742921"/>
              <a:gd name="connsiteY13" fmla="*/ 6760648 h 10629900"/>
              <a:gd name="connsiteX14" fmla="*/ 1411206 w 12742921"/>
              <a:gd name="connsiteY14" fmla="*/ 6744489 h 10629900"/>
              <a:gd name="connsiteX15" fmla="*/ 1391704 w 12742921"/>
              <a:gd name="connsiteY15" fmla="*/ 6700469 h 10629900"/>
              <a:gd name="connsiteX16" fmla="*/ 1413435 w 12742921"/>
              <a:gd name="connsiteY16" fmla="*/ 6656449 h 10629900"/>
              <a:gd name="connsiteX17" fmla="*/ 1478629 w 12742921"/>
              <a:gd name="connsiteY17" fmla="*/ 6640290 h 10629900"/>
              <a:gd name="connsiteX18" fmla="*/ 6396661 w 12742921"/>
              <a:gd name="connsiteY18" fmla="*/ 6456410 h 10629900"/>
              <a:gd name="connsiteX19" fmla="*/ 6488603 w 12742921"/>
              <a:gd name="connsiteY19" fmla="*/ 6495414 h 10629900"/>
              <a:gd name="connsiteX20" fmla="*/ 6525935 w 12742921"/>
              <a:gd name="connsiteY20" fmla="*/ 6595713 h 10629900"/>
              <a:gd name="connsiteX21" fmla="*/ 6488603 w 12742921"/>
              <a:gd name="connsiteY21" fmla="*/ 6696011 h 10629900"/>
              <a:gd name="connsiteX22" fmla="*/ 6396661 w 12742921"/>
              <a:gd name="connsiteY22" fmla="*/ 6735016 h 10629900"/>
              <a:gd name="connsiteX23" fmla="*/ 6304721 w 12742921"/>
              <a:gd name="connsiteY23" fmla="*/ 6696011 h 10629900"/>
              <a:gd name="connsiteX24" fmla="*/ 6267389 w 12742921"/>
              <a:gd name="connsiteY24" fmla="*/ 6595713 h 10629900"/>
              <a:gd name="connsiteX25" fmla="*/ 6304721 w 12742921"/>
              <a:gd name="connsiteY25" fmla="*/ 6495414 h 10629900"/>
              <a:gd name="connsiteX26" fmla="*/ 6396661 w 12742921"/>
              <a:gd name="connsiteY26" fmla="*/ 6456410 h 10629900"/>
              <a:gd name="connsiteX27" fmla="*/ 5822171 w 12742921"/>
              <a:gd name="connsiteY27" fmla="*/ 6311534 h 10629900"/>
              <a:gd name="connsiteX28" fmla="*/ 5822171 w 12742921"/>
              <a:gd name="connsiteY28" fmla="*/ 6879891 h 10629900"/>
              <a:gd name="connsiteX29" fmla="*/ 5990449 w 12742921"/>
              <a:gd name="connsiteY29" fmla="*/ 6879891 h 10629900"/>
              <a:gd name="connsiteX30" fmla="*/ 5990449 w 12742921"/>
              <a:gd name="connsiteY30" fmla="*/ 6311534 h 10629900"/>
              <a:gd name="connsiteX31" fmla="*/ 3764771 w 12742921"/>
              <a:gd name="connsiteY31" fmla="*/ 6311534 h 10629900"/>
              <a:gd name="connsiteX32" fmla="*/ 3764771 w 12742921"/>
              <a:gd name="connsiteY32" fmla="*/ 6879891 h 10629900"/>
              <a:gd name="connsiteX33" fmla="*/ 3933050 w 12742921"/>
              <a:gd name="connsiteY33" fmla="*/ 6879891 h 10629900"/>
              <a:gd name="connsiteX34" fmla="*/ 3933050 w 12742921"/>
              <a:gd name="connsiteY34" fmla="*/ 6311534 h 10629900"/>
              <a:gd name="connsiteX35" fmla="*/ 3021821 w 12742921"/>
              <a:gd name="connsiteY35" fmla="*/ 6311534 h 10629900"/>
              <a:gd name="connsiteX36" fmla="*/ 3021821 w 12742921"/>
              <a:gd name="connsiteY36" fmla="*/ 6879891 h 10629900"/>
              <a:gd name="connsiteX37" fmla="*/ 3190099 w 12742921"/>
              <a:gd name="connsiteY37" fmla="*/ 6879891 h 10629900"/>
              <a:gd name="connsiteX38" fmla="*/ 3190099 w 12742921"/>
              <a:gd name="connsiteY38" fmla="*/ 6311534 h 10629900"/>
              <a:gd name="connsiteX39" fmla="*/ 7124201 w 12742921"/>
              <a:gd name="connsiteY39" fmla="*/ 6300390 h 10629900"/>
              <a:gd name="connsiteX40" fmla="*/ 7025573 w 12742921"/>
              <a:gd name="connsiteY40" fmla="*/ 6319335 h 10629900"/>
              <a:gd name="connsiteX41" fmla="*/ 6964837 w 12742921"/>
              <a:gd name="connsiteY41" fmla="*/ 6361683 h 10629900"/>
              <a:gd name="connsiteX42" fmla="*/ 6959265 w 12742921"/>
              <a:gd name="connsiteY42" fmla="*/ 6361683 h 10629900"/>
              <a:gd name="connsiteX43" fmla="*/ 6948121 w 12742921"/>
              <a:gd name="connsiteY43" fmla="*/ 6311534 h 10629900"/>
              <a:gd name="connsiteX44" fmla="*/ 6803247 w 12742921"/>
              <a:gd name="connsiteY44" fmla="*/ 6311534 h 10629900"/>
              <a:gd name="connsiteX45" fmla="*/ 6803247 w 12742921"/>
              <a:gd name="connsiteY45" fmla="*/ 6879891 h 10629900"/>
              <a:gd name="connsiteX46" fmla="*/ 6971525 w 12742921"/>
              <a:gd name="connsiteY46" fmla="*/ 6879891 h 10629900"/>
              <a:gd name="connsiteX47" fmla="*/ 6971525 w 12742921"/>
              <a:gd name="connsiteY47" fmla="*/ 6566738 h 10629900"/>
              <a:gd name="connsiteX48" fmla="*/ 6999943 w 12742921"/>
              <a:gd name="connsiteY48" fmla="*/ 6490400 h 10629900"/>
              <a:gd name="connsiteX49" fmla="*/ 7075165 w 12742921"/>
              <a:gd name="connsiteY49" fmla="*/ 6460867 h 10629900"/>
              <a:gd name="connsiteX50" fmla="*/ 7150389 w 12742921"/>
              <a:gd name="connsiteY50" fmla="*/ 6490400 h 10629900"/>
              <a:gd name="connsiteX51" fmla="*/ 7178809 w 12742921"/>
              <a:gd name="connsiteY51" fmla="*/ 6566738 h 10629900"/>
              <a:gd name="connsiteX52" fmla="*/ 7178809 w 12742921"/>
              <a:gd name="connsiteY52" fmla="*/ 6879891 h 10629900"/>
              <a:gd name="connsiteX53" fmla="*/ 7347085 w 12742921"/>
              <a:gd name="connsiteY53" fmla="*/ 6879891 h 10629900"/>
              <a:gd name="connsiteX54" fmla="*/ 7347085 w 12742921"/>
              <a:gd name="connsiteY54" fmla="*/ 6538877 h 10629900"/>
              <a:gd name="connsiteX55" fmla="*/ 7318669 w 12742921"/>
              <a:gd name="connsiteY55" fmla="*/ 6413504 h 10629900"/>
              <a:gd name="connsiteX56" fmla="*/ 7239543 w 12742921"/>
              <a:gd name="connsiteY56" fmla="*/ 6329923 h 10629900"/>
              <a:gd name="connsiteX57" fmla="*/ 7124201 w 12742921"/>
              <a:gd name="connsiteY57" fmla="*/ 6300390 h 10629900"/>
              <a:gd name="connsiteX58" fmla="*/ 6396661 w 12742921"/>
              <a:gd name="connsiteY58" fmla="*/ 6300390 h 10629900"/>
              <a:gd name="connsiteX59" fmla="*/ 6243985 w 12742921"/>
              <a:gd name="connsiteY59" fmla="*/ 6338838 h 10629900"/>
              <a:gd name="connsiteX60" fmla="*/ 6137557 w 12742921"/>
              <a:gd name="connsiteY60" fmla="*/ 6444708 h 10629900"/>
              <a:gd name="connsiteX61" fmla="*/ 6099111 w 12742921"/>
              <a:gd name="connsiteY61" fmla="*/ 6595713 h 10629900"/>
              <a:gd name="connsiteX62" fmla="*/ 6137557 w 12742921"/>
              <a:gd name="connsiteY62" fmla="*/ 6746717 h 10629900"/>
              <a:gd name="connsiteX63" fmla="*/ 6243985 w 12742921"/>
              <a:gd name="connsiteY63" fmla="*/ 6852588 h 10629900"/>
              <a:gd name="connsiteX64" fmla="*/ 6396661 w 12742921"/>
              <a:gd name="connsiteY64" fmla="*/ 6891035 h 10629900"/>
              <a:gd name="connsiteX65" fmla="*/ 6549337 w 12742921"/>
              <a:gd name="connsiteY65" fmla="*/ 6852588 h 10629900"/>
              <a:gd name="connsiteX66" fmla="*/ 6655765 w 12742921"/>
              <a:gd name="connsiteY66" fmla="*/ 6746717 h 10629900"/>
              <a:gd name="connsiteX67" fmla="*/ 6694213 w 12742921"/>
              <a:gd name="connsiteY67" fmla="*/ 6595713 h 10629900"/>
              <a:gd name="connsiteX68" fmla="*/ 6655765 w 12742921"/>
              <a:gd name="connsiteY68" fmla="*/ 6444708 h 10629900"/>
              <a:gd name="connsiteX69" fmla="*/ 6549337 w 12742921"/>
              <a:gd name="connsiteY69" fmla="*/ 6338838 h 10629900"/>
              <a:gd name="connsiteX70" fmla="*/ 6396661 w 12742921"/>
              <a:gd name="connsiteY70" fmla="*/ 6300390 h 10629900"/>
              <a:gd name="connsiteX71" fmla="*/ 4971970 w 12742921"/>
              <a:gd name="connsiteY71" fmla="*/ 6300390 h 10629900"/>
              <a:gd name="connsiteX72" fmla="*/ 4844369 w 12742921"/>
              <a:gd name="connsiteY72" fmla="*/ 6326579 h 10629900"/>
              <a:gd name="connsiteX73" fmla="*/ 4759672 w 12742921"/>
              <a:gd name="connsiteY73" fmla="*/ 6395116 h 10629900"/>
              <a:gd name="connsiteX74" fmla="*/ 4723453 w 12742921"/>
              <a:gd name="connsiteY74" fmla="*/ 6484270 h 10629900"/>
              <a:gd name="connsiteX75" fmla="*/ 4888388 w 12742921"/>
              <a:gd name="connsiteY75" fmla="*/ 6484270 h 10629900"/>
              <a:gd name="connsiteX76" fmla="*/ 4917363 w 12742921"/>
              <a:gd name="connsiteY76" fmla="*/ 6449166 h 10629900"/>
              <a:gd name="connsiteX77" fmla="*/ 4971970 w 12742921"/>
              <a:gd name="connsiteY77" fmla="*/ 6434121 h 10629900"/>
              <a:gd name="connsiteX78" fmla="*/ 5033820 w 12742921"/>
              <a:gd name="connsiteY78" fmla="*/ 6458081 h 10629900"/>
              <a:gd name="connsiteX79" fmla="*/ 5057781 w 12742921"/>
              <a:gd name="connsiteY79" fmla="*/ 6518817 h 10629900"/>
              <a:gd name="connsiteX80" fmla="*/ 5057781 w 12742921"/>
              <a:gd name="connsiteY80" fmla="*/ 6528847 h 10629900"/>
              <a:gd name="connsiteX81" fmla="*/ 4932965 w 12742921"/>
              <a:gd name="connsiteY81" fmla="*/ 6528847 h 10629900"/>
              <a:gd name="connsiteX82" fmla="*/ 4759115 w 12742921"/>
              <a:gd name="connsiteY82" fmla="*/ 6580111 h 10629900"/>
              <a:gd name="connsiteX83" fmla="*/ 4698936 w 12742921"/>
              <a:gd name="connsiteY83" fmla="*/ 6716071 h 10629900"/>
              <a:gd name="connsiteX84" fmla="*/ 4724011 w 12742921"/>
              <a:gd name="connsiteY84" fmla="*/ 6804667 h 10629900"/>
              <a:gd name="connsiteX85" fmla="*/ 4796448 w 12742921"/>
              <a:gd name="connsiteY85" fmla="*/ 6867632 h 10629900"/>
              <a:gd name="connsiteX86" fmla="*/ 4907333 w 12742921"/>
              <a:gd name="connsiteY86" fmla="*/ 6891035 h 10629900"/>
              <a:gd name="connsiteX87" fmla="*/ 5002616 w 12742921"/>
              <a:gd name="connsiteY87" fmla="*/ 6872647 h 10629900"/>
              <a:gd name="connsiteX88" fmla="*/ 5063353 w 12742921"/>
              <a:gd name="connsiteY88" fmla="*/ 6830857 h 10629900"/>
              <a:gd name="connsiteX89" fmla="*/ 5068925 w 12742921"/>
              <a:gd name="connsiteY89" fmla="*/ 6830857 h 10629900"/>
              <a:gd name="connsiteX90" fmla="*/ 5080069 w 12742921"/>
              <a:gd name="connsiteY90" fmla="*/ 6879891 h 10629900"/>
              <a:gd name="connsiteX91" fmla="*/ 5226059 w 12742921"/>
              <a:gd name="connsiteY91" fmla="*/ 6879891 h 10629900"/>
              <a:gd name="connsiteX92" fmla="*/ 5226059 w 12742921"/>
              <a:gd name="connsiteY92" fmla="*/ 6518817 h 10629900"/>
              <a:gd name="connsiteX93" fmla="*/ 5194855 w 12742921"/>
              <a:gd name="connsiteY93" fmla="*/ 6407932 h 10629900"/>
              <a:gd name="connsiteX94" fmla="*/ 5106258 w 12742921"/>
              <a:gd name="connsiteY94" fmla="*/ 6329365 h 10629900"/>
              <a:gd name="connsiteX95" fmla="*/ 4971970 w 12742921"/>
              <a:gd name="connsiteY95" fmla="*/ 6300390 h 10629900"/>
              <a:gd name="connsiteX96" fmla="*/ 4340377 w 12742921"/>
              <a:gd name="connsiteY96" fmla="*/ 6300390 h 10629900"/>
              <a:gd name="connsiteX97" fmla="*/ 4187701 w 12742921"/>
              <a:gd name="connsiteY97" fmla="*/ 6338838 h 10629900"/>
              <a:gd name="connsiteX98" fmla="*/ 4080715 w 12742921"/>
              <a:gd name="connsiteY98" fmla="*/ 6444708 h 10629900"/>
              <a:gd name="connsiteX99" fmla="*/ 4041711 w 12742921"/>
              <a:gd name="connsiteY99" fmla="*/ 6595713 h 10629900"/>
              <a:gd name="connsiteX100" fmla="*/ 4080715 w 12742921"/>
              <a:gd name="connsiteY100" fmla="*/ 6746717 h 10629900"/>
              <a:gd name="connsiteX101" fmla="*/ 4187701 w 12742921"/>
              <a:gd name="connsiteY101" fmla="*/ 6852588 h 10629900"/>
              <a:gd name="connsiteX102" fmla="*/ 4340377 w 12742921"/>
              <a:gd name="connsiteY102" fmla="*/ 6891035 h 10629900"/>
              <a:gd name="connsiteX103" fmla="*/ 4483580 w 12742921"/>
              <a:gd name="connsiteY103" fmla="*/ 6856488 h 10629900"/>
              <a:gd name="connsiteX104" fmla="*/ 4577749 w 12742921"/>
              <a:gd name="connsiteY104" fmla="*/ 6768449 h 10629900"/>
              <a:gd name="connsiteX105" fmla="*/ 4622327 w 12742921"/>
              <a:gd name="connsiteY105" fmla="*/ 6655892 h 10629900"/>
              <a:gd name="connsiteX106" fmla="*/ 4451819 w 12742921"/>
              <a:gd name="connsiteY106" fmla="*/ 6655892 h 10629900"/>
              <a:gd name="connsiteX107" fmla="*/ 4415043 w 12742921"/>
              <a:gd name="connsiteY107" fmla="*/ 6712727 h 10629900"/>
              <a:gd name="connsiteX108" fmla="*/ 4340377 w 12742921"/>
              <a:gd name="connsiteY108" fmla="*/ 6736130 h 10629900"/>
              <a:gd name="connsiteX109" fmla="*/ 4248437 w 12742921"/>
              <a:gd name="connsiteY109" fmla="*/ 6696568 h 10629900"/>
              <a:gd name="connsiteX110" fmla="*/ 4211103 w 12742921"/>
              <a:gd name="connsiteY110" fmla="*/ 6595713 h 10629900"/>
              <a:gd name="connsiteX111" fmla="*/ 4248437 w 12742921"/>
              <a:gd name="connsiteY111" fmla="*/ 6495414 h 10629900"/>
              <a:gd name="connsiteX112" fmla="*/ 4340377 w 12742921"/>
              <a:gd name="connsiteY112" fmla="*/ 6456410 h 10629900"/>
              <a:gd name="connsiteX113" fmla="*/ 4415043 w 12742921"/>
              <a:gd name="connsiteY113" fmla="*/ 6479255 h 10629900"/>
              <a:gd name="connsiteX114" fmla="*/ 4451819 w 12742921"/>
              <a:gd name="connsiteY114" fmla="*/ 6533305 h 10629900"/>
              <a:gd name="connsiteX115" fmla="*/ 4622327 w 12742921"/>
              <a:gd name="connsiteY115" fmla="*/ 6533305 h 10629900"/>
              <a:gd name="connsiteX116" fmla="*/ 4577749 w 12742921"/>
              <a:gd name="connsiteY116" fmla="*/ 6422420 h 10629900"/>
              <a:gd name="connsiteX117" fmla="*/ 4483023 w 12742921"/>
              <a:gd name="connsiteY117" fmla="*/ 6334937 h 10629900"/>
              <a:gd name="connsiteX118" fmla="*/ 4340377 w 12742921"/>
              <a:gd name="connsiteY118" fmla="*/ 6300390 h 10629900"/>
              <a:gd name="connsiteX119" fmla="*/ 2664291 w 12742921"/>
              <a:gd name="connsiteY119" fmla="*/ 6300390 h 10629900"/>
              <a:gd name="connsiteX120" fmla="*/ 2528331 w 12742921"/>
              <a:gd name="connsiteY120" fmla="*/ 6324907 h 10629900"/>
              <a:gd name="connsiteX121" fmla="*/ 2442521 w 12742921"/>
              <a:gd name="connsiteY121" fmla="*/ 6390659 h 10629900"/>
              <a:gd name="connsiteX122" fmla="*/ 2413545 w 12742921"/>
              <a:gd name="connsiteY122" fmla="*/ 6480927 h 10629900"/>
              <a:gd name="connsiteX123" fmla="*/ 2608570 w 12742921"/>
              <a:gd name="connsiteY123" fmla="*/ 6650320 h 10629900"/>
              <a:gd name="connsiteX124" fmla="*/ 2693266 w 12742921"/>
              <a:gd name="connsiteY124" fmla="*/ 6663693 h 10629900"/>
              <a:gd name="connsiteX125" fmla="*/ 2744530 w 12742921"/>
              <a:gd name="connsiteY125" fmla="*/ 6681523 h 10629900"/>
              <a:gd name="connsiteX126" fmla="*/ 2759017 w 12742921"/>
              <a:gd name="connsiteY126" fmla="*/ 6714956 h 10629900"/>
              <a:gd name="connsiteX127" fmla="*/ 2737286 w 12742921"/>
              <a:gd name="connsiteY127" fmla="*/ 6748946 h 10629900"/>
              <a:gd name="connsiteX128" fmla="*/ 2669863 w 12742921"/>
              <a:gd name="connsiteY128" fmla="*/ 6762877 h 10629900"/>
              <a:gd name="connsiteX129" fmla="*/ 2599097 w 12742921"/>
              <a:gd name="connsiteY129" fmla="*/ 6744489 h 10629900"/>
              <a:gd name="connsiteX130" fmla="*/ 2575137 w 12742921"/>
              <a:gd name="connsiteY130" fmla="*/ 6702697 h 10629900"/>
              <a:gd name="connsiteX131" fmla="*/ 2411317 w 12742921"/>
              <a:gd name="connsiteY131" fmla="*/ 6702697 h 10629900"/>
              <a:gd name="connsiteX132" fmla="*/ 2436391 w 12742921"/>
              <a:gd name="connsiteY132" fmla="*/ 6784051 h 10629900"/>
              <a:gd name="connsiteX133" fmla="*/ 2519416 w 12742921"/>
              <a:gd name="connsiteY133" fmla="*/ 6859274 h 10629900"/>
              <a:gd name="connsiteX134" fmla="*/ 2669863 w 12742921"/>
              <a:gd name="connsiteY134" fmla="*/ 6891035 h 10629900"/>
              <a:gd name="connsiteX135" fmla="*/ 2810838 w 12742921"/>
              <a:gd name="connsiteY135" fmla="*/ 6867075 h 10629900"/>
              <a:gd name="connsiteX136" fmla="*/ 2896649 w 12742921"/>
              <a:gd name="connsiteY136" fmla="*/ 6802438 h 10629900"/>
              <a:gd name="connsiteX137" fmla="*/ 2925067 w 12742921"/>
              <a:gd name="connsiteY137" fmla="*/ 6712727 h 10629900"/>
              <a:gd name="connsiteX138" fmla="*/ 2734500 w 12742921"/>
              <a:gd name="connsiteY138" fmla="*/ 6534419 h 10629900"/>
              <a:gd name="connsiteX139" fmla="*/ 2645346 w 12742921"/>
              <a:gd name="connsiteY139" fmla="*/ 6521046 h 10629900"/>
              <a:gd name="connsiteX140" fmla="*/ 2580709 w 12742921"/>
              <a:gd name="connsiteY140" fmla="*/ 6478698 h 10629900"/>
              <a:gd name="connsiteX141" fmla="*/ 2602440 w 12742921"/>
              <a:gd name="connsiteY141" fmla="*/ 6443594 h 10629900"/>
              <a:gd name="connsiteX142" fmla="*/ 2664291 w 12742921"/>
              <a:gd name="connsiteY142" fmla="*/ 6428549 h 10629900"/>
              <a:gd name="connsiteX143" fmla="*/ 2729485 w 12742921"/>
              <a:gd name="connsiteY143" fmla="*/ 6445266 h 10629900"/>
              <a:gd name="connsiteX144" fmla="*/ 2753445 w 12742921"/>
              <a:gd name="connsiteY144" fmla="*/ 6484270 h 10629900"/>
              <a:gd name="connsiteX145" fmla="*/ 2916151 w 12742921"/>
              <a:gd name="connsiteY145" fmla="*/ 6484270 h 10629900"/>
              <a:gd name="connsiteX146" fmla="*/ 2887176 w 12742921"/>
              <a:gd name="connsiteY146" fmla="*/ 6400131 h 10629900"/>
              <a:gd name="connsiteX147" fmla="*/ 2801365 w 12742921"/>
              <a:gd name="connsiteY147" fmla="*/ 6328808 h 10629900"/>
              <a:gd name="connsiteX148" fmla="*/ 2664291 w 12742921"/>
              <a:gd name="connsiteY148" fmla="*/ 6300390 h 10629900"/>
              <a:gd name="connsiteX149" fmla="*/ 2092791 w 12742921"/>
              <a:gd name="connsiteY149" fmla="*/ 6300390 h 10629900"/>
              <a:gd name="connsiteX150" fmla="*/ 1956831 w 12742921"/>
              <a:gd name="connsiteY150" fmla="*/ 6324907 h 10629900"/>
              <a:gd name="connsiteX151" fmla="*/ 1871021 w 12742921"/>
              <a:gd name="connsiteY151" fmla="*/ 6390659 h 10629900"/>
              <a:gd name="connsiteX152" fmla="*/ 1842046 w 12742921"/>
              <a:gd name="connsiteY152" fmla="*/ 6480927 h 10629900"/>
              <a:gd name="connsiteX153" fmla="*/ 2037070 w 12742921"/>
              <a:gd name="connsiteY153" fmla="*/ 6650320 h 10629900"/>
              <a:gd name="connsiteX154" fmla="*/ 2121766 w 12742921"/>
              <a:gd name="connsiteY154" fmla="*/ 6663693 h 10629900"/>
              <a:gd name="connsiteX155" fmla="*/ 2173030 w 12742921"/>
              <a:gd name="connsiteY155" fmla="*/ 6681523 h 10629900"/>
              <a:gd name="connsiteX156" fmla="*/ 2187517 w 12742921"/>
              <a:gd name="connsiteY156" fmla="*/ 6714956 h 10629900"/>
              <a:gd name="connsiteX157" fmla="*/ 2165786 w 12742921"/>
              <a:gd name="connsiteY157" fmla="*/ 6748946 h 10629900"/>
              <a:gd name="connsiteX158" fmla="*/ 2098363 w 12742921"/>
              <a:gd name="connsiteY158" fmla="*/ 6762877 h 10629900"/>
              <a:gd name="connsiteX159" fmla="*/ 2027597 w 12742921"/>
              <a:gd name="connsiteY159" fmla="*/ 6744489 h 10629900"/>
              <a:gd name="connsiteX160" fmla="*/ 2003637 w 12742921"/>
              <a:gd name="connsiteY160" fmla="*/ 6702697 h 10629900"/>
              <a:gd name="connsiteX161" fmla="*/ 1839817 w 12742921"/>
              <a:gd name="connsiteY161" fmla="*/ 6702697 h 10629900"/>
              <a:gd name="connsiteX162" fmla="*/ 1864891 w 12742921"/>
              <a:gd name="connsiteY162" fmla="*/ 6784051 h 10629900"/>
              <a:gd name="connsiteX163" fmla="*/ 1947916 w 12742921"/>
              <a:gd name="connsiteY163" fmla="*/ 6859274 h 10629900"/>
              <a:gd name="connsiteX164" fmla="*/ 2098363 w 12742921"/>
              <a:gd name="connsiteY164" fmla="*/ 6891035 h 10629900"/>
              <a:gd name="connsiteX165" fmla="*/ 2239338 w 12742921"/>
              <a:gd name="connsiteY165" fmla="*/ 6867075 h 10629900"/>
              <a:gd name="connsiteX166" fmla="*/ 2325149 w 12742921"/>
              <a:gd name="connsiteY166" fmla="*/ 6802438 h 10629900"/>
              <a:gd name="connsiteX167" fmla="*/ 2353567 w 12742921"/>
              <a:gd name="connsiteY167" fmla="*/ 6712727 h 10629900"/>
              <a:gd name="connsiteX168" fmla="*/ 2163000 w 12742921"/>
              <a:gd name="connsiteY168" fmla="*/ 6534419 h 10629900"/>
              <a:gd name="connsiteX169" fmla="*/ 2073846 w 12742921"/>
              <a:gd name="connsiteY169" fmla="*/ 6521046 h 10629900"/>
              <a:gd name="connsiteX170" fmla="*/ 2009209 w 12742921"/>
              <a:gd name="connsiteY170" fmla="*/ 6478698 h 10629900"/>
              <a:gd name="connsiteX171" fmla="*/ 2030941 w 12742921"/>
              <a:gd name="connsiteY171" fmla="*/ 6443594 h 10629900"/>
              <a:gd name="connsiteX172" fmla="*/ 2092791 w 12742921"/>
              <a:gd name="connsiteY172" fmla="*/ 6428549 h 10629900"/>
              <a:gd name="connsiteX173" fmla="*/ 2157985 w 12742921"/>
              <a:gd name="connsiteY173" fmla="*/ 6445266 h 10629900"/>
              <a:gd name="connsiteX174" fmla="*/ 2181945 w 12742921"/>
              <a:gd name="connsiteY174" fmla="*/ 6484270 h 10629900"/>
              <a:gd name="connsiteX175" fmla="*/ 2344651 w 12742921"/>
              <a:gd name="connsiteY175" fmla="*/ 6484270 h 10629900"/>
              <a:gd name="connsiteX176" fmla="*/ 2315676 w 12742921"/>
              <a:gd name="connsiteY176" fmla="*/ 6400131 h 10629900"/>
              <a:gd name="connsiteX177" fmla="*/ 2229865 w 12742921"/>
              <a:gd name="connsiteY177" fmla="*/ 6328808 h 10629900"/>
              <a:gd name="connsiteX178" fmla="*/ 2092791 w 12742921"/>
              <a:gd name="connsiteY178" fmla="*/ 6300390 h 10629900"/>
              <a:gd name="connsiteX179" fmla="*/ 1495345 w 12742921"/>
              <a:gd name="connsiteY179" fmla="*/ 6300390 h 10629900"/>
              <a:gd name="connsiteX180" fmla="*/ 1367743 w 12742921"/>
              <a:gd name="connsiteY180" fmla="*/ 6326579 h 10629900"/>
              <a:gd name="connsiteX181" fmla="*/ 1283047 w 12742921"/>
              <a:gd name="connsiteY181" fmla="*/ 6395116 h 10629900"/>
              <a:gd name="connsiteX182" fmla="*/ 1246828 w 12742921"/>
              <a:gd name="connsiteY182" fmla="*/ 6484270 h 10629900"/>
              <a:gd name="connsiteX183" fmla="*/ 1411763 w 12742921"/>
              <a:gd name="connsiteY183" fmla="*/ 6484270 h 10629900"/>
              <a:gd name="connsiteX184" fmla="*/ 1440738 w 12742921"/>
              <a:gd name="connsiteY184" fmla="*/ 6449166 h 10629900"/>
              <a:gd name="connsiteX185" fmla="*/ 1495345 w 12742921"/>
              <a:gd name="connsiteY185" fmla="*/ 6434121 h 10629900"/>
              <a:gd name="connsiteX186" fmla="*/ 1557196 w 12742921"/>
              <a:gd name="connsiteY186" fmla="*/ 6458081 h 10629900"/>
              <a:gd name="connsiteX187" fmla="*/ 1581156 w 12742921"/>
              <a:gd name="connsiteY187" fmla="*/ 6518817 h 10629900"/>
              <a:gd name="connsiteX188" fmla="*/ 1581156 w 12742921"/>
              <a:gd name="connsiteY188" fmla="*/ 6528847 h 10629900"/>
              <a:gd name="connsiteX189" fmla="*/ 1456340 w 12742921"/>
              <a:gd name="connsiteY189" fmla="*/ 6528847 h 10629900"/>
              <a:gd name="connsiteX190" fmla="*/ 1282490 w 12742921"/>
              <a:gd name="connsiteY190" fmla="*/ 6580111 h 10629900"/>
              <a:gd name="connsiteX191" fmla="*/ 1222311 w 12742921"/>
              <a:gd name="connsiteY191" fmla="*/ 6716071 h 10629900"/>
              <a:gd name="connsiteX192" fmla="*/ 1247386 w 12742921"/>
              <a:gd name="connsiteY192" fmla="*/ 6804667 h 10629900"/>
              <a:gd name="connsiteX193" fmla="*/ 1319823 w 12742921"/>
              <a:gd name="connsiteY193" fmla="*/ 6867632 h 10629900"/>
              <a:gd name="connsiteX194" fmla="*/ 1430709 w 12742921"/>
              <a:gd name="connsiteY194" fmla="*/ 6891035 h 10629900"/>
              <a:gd name="connsiteX195" fmla="*/ 1525992 w 12742921"/>
              <a:gd name="connsiteY195" fmla="*/ 6872647 h 10629900"/>
              <a:gd name="connsiteX196" fmla="*/ 1586728 w 12742921"/>
              <a:gd name="connsiteY196" fmla="*/ 6830857 h 10629900"/>
              <a:gd name="connsiteX197" fmla="*/ 1592300 w 12742921"/>
              <a:gd name="connsiteY197" fmla="*/ 6830857 h 10629900"/>
              <a:gd name="connsiteX198" fmla="*/ 1603444 w 12742921"/>
              <a:gd name="connsiteY198" fmla="*/ 6879891 h 10629900"/>
              <a:gd name="connsiteX199" fmla="*/ 1749434 w 12742921"/>
              <a:gd name="connsiteY199" fmla="*/ 6879891 h 10629900"/>
              <a:gd name="connsiteX200" fmla="*/ 1749434 w 12742921"/>
              <a:gd name="connsiteY200" fmla="*/ 6518817 h 10629900"/>
              <a:gd name="connsiteX201" fmla="*/ 1718230 w 12742921"/>
              <a:gd name="connsiteY201" fmla="*/ 6407932 h 10629900"/>
              <a:gd name="connsiteX202" fmla="*/ 1629633 w 12742921"/>
              <a:gd name="connsiteY202" fmla="*/ 6329365 h 10629900"/>
              <a:gd name="connsiteX203" fmla="*/ 1495345 w 12742921"/>
              <a:gd name="connsiteY203" fmla="*/ 6300390 h 10629900"/>
              <a:gd name="connsiteX204" fmla="*/ 5405595 w 12742921"/>
              <a:gd name="connsiteY204" fmla="*/ 6135455 h 10629900"/>
              <a:gd name="connsiteX205" fmla="*/ 5405595 w 12742921"/>
              <a:gd name="connsiteY205" fmla="*/ 6311534 h 10629900"/>
              <a:gd name="connsiteX206" fmla="*/ 5316441 w 12742921"/>
              <a:gd name="connsiteY206" fmla="*/ 6311534 h 10629900"/>
              <a:gd name="connsiteX207" fmla="*/ 5316441 w 12742921"/>
              <a:gd name="connsiteY207" fmla="*/ 6470897 h 10629900"/>
              <a:gd name="connsiteX208" fmla="*/ 5405595 w 12742921"/>
              <a:gd name="connsiteY208" fmla="*/ 6470897 h 10629900"/>
              <a:gd name="connsiteX209" fmla="*/ 5405595 w 12742921"/>
              <a:gd name="connsiteY209" fmla="*/ 6724986 h 10629900"/>
              <a:gd name="connsiteX210" fmla="*/ 5447943 w 12742921"/>
              <a:gd name="connsiteY210" fmla="*/ 6839772 h 10629900"/>
              <a:gd name="connsiteX211" fmla="*/ 5571645 w 12742921"/>
              <a:gd name="connsiteY211" fmla="*/ 6879891 h 10629900"/>
              <a:gd name="connsiteX212" fmla="*/ 5702033 w 12742921"/>
              <a:gd name="connsiteY212" fmla="*/ 6879891 h 10629900"/>
              <a:gd name="connsiteX213" fmla="*/ 5702033 w 12742921"/>
              <a:gd name="connsiteY213" fmla="*/ 6728329 h 10629900"/>
              <a:gd name="connsiteX214" fmla="*/ 5612879 w 12742921"/>
              <a:gd name="connsiteY214" fmla="*/ 6728329 h 10629900"/>
              <a:gd name="connsiteX215" fmla="*/ 5582789 w 12742921"/>
              <a:gd name="connsiteY215" fmla="*/ 6719414 h 10629900"/>
              <a:gd name="connsiteX216" fmla="*/ 5573873 w 12742921"/>
              <a:gd name="connsiteY216" fmla="*/ 6689324 h 10629900"/>
              <a:gd name="connsiteX217" fmla="*/ 5573873 w 12742921"/>
              <a:gd name="connsiteY217" fmla="*/ 6470897 h 10629900"/>
              <a:gd name="connsiteX218" fmla="*/ 5702033 w 12742921"/>
              <a:gd name="connsiteY218" fmla="*/ 6470897 h 10629900"/>
              <a:gd name="connsiteX219" fmla="*/ 5702033 w 12742921"/>
              <a:gd name="connsiteY219" fmla="*/ 6311534 h 10629900"/>
              <a:gd name="connsiteX220" fmla="*/ 5573873 w 12742921"/>
              <a:gd name="connsiteY220" fmla="*/ 6311534 h 10629900"/>
              <a:gd name="connsiteX221" fmla="*/ 5573873 w 12742921"/>
              <a:gd name="connsiteY221" fmla="*/ 6135455 h 10629900"/>
              <a:gd name="connsiteX222" fmla="*/ 941419 w 12742921"/>
              <a:gd name="connsiteY222" fmla="*/ 6099794 h 10629900"/>
              <a:gd name="connsiteX223" fmla="*/ 941419 w 12742921"/>
              <a:gd name="connsiteY223" fmla="*/ 6879891 h 10629900"/>
              <a:gd name="connsiteX224" fmla="*/ 1109697 w 12742921"/>
              <a:gd name="connsiteY224" fmla="*/ 6879891 h 10629900"/>
              <a:gd name="connsiteX225" fmla="*/ 1109697 w 12742921"/>
              <a:gd name="connsiteY225" fmla="*/ 6099794 h 10629900"/>
              <a:gd name="connsiteX226" fmla="*/ 482838 w 12742921"/>
              <a:gd name="connsiteY226" fmla="*/ 6088649 h 10629900"/>
              <a:gd name="connsiteX227" fmla="*/ 291156 w 12742921"/>
              <a:gd name="connsiteY227" fmla="*/ 6140470 h 10629900"/>
              <a:gd name="connsiteX228" fmla="*/ 154082 w 12742921"/>
              <a:gd name="connsiteY228" fmla="*/ 6283674 h 10629900"/>
              <a:gd name="connsiteX229" fmla="*/ 103933 w 12742921"/>
              <a:gd name="connsiteY229" fmla="*/ 6489842 h 10629900"/>
              <a:gd name="connsiteX230" fmla="*/ 154082 w 12742921"/>
              <a:gd name="connsiteY230" fmla="*/ 6696011 h 10629900"/>
              <a:gd name="connsiteX231" fmla="*/ 291156 w 12742921"/>
              <a:gd name="connsiteY231" fmla="*/ 6839215 h 10629900"/>
              <a:gd name="connsiteX232" fmla="*/ 482838 w 12742921"/>
              <a:gd name="connsiteY232" fmla="*/ 6891035 h 10629900"/>
              <a:gd name="connsiteX233" fmla="*/ 664489 w 12742921"/>
              <a:gd name="connsiteY233" fmla="*/ 6844230 h 10629900"/>
              <a:gd name="connsiteX234" fmla="*/ 784847 w 12742921"/>
              <a:gd name="connsiteY234" fmla="*/ 6727215 h 10629900"/>
              <a:gd name="connsiteX235" fmla="*/ 839454 w 12742921"/>
              <a:gd name="connsiteY235" fmla="*/ 6584569 h 10629900"/>
              <a:gd name="connsiteX236" fmla="*/ 661146 w 12742921"/>
              <a:gd name="connsiteY236" fmla="*/ 6584569 h 10629900"/>
              <a:gd name="connsiteX237" fmla="*/ 604310 w 12742921"/>
              <a:gd name="connsiteY237" fmla="*/ 6677066 h 10629900"/>
              <a:gd name="connsiteX238" fmla="*/ 482838 w 12742921"/>
              <a:gd name="connsiteY238" fmla="*/ 6718299 h 10629900"/>
              <a:gd name="connsiteX239" fmla="*/ 381425 w 12742921"/>
              <a:gd name="connsiteY239" fmla="*/ 6689882 h 10629900"/>
              <a:gd name="connsiteX240" fmla="*/ 308987 w 12742921"/>
              <a:gd name="connsiteY240" fmla="*/ 6609643 h 10629900"/>
              <a:gd name="connsiteX241" fmla="*/ 282241 w 12742921"/>
              <a:gd name="connsiteY241" fmla="*/ 6489842 h 10629900"/>
              <a:gd name="connsiteX242" fmla="*/ 308987 w 12742921"/>
              <a:gd name="connsiteY242" fmla="*/ 6370042 h 10629900"/>
              <a:gd name="connsiteX243" fmla="*/ 381425 w 12742921"/>
              <a:gd name="connsiteY243" fmla="*/ 6289803 h 10629900"/>
              <a:gd name="connsiteX244" fmla="*/ 482838 w 12742921"/>
              <a:gd name="connsiteY244" fmla="*/ 6261385 h 10629900"/>
              <a:gd name="connsiteX245" fmla="*/ 601524 w 12742921"/>
              <a:gd name="connsiteY245" fmla="*/ 6300947 h 10629900"/>
              <a:gd name="connsiteX246" fmla="*/ 661146 w 12742921"/>
              <a:gd name="connsiteY246" fmla="*/ 6389544 h 10629900"/>
              <a:gd name="connsiteX247" fmla="*/ 839454 w 12742921"/>
              <a:gd name="connsiteY247" fmla="*/ 6389544 h 10629900"/>
              <a:gd name="connsiteX248" fmla="*/ 782061 w 12742921"/>
              <a:gd name="connsiteY248" fmla="*/ 6249127 h 10629900"/>
              <a:gd name="connsiteX249" fmla="*/ 661703 w 12742921"/>
              <a:gd name="connsiteY249" fmla="*/ 6134341 h 10629900"/>
              <a:gd name="connsiteX250" fmla="*/ 482838 w 12742921"/>
              <a:gd name="connsiteY250" fmla="*/ 6088649 h 10629900"/>
              <a:gd name="connsiteX251" fmla="*/ 5818828 w 12742921"/>
              <a:gd name="connsiteY251" fmla="*/ 6083077 h 10629900"/>
              <a:gd name="connsiteX252" fmla="*/ 5818828 w 12742921"/>
              <a:gd name="connsiteY252" fmla="*/ 6229067 h 10629900"/>
              <a:gd name="connsiteX253" fmla="*/ 5994907 w 12742921"/>
              <a:gd name="connsiteY253" fmla="*/ 6229067 h 10629900"/>
              <a:gd name="connsiteX254" fmla="*/ 5994907 w 12742921"/>
              <a:gd name="connsiteY254" fmla="*/ 6083077 h 10629900"/>
              <a:gd name="connsiteX255" fmla="*/ 3761428 w 12742921"/>
              <a:gd name="connsiteY255" fmla="*/ 6083077 h 10629900"/>
              <a:gd name="connsiteX256" fmla="*/ 3761428 w 12742921"/>
              <a:gd name="connsiteY256" fmla="*/ 6229067 h 10629900"/>
              <a:gd name="connsiteX257" fmla="*/ 3937507 w 12742921"/>
              <a:gd name="connsiteY257" fmla="*/ 6229067 h 10629900"/>
              <a:gd name="connsiteX258" fmla="*/ 3937507 w 12742921"/>
              <a:gd name="connsiteY258" fmla="*/ 6083077 h 10629900"/>
              <a:gd name="connsiteX259" fmla="*/ 3018478 w 12742921"/>
              <a:gd name="connsiteY259" fmla="*/ 6083077 h 10629900"/>
              <a:gd name="connsiteX260" fmla="*/ 3018478 w 12742921"/>
              <a:gd name="connsiteY260" fmla="*/ 6229067 h 10629900"/>
              <a:gd name="connsiteX261" fmla="*/ 3194557 w 12742921"/>
              <a:gd name="connsiteY261" fmla="*/ 6229067 h 10629900"/>
              <a:gd name="connsiteX262" fmla="*/ 3194557 w 12742921"/>
              <a:gd name="connsiteY262" fmla="*/ 6083077 h 10629900"/>
              <a:gd name="connsiteX263" fmla="*/ 3542820 w 12742921"/>
              <a:gd name="connsiteY263" fmla="*/ 6071933 h 10629900"/>
              <a:gd name="connsiteX264" fmla="*/ 3423019 w 12742921"/>
              <a:gd name="connsiteY264" fmla="*/ 6114281 h 10629900"/>
              <a:gd name="connsiteX265" fmla="*/ 3380114 w 12742921"/>
              <a:gd name="connsiteY265" fmla="*/ 6230181 h 10629900"/>
              <a:gd name="connsiteX266" fmla="*/ 3380114 w 12742921"/>
              <a:gd name="connsiteY266" fmla="*/ 6311534 h 10629900"/>
              <a:gd name="connsiteX267" fmla="*/ 3287617 w 12742921"/>
              <a:gd name="connsiteY267" fmla="*/ 6311534 h 10629900"/>
              <a:gd name="connsiteX268" fmla="*/ 3287617 w 12742921"/>
              <a:gd name="connsiteY268" fmla="*/ 6470897 h 10629900"/>
              <a:gd name="connsiteX269" fmla="*/ 3380114 w 12742921"/>
              <a:gd name="connsiteY269" fmla="*/ 6470897 h 10629900"/>
              <a:gd name="connsiteX270" fmla="*/ 3380114 w 12742921"/>
              <a:gd name="connsiteY270" fmla="*/ 6879891 h 10629900"/>
              <a:gd name="connsiteX271" fmla="*/ 3548392 w 12742921"/>
              <a:gd name="connsiteY271" fmla="*/ 6879891 h 10629900"/>
              <a:gd name="connsiteX272" fmla="*/ 3548392 w 12742921"/>
              <a:gd name="connsiteY272" fmla="*/ 6470897 h 10629900"/>
              <a:gd name="connsiteX273" fmla="*/ 3673208 w 12742921"/>
              <a:gd name="connsiteY273" fmla="*/ 6470897 h 10629900"/>
              <a:gd name="connsiteX274" fmla="*/ 3673208 w 12742921"/>
              <a:gd name="connsiteY274" fmla="*/ 6311534 h 10629900"/>
              <a:gd name="connsiteX275" fmla="*/ 3548392 w 12742921"/>
              <a:gd name="connsiteY275" fmla="*/ 6311534 h 10629900"/>
              <a:gd name="connsiteX276" fmla="*/ 3548392 w 12742921"/>
              <a:gd name="connsiteY276" fmla="*/ 6254699 h 10629900"/>
              <a:gd name="connsiteX277" fmla="*/ 3558979 w 12742921"/>
              <a:gd name="connsiteY277" fmla="*/ 6226281 h 10629900"/>
              <a:gd name="connsiteX278" fmla="*/ 3587397 w 12742921"/>
              <a:gd name="connsiteY278" fmla="*/ 6215694 h 10629900"/>
              <a:gd name="connsiteX279" fmla="*/ 3673208 w 12742921"/>
              <a:gd name="connsiteY279" fmla="*/ 6215694 h 10629900"/>
              <a:gd name="connsiteX280" fmla="*/ 3673208 w 12742921"/>
              <a:gd name="connsiteY280" fmla="*/ 6071933 h 10629900"/>
              <a:gd name="connsiteX281" fmla="*/ 4488529 w 12742921"/>
              <a:gd name="connsiteY281" fmla="*/ 5306790 h 10629900"/>
              <a:gd name="connsiteX282" fmla="*/ 4591055 w 12742921"/>
              <a:gd name="connsiteY282" fmla="*/ 5306790 h 10629900"/>
              <a:gd name="connsiteX283" fmla="*/ 4591055 w 12742921"/>
              <a:gd name="connsiteY283" fmla="*/ 5320163 h 10629900"/>
              <a:gd name="connsiteX284" fmla="*/ 4560966 w 12742921"/>
              <a:gd name="connsiteY284" fmla="*/ 5398173 h 10629900"/>
              <a:gd name="connsiteX285" fmla="*/ 4477385 w 12742921"/>
              <a:gd name="connsiteY285" fmla="*/ 5427148 h 10629900"/>
              <a:gd name="connsiteX286" fmla="*/ 4421106 w 12742921"/>
              <a:gd name="connsiteY286" fmla="*/ 5410989 h 10629900"/>
              <a:gd name="connsiteX287" fmla="*/ 4401603 w 12742921"/>
              <a:gd name="connsiteY287" fmla="*/ 5366969 h 10629900"/>
              <a:gd name="connsiteX288" fmla="*/ 4423335 w 12742921"/>
              <a:gd name="connsiteY288" fmla="*/ 5322949 h 10629900"/>
              <a:gd name="connsiteX289" fmla="*/ 4488529 w 12742921"/>
              <a:gd name="connsiteY289" fmla="*/ 5306790 h 10629900"/>
              <a:gd name="connsiteX290" fmla="*/ 3822683 w 12742921"/>
              <a:gd name="connsiteY290" fmla="*/ 5122910 h 10629900"/>
              <a:gd name="connsiteX291" fmla="*/ 3912952 w 12742921"/>
              <a:gd name="connsiteY291" fmla="*/ 5160800 h 10629900"/>
              <a:gd name="connsiteX292" fmla="*/ 3948614 w 12742921"/>
              <a:gd name="connsiteY292" fmla="*/ 5262213 h 10629900"/>
              <a:gd name="connsiteX293" fmla="*/ 3912952 w 12742921"/>
              <a:gd name="connsiteY293" fmla="*/ 5364183 h 10629900"/>
              <a:gd name="connsiteX294" fmla="*/ 3822683 w 12742921"/>
              <a:gd name="connsiteY294" fmla="*/ 5402630 h 10629900"/>
              <a:gd name="connsiteX295" fmla="*/ 3732415 w 12742921"/>
              <a:gd name="connsiteY295" fmla="*/ 5364183 h 10629900"/>
              <a:gd name="connsiteX296" fmla="*/ 3696753 w 12742921"/>
              <a:gd name="connsiteY296" fmla="*/ 5262213 h 10629900"/>
              <a:gd name="connsiteX297" fmla="*/ 3732415 w 12742921"/>
              <a:gd name="connsiteY297" fmla="*/ 5160800 h 10629900"/>
              <a:gd name="connsiteX298" fmla="*/ 3822683 w 12742921"/>
              <a:gd name="connsiteY298" fmla="*/ 5122910 h 10629900"/>
              <a:gd name="connsiteX299" fmla="*/ 3148637 w 12742921"/>
              <a:gd name="connsiteY299" fmla="*/ 5122910 h 10629900"/>
              <a:gd name="connsiteX300" fmla="*/ 3240577 w 12742921"/>
              <a:gd name="connsiteY300" fmla="*/ 5161915 h 10629900"/>
              <a:gd name="connsiteX301" fmla="*/ 3277911 w 12742921"/>
              <a:gd name="connsiteY301" fmla="*/ 5262213 h 10629900"/>
              <a:gd name="connsiteX302" fmla="*/ 3240577 w 12742921"/>
              <a:gd name="connsiteY302" fmla="*/ 5362511 h 10629900"/>
              <a:gd name="connsiteX303" fmla="*/ 3148637 w 12742921"/>
              <a:gd name="connsiteY303" fmla="*/ 5401516 h 10629900"/>
              <a:gd name="connsiteX304" fmla="*/ 3056697 w 12742921"/>
              <a:gd name="connsiteY304" fmla="*/ 5362511 h 10629900"/>
              <a:gd name="connsiteX305" fmla="*/ 3019364 w 12742921"/>
              <a:gd name="connsiteY305" fmla="*/ 5262213 h 10629900"/>
              <a:gd name="connsiteX306" fmla="*/ 3056697 w 12742921"/>
              <a:gd name="connsiteY306" fmla="*/ 5161915 h 10629900"/>
              <a:gd name="connsiteX307" fmla="*/ 3148637 w 12742921"/>
              <a:gd name="connsiteY307" fmla="*/ 5122910 h 10629900"/>
              <a:gd name="connsiteX308" fmla="*/ 1602597 w 12742921"/>
              <a:gd name="connsiteY308" fmla="*/ 4978034 h 10629900"/>
              <a:gd name="connsiteX309" fmla="*/ 1602597 w 12742921"/>
              <a:gd name="connsiteY309" fmla="*/ 5546391 h 10629900"/>
              <a:gd name="connsiteX310" fmla="*/ 1770875 w 12742921"/>
              <a:gd name="connsiteY310" fmla="*/ 5546391 h 10629900"/>
              <a:gd name="connsiteX311" fmla="*/ 1770875 w 12742921"/>
              <a:gd name="connsiteY311" fmla="*/ 4978034 h 10629900"/>
              <a:gd name="connsiteX312" fmla="*/ 4505245 w 12742921"/>
              <a:gd name="connsiteY312" fmla="*/ 4966890 h 10629900"/>
              <a:gd name="connsiteX313" fmla="*/ 4377643 w 12742921"/>
              <a:gd name="connsiteY313" fmla="*/ 4993079 h 10629900"/>
              <a:gd name="connsiteX314" fmla="*/ 4292947 w 12742921"/>
              <a:gd name="connsiteY314" fmla="*/ 5061616 h 10629900"/>
              <a:gd name="connsiteX315" fmla="*/ 4256728 w 12742921"/>
              <a:gd name="connsiteY315" fmla="*/ 5150770 h 10629900"/>
              <a:gd name="connsiteX316" fmla="*/ 4421663 w 12742921"/>
              <a:gd name="connsiteY316" fmla="*/ 5150770 h 10629900"/>
              <a:gd name="connsiteX317" fmla="*/ 4450638 w 12742921"/>
              <a:gd name="connsiteY317" fmla="*/ 5115666 h 10629900"/>
              <a:gd name="connsiteX318" fmla="*/ 4505245 w 12742921"/>
              <a:gd name="connsiteY318" fmla="*/ 5100621 h 10629900"/>
              <a:gd name="connsiteX319" fmla="*/ 4567095 w 12742921"/>
              <a:gd name="connsiteY319" fmla="*/ 5124581 h 10629900"/>
              <a:gd name="connsiteX320" fmla="*/ 4591055 w 12742921"/>
              <a:gd name="connsiteY320" fmla="*/ 5185317 h 10629900"/>
              <a:gd name="connsiteX321" fmla="*/ 4591055 w 12742921"/>
              <a:gd name="connsiteY321" fmla="*/ 5195347 h 10629900"/>
              <a:gd name="connsiteX322" fmla="*/ 4466240 w 12742921"/>
              <a:gd name="connsiteY322" fmla="*/ 5195347 h 10629900"/>
              <a:gd name="connsiteX323" fmla="*/ 4292390 w 12742921"/>
              <a:gd name="connsiteY323" fmla="*/ 5246611 h 10629900"/>
              <a:gd name="connsiteX324" fmla="*/ 4232211 w 12742921"/>
              <a:gd name="connsiteY324" fmla="*/ 5382571 h 10629900"/>
              <a:gd name="connsiteX325" fmla="*/ 4257285 w 12742921"/>
              <a:gd name="connsiteY325" fmla="*/ 5471167 h 10629900"/>
              <a:gd name="connsiteX326" fmla="*/ 4329723 w 12742921"/>
              <a:gd name="connsiteY326" fmla="*/ 5534132 h 10629900"/>
              <a:gd name="connsiteX327" fmla="*/ 4440609 w 12742921"/>
              <a:gd name="connsiteY327" fmla="*/ 5557535 h 10629900"/>
              <a:gd name="connsiteX328" fmla="*/ 4535891 w 12742921"/>
              <a:gd name="connsiteY328" fmla="*/ 5539147 h 10629900"/>
              <a:gd name="connsiteX329" fmla="*/ 4596627 w 12742921"/>
              <a:gd name="connsiteY329" fmla="*/ 5497356 h 10629900"/>
              <a:gd name="connsiteX330" fmla="*/ 4602200 w 12742921"/>
              <a:gd name="connsiteY330" fmla="*/ 5497356 h 10629900"/>
              <a:gd name="connsiteX331" fmla="*/ 4613344 w 12742921"/>
              <a:gd name="connsiteY331" fmla="*/ 5546391 h 10629900"/>
              <a:gd name="connsiteX332" fmla="*/ 4759334 w 12742921"/>
              <a:gd name="connsiteY332" fmla="*/ 5546391 h 10629900"/>
              <a:gd name="connsiteX333" fmla="*/ 4759334 w 12742921"/>
              <a:gd name="connsiteY333" fmla="*/ 5185317 h 10629900"/>
              <a:gd name="connsiteX334" fmla="*/ 4728130 w 12742921"/>
              <a:gd name="connsiteY334" fmla="*/ 5074432 h 10629900"/>
              <a:gd name="connsiteX335" fmla="*/ 4639533 w 12742921"/>
              <a:gd name="connsiteY335" fmla="*/ 4995865 h 10629900"/>
              <a:gd name="connsiteX336" fmla="*/ 4505245 w 12742921"/>
              <a:gd name="connsiteY336" fmla="*/ 4966890 h 10629900"/>
              <a:gd name="connsiteX337" fmla="*/ 3148637 w 12742921"/>
              <a:gd name="connsiteY337" fmla="*/ 4966890 h 10629900"/>
              <a:gd name="connsiteX338" fmla="*/ 2995961 w 12742921"/>
              <a:gd name="connsiteY338" fmla="*/ 5005338 h 10629900"/>
              <a:gd name="connsiteX339" fmla="*/ 2889533 w 12742921"/>
              <a:gd name="connsiteY339" fmla="*/ 5111208 h 10629900"/>
              <a:gd name="connsiteX340" fmla="*/ 2851086 w 12742921"/>
              <a:gd name="connsiteY340" fmla="*/ 5262213 h 10629900"/>
              <a:gd name="connsiteX341" fmla="*/ 2889533 w 12742921"/>
              <a:gd name="connsiteY341" fmla="*/ 5413217 h 10629900"/>
              <a:gd name="connsiteX342" fmla="*/ 2995961 w 12742921"/>
              <a:gd name="connsiteY342" fmla="*/ 5519088 h 10629900"/>
              <a:gd name="connsiteX343" fmla="*/ 3148637 w 12742921"/>
              <a:gd name="connsiteY343" fmla="*/ 5557535 h 10629900"/>
              <a:gd name="connsiteX344" fmla="*/ 3301314 w 12742921"/>
              <a:gd name="connsiteY344" fmla="*/ 5519088 h 10629900"/>
              <a:gd name="connsiteX345" fmla="*/ 3407741 w 12742921"/>
              <a:gd name="connsiteY345" fmla="*/ 5413217 h 10629900"/>
              <a:gd name="connsiteX346" fmla="*/ 3446189 w 12742921"/>
              <a:gd name="connsiteY346" fmla="*/ 5262213 h 10629900"/>
              <a:gd name="connsiteX347" fmla="*/ 3407741 w 12742921"/>
              <a:gd name="connsiteY347" fmla="*/ 5111208 h 10629900"/>
              <a:gd name="connsiteX348" fmla="*/ 3301314 w 12742921"/>
              <a:gd name="connsiteY348" fmla="*/ 5005338 h 10629900"/>
              <a:gd name="connsiteX349" fmla="*/ 3148637 w 12742921"/>
              <a:gd name="connsiteY349" fmla="*/ 4966890 h 10629900"/>
              <a:gd name="connsiteX350" fmla="*/ 2203834 w 12742921"/>
              <a:gd name="connsiteY350" fmla="*/ 4966890 h 10629900"/>
              <a:gd name="connsiteX351" fmla="*/ 2122481 w 12742921"/>
              <a:gd name="connsiteY351" fmla="*/ 4985835 h 10629900"/>
              <a:gd name="connsiteX352" fmla="*/ 2068988 w 12742921"/>
              <a:gd name="connsiteY352" fmla="*/ 5028184 h 10629900"/>
              <a:gd name="connsiteX353" fmla="*/ 2063416 w 12742921"/>
              <a:gd name="connsiteY353" fmla="*/ 5028184 h 10629900"/>
              <a:gd name="connsiteX354" fmla="*/ 2052272 w 12742921"/>
              <a:gd name="connsiteY354" fmla="*/ 4978034 h 10629900"/>
              <a:gd name="connsiteX355" fmla="*/ 1907397 w 12742921"/>
              <a:gd name="connsiteY355" fmla="*/ 4978034 h 10629900"/>
              <a:gd name="connsiteX356" fmla="*/ 1907397 w 12742921"/>
              <a:gd name="connsiteY356" fmla="*/ 5546391 h 10629900"/>
              <a:gd name="connsiteX357" fmla="*/ 2075675 w 12742921"/>
              <a:gd name="connsiteY357" fmla="*/ 5546391 h 10629900"/>
              <a:gd name="connsiteX358" fmla="*/ 2075675 w 12742921"/>
              <a:gd name="connsiteY358" fmla="*/ 5222094 h 10629900"/>
              <a:gd name="connsiteX359" fmla="*/ 2100192 w 12742921"/>
              <a:gd name="connsiteY359" fmla="*/ 5153556 h 10629900"/>
              <a:gd name="connsiteX360" fmla="*/ 2162600 w 12742921"/>
              <a:gd name="connsiteY360" fmla="*/ 5127367 h 10629900"/>
              <a:gd name="connsiteX361" fmla="*/ 2221107 w 12742921"/>
              <a:gd name="connsiteY361" fmla="*/ 5151885 h 10629900"/>
              <a:gd name="connsiteX362" fmla="*/ 2242839 w 12742921"/>
              <a:gd name="connsiteY362" fmla="*/ 5222094 h 10629900"/>
              <a:gd name="connsiteX363" fmla="*/ 2242839 w 12742921"/>
              <a:gd name="connsiteY363" fmla="*/ 5546391 h 10629900"/>
              <a:gd name="connsiteX364" fmla="*/ 2411117 w 12742921"/>
              <a:gd name="connsiteY364" fmla="*/ 5546391 h 10629900"/>
              <a:gd name="connsiteX365" fmla="*/ 2411117 w 12742921"/>
              <a:gd name="connsiteY365" fmla="*/ 5222094 h 10629900"/>
              <a:gd name="connsiteX366" fmla="*/ 2435634 w 12742921"/>
              <a:gd name="connsiteY366" fmla="*/ 5154114 h 10629900"/>
              <a:gd name="connsiteX367" fmla="*/ 2498042 w 12742921"/>
              <a:gd name="connsiteY367" fmla="*/ 5127367 h 10629900"/>
              <a:gd name="connsiteX368" fmla="*/ 2556549 w 12742921"/>
              <a:gd name="connsiteY368" fmla="*/ 5151885 h 10629900"/>
              <a:gd name="connsiteX369" fmla="*/ 2578280 w 12742921"/>
              <a:gd name="connsiteY369" fmla="*/ 5222094 h 10629900"/>
              <a:gd name="connsiteX370" fmla="*/ 2578280 w 12742921"/>
              <a:gd name="connsiteY370" fmla="*/ 5546391 h 10629900"/>
              <a:gd name="connsiteX371" fmla="*/ 2746559 w 12742921"/>
              <a:gd name="connsiteY371" fmla="*/ 5546391 h 10629900"/>
              <a:gd name="connsiteX372" fmla="*/ 2746559 w 12742921"/>
              <a:gd name="connsiteY372" fmla="*/ 5197576 h 10629900"/>
              <a:gd name="connsiteX373" fmla="*/ 2718698 w 12742921"/>
              <a:gd name="connsiteY373" fmla="*/ 5079447 h 10629900"/>
              <a:gd name="connsiteX374" fmla="*/ 2642360 w 12742921"/>
              <a:gd name="connsiteY374" fmla="*/ 4996980 h 10629900"/>
              <a:gd name="connsiteX375" fmla="*/ 2534818 w 12742921"/>
              <a:gd name="connsiteY375" fmla="*/ 4966890 h 10629900"/>
              <a:gd name="connsiteX376" fmla="*/ 2430619 w 12742921"/>
              <a:gd name="connsiteY376" fmla="*/ 4990293 h 10629900"/>
              <a:gd name="connsiteX377" fmla="*/ 2364311 w 12742921"/>
              <a:gd name="connsiteY377" fmla="*/ 5044900 h 10629900"/>
              <a:gd name="connsiteX378" fmla="*/ 2358739 w 12742921"/>
              <a:gd name="connsiteY378" fmla="*/ 5044900 h 10629900"/>
              <a:gd name="connsiteX379" fmla="*/ 2300232 w 12742921"/>
              <a:gd name="connsiteY379" fmla="*/ 4991408 h 10629900"/>
              <a:gd name="connsiteX380" fmla="*/ 2203834 w 12742921"/>
              <a:gd name="connsiteY380" fmla="*/ 4966890 h 10629900"/>
              <a:gd name="connsiteX381" fmla="*/ 1247276 w 12742921"/>
              <a:gd name="connsiteY381" fmla="*/ 4966890 h 10629900"/>
              <a:gd name="connsiteX382" fmla="*/ 1148649 w 12742921"/>
              <a:gd name="connsiteY382" fmla="*/ 4985835 h 10629900"/>
              <a:gd name="connsiteX383" fmla="*/ 1087913 w 12742921"/>
              <a:gd name="connsiteY383" fmla="*/ 5028184 h 10629900"/>
              <a:gd name="connsiteX384" fmla="*/ 1082341 w 12742921"/>
              <a:gd name="connsiteY384" fmla="*/ 5028184 h 10629900"/>
              <a:gd name="connsiteX385" fmla="*/ 1071197 w 12742921"/>
              <a:gd name="connsiteY385" fmla="*/ 4978034 h 10629900"/>
              <a:gd name="connsiteX386" fmla="*/ 926322 w 12742921"/>
              <a:gd name="connsiteY386" fmla="*/ 4978034 h 10629900"/>
              <a:gd name="connsiteX387" fmla="*/ 926322 w 12742921"/>
              <a:gd name="connsiteY387" fmla="*/ 5546391 h 10629900"/>
              <a:gd name="connsiteX388" fmla="*/ 1094600 w 12742921"/>
              <a:gd name="connsiteY388" fmla="*/ 5546391 h 10629900"/>
              <a:gd name="connsiteX389" fmla="*/ 1094600 w 12742921"/>
              <a:gd name="connsiteY389" fmla="*/ 5233238 h 10629900"/>
              <a:gd name="connsiteX390" fmla="*/ 1123018 w 12742921"/>
              <a:gd name="connsiteY390" fmla="*/ 5156900 h 10629900"/>
              <a:gd name="connsiteX391" fmla="*/ 1198241 w 12742921"/>
              <a:gd name="connsiteY391" fmla="*/ 5127367 h 10629900"/>
              <a:gd name="connsiteX392" fmla="*/ 1273465 w 12742921"/>
              <a:gd name="connsiteY392" fmla="*/ 5156900 h 10629900"/>
              <a:gd name="connsiteX393" fmla="*/ 1301883 w 12742921"/>
              <a:gd name="connsiteY393" fmla="*/ 5233238 h 10629900"/>
              <a:gd name="connsiteX394" fmla="*/ 1301883 w 12742921"/>
              <a:gd name="connsiteY394" fmla="*/ 5546391 h 10629900"/>
              <a:gd name="connsiteX395" fmla="*/ 1470161 w 12742921"/>
              <a:gd name="connsiteY395" fmla="*/ 5546391 h 10629900"/>
              <a:gd name="connsiteX396" fmla="*/ 1470161 w 12742921"/>
              <a:gd name="connsiteY396" fmla="*/ 5205377 h 10629900"/>
              <a:gd name="connsiteX397" fmla="*/ 1441743 w 12742921"/>
              <a:gd name="connsiteY397" fmla="*/ 5080004 h 10629900"/>
              <a:gd name="connsiteX398" fmla="*/ 1362619 w 12742921"/>
              <a:gd name="connsiteY398" fmla="*/ 4996422 h 10629900"/>
              <a:gd name="connsiteX399" fmla="*/ 1247276 w 12742921"/>
              <a:gd name="connsiteY399" fmla="*/ 4966890 h 10629900"/>
              <a:gd name="connsiteX400" fmla="*/ 4894294 w 12742921"/>
              <a:gd name="connsiteY400" fmla="*/ 4766294 h 10629900"/>
              <a:gd name="connsiteX401" fmla="*/ 4894294 w 12742921"/>
              <a:gd name="connsiteY401" fmla="*/ 5546391 h 10629900"/>
              <a:gd name="connsiteX402" fmla="*/ 5062572 w 12742921"/>
              <a:gd name="connsiteY402" fmla="*/ 5546391 h 10629900"/>
              <a:gd name="connsiteX403" fmla="*/ 5062572 w 12742921"/>
              <a:gd name="connsiteY403" fmla="*/ 4766294 h 10629900"/>
              <a:gd name="connsiteX404" fmla="*/ 3948614 w 12742921"/>
              <a:gd name="connsiteY404" fmla="*/ 4766294 h 10629900"/>
              <a:gd name="connsiteX405" fmla="*/ 3948614 w 12742921"/>
              <a:gd name="connsiteY405" fmla="*/ 5027069 h 10629900"/>
              <a:gd name="connsiteX406" fmla="*/ 3943041 w 12742921"/>
              <a:gd name="connsiteY406" fmla="*/ 5027069 h 10629900"/>
              <a:gd name="connsiteX407" fmla="*/ 3884534 w 12742921"/>
              <a:gd name="connsiteY407" fmla="*/ 4985835 h 10629900"/>
              <a:gd name="connsiteX408" fmla="*/ 3791480 w 12742921"/>
              <a:gd name="connsiteY408" fmla="*/ 4966890 h 10629900"/>
              <a:gd name="connsiteX409" fmla="*/ 3658863 w 12742921"/>
              <a:gd name="connsiteY409" fmla="*/ 5004223 h 10629900"/>
              <a:gd name="connsiteX410" fmla="*/ 3563023 w 12742921"/>
              <a:gd name="connsiteY410" fmla="*/ 5108979 h 10629900"/>
              <a:gd name="connsiteX411" fmla="*/ 3527361 w 12742921"/>
              <a:gd name="connsiteY411" fmla="*/ 5262213 h 10629900"/>
              <a:gd name="connsiteX412" fmla="*/ 3563023 w 12742921"/>
              <a:gd name="connsiteY412" fmla="*/ 5415446 h 10629900"/>
              <a:gd name="connsiteX413" fmla="*/ 3658863 w 12742921"/>
              <a:gd name="connsiteY413" fmla="*/ 5520202 h 10629900"/>
              <a:gd name="connsiteX414" fmla="*/ 3791480 w 12742921"/>
              <a:gd name="connsiteY414" fmla="*/ 5557535 h 10629900"/>
              <a:gd name="connsiteX415" fmla="*/ 3891221 w 12742921"/>
              <a:gd name="connsiteY415" fmla="*/ 5538590 h 10629900"/>
              <a:gd name="connsiteX416" fmla="*/ 3955300 w 12742921"/>
              <a:gd name="connsiteY416" fmla="*/ 5490670 h 10629900"/>
              <a:gd name="connsiteX417" fmla="*/ 3960872 w 12742921"/>
              <a:gd name="connsiteY417" fmla="*/ 5490670 h 10629900"/>
              <a:gd name="connsiteX418" fmla="*/ 3972017 w 12742921"/>
              <a:gd name="connsiteY418" fmla="*/ 5546391 h 10629900"/>
              <a:gd name="connsiteX419" fmla="*/ 4116892 w 12742921"/>
              <a:gd name="connsiteY419" fmla="*/ 5546391 h 10629900"/>
              <a:gd name="connsiteX420" fmla="*/ 4116892 w 12742921"/>
              <a:gd name="connsiteY420" fmla="*/ 4766294 h 10629900"/>
              <a:gd name="connsiteX421" fmla="*/ 131794 w 12742921"/>
              <a:gd name="connsiteY421" fmla="*/ 4766294 h 10629900"/>
              <a:gd name="connsiteX422" fmla="*/ 131794 w 12742921"/>
              <a:gd name="connsiteY422" fmla="*/ 5223208 h 10629900"/>
              <a:gd name="connsiteX423" fmla="*/ 171913 w 12742921"/>
              <a:gd name="connsiteY423" fmla="*/ 5400959 h 10629900"/>
              <a:gd name="connsiteX424" fmla="*/ 286699 w 12742921"/>
              <a:gd name="connsiteY424" fmla="*/ 5516859 h 10629900"/>
              <a:gd name="connsiteX425" fmla="*/ 460549 w 12742921"/>
              <a:gd name="connsiteY425" fmla="*/ 5557535 h 10629900"/>
              <a:gd name="connsiteX426" fmla="*/ 634399 w 12742921"/>
              <a:gd name="connsiteY426" fmla="*/ 5516859 h 10629900"/>
              <a:gd name="connsiteX427" fmla="*/ 749185 w 12742921"/>
              <a:gd name="connsiteY427" fmla="*/ 5400959 h 10629900"/>
              <a:gd name="connsiteX428" fmla="*/ 789304 w 12742921"/>
              <a:gd name="connsiteY428" fmla="*/ 5223208 h 10629900"/>
              <a:gd name="connsiteX429" fmla="*/ 789304 w 12742921"/>
              <a:gd name="connsiteY429" fmla="*/ 4766294 h 10629900"/>
              <a:gd name="connsiteX430" fmla="*/ 610996 w 12742921"/>
              <a:gd name="connsiteY430" fmla="*/ 4766294 h 10629900"/>
              <a:gd name="connsiteX431" fmla="*/ 610996 w 12742921"/>
              <a:gd name="connsiteY431" fmla="*/ 5223208 h 10629900"/>
              <a:gd name="connsiteX432" fmla="*/ 590937 w 12742921"/>
              <a:gd name="connsiteY432" fmla="*/ 5306790 h 10629900"/>
              <a:gd name="connsiteX433" fmla="*/ 536330 w 12742921"/>
              <a:gd name="connsiteY433" fmla="*/ 5364183 h 10629900"/>
              <a:gd name="connsiteX434" fmla="*/ 460549 w 12742921"/>
              <a:gd name="connsiteY434" fmla="*/ 5384800 h 10629900"/>
              <a:gd name="connsiteX435" fmla="*/ 384768 w 12742921"/>
              <a:gd name="connsiteY435" fmla="*/ 5364183 h 10629900"/>
              <a:gd name="connsiteX436" fmla="*/ 330161 w 12742921"/>
              <a:gd name="connsiteY436" fmla="*/ 5306790 h 10629900"/>
              <a:gd name="connsiteX437" fmla="*/ 310102 w 12742921"/>
              <a:gd name="connsiteY437" fmla="*/ 5223208 h 10629900"/>
              <a:gd name="connsiteX438" fmla="*/ 310102 w 12742921"/>
              <a:gd name="connsiteY438" fmla="*/ 4766294 h 10629900"/>
              <a:gd name="connsiteX439" fmla="*/ 1599253 w 12742921"/>
              <a:gd name="connsiteY439" fmla="*/ 4749577 h 10629900"/>
              <a:gd name="connsiteX440" fmla="*/ 1599253 w 12742921"/>
              <a:gd name="connsiteY440" fmla="*/ 4895567 h 10629900"/>
              <a:gd name="connsiteX441" fmla="*/ 1775332 w 12742921"/>
              <a:gd name="connsiteY441" fmla="*/ 4895567 h 10629900"/>
              <a:gd name="connsiteX442" fmla="*/ 1775332 w 12742921"/>
              <a:gd name="connsiteY442" fmla="*/ 4749577 h 10629900"/>
              <a:gd name="connsiteX443" fmla="*/ 1097629 w 12742921"/>
              <a:gd name="connsiteY443" fmla="*/ 3963765 h 10629900"/>
              <a:gd name="connsiteX444" fmla="*/ 1200156 w 12742921"/>
              <a:gd name="connsiteY444" fmla="*/ 3963765 h 10629900"/>
              <a:gd name="connsiteX445" fmla="*/ 1200156 w 12742921"/>
              <a:gd name="connsiteY445" fmla="*/ 3977138 h 10629900"/>
              <a:gd name="connsiteX446" fmla="*/ 1170066 w 12742921"/>
              <a:gd name="connsiteY446" fmla="*/ 4055148 h 10629900"/>
              <a:gd name="connsiteX447" fmla="*/ 1086484 w 12742921"/>
              <a:gd name="connsiteY447" fmla="*/ 4084123 h 10629900"/>
              <a:gd name="connsiteX448" fmla="*/ 1030206 w 12742921"/>
              <a:gd name="connsiteY448" fmla="*/ 4067964 h 10629900"/>
              <a:gd name="connsiteX449" fmla="*/ 1010704 w 12742921"/>
              <a:gd name="connsiteY449" fmla="*/ 4023944 h 10629900"/>
              <a:gd name="connsiteX450" fmla="*/ 1032435 w 12742921"/>
              <a:gd name="connsiteY450" fmla="*/ 3979924 h 10629900"/>
              <a:gd name="connsiteX451" fmla="*/ 1097629 w 12742921"/>
              <a:gd name="connsiteY451" fmla="*/ 3963765 h 10629900"/>
              <a:gd name="connsiteX452" fmla="*/ 315674 w 12742921"/>
              <a:gd name="connsiteY452" fmla="*/ 3891327 h 10629900"/>
              <a:gd name="connsiteX453" fmla="*/ 499554 w 12742921"/>
              <a:gd name="connsiteY453" fmla="*/ 3891327 h 10629900"/>
              <a:gd name="connsiteX454" fmla="*/ 555275 w 12742921"/>
              <a:gd name="connsiteY454" fmla="*/ 3913616 h 10629900"/>
              <a:gd name="connsiteX455" fmla="*/ 577564 w 12742921"/>
              <a:gd name="connsiteY455" fmla="*/ 3969337 h 10629900"/>
              <a:gd name="connsiteX456" fmla="*/ 555275 w 12742921"/>
              <a:gd name="connsiteY456" fmla="*/ 4025058 h 10629900"/>
              <a:gd name="connsiteX457" fmla="*/ 499554 w 12742921"/>
              <a:gd name="connsiteY457" fmla="*/ 4047347 h 10629900"/>
              <a:gd name="connsiteX458" fmla="*/ 315674 w 12742921"/>
              <a:gd name="connsiteY458" fmla="*/ 4047347 h 10629900"/>
              <a:gd name="connsiteX459" fmla="*/ 4302277 w 12742921"/>
              <a:gd name="connsiteY459" fmla="*/ 3757596 h 10629900"/>
              <a:gd name="connsiteX460" fmla="*/ 4384744 w 12742921"/>
              <a:gd name="connsiteY460" fmla="*/ 3788800 h 10629900"/>
              <a:gd name="connsiteX461" fmla="*/ 4424863 w 12742921"/>
              <a:gd name="connsiteY461" fmla="*/ 3866810 h 10629900"/>
              <a:gd name="connsiteX462" fmla="*/ 4170775 w 12742921"/>
              <a:gd name="connsiteY462" fmla="*/ 3866810 h 10629900"/>
              <a:gd name="connsiteX463" fmla="*/ 4215351 w 12742921"/>
              <a:gd name="connsiteY463" fmla="*/ 3788800 h 10629900"/>
              <a:gd name="connsiteX464" fmla="*/ 4302277 w 12742921"/>
              <a:gd name="connsiteY464" fmla="*/ 3757596 h 10629900"/>
              <a:gd name="connsiteX465" fmla="*/ 2340127 w 12742921"/>
              <a:gd name="connsiteY465" fmla="*/ 3757596 h 10629900"/>
              <a:gd name="connsiteX466" fmla="*/ 2422594 w 12742921"/>
              <a:gd name="connsiteY466" fmla="*/ 3788800 h 10629900"/>
              <a:gd name="connsiteX467" fmla="*/ 2462714 w 12742921"/>
              <a:gd name="connsiteY467" fmla="*/ 3866810 h 10629900"/>
              <a:gd name="connsiteX468" fmla="*/ 2208625 w 12742921"/>
              <a:gd name="connsiteY468" fmla="*/ 3866810 h 10629900"/>
              <a:gd name="connsiteX469" fmla="*/ 2253202 w 12742921"/>
              <a:gd name="connsiteY469" fmla="*/ 3788800 h 10629900"/>
              <a:gd name="connsiteX470" fmla="*/ 2340127 w 12742921"/>
              <a:gd name="connsiteY470" fmla="*/ 3757596 h 10629900"/>
              <a:gd name="connsiteX471" fmla="*/ 3050397 w 12742921"/>
              <a:gd name="connsiteY471" fmla="*/ 3635009 h 10629900"/>
              <a:gd name="connsiteX472" fmla="*/ 3050397 w 12742921"/>
              <a:gd name="connsiteY472" fmla="*/ 4203366 h 10629900"/>
              <a:gd name="connsiteX473" fmla="*/ 3218675 w 12742921"/>
              <a:gd name="connsiteY473" fmla="*/ 4203366 h 10629900"/>
              <a:gd name="connsiteX474" fmla="*/ 3218675 w 12742921"/>
              <a:gd name="connsiteY474" fmla="*/ 3635009 h 10629900"/>
              <a:gd name="connsiteX475" fmla="*/ 4302277 w 12742921"/>
              <a:gd name="connsiteY475" fmla="*/ 3623865 h 10629900"/>
              <a:gd name="connsiteX476" fmla="*/ 4149601 w 12742921"/>
              <a:gd name="connsiteY476" fmla="*/ 3662313 h 10629900"/>
              <a:gd name="connsiteX477" fmla="*/ 4042616 w 12742921"/>
              <a:gd name="connsiteY477" fmla="*/ 3768183 h 10629900"/>
              <a:gd name="connsiteX478" fmla="*/ 4003611 w 12742921"/>
              <a:gd name="connsiteY478" fmla="*/ 3919188 h 10629900"/>
              <a:gd name="connsiteX479" fmla="*/ 4042616 w 12742921"/>
              <a:gd name="connsiteY479" fmla="*/ 4070192 h 10629900"/>
              <a:gd name="connsiteX480" fmla="*/ 4149601 w 12742921"/>
              <a:gd name="connsiteY480" fmla="*/ 4176063 h 10629900"/>
              <a:gd name="connsiteX481" fmla="*/ 4302277 w 12742921"/>
              <a:gd name="connsiteY481" fmla="*/ 4214510 h 10629900"/>
              <a:gd name="connsiteX482" fmla="*/ 4439908 w 12742921"/>
              <a:gd name="connsiteY482" fmla="*/ 4184421 h 10629900"/>
              <a:gd name="connsiteX483" fmla="*/ 4531848 w 12742921"/>
              <a:gd name="connsiteY483" fmla="*/ 4113098 h 10629900"/>
              <a:gd name="connsiteX484" fmla="*/ 4576425 w 12742921"/>
              <a:gd name="connsiteY484" fmla="*/ 4033974 h 10629900"/>
              <a:gd name="connsiteX485" fmla="*/ 4407033 w 12742921"/>
              <a:gd name="connsiteY485" fmla="*/ 4033974 h 10629900"/>
              <a:gd name="connsiteX486" fmla="*/ 4366913 w 12742921"/>
              <a:gd name="connsiteY486" fmla="*/ 4064063 h 10629900"/>
              <a:gd name="connsiteX487" fmla="*/ 4302277 w 12742921"/>
              <a:gd name="connsiteY487" fmla="*/ 4078551 h 10629900"/>
              <a:gd name="connsiteX488" fmla="*/ 4214237 w 12742921"/>
              <a:gd name="connsiteY488" fmla="*/ 4046789 h 10629900"/>
              <a:gd name="connsiteX489" fmla="*/ 4170775 w 12742921"/>
              <a:gd name="connsiteY489" fmla="*/ 3968222 h 10629900"/>
              <a:gd name="connsiteX490" fmla="*/ 4585341 w 12742921"/>
              <a:gd name="connsiteY490" fmla="*/ 3968222 h 10629900"/>
              <a:gd name="connsiteX491" fmla="*/ 4590913 w 12742921"/>
              <a:gd name="connsiteY491" fmla="*/ 3912501 h 10629900"/>
              <a:gd name="connsiteX492" fmla="*/ 4553023 w 12742921"/>
              <a:gd name="connsiteY492" fmla="*/ 3765954 h 10629900"/>
              <a:gd name="connsiteX493" fmla="*/ 4448823 w 12742921"/>
              <a:gd name="connsiteY493" fmla="*/ 3661756 h 10629900"/>
              <a:gd name="connsiteX494" fmla="*/ 4302277 w 12742921"/>
              <a:gd name="connsiteY494" fmla="*/ 3623865 h 10629900"/>
              <a:gd name="connsiteX495" fmla="*/ 3676151 w 12742921"/>
              <a:gd name="connsiteY495" fmla="*/ 3623865 h 10629900"/>
              <a:gd name="connsiteX496" fmla="*/ 3577524 w 12742921"/>
              <a:gd name="connsiteY496" fmla="*/ 3642810 h 10629900"/>
              <a:gd name="connsiteX497" fmla="*/ 3516788 w 12742921"/>
              <a:gd name="connsiteY497" fmla="*/ 3685159 h 10629900"/>
              <a:gd name="connsiteX498" fmla="*/ 3511216 w 12742921"/>
              <a:gd name="connsiteY498" fmla="*/ 3685159 h 10629900"/>
              <a:gd name="connsiteX499" fmla="*/ 3500071 w 12742921"/>
              <a:gd name="connsiteY499" fmla="*/ 3635009 h 10629900"/>
              <a:gd name="connsiteX500" fmla="*/ 3355197 w 12742921"/>
              <a:gd name="connsiteY500" fmla="*/ 3635009 h 10629900"/>
              <a:gd name="connsiteX501" fmla="*/ 3355197 w 12742921"/>
              <a:gd name="connsiteY501" fmla="*/ 4203366 h 10629900"/>
              <a:gd name="connsiteX502" fmla="*/ 3523475 w 12742921"/>
              <a:gd name="connsiteY502" fmla="*/ 4203366 h 10629900"/>
              <a:gd name="connsiteX503" fmla="*/ 3523475 w 12742921"/>
              <a:gd name="connsiteY503" fmla="*/ 3890213 h 10629900"/>
              <a:gd name="connsiteX504" fmla="*/ 3551893 w 12742921"/>
              <a:gd name="connsiteY504" fmla="*/ 3813875 h 10629900"/>
              <a:gd name="connsiteX505" fmla="*/ 3627116 w 12742921"/>
              <a:gd name="connsiteY505" fmla="*/ 3784342 h 10629900"/>
              <a:gd name="connsiteX506" fmla="*/ 3702340 w 12742921"/>
              <a:gd name="connsiteY506" fmla="*/ 3813875 h 10629900"/>
              <a:gd name="connsiteX507" fmla="*/ 3730757 w 12742921"/>
              <a:gd name="connsiteY507" fmla="*/ 3890213 h 10629900"/>
              <a:gd name="connsiteX508" fmla="*/ 3730757 w 12742921"/>
              <a:gd name="connsiteY508" fmla="*/ 4203366 h 10629900"/>
              <a:gd name="connsiteX509" fmla="*/ 3899036 w 12742921"/>
              <a:gd name="connsiteY509" fmla="*/ 4203366 h 10629900"/>
              <a:gd name="connsiteX510" fmla="*/ 3899036 w 12742921"/>
              <a:gd name="connsiteY510" fmla="*/ 3862352 h 10629900"/>
              <a:gd name="connsiteX511" fmla="*/ 3870618 w 12742921"/>
              <a:gd name="connsiteY511" fmla="*/ 3736979 h 10629900"/>
              <a:gd name="connsiteX512" fmla="*/ 3791494 w 12742921"/>
              <a:gd name="connsiteY512" fmla="*/ 3653397 h 10629900"/>
              <a:gd name="connsiteX513" fmla="*/ 3676151 w 12742921"/>
              <a:gd name="connsiteY513" fmla="*/ 3623865 h 10629900"/>
              <a:gd name="connsiteX514" fmla="*/ 2340127 w 12742921"/>
              <a:gd name="connsiteY514" fmla="*/ 3623865 h 10629900"/>
              <a:gd name="connsiteX515" fmla="*/ 2187451 w 12742921"/>
              <a:gd name="connsiteY515" fmla="*/ 3662313 h 10629900"/>
              <a:gd name="connsiteX516" fmla="*/ 2080466 w 12742921"/>
              <a:gd name="connsiteY516" fmla="*/ 3768183 h 10629900"/>
              <a:gd name="connsiteX517" fmla="*/ 2041461 w 12742921"/>
              <a:gd name="connsiteY517" fmla="*/ 3919188 h 10629900"/>
              <a:gd name="connsiteX518" fmla="*/ 2080466 w 12742921"/>
              <a:gd name="connsiteY518" fmla="*/ 4070192 h 10629900"/>
              <a:gd name="connsiteX519" fmla="*/ 2187451 w 12742921"/>
              <a:gd name="connsiteY519" fmla="*/ 4176063 h 10629900"/>
              <a:gd name="connsiteX520" fmla="*/ 2340127 w 12742921"/>
              <a:gd name="connsiteY520" fmla="*/ 4214510 h 10629900"/>
              <a:gd name="connsiteX521" fmla="*/ 2477759 w 12742921"/>
              <a:gd name="connsiteY521" fmla="*/ 4184421 h 10629900"/>
              <a:gd name="connsiteX522" fmla="*/ 2569699 w 12742921"/>
              <a:gd name="connsiteY522" fmla="*/ 4113098 h 10629900"/>
              <a:gd name="connsiteX523" fmla="*/ 2614275 w 12742921"/>
              <a:gd name="connsiteY523" fmla="*/ 4033974 h 10629900"/>
              <a:gd name="connsiteX524" fmla="*/ 2444883 w 12742921"/>
              <a:gd name="connsiteY524" fmla="*/ 4033974 h 10629900"/>
              <a:gd name="connsiteX525" fmla="*/ 2404763 w 12742921"/>
              <a:gd name="connsiteY525" fmla="*/ 4064063 h 10629900"/>
              <a:gd name="connsiteX526" fmla="*/ 2340127 w 12742921"/>
              <a:gd name="connsiteY526" fmla="*/ 4078551 h 10629900"/>
              <a:gd name="connsiteX527" fmla="*/ 2252087 w 12742921"/>
              <a:gd name="connsiteY527" fmla="*/ 4046789 h 10629900"/>
              <a:gd name="connsiteX528" fmla="*/ 2208625 w 12742921"/>
              <a:gd name="connsiteY528" fmla="*/ 3968222 h 10629900"/>
              <a:gd name="connsiteX529" fmla="*/ 2623191 w 12742921"/>
              <a:gd name="connsiteY529" fmla="*/ 3968222 h 10629900"/>
              <a:gd name="connsiteX530" fmla="*/ 2628763 w 12742921"/>
              <a:gd name="connsiteY530" fmla="*/ 3912501 h 10629900"/>
              <a:gd name="connsiteX531" fmla="*/ 2590873 w 12742921"/>
              <a:gd name="connsiteY531" fmla="*/ 3765954 h 10629900"/>
              <a:gd name="connsiteX532" fmla="*/ 2486674 w 12742921"/>
              <a:gd name="connsiteY532" fmla="*/ 3661756 h 10629900"/>
              <a:gd name="connsiteX533" fmla="*/ 2340127 w 12742921"/>
              <a:gd name="connsiteY533" fmla="*/ 3623865 h 10629900"/>
              <a:gd name="connsiteX534" fmla="*/ 1711791 w 12742921"/>
              <a:gd name="connsiteY534" fmla="*/ 3623865 h 10629900"/>
              <a:gd name="connsiteX535" fmla="*/ 1575831 w 12742921"/>
              <a:gd name="connsiteY535" fmla="*/ 3648383 h 10629900"/>
              <a:gd name="connsiteX536" fmla="*/ 1490021 w 12742921"/>
              <a:gd name="connsiteY536" fmla="*/ 3714134 h 10629900"/>
              <a:gd name="connsiteX537" fmla="*/ 1461046 w 12742921"/>
              <a:gd name="connsiteY537" fmla="*/ 3804402 h 10629900"/>
              <a:gd name="connsiteX538" fmla="*/ 1656070 w 12742921"/>
              <a:gd name="connsiteY538" fmla="*/ 3973795 h 10629900"/>
              <a:gd name="connsiteX539" fmla="*/ 1740766 w 12742921"/>
              <a:gd name="connsiteY539" fmla="*/ 3987168 h 10629900"/>
              <a:gd name="connsiteX540" fmla="*/ 1792030 w 12742921"/>
              <a:gd name="connsiteY540" fmla="*/ 4004998 h 10629900"/>
              <a:gd name="connsiteX541" fmla="*/ 1806517 w 12742921"/>
              <a:gd name="connsiteY541" fmla="*/ 4038431 h 10629900"/>
              <a:gd name="connsiteX542" fmla="*/ 1784786 w 12742921"/>
              <a:gd name="connsiteY542" fmla="*/ 4072421 h 10629900"/>
              <a:gd name="connsiteX543" fmla="*/ 1717363 w 12742921"/>
              <a:gd name="connsiteY543" fmla="*/ 4086352 h 10629900"/>
              <a:gd name="connsiteX544" fmla="*/ 1646597 w 12742921"/>
              <a:gd name="connsiteY544" fmla="*/ 4067964 h 10629900"/>
              <a:gd name="connsiteX545" fmla="*/ 1622637 w 12742921"/>
              <a:gd name="connsiteY545" fmla="*/ 4026173 h 10629900"/>
              <a:gd name="connsiteX546" fmla="*/ 1458817 w 12742921"/>
              <a:gd name="connsiteY546" fmla="*/ 4026173 h 10629900"/>
              <a:gd name="connsiteX547" fmla="*/ 1483891 w 12742921"/>
              <a:gd name="connsiteY547" fmla="*/ 4107526 h 10629900"/>
              <a:gd name="connsiteX548" fmla="*/ 1566916 w 12742921"/>
              <a:gd name="connsiteY548" fmla="*/ 4182749 h 10629900"/>
              <a:gd name="connsiteX549" fmla="*/ 1717363 w 12742921"/>
              <a:gd name="connsiteY549" fmla="*/ 4214510 h 10629900"/>
              <a:gd name="connsiteX550" fmla="*/ 1858338 w 12742921"/>
              <a:gd name="connsiteY550" fmla="*/ 4190550 h 10629900"/>
              <a:gd name="connsiteX551" fmla="*/ 1944149 w 12742921"/>
              <a:gd name="connsiteY551" fmla="*/ 4125914 h 10629900"/>
              <a:gd name="connsiteX552" fmla="*/ 1972567 w 12742921"/>
              <a:gd name="connsiteY552" fmla="*/ 4036202 h 10629900"/>
              <a:gd name="connsiteX553" fmla="*/ 1782000 w 12742921"/>
              <a:gd name="connsiteY553" fmla="*/ 3857894 h 10629900"/>
              <a:gd name="connsiteX554" fmla="*/ 1692846 w 12742921"/>
              <a:gd name="connsiteY554" fmla="*/ 3844521 h 10629900"/>
              <a:gd name="connsiteX555" fmla="*/ 1628209 w 12742921"/>
              <a:gd name="connsiteY555" fmla="*/ 3802173 h 10629900"/>
              <a:gd name="connsiteX556" fmla="*/ 1649941 w 12742921"/>
              <a:gd name="connsiteY556" fmla="*/ 3767069 h 10629900"/>
              <a:gd name="connsiteX557" fmla="*/ 1711791 w 12742921"/>
              <a:gd name="connsiteY557" fmla="*/ 3752024 h 10629900"/>
              <a:gd name="connsiteX558" fmla="*/ 1776985 w 12742921"/>
              <a:gd name="connsiteY558" fmla="*/ 3768740 h 10629900"/>
              <a:gd name="connsiteX559" fmla="*/ 1800945 w 12742921"/>
              <a:gd name="connsiteY559" fmla="*/ 3807745 h 10629900"/>
              <a:gd name="connsiteX560" fmla="*/ 1963651 w 12742921"/>
              <a:gd name="connsiteY560" fmla="*/ 3807745 h 10629900"/>
              <a:gd name="connsiteX561" fmla="*/ 1934676 w 12742921"/>
              <a:gd name="connsiteY561" fmla="*/ 3723606 h 10629900"/>
              <a:gd name="connsiteX562" fmla="*/ 1848865 w 12742921"/>
              <a:gd name="connsiteY562" fmla="*/ 3652283 h 10629900"/>
              <a:gd name="connsiteX563" fmla="*/ 1711791 w 12742921"/>
              <a:gd name="connsiteY563" fmla="*/ 3623865 h 10629900"/>
              <a:gd name="connsiteX564" fmla="*/ 1114345 w 12742921"/>
              <a:gd name="connsiteY564" fmla="*/ 3623865 h 10629900"/>
              <a:gd name="connsiteX565" fmla="*/ 986743 w 12742921"/>
              <a:gd name="connsiteY565" fmla="*/ 3650054 h 10629900"/>
              <a:gd name="connsiteX566" fmla="*/ 902047 w 12742921"/>
              <a:gd name="connsiteY566" fmla="*/ 3718591 h 10629900"/>
              <a:gd name="connsiteX567" fmla="*/ 865828 w 12742921"/>
              <a:gd name="connsiteY567" fmla="*/ 3807745 h 10629900"/>
              <a:gd name="connsiteX568" fmla="*/ 1030763 w 12742921"/>
              <a:gd name="connsiteY568" fmla="*/ 3807745 h 10629900"/>
              <a:gd name="connsiteX569" fmla="*/ 1059738 w 12742921"/>
              <a:gd name="connsiteY569" fmla="*/ 3772641 h 10629900"/>
              <a:gd name="connsiteX570" fmla="*/ 1114345 w 12742921"/>
              <a:gd name="connsiteY570" fmla="*/ 3757596 h 10629900"/>
              <a:gd name="connsiteX571" fmla="*/ 1176196 w 12742921"/>
              <a:gd name="connsiteY571" fmla="*/ 3781556 h 10629900"/>
              <a:gd name="connsiteX572" fmla="*/ 1200156 w 12742921"/>
              <a:gd name="connsiteY572" fmla="*/ 3842292 h 10629900"/>
              <a:gd name="connsiteX573" fmla="*/ 1200156 w 12742921"/>
              <a:gd name="connsiteY573" fmla="*/ 3852322 h 10629900"/>
              <a:gd name="connsiteX574" fmla="*/ 1075340 w 12742921"/>
              <a:gd name="connsiteY574" fmla="*/ 3852322 h 10629900"/>
              <a:gd name="connsiteX575" fmla="*/ 901490 w 12742921"/>
              <a:gd name="connsiteY575" fmla="*/ 3903586 h 10629900"/>
              <a:gd name="connsiteX576" fmla="*/ 841311 w 12742921"/>
              <a:gd name="connsiteY576" fmla="*/ 4039546 h 10629900"/>
              <a:gd name="connsiteX577" fmla="*/ 866385 w 12742921"/>
              <a:gd name="connsiteY577" fmla="*/ 4128142 h 10629900"/>
              <a:gd name="connsiteX578" fmla="*/ 938823 w 12742921"/>
              <a:gd name="connsiteY578" fmla="*/ 4191108 h 10629900"/>
              <a:gd name="connsiteX579" fmla="*/ 1049708 w 12742921"/>
              <a:gd name="connsiteY579" fmla="*/ 4214510 h 10629900"/>
              <a:gd name="connsiteX580" fmla="*/ 1144992 w 12742921"/>
              <a:gd name="connsiteY580" fmla="*/ 4196122 h 10629900"/>
              <a:gd name="connsiteX581" fmla="*/ 1205728 w 12742921"/>
              <a:gd name="connsiteY581" fmla="*/ 4154331 h 10629900"/>
              <a:gd name="connsiteX582" fmla="*/ 1211300 w 12742921"/>
              <a:gd name="connsiteY582" fmla="*/ 4154331 h 10629900"/>
              <a:gd name="connsiteX583" fmla="*/ 1222444 w 12742921"/>
              <a:gd name="connsiteY583" fmla="*/ 4203366 h 10629900"/>
              <a:gd name="connsiteX584" fmla="*/ 1368434 w 12742921"/>
              <a:gd name="connsiteY584" fmla="*/ 4203366 h 10629900"/>
              <a:gd name="connsiteX585" fmla="*/ 1368434 w 12742921"/>
              <a:gd name="connsiteY585" fmla="*/ 3842292 h 10629900"/>
              <a:gd name="connsiteX586" fmla="*/ 1337230 w 12742921"/>
              <a:gd name="connsiteY586" fmla="*/ 3731407 h 10629900"/>
              <a:gd name="connsiteX587" fmla="*/ 1248633 w 12742921"/>
              <a:gd name="connsiteY587" fmla="*/ 3652840 h 10629900"/>
              <a:gd name="connsiteX588" fmla="*/ 1114345 w 12742921"/>
              <a:gd name="connsiteY588" fmla="*/ 3623865 h 10629900"/>
              <a:gd name="connsiteX589" fmla="*/ 315674 w 12742921"/>
              <a:gd name="connsiteY589" fmla="*/ 3579288 h 10629900"/>
              <a:gd name="connsiteX590" fmla="*/ 488410 w 12742921"/>
              <a:gd name="connsiteY590" fmla="*/ 3579288 h 10629900"/>
              <a:gd name="connsiteX591" fmla="*/ 544131 w 12742921"/>
              <a:gd name="connsiteY591" fmla="*/ 3601577 h 10629900"/>
              <a:gd name="connsiteX592" fmla="*/ 566419 w 12742921"/>
              <a:gd name="connsiteY592" fmla="*/ 3657298 h 10629900"/>
              <a:gd name="connsiteX593" fmla="*/ 544131 w 12742921"/>
              <a:gd name="connsiteY593" fmla="*/ 3713019 h 10629900"/>
              <a:gd name="connsiteX594" fmla="*/ 488410 w 12742921"/>
              <a:gd name="connsiteY594" fmla="*/ 3735308 h 10629900"/>
              <a:gd name="connsiteX595" fmla="*/ 315674 w 12742921"/>
              <a:gd name="connsiteY595" fmla="*/ 3735308 h 10629900"/>
              <a:gd name="connsiteX596" fmla="*/ 2741644 w 12742921"/>
              <a:gd name="connsiteY596" fmla="*/ 3423269 h 10629900"/>
              <a:gd name="connsiteX597" fmla="*/ 2741644 w 12742921"/>
              <a:gd name="connsiteY597" fmla="*/ 4203366 h 10629900"/>
              <a:gd name="connsiteX598" fmla="*/ 2909922 w 12742921"/>
              <a:gd name="connsiteY598" fmla="*/ 4203366 h 10629900"/>
              <a:gd name="connsiteX599" fmla="*/ 2909922 w 12742921"/>
              <a:gd name="connsiteY599" fmla="*/ 3423269 h 10629900"/>
              <a:gd name="connsiteX600" fmla="*/ 137366 w 12742921"/>
              <a:gd name="connsiteY600" fmla="*/ 3423269 h 10629900"/>
              <a:gd name="connsiteX601" fmla="*/ 137366 w 12742921"/>
              <a:gd name="connsiteY601" fmla="*/ 4203366 h 10629900"/>
              <a:gd name="connsiteX602" fmla="*/ 527415 w 12742921"/>
              <a:gd name="connsiteY602" fmla="*/ 4203366 h 10629900"/>
              <a:gd name="connsiteX603" fmla="*/ 648330 w 12742921"/>
              <a:gd name="connsiteY603" fmla="*/ 4176063 h 10629900"/>
              <a:gd name="connsiteX604" fmla="*/ 728011 w 12742921"/>
              <a:gd name="connsiteY604" fmla="*/ 4099167 h 10629900"/>
              <a:gd name="connsiteX605" fmla="*/ 755872 w 12742921"/>
              <a:gd name="connsiteY605" fmla="*/ 3986053 h 10629900"/>
              <a:gd name="connsiteX606" fmla="*/ 726897 w 12742921"/>
              <a:gd name="connsiteY606" fmla="*/ 3880183 h 10629900"/>
              <a:gd name="connsiteX607" fmla="*/ 661146 w 12742921"/>
              <a:gd name="connsiteY607" fmla="*/ 3813317 h 10629900"/>
              <a:gd name="connsiteX608" fmla="*/ 661146 w 12742921"/>
              <a:gd name="connsiteY608" fmla="*/ 3807745 h 10629900"/>
              <a:gd name="connsiteX609" fmla="*/ 719096 w 12742921"/>
              <a:gd name="connsiteY609" fmla="*/ 3741994 h 10629900"/>
              <a:gd name="connsiteX610" fmla="*/ 744727 w 12742921"/>
              <a:gd name="connsiteY610" fmla="*/ 3640582 h 10629900"/>
              <a:gd name="connsiteX611" fmla="*/ 716867 w 12742921"/>
              <a:gd name="connsiteY611" fmla="*/ 3527467 h 10629900"/>
              <a:gd name="connsiteX612" fmla="*/ 637185 w 12742921"/>
              <a:gd name="connsiteY612" fmla="*/ 3450572 h 10629900"/>
              <a:gd name="connsiteX613" fmla="*/ 516270 w 12742921"/>
              <a:gd name="connsiteY613" fmla="*/ 3423269 h 10629900"/>
              <a:gd name="connsiteX614" fmla="*/ 3047053 w 12742921"/>
              <a:gd name="connsiteY614" fmla="*/ 3406552 h 10629900"/>
              <a:gd name="connsiteX615" fmla="*/ 3047053 w 12742921"/>
              <a:gd name="connsiteY615" fmla="*/ 3552542 h 10629900"/>
              <a:gd name="connsiteX616" fmla="*/ 3223133 w 12742921"/>
              <a:gd name="connsiteY616" fmla="*/ 3552542 h 10629900"/>
              <a:gd name="connsiteX617" fmla="*/ 3223133 w 12742921"/>
              <a:gd name="connsiteY617" fmla="*/ 3406552 h 10629900"/>
              <a:gd name="connsiteX618" fmla="*/ 2494021 w 12742921"/>
              <a:gd name="connsiteY618" fmla="*/ 1965178 h 10629900"/>
              <a:gd name="connsiteX619" fmla="*/ 2592776 w 12742921"/>
              <a:gd name="connsiteY619" fmla="*/ 2006631 h 10629900"/>
              <a:gd name="connsiteX620" fmla="*/ 2631791 w 12742921"/>
              <a:gd name="connsiteY620" fmla="*/ 2117578 h 10629900"/>
              <a:gd name="connsiteX621" fmla="*/ 2592776 w 12742921"/>
              <a:gd name="connsiteY621" fmla="*/ 2229135 h 10629900"/>
              <a:gd name="connsiteX622" fmla="*/ 2494021 w 12742921"/>
              <a:gd name="connsiteY622" fmla="*/ 2271197 h 10629900"/>
              <a:gd name="connsiteX623" fmla="*/ 2395266 w 12742921"/>
              <a:gd name="connsiteY623" fmla="*/ 2229135 h 10629900"/>
              <a:gd name="connsiteX624" fmla="*/ 2356252 w 12742921"/>
              <a:gd name="connsiteY624" fmla="*/ 2117578 h 10629900"/>
              <a:gd name="connsiteX625" fmla="*/ 2395266 w 12742921"/>
              <a:gd name="connsiteY625" fmla="*/ 2006631 h 10629900"/>
              <a:gd name="connsiteX626" fmla="*/ 2494021 w 12742921"/>
              <a:gd name="connsiteY626" fmla="*/ 1965178 h 10629900"/>
              <a:gd name="connsiteX627" fmla="*/ 1763035 w 12742921"/>
              <a:gd name="connsiteY627" fmla="*/ 1965178 h 10629900"/>
              <a:gd name="connsiteX628" fmla="*/ 1863619 w 12742921"/>
              <a:gd name="connsiteY628" fmla="*/ 2007850 h 10629900"/>
              <a:gd name="connsiteX629" fmla="*/ 1904462 w 12742921"/>
              <a:gd name="connsiteY629" fmla="*/ 2117578 h 10629900"/>
              <a:gd name="connsiteX630" fmla="*/ 1863619 w 12742921"/>
              <a:gd name="connsiteY630" fmla="*/ 2227306 h 10629900"/>
              <a:gd name="connsiteX631" fmla="*/ 1763035 w 12742921"/>
              <a:gd name="connsiteY631" fmla="*/ 2269978 h 10629900"/>
              <a:gd name="connsiteX632" fmla="*/ 1662450 w 12742921"/>
              <a:gd name="connsiteY632" fmla="*/ 2227306 h 10629900"/>
              <a:gd name="connsiteX633" fmla="*/ 1621607 w 12742921"/>
              <a:gd name="connsiteY633" fmla="*/ 2117578 h 10629900"/>
              <a:gd name="connsiteX634" fmla="*/ 1662450 w 12742921"/>
              <a:gd name="connsiteY634" fmla="*/ 2007850 h 10629900"/>
              <a:gd name="connsiteX635" fmla="*/ 1763035 w 12742921"/>
              <a:gd name="connsiteY635" fmla="*/ 1965178 h 10629900"/>
              <a:gd name="connsiteX636" fmla="*/ 4355054 w 12742921"/>
              <a:gd name="connsiteY636" fmla="*/ 1940794 h 10629900"/>
              <a:gd name="connsiteX637" fmla="*/ 4445275 w 12742921"/>
              <a:gd name="connsiteY637" fmla="*/ 1974932 h 10629900"/>
              <a:gd name="connsiteX638" fmla="*/ 4489166 w 12742921"/>
              <a:gd name="connsiteY638" fmla="*/ 2060276 h 10629900"/>
              <a:gd name="connsiteX639" fmla="*/ 4211188 w 12742921"/>
              <a:gd name="connsiteY639" fmla="*/ 2060276 h 10629900"/>
              <a:gd name="connsiteX640" fmla="*/ 4259956 w 12742921"/>
              <a:gd name="connsiteY640" fmla="*/ 1974932 h 10629900"/>
              <a:gd name="connsiteX641" fmla="*/ 4355054 w 12742921"/>
              <a:gd name="connsiteY641" fmla="*/ 1940794 h 10629900"/>
              <a:gd name="connsiteX642" fmla="*/ 5412557 w 12742921"/>
              <a:gd name="connsiteY642" fmla="*/ 1807901 h 10629900"/>
              <a:gd name="connsiteX643" fmla="*/ 5436941 w 12742921"/>
              <a:gd name="connsiteY643" fmla="*/ 1807901 h 10629900"/>
              <a:gd name="connsiteX644" fmla="*/ 5436941 w 12742921"/>
              <a:gd name="connsiteY644" fmla="*/ 2093194 h 10629900"/>
              <a:gd name="connsiteX645" fmla="*/ 5260157 w 12742921"/>
              <a:gd name="connsiteY645" fmla="*/ 2093194 h 10629900"/>
              <a:gd name="connsiteX646" fmla="*/ 5260157 w 12742921"/>
              <a:gd name="connsiteY646" fmla="*/ 2087098 h 10629900"/>
              <a:gd name="connsiteX647" fmla="*/ 2972938 w 12742921"/>
              <a:gd name="connsiteY647" fmla="*/ 1806682 h 10629900"/>
              <a:gd name="connsiteX648" fmla="*/ 2972938 w 12742921"/>
              <a:gd name="connsiteY648" fmla="*/ 2180977 h 10629900"/>
              <a:gd name="connsiteX649" fmla="*/ 3004028 w 12742921"/>
              <a:gd name="connsiteY649" fmla="*/ 2318137 h 10629900"/>
              <a:gd name="connsiteX650" fmla="*/ 3090591 w 12742921"/>
              <a:gd name="connsiteY650" fmla="*/ 2408967 h 10629900"/>
              <a:gd name="connsiteX651" fmla="*/ 3216778 w 12742921"/>
              <a:gd name="connsiteY651" fmla="*/ 2440666 h 10629900"/>
              <a:gd name="connsiteX652" fmla="*/ 3320410 w 12742921"/>
              <a:gd name="connsiteY652" fmla="*/ 2421159 h 10629900"/>
              <a:gd name="connsiteX653" fmla="*/ 3391124 w 12742921"/>
              <a:gd name="connsiteY653" fmla="*/ 2373610 h 10629900"/>
              <a:gd name="connsiteX654" fmla="*/ 3397220 w 12742921"/>
              <a:gd name="connsiteY654" fmla="*/ 2373610 h 10629900"/>
              <a:gd name="connsiteX655" fmla="*/ 3409412 w 12742921"/>
              <a:gd name="connsiteY655" fmla="*/ 2428474 h 10629900"/>
              <a:gd name="connsiteX656" fmla="*/ 3567908 w 12742921"/>
              <a:gd name="connsiteY656" fmla="*/ 2428474 h 10629900"/>
              <a:gd name="connsiteX657" fmla="*/ 3567908 w 12742921"/>
              <a:gd name="connsiteY657" fmla="*/ 1806682 h 10629900"/>
              <a:gd name="connsiteX658" fmla="*/ 3383809 w 12742921"/>
              <a:gd name="connsiteY658" fmla="*/ 1806682 h 10629900"/>
              <a:gd name="connsiteX659" fmla="*/ 3383809 w 12742921"/>
              <a:gd name="connsiteY659" fmla="*/ 2150497 h 10629900"/>
              <a:gd name="connsiteX660" fmla="*/ 3352719 w 12742921"/>
              <a:gd name="connsiteY660" fmla="*/ 2234012 h 10629900"/>
              <a:gd name="connsiteX661" fmla="*/ 3270423 w 12742921"/>
              <a:gd name="connsiteY661" fmla="*/ 2266321 h 10629900"/>
              <a:gd name="connsiteX662" fmla="*/ 3188127 w 12742921"/>
              <a:gd name="connsiteY662" fmla="*/ 2234012 h 10629900"/>
              <a:gd name="connsiteX663" fmla="*/ 3157037 w 12742921"/>
              <a:gd name="connsiteY663" fmla="*/ 2150497 h 10629900"/>
              <a:gd name="connsiteX664" fmla="*/ 3157037 w 12742921"/>
              <a:gd name="connsiteY664" fmla="*/ 1806682 h 10629900"/>
              <a:gd name="connsiteX665" fmla="*/ 4355054 w 12742921"/>
              <a:gd name="connsiteY665" fmla="*/ 1794490 h 10629900"/>
              <a:gd name="connsiteX666" fmla="*/ 4188023 w 12742921"/>
              <a:gd name="connsiteY666" fmla="*/ 1836553 h 10629900"/>
              <a:gd name="connsiteX667" fmla="*/ 4070980 w 12742921"/>
              <a:gd name="connsiteY667" fmla="*/ 1952377 h 10629900"/>
              <a:gd name="connsiteX668" fmla="*/ 4028308 w 12742921"/>
              <a:gd name="connsiteY668" fmla="*/ 2117578 h 10629900"/>
              <a:gd name="connsiteX669" fmla="*/ 4070980 w 12742921"/>
              <a:gd name="connsiteY669" fmla="*/ 2282780 h 10629900"/>
              <a:gd name="connsiteX670" fmla="*/ 4188023 w 12742921"/>
              <a:gd name="connsiteY670" fmla="*/ 2398604 h 10629900"/>
              <a:gd name="connsiteX671" fmla="*/ 4355054 w 12742921"/>
              <a:gd name="connsiteY671" fmla="*/ 2440666 h 10629900"/>
              <a:gd name="connsiteX672" fmla="*/ 4505625 w 12742921"/>
              <a:gd name="connsiteY672" fmla="*/ 2407748 h 10629900"/>
              <a:gd name="connsiteX673" fmla="*/ 4606209 w 12742921"/>
              <a:gd name="connsiteY673" fmla="*/ 2329719 h 10629900"/>
              <a:gd name="connsiteX674" fmla="*/ 4654977 w 12742921"/>
              <a:gd name="connsiteY674" fmla="*/ 2243156 h 10629900"/>
              <a:gd name="connsiteX675" fmla="*/ 4469659 w 12742921"/>
              <a:gd name="connsiteY675" fmla="*/ 2243156 h 10629900"/>
              <a:gd name="connsiteX676" fmla="*/ 4425767 w 12742921"/>
              <a:gd name="connsiteY676" fmla="*/ 2276074 h 10629900"/>
              <a:gd name="connsiteX677" fmla="*/ 4355054 w 12742921"/>
              <a:gd name="connsiteY677" fmla="*/ 2291924 h 10629900"/>
              <a:gd name="connsiteX678" fmla="*/ 4258737 w 12742921"/>
              <a:gd name="connsiteY678" fmla="*/ 2257177 h 10629900"/>
              <a:gd name="connsiteX679" fmla="*/ 4211188 w 12742921"/>
              <a:gd name="connsiteY679" fmla="*/ 2171223 h 10629900"/>
              <a:gd name="connsiteX680" fmla="*/ 4664731 w 12742921"/>
              <a:gd name="connsiteY680" fmla="*/ 2171223 h 10629900"/>
              <a:gd name="connsiteX681" fmla="*/ 4670827 w 12742921"/>
              <a:gd name="connsiteY681" fmla="*/ 2110263 h 10629900"/>
              <a:gd name="connsiteX682" fmla="*/ 4629374 w 12742921"/>
              <a:gd name="connsiteY682" fmla="*/ 1949938 h 10629900"/>
              <a:gd name="connsiteX683" fmla="*/ 4515379 w 12742921"/>
              <a:gd name="connsiteY683" fmla="*/ 1835943 h 10629900"/>
              <a:gd name="connsiteX684" fmla="*/ 4355054 w 12742921"/>
              <a:gd name="connsiteY684" fmla="*/ 1794490 h 10629900"/>
              <a:gd name="connsiteX685" fmla="*/ 1763035 w 12742921"/>
              <a:gd name="connsiteY685" fmla="*/ 1794490 h 10629900"/>
              <a:gd name="connsiteX686" fmla="*/ 1596004 w 12742921"/>
              <a:gd name="connsiteY686" fmla="*/ 1836553 h 10629900"/>
              <a:gd name="connsiteX687" fmla="*/ 1479571 w 12742921"/>
              <a:gd name="connsiteY687" fmla="*/ 1952377 h 10629900"/>
              <a:gd name="connsiteX688" fmla="*/ 1437508 w 12742921"/>
              <a:gd name="connsiteY688" fmla="*/ 2117578 h 10629900"/>
              <a:gd name="connsiteX689" fmla="*/ 1479571 w 12742921"/>
              <a:gd name="connsiteY689" fmla="*/ 2282780 h 10629900"/>
              <a:gd name="connsiteX690" fmla="*/ 1596004 w 12742921"/>
              <a:gd name="connsiteY690" fmla="*/ 2398604 h 10629900"/>
              <a:gd name="connsiteX691" fmla="*/ 1763035 w 12742921"/>
              <a:gd name="connsiteY691" fmla="*/ 2440666 h 10629900"/>
              <a:gd name="connsiteX692" fmla="*/ 1930065 w 12742921"/>
              <a:gd name="connsiteY692" fmla="*/ 2398604 h 10629900"/>
              <a:gd name="connsiteX693" fmla="*/ 2046499 w 12742921"/>
              <a:gd name="connsiteY693" fmla="*/ 2282780 h 10629900"/>
              <a:gd name="connsiteX694" fmla="*/ 2088561 w 12742921"/>
              <a:gd name="connsiteY694" fmla="*/ 2117578 h 10629900"/>
              <a:gd name="connsiteX695" fmla="*/ 2046499 w 12742921"/>
              <a:gd name="connsiteY695" fmla="*/ 1952377 h 10629900"/>
              <a:gd name="connsiteX696" fmla="*/ 1930065 w 12742921"/>
              <a:gd name="connsiteY696" fmla="*/ 1836553 h 10629900"/>
              <a:gd name="connsiteX697" fmla="*/ 1763035 w 12742921"/>
              <a:gd name="connsiteY697" fmla="*/ 1794490 h 10629900"/>
              <a:gd name="connsiteX698" fmla="*/ 5340625 w 12742921"/>
              <a:gd name="connsiteY698" fmla="*/ 1575034 h 10629900"/>
              <a:gd name="connsiteX699" fmla="*/ 5051674 w 12742921"/>
              <a:gd name="connsiteY699" fmla="*/ 2100509 h 10629900"/>
              <a:gd name="connsiteX700" fmla="*/ 5051674 w 12742921"/>
              <a:gd name="connsiteY700" fmla="*/ 2271197 h 10629900"/>
              <a:gd name="connsiteX701" fmla="*/ 5436941 w 12742921"/>
              <a:gd name="connsiteY701" fmla="*/ 2271197 h 10629900"/>
              <a:gd name="connsiteX702" fmla="*/ 5436941 w 12742921"/>
              <a:gd name="connsiteY702" fmla="*/ 2428474 h 10629900"/>
              <a:gd name="connsiteX703" fmla="*/ 5632013 w 12742921"/>
              <a:gd name="connsiteY703" fmla="*/ 2428474 h 10629900"/>
              <a:gd name="connsiteX704" fmla="*/ 5632013 w 12742921"/>
              <a:gd name="connsiteY704" fmla="*/ 2271197 h 10629900"/>
              <a:gd name="connsiteX705" fmla="*/ 5723453 w 12742921"/>
              <a:gd name="connsiteY705" fmla="*/ 2271197 h 10629900"/>
              <a:gd name="connsiteX706" fmla="*/ 5723453 w 12742921"/>
              <a:gd name="connsiteY706" fmla="*/ 2093194 h 10629900"/>
              <a:gd name="connsiteX707" fmla="*/ 5632013 w 12742921"/>
              <a:gd name="connsiteY707" fmla="*/ 2093194 h 10629900"/>
              <a:gd name="connsiteX708" fmla="*/ 5632013 w 12742921"/>
              <a:gd name="connsiteY708" fmla="*/ 1575034 h 10629900"/>
              <a:gd name="connsiteX709" fmla="*/ 3721984 w 12742921"/>
              <a:gd name="connsiteY709" fmla="*/ 1575034 h 10629900"/>
              <a:gd name="connsiteX710" fmla="*/ 3721984 w 12742921"/>
              <a:gd name="connsiteY710" fmla="*/ 2428474 h 10629900"/>
              <a:gd name="connsiteX711" fmla="*/ 3906083 w 12742921"/>
              <a:gd name="connsiteY711" fmla="*/ 2428474 h 10629900"/>
              <a:gd name="connsiteX712" fmla="*/ 3906083 w 12742921"/>
              <a:gd name="connsiteY712" fmla="*/ 1575034 h 10629900"/>
              <a:gd name="connsiteX713" fmla="*/ 2631791 w 12742921"/>
              <a:gd name="connsiteY713" fmla="*/ 1575034 h 10629900"/>
              <a:gd name="connsiteX714" fmla="*/ 2631791 w 12742921"/>
              <a:gd name="connsiteY714" fmla="*/ 1860327 h 10629900"/>
              <a:gd name="connsiteX715" fmla="*/ 2625695 w 12742921"/>
              <a:gd name="connsiteY715" fmla="*/ 1860327 h 10629900"/>
              <a:gd name="connsiteX716" fmla="*/ 2561687 w 12742921"/>
              <a:gd name="connsiteY716" fmla="*/ 1815217 h 10629900"/>
              <a:gd name="connsiteX717" fmla="*/ 2459883 w 12742921"/>
              <a:gd name="connsiteY717" fmla="*/ 1794490 h 10629900"/>
              <a:gd name="connsiteX718" fmla="*/ 2314799 w 12742921"/>
              <a:gd name="connsiteY718" fmla="*/ 1835333 h 10629900"/>
              <a:gd name="connsiteX719" fmla="*/ 2209947 w 12742921"/>
              <a:gd name="connsiteY719" fmla="*/ 1949938 h 10629900"/>
              <a:gd name="connsiteX720" fmla="*/ 2170933 w 12742921"/>
              <a:gd name="connsiteY720" fmla="*/ 2117578 h 10629900"/>
              <a:gd name="connsiteX721" fmla="*/ 2209947 w 12742921"/>
              <a:gd name="connsiteY721" fmla="*/ 2285218 h 10629900"/>
              <a:gd name="connsiteX722" fmla="*/ 2314799 w 12742921"/>
              <a:gd name="connsiteY722" fmla="*/ 2399823 h 10629900"/>
              <a:gd name="connsiteX723" fmla="*/ 2459883 w 12742921"/>
              <a:gd name="connsiteY723" fmla="*/ 2440666 h 10629900"/>
              <a:gd name="connsiteX724" fmla="*/ 2569002 w 12742921"/>
              <a:gd name="connsiteY724" fmla="*/ 2419940 h 10629900"/>
              <a:gd name="connsiteX725" fmla="*/ 2639106 w 12742921"/>
              <a:gd name="connsiteY725" fmla="*/ 2367514 h 10629900"/>
              <a:gd name="connsiteX726" fmla="*/ 2645202 w 12742921"/>
              <a:gd name="connsiteY726" fmla="*/ 2367514 h 10629900"/>
              <a:gd name="connsiteX727" fmla="*/ 2657394 w 12742921"/>
              <a:gd name="connsiteY727" fmla="*/ 2428474 h 10629900"/>
              <a:gd name="connsiteX728" fmla="*/ 2815890 w 12742921"/>
              <a:gd name="connsiteY728" fmla="*/ 2428474 h 10629900"/>
              <a:gd name="connsiteX729" fmla="*/ 2815890 w 12742921"/>
              <a:gd name="connsiteY729" fmla="*/ 1575034 h 10629900"/>
              <a:gd name="connsiteX730" fmla="*/ 346705 w 12742921"/>
              <a:gd name="connsiteY730" fmla="*/ 1575034 h 10629900"/>
              <a:gd name="connsiteX731" fmla="*/ 346705 w 12742921"/>
              <a:gd name="connsiteY731" fmla="*/ 2428474 h 10629900"/>
              <a:gd name="connsiteX732" fmla="*/ 541777 w 12742921"/>
              <a:gd name="connsiteY732" fmla="*/ 2428474 h 10629900"/>
              <a:gd name="connsiteX733" fmla="*/ 541777 w 12742921"/>
              <a:gd name="connsiteY733" fmla="*/ 1904218 h 10629900"/>
              <a:gd name="connsiteX734" fmla="*/ 566161 w 12742921"/>
              <a:gd name="connsiteY734" fmla="*/ 1904218 h 10629900"/>
              <a:gd name="connsiteX735" fmla="*/ 736849 w 12742921"/>
              <a:gd name="connsiteY735" fmla="*/ 2428474 h 10629900"/>
              <a:gd name="connsiteX736" fmla="*/ 919729 w 12742921"/>
              <a:gd name="connsiteY736" fmla="*/ 2428474 h 10629900"/>
              <a:gd name="connsiteX737" fmla="*/ 1090417 w 12742921"/>
              <a:gd name="connsiteY737" fmla="*/ 1904218 h 10629900"/>
              <a:gd name="connsiteX738" fmla="*/ 1114801 w 12742921"/>
              <a:gd name="connsiteY738" fmla="*/ 1904218 h 10629900"/>
              <a:gd name="connsiteX739" fmla="*/ 1114801 w 12742921"/>
              <a:gd name="connsiteY739" fmla="*/ 2428474 h 10629900"/>
              <a:gd name="connsiteX740" fmla="*/ 1309873 w 12742921"/>
              <a:gd name="connsiteY740" fmla="*/ 2428474 h 10629900"/>
              <a:gd name="connsiteX741" fmla="*/ 1309873 w 12742921"/>
              <a:gd name="connsiteY741" fmla="*/ 1575034 h 10629900"/>
              <a:gd name="connsiteX742" fmla="*/ 1011169 w 12742921"/>
              <a:gd name="connsiteY742" fmla="*/ 1575034 h 10629900"/>
              <a:gd name="connsiteX743" fmla="*/ 840481 w 12742921"/>
              <a:gd name="connsiteY743" fmla="*/ 2105386 h 10629900"/>
              <a:gd name="connsiteX744" fmla="*/ 816097 w 12742921"/>
              <a:gd name="connsiteY744" fmla="*/ 2105386 h 10629900"/>
              <a:gd name="connsiteX745" fmla="*/ 645409 w 12742921"/>
              <a:gd name="connsiteY745" fmla="*/ 1575034 h 10629900"/>
              <a:gd name="connsiteX746" fmla="*/ 183472 w 12742921"/>
              <a:gd name="connsiteY746" fmla="*/ 0 h 10629900"/>
              <a:gd name="connsiteX747" fmla="*/ 12559449 w 12742921"/>
              <a:gd name="connsiteY747" fmla="*/ 0 h 10629900"/>
              <a:gd name="connsiteX748" fmla="*/ 12742921 w 12742921"/>
              <a:gd name="connsiteY748" fmla="*/ 183472 h 10629900"/>
              <a:gd name="connsiteX749" fmla="*/ 12742921 w 12742921"/>
              <a:gd name="connsiteY749" fmla="*/ 10446428 h 10629900"/>
              <a:gd name="connsiteX750" fmla="*/ 12559449 w 12742921"/>
              <a:gd name="connsiteY750" fmla="*/ 10629900 h 10629900"/>
              <a:gd name="connsiteX751" fmla="*/ 183472 w 12742921"/>
              <a:gd name="connsiteY751" fmla="*/ 10629900 h 10629900"/>
              <a:gd name="connsiteX752" fmla="*/ 0 w 12742921"/>
              <a:gd name="connsiteY752" fmla="*/ 10446428 h 10629900"/>
              <a:gd name="connsiteX753" fmla="*/ 0 w 12742921"/>
              <a:gd name="connsiteY753" fmla="*/ 183472 h 10629900"/>
              <a:gd name="connsiteX754" fmla="*/ 183472 w 12742921"/>
              <a:gd name="connsiteY754" fmla="*/ 0 h 1062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</a:cxnLst>
            <a:rect l="l" t="t" r="r" b="b"/>
            <a:pathLst>
              <a:path w="12742921" h="10629900">
                <a:moveTo>
                  <a:pt x="4955253" y="6640290"/>
                </a:moveTo>
                <a:lnTo>
                  <a:pt x="5057781" y="6640290"/>
                </a:lnTo>
                <a:lnTo>
                  <a:pt x="5057781" y="6653663"/>
                </a:lnTo>
                <a:cubicBezTo>
                  <a:pt x="5057781" y="6686353"/>
                  <a:pt x="5047751" y="6712356"/>
                  <a:pt x="5027691" y="6731673"/>
                </a:cubicBezTo>
                <a:cubicBezTo>
                  <a:pt x="5007631" y="6750989"/>
                  <a:pt x="4979771" y="6760648"/>
                  <a:pt x="4944109" y="6760648"/>
                </a:cubicBezTo>
                <a:cubicBezTo>
                  <a:pt x="4919591" y="6760648"/>
                  <a:pt x="4900833" y="6755261"/>
                  <a:pt x="4887831" y="6744489"/>
                </a:cubicBezTo>
                <a:cubicBezTo>
                  <a:pt x="4874829" y="6733716"/>
                  <a:pt x="4868329" y="6719042"/>
                  <a:pt x="4868329" y="6700469"/>
                </a:cubicBezTo>
                <a:cubicBezTo>
                  <a:pt x="4868329" y="6681895"/>
                  <a:pt x="4875573" y="6667222"/>
                  <a:pt x="4890059" y="6656449"/>
                </a:cubicBezTo>
                <a:cubicBezTo>
                  <a:pt x="4904547" y="6645676"/>
                  <a:pt x="4926279" y="6640290"/>
                  <a:pt x="4955253" y="6640290"/>
                </a:cubicBezTo>
                <a:close/>
                <a:moveTo>
                  <a:pt x="1478629" y="6640290"/>
                </a:moveTo>
                <a:lnTo>
                  <a:pt x="1581156" y="6640290"/>
                </a:lnTo>
                <a:lnTo>
                  <a:pt x="1581156" y="6653663"/>
                </a:lnTo>
                <a:cubicBezTo>
                  <a:pt x="1581156" y="6686353"/>
                  <a:pt x="1571126" y="6712356"/>
                  <a:pt x="1551067" y="6731673"/>
                </a:cubicBezTo>
                <a:cubicBezTo>
                  <a:pt x="1531007" y="6750989"/>
                  <a:pt x="1503146" y="6760648"/>
                  <a:pt x="1467485" y="6760648"/>
                </a:cubicBezTo>
                <a:cubicBezTo>
                  <a:pt x="1442967" y="6760648"/>
                  <a:pt x="1424207" y="6755261"/>
                  <a:pt x="1411206" y="6744489"/>
                </a:cubicBezTo>
                <a:cubicBezTo>
                  <a:pt x="1398205" y="6733716"/>
                  <a:pt x="1391704" y="6719042"/>
                  <a:pt x="1391704" y="6700469"/>
                </a:cubicBezTo>
                <a:cubicBezTo>
                  <a:pt x="1391704" y="6681895"/>
                  <a:pt x="1398947" y="6667222"/>
                  <a:pt x="1413435" y="6656449"/>
                </a:cubicBezTo>
                <a:cubicBezTo>
                  <a:pt x="1427923" y="6645676"/>
                  <a:pt x="1449654" y="6640290"/>
                  <a:pt x="1478629" y="6640290"/>
                </a:cubicBezTo>
                <a:close/>
                <a:moveTo>
                  <a:pt x="6396661" y="6456410"/>
                </a:moveTo>
                <a:cubicBezTo>
                  <a:pt x="6433067" y="6456410"/>
                  <a:pt x="6463713" y="6469411"/>
                  <a:pt x="6488603" y="6495414"/>
                </a:cubicBezTo>
                <a:cubicBezTo>
                  <a:pt x="6513491" y="6521418"/>
                  <a:pt x="6525935" y="6554850"/>
                  <a:pt x="6525935" y="6595713"/>
                </a:cubicBezTo>
                <a:cubicBezTo>
                  <a:pt x="6525935" y="6636575"/>
                  <a:pt x="6513491" y="6670008"/>
                  <a:pt x="6488603" y="6696011"/>
                </a:cubicBezTo>
                <a:cubicBezTo>
                  <a:pt x="6463713" y="6722014"/>
                  <a:pt x="6433067" y="6735016"/>
                  <a:pt x="6396661" y="6735016"/>
                </a:cubicBezTo>
                <a:cubicBezTo>
                  <a:pt x="6360257" y="6735016"/>
                  <a:pt x="6329611" y="6722014"/>
                  <a:pt x="6304721" y="6696011"/>
                </a:cubicBezTo>
                <a:cubicBezTo>
                  <a:pt x="6279833" y="6670008"/>
                  <a:pt x="6267389" y="6636575"/>
                  <a:pt x="6267389" y="6595713"/>
                </a:cubicBezTo>
                <a:cubicBezTo>
                  <a:pt x="6267389" y="6554850"/>
                  <a:pt x="6279833" y="6521418"/>
                  <a:pt x="6304721" y="6495414"/>
                </a:cubicBezTo>
                <a:cubicBezTo>
                  <a:pt x="6329611" y="6469411"/>
                  <a:pt x="6360257" y="6456410"/>
                  <a:pt x="6396661" y="6456410"/>
                </a:cubicBezTo>
                <a:close/>
                <a:moveTo>
                  <a:pt x="5822171" y="6311534"/>
                </a:moveTo>
                <a:lnTo>
                  <a:pt x="5822171" y="6879891"/>
                </a:lnTo>
                <a:lnTo>
                  <a:pt x="5990449" y="6879891"/>
                </a:lnTo>
                <a:lnTo>
                  <a:pt x="5990449" y="6311534"/>
                </a:lnTo>
                <a:close/>
                <a:moveTo>
                  <a:pt x="3764771" y="6311534"/>
                </a:moveTo>
                <a:lnTo>
                  <a:pt x="3764771" y="6879891"/>
                </a:lnTo>
                <a:lnTo>
                  <a:pt x="3933050" y="6879891"/>
                </a:lnTo>
                <a:lnTo>
                  <a:pt x="3933050" y="6311534"/>
                </a:lnTo>
                <a:close/>
                <a:moveTo>
                  <a:pt x="3021821" y="6311534"/>
                </a:moveTo>
                <a:lnTo>
                  <a:pt x="3021821" y="6879891"/>
                </a:lnTo>
                <a:lnTo>
                  <a:pt x="3190099" y="6879891"/>
                </a:lnTo>
                <a:lnTo>
                  <a:pt x="3190099" y="6311534"/>
                </a:lnTo>
                <a:close/>
                <a:moveTo>
                  <a:pt x="7124201" y="6300390"/>
                </a:moveTo>
                <a:cubicBezTo>
                  <a:pt x="7085567" y="6300390"/>
                  <a:pt x="7052691" y="6306705"/>
                  <a:pt x="7025573" y="6319335"/>
                </a:cubicBezTo>
                <a:cubicBezTo>
                  <a:pt x="6998457" y="6331965"/>
                  <a:pt x="6978211" y="6346081"/>
                  <a:pt x="6964837" y="6361683"/>
                </a:cubicBezTo>
                <a:lnTo>
                  <a:pt x="6959265" y="6361683"/>
                </a:lnTo>
                <a:lnTo>
                  <a:pt x="6948121" y="6311534"/>
                </a:lnTo>
                <a:lnTo>
                  <a:pt x="6803247" y="6311534"/>
                </a:lnTo>
                <a:lnTo>
                  <a:pt x="6803247" y="6879891"/>
                </a:lnTo>
                <a:lnTo>
                  <a:pt x="6971525" y="6879891"/>
                </a:lnTo>
                <a:lnTo>
                  <a:pt x="6971525" y="6566738"/>
                </a:lnTo>
                <a:cubicBezTo>
                  <a:pt x="6971525" y="6535534"/>
                  <a:pt x="6980997" y="6510088"/>
                  <a:pt x="6999943" y="6490400"/>
                </a:cubicBezTo>
                <a:cubicBezTo>
                  <a:pt x="7018889" y="6470711"/>
                  <a:pt x="7043961" y="6460867"/>
                  <a:pt x="7075165" y="6460867"/>
                </a:cubicBezTo>
                <a:cubicBezTo>
                  <a:pt x="7106369" y="6460867"/>
                  <a:pt x="7131445" y="6470711"/>
                  <a:pt x="7150389" y="6490400"/>
                </a:cubicBezTo>
                <a:cubicBezTo>
                  <a:pt x="7169335" y="6510088"/>
                  <a:pt x="7178809" y="6535534"/>
                  <a:pt x="7178809" y="6566738"/>
                </a:cubicBezTo>
                <a:lnTo>
                  <a:pt x="7178809" y="6879891"/>
                </a:lnTo>
                <a:lnTo>
                  <a:pt x="7347085" y="6879891"/>
                </a:lnTo>
                <a:lnTo>
                  <a:pt x="7347085" y="6538877"/>
                </a:lnTo>
                <a:cubicBezTo>
                  <a:pt x="7347085" y="6491328"/>
                  <a:pt x="7337613" y="6449537"/>
                  <a:pt x="7318669" y="6413504"/>
                </a:cubicBezTo>
                <a:cubicBezTo>
                  <a:pt x="7299723" y="6377471"/>
                  <a:pt x="7273347" y="6349611"/>
                  <a:pt x="7239543" y="6329923"/>
                </a:cubicBezTo>
                <a:cubicBezTo>
                  <a:pt x="7205739" y="6310234"/>
                  <a:pt x="7167291" y="6300390"/>
                  <a:pt x="7124201" y="6300390"/>
                </a:cubicBezTo>
                <a:close/>
                <a:moveTo>
                  <a:pt x="6396661" y="6300390"/>
                </a:moveTo>
                <a:cubicBezTo>
                  <a:pt x="6340197" y="6300390"/>
                  <a:pt x="6289307" y="6313206"/>
                  <a:pt x="6243985" y="6338838"/>
                </a:cubicBezTo>
                <a:cubicBezTo>
                  <a:pt x="6198665" y="6364470"/>
                  <a:pt x="6163189" y="6399760"/>
                  <a:pt x="6137557" y="6444708"/>
                </a:cubicBezTo>
                <a:cubicBezTo>
                  <a:pt x="6111927" y="6489657"/>
                  <a:pt x="6099111" y="6539991"/>
                  <a:pt x="6099111" y="6595713"/>
                </a:cubicBezTo>
                <a:cubicBezTo>
                  <a:pt x="6099111" y="6651434"/>
                  <a:pt x="6111927" y="6701769"/>
                  <a:pt x="6137557" y="6746717"/>
                </a:cubicBezTo>
                <a:cubicBezTo>
                  <a:pt x="6163189" y="6791666"/>
                  <a:pt x="6198665" y="6826956"/>
                  <a:pt x="6243985" y="6852588"/>
                </a:cubicBezTo>
                <a:cubicBezTo>
                  <a:pt x="6289307" y="6878220"/>
                  <a:pt x="6340197" y="6891035"/>
                  <a:pt x="6396661" y="6891035"/>
                </a:cubicBezTo>
                <a:cubicBezTo>
                  <a:pt x="6453127" y="6891035"/>
                  <a:pt x="6504017" y="6878220"/>
                  <a:pt x="6549337" y="6852588"/>
                </a:cubicBezTo>
                <a:cubicBezTo>
                  <a:pt x="6594659" y="6826956"/>
                  <a:pt x="6630133" y="6791666"/>
                  <a:pt x="6655765" y="6746717"/>
                </a:cubicBezTo>
                <a:cubicBezTo>
                  <a:pt x="6681397" y="6701769"/>
                  <a:pt x="6694213" y="6651434"/>
                  <a:pt x="6694213" y="6595713"/>
                </a:cubicBezTo>
                <a:cubicBezTo>
                  <a:pt x="6694213" y="6539991"/>
                  <a:pt x="6681397" y="6489657"/>
                  <a:pt x="6655765" y="6444708"/>
                </a:cubicBezTo>
                <a:cubicBezTo>
                  <a:pt x="6630133" y="6399760"/>
                  <a:pt x="6594659" y="6364470"/>
                  <a:pt x="6549337" y="6338838"/>
                </a:cubicBezTo>
                <a:cubicBezTo>
                  <a:pt x="6504017" y="6313206"/>
                  <a:pt x="6453127" y="6300390"/>
                  <a:pt x="6396661" y="6300390"/>
                </a:cubicBezTo>
                <a:close/>
                <a:moveTo>
                  <a:pt x="4971970" y="6300390"/>
                </a:moveTo>
                <a:cubicBezTo>
                  <a:pt x="4922935" y="6300390"/>
                  <a:pt x="4880401" y="6309120"/>
                  <a:pt x="4844369" y="6326579"/>
                </a:cubicBezTo>
                <a:cubicBezTo>
                  <a:pt x="4808335" y="6344039"/>
                  <a:pt x="4780103" y="6366884"/>
                  <a:pt x="4759672" y="6395116"/>
                </a:cubicBezTo>
                <a:cubicBezTo>
                  <a:pt x="4739241" y="6423348"/>
                  <a:pt x="4727168" y="6453066"/>
                  <a:pt x="4723453" y="6484270"/>
                </a:cubicBezTo>
                <a:lnTo>
                  <a:pt x="4888388" y="6484270"/>
                </a:lnTo>
                <a:cubicBezTo>
                  <a:pt x="4894331" y="6470897"/>
                  <a:pt x="4903989" y="6459196"/>
                  <a:pt x="4917363" y="6449166"/>
                </a:cubicBezTo>
                <a:cubicBezTo>
                  <a:pt x="4930737" y="6439136"/>
                  <a:pt x="4948939" y="6434121"/>
                  <a:pt x="4971970" y="6434121"/>
                </a:cubicBezTo>
                <a:cubicBezTo>
                  <a:pt x="4997230" y="6434121"/>
                  <a:pt x="5017847" y="6442108"/>
                  <a:pt x="5033820" y="6458081"/>
                </a:cubicBezTo>
                <a:cubicBezTo>
                  <a:pt x="5049794" y="6474055"/>
                  <a:pt x="5057781" y="6494300"/>
                  <a:pt x="5057781" y="6518817"/>
                </a:cubicBezTo>
                <a:lnTo>
                  <a:pt x="5057781" y="6528847"/>
                </a:lnTo>
                <a:lnTo>
                  <a:pt x="4932965" y="6528847"/>
                </a:lnTo>
                <a:cubicBezTo>
                  <a:pt x="4857184" y="6528847"/>
                  <a:pt x="4799234" y="6545935"/>
                  <a:pt x="4759115" y="6580111"/>
                </a:cubicBezTo>
                <a:cubicBezTo>
                  <a:pt x="4718995" y="6614287"/>
                  <a:pt x="4698936" y="6659606"/>
                  <a:pt x="4698936" y="6716071"/>
                </a:cubicBezTo>
                <a:cubicBezTo>
                  <a:pt x="4698936" y="6748760"/>
                  <a:pt x="4707294" y="6778293"/>
                  <a:pt x="4724011" y="6804667"/>
                </a:cubicBezTo>
                <a:cubicBezTo>
                  <a:pt x="4740727" y="6831042"/>
                  <a:pt x="4764873" y="6852031"/>
                  <a:pt x="4796448" y="6867632"/>
                </a:cubicBezTo>
                <a:cubicBezTo>
                  <a:pt x="4828023" y="6883234"/>
                  <a:pt x="4864985" y="6891035"/>
                  <a:pt x="4907333" y="6891035"/>
                </a:cubicBezTo>
                <a:cubicBezTo>
                  <a:pt x="4942995" y="6891035"/>
                  <a:pt x="4974755" y="6884906"/>
                  <a:pt x="5002616" y="6872647"/>
                </a:cubicBezTo>
                <a:cubicBezTo>
                  <a:pt x="5030477" y="6860389"/>
                  <a:pt x="5050722" y="6846458"/>
                  <a:pt x="5063353" y="6830857"/>
                </a:cubicBezTo>
                <a:lnTo>
                  <a:pt x="5068925" y="6830857"/>
                </a:lnTo>
                <a:lnTo>
                  <a:pt x="5080069" y="6879891"/>
                </a:lnTo>
                <a:lnTo>
                  <a:pt x="5226059" y="6879891"/>
                </a:lnTo>
                <a:lnTo>
                  <a:pt x="5226059" y="6518817"/>
                </a:lnTo>
                <a:cubicBezTo>
                  <a:pt x="5226059" y="6477955"/>
                  <a:pt x="5215657" y="6440993"/>
                  <a:pt x="5194855" y="6407932"/>
                </a:cubicBezTo>
                <a:cubicBezTo>
                  <a:pt x="5174053" y="6374871"/>
                  <a:pt x="5144520" y="6348682"/>
                  <a:pt x="5106258" y="6329365"/>
                </a:cubicBezTo>
                <a:cubicBezTo>
                  <a:pt x="5067996" y="6310048"/>
                  <a:pt x="5023233" y="6300390"/>
                  <a:pt x="4971970" y="6300390"/>
                </a:cubicBezTo>
                <a:close/>
                <a:moveTo>
                  <a:pt x="4340377" y="6300390"/>
                </a:moveTo>
                <a:cubicBezTo>
                  <a:pt x="4283913" y="6300390"/>
                  <a:pt x="4233021" y="6313206"/>
                  <a:pt x="4187701" y="6338838"/>
                </a:cubicBezTo>
                <a:cubicBezTo>
                  <a:pt x="4142381" y="6364470"/>
                  <a:pt x="4106719" y="6399760"/>
                  <a:pt x="4080715" y="6444708"/>
                </a:cubicBezTo>
                <a:cubicBezTo>
                  <a:pt x="4054713" y="6489657"/>
                  <a:pt x="4041711" y="6539991"/>
                  <a:pt x="4041711" y="6595713"/>
                </a:cubicBezTo>
                <a:cubicBezTo>
                  <a:pt x="4041711" y="6651434"/>
                  <a:pt x="4054713" y="6701769"/>
                  <a:pt x="4080715" y="6746717"/>
                </a:cubicBezTo>
                <a:cubicBezTo>
                  <a:pt x="4106719" y="6791666"/>
                  <a:pt x="4142381" y="6826956"/>
                  <a:pt x="4187701" y="6852588"/>
                </a:cubicBezTo>
                <a:cubicBezTo>
                  <a:pt x="4233021" y="6878220"/>
                  <a:pt x="4283913" y="6891035"/>
                  <a:pt x="4340377" y="6891035"/>
                </a:cubicBezTo>
                <a:cubicBezTo>
                  <a:pt x="4396098" y="6891035"/>
                  <a:pt x="4443833" y="6879520"/>
                  <a:pt x="4483580" y="6856488"/>
                </a:cubicBezTo>
                <a:cubicBezTo>
                  <a:pt x="4523329" y="6833457"/>
                  <a:pt x="4554718" y="6804110"/>
                  <a:pt x="4577749" y="6768449"/>
                </a:cubicBezTo>
                <a:cubicBezTo>
                  <a:pt x="4600781" y="6732787"/>
                  <a:pt x="4615639" y="6695268"/>
                  <a:pt x="4622327" y="6655892"/>
                </a:cubicBezTo>
                <a:lnTo>
                  <a:pt x="4451819" y="6655892"/>
                </a:lnTo>
                <a:cubicBezTo>
                  <a:pt x="4445133" y="6678180"/>
                  <a:pt x="4432874" y="6697125"/>
                  <a:pt x="4415043" y="6712727"/>
                </a:cubicBezTo>
                <a:cubicBezTo>
                  <a:pt x="4397213" y="6728329"/>
                  <a:pt x="4372323" y="6736130"/>
                  <a:pt x="4340377" y="6736130"/>
                </a:cubicBezTo>
                <a:cubicBezTo>
                  <a:pt x="4303973" y="6736130"/>
                  <a:pt x="4273325" y="6722943"/>
                  <a:pt x="4248437" y="6696568"/>
                </a:cubicBezTo>
                <a:cubicBezTo>
                  <a:pt x="4223548" y="6670193"/>
                  <a:pt x="4211103" y="6636575"/>
                  <a:pt x="4211103" y="6595713"/>
                </a:cubicBezTo>
                <a:cubicBezTo>
                  <a:pt x="4211103" y="6554850"/>
                  <a:pt x="4223548" y="6521418"/>
                  <a:pt x="4248437" y="6495414"/>
                </a:cubicBezTo>
                <a:cubicBezTo>
                  <a:pt x="4273325" y="6469411"/>
                  <a:pt x="4303973" y="6456410"/>
                  <a:pt x="4340377" y="6456410"/>
                </a:cubicBezTo>
                <a:cubicBezTo>
                  <a:pt x="4372323" y="6456410"/>
                  <a:pt x="4397213" y="6464025"/>
                  <a:pt x="4415043" y="6479255"/>
                </a:cubicBezTo>
                <a:cubicBezTo>
                  <a:pt x="4432874" y="6494486"/>
                  <a:pt x="4445133" y="6512502"/>
                  <a:pt x="4451819" y="6533305"/>
                </a:cubicBezTo>
                <a:lnTo>
                  <a:pt x="4622327" y="6533305"/>
                </a:lnTo>
                <a:cubicBezTo>
                  <a:pt x="4615639" y="6494671"/>
                  <a:pt x="4600781" y="6457710"/>
                  <a:pt x="4577749" y="6422420"/>
                </a:cubicBezTo>
                <a:cubicBezTo>
                  <a:pt x="4554718" y="6387130"/>
                  <a:pt x="4523143" y="6357969"/>
                  <a:pt x="4483023" y="6334937"/>
                </a:cubicBezTo>
                <a:cubicBezTo>
                  <a:pt x="4442904" y="6311906"/>
                  <a:pt x="4395355" y="6300390"/>
                  <a:pt x="4340377" y="6300390"/>
                </a:cubicBezTo>
                <a:close/>
                <a:moveTo>
                  <a:pt x="2664291" y="6300390"/>
                </a:moveTo>
                <a:cubicBezTo>
                  <a:pt x="2611542" y="6300390"/>
                  <a:pt x="2566222" y="6308563"/>
                  <a:pt x="2528331" y="6324907"/>
                </a:cubicBezTo>
                <a:cubicBezTo>
                  <a:pt x="2490441" y="6341252"/>
                  <a:pt x="2461837" y="6363169"/>
                  <a:pt x="2442521" y="6390659"/>
                </a:cubicBezTo>
                <a:cubicBezTo>
                  <a:pt x="2423204" y="6418148"/>
                  <a:pt x="2413545" y="6448237"/>
                  <a:pt x="2413545" y="6480927"/>
                </a:cubicBezTo>
                <a:cubicBezTo>
                  <a:pt x="2413545" y="6573796"/>
                  <a:pt x="2478554" y="6630260"/>
                  <a:pt x="2608570" y="6650320"/>
                </a:cubicBezTo>
                <a:lnTo>
                  <a:pt x="2693266" y="6663693"/>
                </a:lnTo>
                <a:cubicBezTo>
                  <a:pt x="2717783" y="6667407"/>
                  <a:pt x="2734872" y="6673351"/>
                  <a:pt x="2744530" y="6681523"/>
                </a:cubicBezTo>
                <a:cubicBezTo>
                  <a:pt x="2754188" y="6689696"/>
                  <a:pt x="2759017" y="6700840"/>
                  <a:pt x="2759017" y="6714956"/>
                </a:cubicBezTo>
                <a:cubicBezTo>
                  <a:pt x="2759017" y="6728329"/>
                  <a:pt x="2751773" y="6739659"/>
                  <a:pt x="2737286" y="6748946"/>
                </a:cubicBezTo>
                <a:cubicBezTo>
                  <a:pt x="2722799" y="6758233"/>
                  <a:pt x="2700324" y="6762877"/>
                  <a:pt x="2669863" y="6762877"/>
                </a:cubicBezTo>
                <a:cubicBezTo>
                  <a:pt x="2638659" y="6762877"/>
                  <a:pt x="2615071" y="6756747"/>
                  <a:pt x="2599097" y="6744489"/>
                </a:cubicBezTo>
                <a:cubicBezTo>
                  <a:pt x="2583124" y="6732230"/>
                  <a:pt x="2575137" y="6718299"/>
                  <a:pt x="2575137" y="6702697"/>
                </a:cubicBezTo>
                <a:lnTo>
                  <a:pt x="2411317" y="6702697"/>
                </a:lnTo>
                <a:cubicBezTo>
                  <a:pt x="2411317" y="6727958"/>
                  <a:pt x="2419675" y="6755076"/>
                  <a:pt x="2436391" y="6784051"/>
                </a:cubicBezTo>
                <a:cubicBezTo>
                  <a:pt x="2453107" y="6813026"/>
                  <a:pt x="2480783" y="6838100"/>
                  <a:pt x="2519416" y="6859274"/>
                </a:cubicBezTo>
                <a:cubicBezTo>
                  <a:pt x="2558049" y="6880448"/>
                  <a:pt x="2608199" y="6891035"/>
                  <a:pt x="2669863" y="6891035"/>
                </a:cubicBezTo>
                <a:cubicBezTo>
                  <a:pt x="2725584" y="6891035"/>
                  <a:pt x="2772576" y="6883049"/>
                  <a:pt x="2810838" y="6867075"/>
                </a:cubicBezTo>
                <a:cubicBezTo>
                  <a:pt x="2849100" y="6851102"/>
                  <a:pt x="2877704" y="6829556"/>
                  <a:pt x="2896649" y="6802438"/>
                </a:cubicBezTo>
                <a:cubicBezTo>
                  <a:pt x="2915594" y="6775321"/>
                  <a:pt x="2925067" y="6745417"/>
                  <a:pt x="2925067" y="6712727"/>
                </a:cubicBezTo>
                <a:cubicBezTo>
                  <a:pt x="2925067" y="6612429"/>
                  <a:pt x="2861544" y="6552993"/>
                  <a:pt x="2734500" y="6534419"/>
                </a:cubicBezTo>
                <a:lnTo>
                  <a:pt x="2645346" y="6521046"/>
                </a:lnTo>
                <a:cubicBezTo>
                  <a:pt x="2602255" y="6514360"/>
                  <a:pt x="2580709" y="6500244"/>
                  <a:pt x="2580709" y="6478698"/>
                </a:cubicBezTo>
                <a:cubicBezTo>
                  <a:pt x="2580709" y="6465325"/>
                  <a:pt x="2587953" y="6453624"/>
                  <a:pt x="2602440" y="6443594"/>
                </a:cubicBezTo>
                <a:cubicBezTo>
                  <a:pt x="2616928" y="6433564"/>
                  <a:pt x="2637545" y="6428549"/>
                  <a:pt x="2664291" y="6428549"/>
                </a:cubicBezTo>
                <a:cubicBezTo>
                  <a:pt x="2691780" y="6428549"/>
                  <a:pt x="2713511" y="6434121"/>
                  <a:pt x="2729485" y="6445266"/>
                </a:cubicBezTo>
                <a:cubicBezTo>
                  <a:pt x="2745459" y="6456410"/>
                  <a:pt x="2753445" y="6469411"/>
                  <a:pt x="2753445" y="6484270"/>
                </a:cubicBezTo>
                <a:lnTo>
                  <a:pt x="2916151" y="6484270"/>
                </a:lnTo>
                <a:cubicBezTo>
                  <a:pt x="2916151" y="6456781"/>
                  <a:pt x="2906493" y="6428735"/>
                  <a:pt x="2887176" y="6400131"/>
                </a:cubicBezTo>
                <a:cubicBezTo>
                  <a:pt x="2867859" y="6371528"/>
                  <a:pt x="2839256" y="6347753"/>
                  <a:pt x="2801365" y="6328808"/>
                </a:cubicBezTo>
                <a:cubicBezTo>
                  <a:pt x="2763475" y="6309863"/>
                  <a:pt x="2717783" y="6300390"/>
                  <a:pt x="2664291" y="6300390"/>
                </a:cubicBezTo>
                <a:close/>
                <a:moveTo>
                  <a:pt x="2092791" y="6300390"/>
                </a:moveTo>
                <a:cubicBezTo>
                  <a:pt x="2040042" y="6300390"/>
                  <a:pt x="1994722" y="6308563"/>
                  <a:pt x="1956831" y="6324907"/>
                </a:cubicBezTo>
                <a:cubicBezTo>
                  <a:pt x="1918941" y="6341252"/>
                  <a:pt x="1890337" y="6363169"/>
                  <a:pt x="1871021" y="6390659"/>
                </a:cubicBezTo>
                <a:cubicBezTo>
                  <a:pt x="1851704" y="6418148"/>
                  <a:pt x="1842046" y="6448237"/>
                  <a:pt x="1842046" y="6480927"/>
                </a:cubicBezTo>
                <a:cubicBezTo>
                  <a:pt x="1842046" y="6573796"/>
                  <a:pt x="1907054" y="6630260"/>
                  <a:pt x="2037070" y="6650320"/>
                </a:cubicBezTo>
                <a:lnTo>
                  <a:pt x="2121766" y="6663693"/>
                </a:lnTo>
                <a:cubicBezTo>
                  <a:pt x="2146283" y="6667407"/>
                  <a:pt x="2163371" y="6673351"/>
                  <a:pt x="2173030" y="6681523"/>
                </a:cubicBezTo>
                <a:cubicBezTo>
                  <a:pt x="2182688" y="6689696"/>
                  <a:pt x="2187517" y="6700840"/>
                  <a:pt x="2187517" y="6714956"/>
                </a:cubicBezTo>
                <a:cubicBezTo>
                  <a:pt x="2187517" y="6728329"/>
                  <a:pt x="2180274" y="6739659"/>
                  <a:pt x="2165786" y="6748946"/>
                </a:cubicBezTo>
                <a:cubicBezTo>
                  <a:pt x="2151299" y="6758233"/>
                  <a:pt x="2128824" y="6762877"/>
                  <a:pt x="2098363" y="6762877"/>
                </a:cubicBezTo>
                <a:cubicBezTo>
                  <a:pt x="2067159" y="6762877"/>
                  <a:pt x="2043571" y="6756747"/>
                  <a:pt x="2027597" y="6744489"/>
                </a:cubicBezTo>
                <a:cubicBezTo>
                  <a:pt x="2011624" y="6732230"/>
                  <a:pt x="2003637" y="6718299"/>
                  <a:pt x="2003637" y="6702697"/>
                </a:cubicBezTo>
                <a:lnTo>
                  <a:pt x="1839817" y="6702697"/>
                </a:lnTo>
                <a:cubicBezTo>
                  <a:pt x="1839817" y="6727958"/>
                  <a:pt x="1848175" y="6755076"/>
                  <a:pt x="1864891" y="6784051"/>
                </a:cubicBezTo>
                <a:cubicBezTo>
                  <a:pt x="1881608" y="6813026"/>
                  <a:pt x="1909283" y="6838100"/>
                  <a:pt x="1947916" y="6859274"/>
                </a:cubicBezTo>
                <a:cubicBezTo>
                  <a:pt x="1986549" y="6880448"/>
                  <a:pt x="2036699" y="6891035"/>
                  <a:pt x="2098363" y="6891035"/>
                </a:cubicBezTo>
                <a:cubicBezTo>
                  <a:pt x="2154085" y="6891035"/>
                  <a:pt x="2201076" y="6883049"/>
                  <a:pt x="2239338" y="6867075"/>
                </a:cubicBezTo>
                <a:cubicBezTo>
                  <a:pt x="2277600" y="6851102"/>
                  <a:pt x="2306204" y="6829556"/>
                  <a:pt x="2325149" y="6802438"/>
                </a:cubicBezTo>
                <a:cubicBezTo>
                  <a:pt x="2344094" y="6775321"/>
                  <a:pt x="2353567" y="6745417"/>
                  <a:pt x="2353567" y="6712727"/>
                </a:cubicBezTo>
                <a:cubicBezTo>
                  <a:pt x="2353567" y="6612429"/>
                  <a:pt x="2290045" y="6552993"/>
                  <a:pt x="2163000" y="6534419"/>
                </a:cubicBezTo>
                <a:lnTo>
                  <a:pt x="2073846" y="6521046"/>
                </a:lnTo>
                <a:cubicBezTo>
                  <a:pt x="2030755" y="6514360"/>
                  <a:pt x="2009209" y="6500244"/>
                  <a:pt x="2009209" y="6478698"/>
                </a:cubicBezTo>
                <a:cubicBezTo>
                  <a:pt x="2009209" y="6465325"/>
                  <a:pt x="2016453" y="6453624"/>
                  <a:pt x="2030941" y="6443594"/>
                </a:cubicBezTo>
                <a:cubicBezTo>
                  <a:pt x="2045428" y="6433564"/>
                  <a:pt x="2066045" y="6428549"/>
                  <a:pt x="2092791" y="6428549"/>
                </a:cubicBezTo>
                <a:cubicBezTo>
                  <a:pt x="2120281" y="6428549"/>
                  <a:pt x="2142012" y="6434121"/>
                  <a:pt x="2157985" y="6445266"/>
                </a:cubicBezTo>
                <a:cubicBezTo>
                  <a:pt x="2173959" y="6456410"/>
                  <a:pt x="2181945" y="6469411"/>
                  <a:pt x="2181945" y="6484270"/>
                </a:cubicBezTo>
                <a:lnTo>
                  <a:pt x="2344651" y="6484270"/>
                </a:lnTo>
                <a:cubicBezTo>
                  <a:pt x="2344651" y="6456781"/>
                  <a:pt x="2334993" y="6428735"/>
                  <a:pt x="2315676" y="6400131"/>
                </a:cubicBezTo>
                <a:cubicBezTo>
                  <a:pt x="2296360" y="6371528"/>
                  <a:pt x="2267756" y="6347753"/>
                  <a:pt x="2229865" y="6328808"/>
                </a:cubicBezTo>
                <a:cubicBezTo>
                  <a:pt x="2191975" y="6309863"/>
                  <a:pt x="2146283" y="6300390"/>
                  <a:pt x="2092791" y="6300390"/>
                </a:cubicBezTo>
                <a:close/>
                <a:moveTo>
                  <a:pt x="1495345" y="6300390"/>
                </a:moveTo>
                <a:cubicBezTo>
                  <a:pt x="1446311" y="6300390"/>
                  <a:pt x="1403777" y="6309120"/>
                  <a:pt x="1367743" y="6326579"/>
                </a:cubicBezTo>
                <a:cubicBezTo>
                  <a:pt x="1331710" y="6344039"/>
                  <a:pt x="1303478" y="6366884"/>
                  <a:pt x="1283047" y="6395116"/>
                </a:cubicBezTo>
                <a:cubicBezTo>
                  <a:pt x="1262616" y="6423348"/>
                  <a:pt x="1250543" y="6453066"/>
                  <a:pt x="1246828" y="6484270"/>
                </a:cubicBezTo>
                <a:lnTo>
                  <a:pt x="1411763" y="6484270"/>
                </a:lnTo>
                <a:cubicBezTo>
                  <a:pt x="1417707" y="6470897"/>
                  <a:pt x="1427365" y="6459196"/>
                  <a:pt x="1440738" y="6449166"/>
                </a:cubicBezTo>
                <a:cubicBezTo>
                  <a:pt x="1454111" y="6439136"/>
                  <a:pt x="1472314" y="6434121"/>
                  <a:pt x="1495345" y="6434121"/>
                </a:cubicBezTo>
                <a:cubicBezTo>
                  <a:pt x="1520605" y="6434121"/>
                  <a:pt x="1541222" y="6442108"/>
                  <a:pt x="1557196" y="6458081"/>
                </a:cubicBezTo>
                <a:cubicBezTo>
                  <a:pt x="1573169" y="6474055"/>
                  <a:pt x="1581156" y="6494300"/>
                  <a:pt x="1581156" y="6518817"/>
                </a:cubicBezTo>
                <a:lnTo>
                  <a:pt x="1581156" y="6528847"/>
                </a:lnTo>
                <a:lnTo>
                  <a:pt x="1456340" y="6528847"/>
                </a:lnTo>
                <a:cubicBezTo>
                  <a:pt x="1380559" y="6528847"/>
                  <a:pt x="1322609" y="6545935"/>
                  <a:pt x="1282490" y="6580111"/>
                </a:cubicBezTo>
                <a:cubicBezTo>
                  <a:pt x="1242371" y="6614287"/>
                  <a:pt x="1222311" y="6659606"/>
                  <a:pt x="1222311" y="6716071"/>
                </a:cubicBezTo>
                <a:cubicBezTo>
                  <a:pt x="1222311" y="6748760"/>
                  <a:pt x="1230669" y="6778293"/>
                  <a:pt x="1247386" y="6804667"/>
                </a:cubicBezTo>
                <a:cubicBezTo>
                  <a:pt x="1264102" y="6831042"/>
                  <a:pt x="1288248" y="6852031"/>
                  <a:pt x="1319823" y="6867632"/>
                </a:cubicBezTo>
                <a:cubicBezTo>
                  <a:pt x="1351399" y="6883234"/>
                  <a:pt x="1388360" y="6891035"/>
                  <a:pt x="1430709" y="6891035"/>
                </a:cubicBezTo>
                <a:cubicBezTo>
                  <a:pt x="1466370" y="6891035"/>
                  <a:pt x="1498131" y="6884906"/>
                  <a:pt x="1525992" y="6872647"/>
                </a:cubicBezTo>
                <a:cubicBezTo>
                  <a:pt x="1553853" y="6860389"/>
                  <a:pt x="1574098" y="6846458"/>
                  <a:pt x="1586728" y="6830857"/>
                </a:cubicBezTo>
                <a:lnTo>
                  <a:pt x="1592300" y="6830857"/>
                </a:lnTo>
                <a:lnTo>
                  <a:pt x="1603444" y="6879891"/>
                </a:lnTo>
                <a:lnTo>
                  <a:pt x="1749434" y="6879891"/>
                </a:lnTo>
                <a:lnTo>
                  <a:pt x="1749434" y="6518817"/>
                </a:lnTo>
                <a:cubicBezTo>
                  <a:pt x="1749434" y="6477955"/>
                  <a:pt x="1739033" y="6440993"/>
                  <a:pt x="1718230" y="6407932"/>
                </a:cubicBezTo>
                <a:cubicBezTo>
                  <a:pt x="1697428" y="6374871"/>
                  <a:pt x="1667895" y="6348682"/>
                  <a:pt x="1629633" y="6329365"/>
                </a:cubicBezTo>
                <a:cubicBezTo>
                  <a:pt x="1591371" y="6310048"/>
                  <a:pt x="1546609" y="6300390"/>
                  <a:pt x="1495345" y="6300390"/>
                </a:cubicBezTo>
                <a:close/>
                <a:moveTo>
                  <a:pt x="5405595" y="6135455"/>
                </a:moveTo>
                <a:lnTo>
                  <a:pt x="5405595" y="6311534"/>
                </a:lnTo>
                <a:lnTo>
                  <a:pt x="5316441" y="6311534"/>
                </a:lnTo>
                <a:lnTo>
                  <a:pt x="5316441" y="6470897"/>
                </a:lnTo>
                <a:lnTo>
                  <a:pt x="5405595" y="6470897"/>
                </a:lnTo>
                <a:lnTo>
                  <a:pt x="5405595" y="6724986"/>
                </a:lnTo>
                <a:cubicBezTo>
                  <a:pt x="5405595" y="6774764"/>
                  <a:pt x="5419711" y="6813026"/>
                  <a:pt x="5447943" y="6839772"/>
                </a:cubicBezTo>
                <a:cubicBezTo>
                  <a:pt x="5476175" y="6866518"/>
                  <a:pt x="5517409" y="6879891"/>
                  <a:pt x="5571645" y="6879891"/>
                </a:cubicBezTo>
                <a:lnTo>
                  <a:pt x="5702033" y="6879891"/>
                </a:lnTo>
                <a:lnTo>
                  <a:pt x="5702033" y="6728329"/>
                </a:lnTo>
                <a:lnTo>
                  <a:pt x="5612879" y="6728329"/>
                </a:lnTo>
                <a:cubicBezTo>
                  <a:pt x="5598763" y="6728329"/>
                  <a:pt x="5588733" y="6725357"/>
                  <a:pt x="5582789" y="6719414"/>
                </a:cubicBezTo>
                <a:cubicBezTo>
                  <a:pt x="5576845" y="6713470"/>
                  <a:pt x="5573873" y="6703440"/>
                  <a:pt x="5573873" y="6689324"/>
                </a:cubicBezTo>
                <a:lnTo>
                  <a:pt x="5573873" y="6470897"/>
                </a:lnTo>
                <a:lnTo>
                  <a:pt x="5702033" y="6470897"/>
                </a:lnTo>
                <a:lnTo>
                  <a:pt x="5702033" y="6311534"/>
                </a:lnTo>
                <a:lnTo>
                  <a:pt x="5573873" y="6311534"/>
                </a:lnTo>
                <a:lnTo>
                  <a:pt x="5573873" y="6135455"/>
                </a:lnTo>
                <a:close/>
                <a:moveTo>
                  <a:pt x="941419" y="6099794"/>
                </a:moveTo>
                <a:lnTo>
                  <a:pt x="941419" y="6879891"/>
                </a:lnTo>
                <a:lnTo>
                  <a:pt x="1109697" y="6879891"/>
                </a:lnTo>
                <a:lnTo>
                  <a:pt x="1109697" y="6099794"/>
                </a:lnTo>
                <a:close/>
                <a:moveTo>
                  <a:pt x="482838" y="6088649"/>
                </a:moveTo>
                <a:cubicBezTo>
                  <a:pt x="413000" y="6088649"/>
                  <a:pt x="349107" y="6105923"/>
                  <a:pt x="291156" y="6140470"/>
                </a:cubicBezTo>
                <a:cubicBezTo>
                  <a:pt x="233206" y="6175017"/>
                  <a:pt x="187515" y="6222752"/>
                  <a:pt x="154082" y="6283674"/>
                </a:cubicBezTo>
                <a:cubicBezTo>
                  <a:pt x="120649" y="6344596"/>
                  <a:pt x="103933" y="6413319"/>
                  <a:pt x="103933" y="6489842"/>
                </a:cubicBezTo>
                <a:cubicBezTo>
                  <a:pt x="103933" y="6566366"/>
                  <a:pt x="120649" y="6635089"/>
                  <a:pt x="154082" y="6696011"/>
                </a:cubicBezTo>
                <a:cubicBezTo>
                  <a:pt x="187515" y="6756933"/>
                  <a:pt x="233206" y="6804667"/>
                  <a:pt x="291156" y="6839215"/>
                </a:cubicBezTo>
                <a:cubicBezTo>
                  <a:pt x="349107" y="6873762"/>
                  <a:pt x="413000" y="6891035"/>
                  <a:pt x="482838" y="6891035"/>
                </a:cubicBezTo>
                <a:cubicBezTo>
                  <a:pt x="552675" y="6891035"/>
                  <a:pt x="613225" y="6875433"/>
                  <a:pt x="664489" y="6844230"/>
                </a:cubicBezTo>
                <a:cubicBezTo>
                  <a:pt x="715752" y="6813026"/>
                  <a:pt x="755872" y="6774021"/>
                  <a:pt x="784847" y="6727215"/>
                </a:cubicBezTo>
                <a:cubicBezTo>
                  <a:pt x="813822" y="6680409"/>
                  <a:pt x="832024" y="6632860"/>
                  <a:pt x="839454" y="6584569"/>
                </a:cubicBezTo>
                <a:lnTo>
                  <a:pt x="661146" y="6584569"/>
                </a:lnTo>
                <a:cubicBezTo>
                  <a:pt x="653716" y="6618744"/>
                  <a:pt x="634771" y="6649577"/>
                  <a:pt x="604310" y="6677066"/>
                </a:cubicBezTo>
                <a:cubicBezTo>
                  <a:pt x="573849" y="6704555"/>
                  <a:pt x="533358" y="6718299"/>
                  <a:pt x="482838" y="6718299"/>
                </a:cubicBezTo>
                <a:cubicBezTo>
                  <a:pt x="445690" y="6718299"/>
                  <a:pt x="411886" y="6708827"/>
                  <a:pt x="381425" y="6689882"/>
                </a:cubicBezTo>
                <a:cubicBezTo>
                  <a:pt x="350964" y="6670936"/>
                  <a:pt x="326818" y="6644190"/>
                  <a:pt x="308987" y="6609643"/>
                </a:cubicBezTo>
                <a:cubicBezTo>
                  <a:pt x="291156" y="6575096"/>
                  <a:pt x="282241" y="6535162"/>
                  <a:pt x="282241" y="6489842"/>
                </a:cubicBezTo>
                <a:cubicBezTo>
                  <a:pt x="282241" y="6444523"/>
                  <a:pt x="291156" y="6404589"/>
                  <a:pt x="308987" y="6370042"/>
                </a:cubicBezTo>
                <a:cubicBezTo>
                  <a:pt x="326818" y="6335495"/>
                  <a:pt x="350964" y="6308748"/>
                  <a:pt x="381425" y="6289803"/>
                </a:cubicBezTo>
                <a:cubicBezTo>
                  <a:pt x="411886" y="6270858"/>
                  <a:pt x="445690" y="6261385"/>
                  <a:pt x="482838" y="6261385"/>
                </a:cubicBezTo>
                <a:cubicBezTo>
                  <a:pt x="531129" y="6261385"/>
                  <a:pt x="570691" y="6274573"/>
                  <a:pt x="601524" y="6300947"/>
                </a:cubicBezTo>
                <a:cubicBezTo>
                  <a:pt x="632356" y="6327322"/>
                  <a:pt x="652230" y="6356854"/>
                  <a:pt x="661146" y="6389544"/>
                </a:cubicBezTo>
                <a:lnTo>
                  <a:pt x="839454" y="6389544"/>
                </a:lnTo>
                <a:cubicBezTo>
                  <a:pt x="830538" y="6341995"/>
                  <a:pt x="811407" y="6295189"/>
                  <a:pt x="782061" y="6249127"/>
                </a:cubicBezTo>
                <a:cubicBezTo>
                  <a:pt x="752714" y="6203064"/>
                  <a:pt x="712595" y="6164802"/>
                  <a:pt x="661703" y="6134341"/>
                </a:cubicBezTo>
                <a:cubicBezTo>
                  <a:pt x="610811" y="6103880"/>
                  <a:pt x="551189" y="6088649"/>
                  <a:pt x="482838" y="6088649"/>
                </a:cubicBezTo>
                <a:close/>
                <a:moveTo>
                  <a:pt x="5818828" y="6083077"/>
                </a:moveTo>
                <a:lnTo>
                  <a:pt x="5818828" y="6229067"/>
                </a:lnTo>
                <a:lnTo>
                  <a:pt x="5994907" y="6229067"/>
                </a:lnTo>
                <a:lnTo>
                  <a:pt x="5994907" y="6083077"/>
                </a:lnTo>
                <a:close/>
                <a:moveTo>
                  <a:pt x="3761428" y="6083077"/>
                </a:moveTo>
                <a:lnTo>
                  <a:pt x="3761428" y="6229067"/>
                </a:lnTo>
                <a:lnTo>
                  <a:pt x="3937507" y="6229067"/>
                </a:lnTo>
                <a:lnTo>
                  <a:pt x="3937507" y="6083077"/>
                </a:lnTo>
                <a:close/>
                <a:moveTo>
                  <a:pt x="3018478" y="6083077"/>
                </a:moveTo>
                <a:lnTo>
                  <a:pt x="3018478" y="6229067"/>
                </a:lnTo>
                <a:lnTo>
                  <a:pt x="3194557" y="6229067"/>
                </a:lnTo>
                <a:lnTo>
                  <a:pt x="3194557" y="6083077"/>
                </a:lnTo>
                <a:close/>
                <a:moveTo>
                  <a:pt x="3542820" y="6071933"/>
                </a:moveTo>
                <a:cubicBezTo>
                  <a:pt x="3491557" y="6071933"/>
                  <a:pt x="3451623" y="6086049"/>
                  <a:pt x="3423019" y="6114281"/>
                </a:cubicBezTo>
                <a:cubicBezTo>
                  <a:pt x="3394415" y="6142513"/>
                  <a:pt x="3380114" y="6181147"/>
                  <a:pt x="3380114" y="6230181"/>
                </a:cubicBezTo>
                <a:lnTo>
                  <a:pt x="3380114" y="6311534"/>
                </a:lnTo>
                <a:lnTo>
                  <a:pt x="3287617" y="6311534"/>
                </a:lnTo>
                <a:lnTo>
                  <a:pt x="3287617" y="6470897"/>
                </a:lnTo>
                <a:lnTo>
                  <a:pt x="3380114" y="6470897"/>
                </a:lnTo>
                <a:lnTo>
                  <a:pt x="3380114" y="6879891"/>
                </a:lnTo>
                <a:lnTo>
                  <a:pt x="3548392" y="6879891"/>
                </a:lnTo>
                <a:lnTo>
                  <a:pt x="3548392" y="6470897"/>
                </a:lnTo>
                <a:lnTo>
                  <a:pt x="3673208" y="6470897"/>
                </a:lnTo>
                <a:lnTo>
                  <a:pt x="3673208" y="6311534"/>
                </a:lnTo>
                <a:lnTo>
                  <a:pt x="3548392" y="6311534"/>
                </a:lnTo>
                <a:lnTo>
                  <a:pt x="3548392" y="6254699"/>
                </a:lnTo>
                <a:cubicBezTo>
                  <a:pt x="3548392" y="6242812"/>
                  <a:pt x="3551921" y="6233339"/>
                  <a:pt x="3558979" y="6226281"/>
                </a:cubicBezTo>
                <a:cubicBezTo>
                  <a:pt x="3566037" y="6219223"/>
                  <a:pt x="3575510" y="6215694"/>
                  <a:pt x="3587397" y="6215694"/>
                </a:cubicBezTo>
                <a:lnTo>
                  <a:pt x="3673208" y="6215694"/>
                </a:lnTo>
                <a:lnTo>
                  <a:pt x="3673208" y="6071933"/>
                </a:lnTo>
                <a:close/>
                <a:moveTo>
                  <a:pt x="4488529" y="5306790"/>
                </a:moveTo>
                <a:lnTo>
                  <a:pt x="4591055" y="5306790"/>
                </a:lnTo>
                <a:lnTo>
                  <a:pt x="4591055" y="5320163"/>
                </a:lnTo>
                <a:cubicBezTo>
                  <a:pt x="4591055" y="5352853"/>
                  <a:pt x="4581026" y="5378856"/>
                  <a:pt x="4560966" y="5398173"/>
                </a:cubicBezTo>
                <a:cubicBezTo>
                  <a:pt x="4540907" y="5417489"/>
                  <a:pt x="4513046" y="5427148"/>
                  <a:pt x="4477385" y="5427148"/>
                </a:cubicBezTo>
                <a:cubicBezTo>
                  <a:pt x="4452867" y="5427148"/>
                  <a:pt x="4434107" y="5421761"/>
                  <a:pt x="4421106" y="5410989"/>
                </a:cubicBezTo>
                <a:cubicBezTo>
                  <a:pt x="4408105" y="5400216"/>
                  <a:pt x="4401603" y="5385542"/>
                  <a:pt x="4401603" y="5366969"/>
                </a:cubicBezTo>
                <a:cubicBezTo>
                  <a:pt x="4401603" y="5348395"/>
                  <a:pt x="4408847" y="5333722"/>
                  <a:pt x="4423335" y="5322949"/>
                </a:cubicBezTo>
                <a:cubicBezTo>
                  <a:pt x="4437822" y="5312176"/>
                  <a:pt x="4459553" y="5306790"/>
                  <a:pt x="4488529" y="5306790"/>
                </a:cubicBezTo>
                <a:close/>
                <a:moveTo>
                  <a:pt x="3822683" y="5122910"/>
                </a:moveTo>
                <a:cubicBezTo>
                  <a:pt x="3859088" y="5122910"/>
                  <a:pt x="3889178" y="5135540"/>
                  <a:pt x="3912952" y="5160800"/>
                </a:cubicBezTo>
                <a:cubicBezTo>
                  <a:pt x="3936726" y="5186060"/>
                  <a:pt x="3948614" y="5219865"/>
                  <a:pt x="3948614" y="5262213"/>
                </a:cubicBezTo>
                <a:cubicBezTo>
                  <a:pt x="3948614" y="5304561"/>
                  <a:pt x="3936726" y="5338551"/>
                  <a:pt x="3912952" y="5364183"/>
                </a:cubicBezTo>
                <a:cubicBezTo>
                  <a:pt x="3889178" y="5389814"/>
                  <a:pt x="3859088" y="5402630"/>
                  <a:pt x="3822683" y="5402630"/>
                </a:cubicBezTo>
                <a:cubicBezTo>
                  <a:pt x="3786279" y="5402630"/>
                  <a:pt x="3756189" y="5389814"/>
                  <a:pt x="3732415" y="5364183"/>
                </a:cubicBezTo>
                <a:cubicBezTo>
                  <a:pt x="3708641" y="5338551"/>
                  <a:pt x="3696753" y="5304561"/>
                  <a:pt x="3696753" y="5262213"/>
                </a:cubicBezTo>
                <a:cubicBezTo>
                  <a:pt x="3696753" y="5219865"/>
                  <a:pt x="3708641" y="5186060"/>
                  <a:pt x="3732415" y="5160800"/>
                </a:cubicBezTo>
                <a:cubicBezTo>
                  <a:pt x="3756189" y="5135540"/>
                  <a:pt x="3786279" y="5122910"/>
                  <a:pt x="3822683" y="5122910"/>
                </a:cubicBezTo>
                <a:close/>
                <a:moveTo>
                  <a:pt x="3148637" y="5122910"/>
                </a:moveTo>
                <a:cubicBezTo>
                  <a:pt x="3185042" y="5122910"/>
                  <a:pt x="3215689" y="5135911"/>
                  <a:pt x="3240577" y="5161915"/>
                </a:cubicBezTo>
                <a:cubicBezTo>
                  <a:pt x="3265466" y="5187918"/>
                  <a:pt x="3277911" y="5221351"/>
                  <a:pt x="3277911" y="5262213"/>
                </a:cubicBezTo>
                <a:cubicBezTo>
                  <a:pt x="3277911" y="5303075"/>
                  <a:pt x="3265466" y="5336508"/>
                  <a:pt x="3240577" y="5362511"/>
                </a:cubicBezTo>
                <a:cubicBezTo>
                  <a:pt x="3215689" y="5388514"/>
                  <a:pt x="3185042" y="5401516"/>
                  <a:pt x="3148637" y="5401516"/>
                </a:cubicBezTo>
                <a:cubicBezTo>
                  <a:pt x="3112233" y="5401516"/>
                  <a:pt x="3081586" y="5388514"/>
                  <a:pt x="3056697" y="5362511"/>
                </a:cubicBezTo>
                <a:cubicBezTo>
                  <a:pt x="3031809" y="5336508"/>
                  <a:pt x="3019364" y="5303075"/>
                  <a:pt x="3019364" y="5262213"/>
                </a:cubicBezTo>
                <a:cubicBezTo>
                  <a:pt x="3019364" y="5221351"/>
                  <a:pt x="3031809" y="5187918"/>
                  <a:pt x="3056697" y="5161915"/>
                </a:cubicBezTo>
                <a:cubicBezTo>
                  <a:pt x="3081586" y="5135911"/>
                  <a:pt x="3112233" y="5122910"/>
                  <a:pt x="3148637" y="5122910"/>
                </a:cubicBezTo>
                <a:close/>
                <a:moveTo>
                  <a:pt x="1602597" y="4978034"/>
                </a:moveTo>
                <a:lnTo>
                  <a:pt x="1602597" y="5546391"/>
                </a:lnTo>
                <a:lnTo>
                  <a:pt x="1770875" y="5546391"/>
                </a:lnTo>
                <a:lnTo>
                  <a:pt x="1770875" y="4978034"/>
                </a:lnTo>
                <a:close/>
                <a:moveTo>
                  <a:pt x="4505245" y="4966890"/>
                </a:moveTo>
                <a:cubicBezTo>
                  <a:pt x="4456211" y="4966890"/>
                  <a:pt x="4413677" y="4975620"/>
                  <a:pt x="4377643" y="4993079"/>
                </a:cubicBezTo>
                <a:cubicBezTo>
                  <a:pt x="4341611" y="5010538"/>
                  <a:pt x="4313379" y="5033384"/>
                  <a:pt x="4292947" y="5061616"/>
                </a:cubicBezTo>
                <a:cubicBezTo>
                  <a:pt x="4272516" y="5089848"/>
                  <a:pt x="4260443" y="5119566"/>
                  <a:pt x="4256728" y="5150770"/>
                </a:cubicBezTo>
                <a:lnTo>
                  <a:pt x="4421663" y="5150770"/>
                </a:lnTo>
                <a:cubicBezTo>
                  <a:pt x="4427607" y="5137397"/>
                  <a:pt x="4437265" y="5125696"/>
                  <a:pt x="4450638" y="5115666"/>
                </a:cubicBezTo>
                <a:cubicBezTo>
                  <a:pt x="4464011" y="5105636"/>
                  <a:pt x="4482213" y="5100621"/>
                  <a:pt x="4505245" y="5100621"/>
                </a:cubicBezTo>
                <a:cubicBezTo>
                  <a:pt x="4530505" y="5100621"/>
                  <a:pt x="4551123" y="5108608"/>
                  <a:pt x="4567095" y="5124581"/>
                </a:cubicBezTo>
                <a:cubicBezTo>
                  <a:pt x="4583069" y="5140555"/>
                  <a:pt x="4591055" y="5160800"/>
                  <a:pt x="4591055" y="5185317"/>
                </a:cubicBezTo>
                <a:lnTo>
                  <a:pt x="4591055" y="5195347"/>
                </a:lnTo>
                <a:lnTo>
                  <a:pt x="4466240" y="5195347"/>
                </a:lnTo>
                <a:cubicBezTo>
                  <a:pt x="4390459" y="5195347"/>
                  <a:pt x="4332509" y="5212435"/>
                  <a:pt x="4292390" y="5246611"/>
                </a:cubicBezTo>
                <a:cubicBezTo>
                  <a:pt x="4252271" y="5280786"/>
                  <a:pt x="4232211" y="5326106"/>
                  <a:pt x="4232211" y="5382571"/>
                </a:cubicBezTo>
                <a:cubicBezTo>
                  <a:pt x="4232211" y="5415260"/>
                  <a:pt x="4240569" y="5444793"/>
                  <a:pt x="4257285" y="5471167"/>
                </a:cubicBezTo>
                <a:cubicBezTo>
                  <a:pt x="4274001" y="5497542"/>
                  <a:pt x="4298147" y="5518531"/>
                  <a:pt x="4329723" y="5534132"/>
                </a:cubicBezTo>
                <a:cubicBezTo>
                  <a:pt x="4361299" y="5549734"/>
                  <a:pt x="4398260" y="5557535"/>
                  <a:pt x="4440609" y="5557535"/>
                </a:cubicBezTo>
                <a:cubicBezTo>
                  <a:pt x="4476270" y="5557535"/>
                  <a:pt x="4508031" y="5551406"/>
                  <a:pt x="4535891" y="5539147"/>
                </a:cubicBezTo>
                <a:cubicBezTo>
                  <a:pt x="4563753" y="5526889"/>
                  <a:pt x="4583997" y="5512958"/>
                  <a:pt x="4596627" y="5497356"/>
                </a:cubicBezTo>
                <a:lnTo>
                  <a:pt x="4602200" y="5497356"/>
                </a:lnTo>
                <a:lnTo>
                  <a:pt x="4613344" y="5546391"/>
                </a:lnTo>
                <a:lnTo>
                  <a:pt x="4759334" y="5546391"/>
                </a:lnTo>
                <a:lnTo>
                  <a:pt x="4759334" y="5185317"/>
                </a:lnTo>
                <a:cubicBezTo>
                  <a:pt x="4759334" y="5144455"/>
                  <a:pt x="4748933" y="5107493"/>
                  <a:pt x="4728130" y="5074432"/>
                </a:cubicBezTo>
                <a:cubicBezTo>
                  <a:pt x="4707327" y="5041371"/>
                  <a:pt x="4677795" y="5015182"/>
                  <a:pt x="4639533" y="4995865"/>
                </a:cubicBezTo>
                <a:cubicBezTo>
                  <a:pt x="4601271" y="4976549"/>
                  <a:pt x="4556509" y="4966890"/>
                  <a:pt x="4505245" y="4966890"/>
                </a:cubicBezTo>
                <a:close/>
                <a:moveTo>
                  <a:pt x="3148637" y="4966890"/>
                </a:moveTo>
                <a:cubicBezTo>
                  <a:pt x="3092173" y="4966890"/>
                  <a:pt x="3041281" y="4979706"/>
                  <a:pt x="2995961" y="5005338"/>
                </a:cubicBezTo>
                <a:cubicBezTo>
                  <a:pt x="2950641" y="5030970"/>
                  <a:pt x="2915165" y="5066260"/>
                  <a:pt x="2889533" y="5111208"/>
                </a:cubicBezTo>
                <a:cubicBezTo>
                  <a:pt x="2863902" y="5156157"/>
                  <a:pt x="2851086" y="5206492"/>
                  <a:pt x="2851086" y="5262213"/>
                </a:cubicBezTo>
                <a:cubicBezTo>
                  <a:pt x="2851086" y="5317934"/>
                  <a:pt x="2863902" y="5368269"/>
                  <a:pt x="2889533" y="5413217"/>
                </a:cubicBezTo>
                <a:cubicBezTo>
                  <a:pt x="2915165" y="5458166"/>
                  <a:pt x="2950641" y="5493456"/>
                  <a:pt x="2995961" y="5519088"/>
                </a:cubicBezTo>
                <a:cubicBezTo>
                  <a:pt x="3041281" y="5544720"/>
                  <a:pt x="3092173" y="5557535"/>
                  <a:pt x="3148637" y="5557535"/>
                </a:cubicBezTo>
                <a:cubicBezTo>
                  <a:pt x="3205101" y="5557535"/>
                  <a:pt x="3255993" y="5544720"/>
                  <a:pt x="3301314" y="5519088"/>
                </a:cubicBezTo>
                <a:cubicBezTo>
                  <a:pt x="3346633" y="5493456"/>
                  <a:pt x="3382109" y="5458166"/>
                  <a:pt x="3407741" y="5413217"/>
                </a:cubicBezTo>
                <a:cubicBezTo>
                  <a:pt x="3433373" y="5368269"/>
                  <a:pt x="3446189" y="5317934"/>
                  <a:pt x="3446189" y="5262213"/>
                </a:cubicBezTo>
                <a:cubicBezTo>
                  <a:pt x="3446189" y="5206492"/>
                  <a:pt x="3433373" y="5156157"/>
                  <a:pt x="3407741" y="5111208"/>
                </a:cubicBezTo>
                <a:cubicBezTo>
                  <a:pt x="3382109" y="5066260"/>
                  <a:pt x="3346633" y="5030970"/>
                  <a:pt x="3301314" y="5005338"/>
                </a:cubicBezTo>
                <a:cubicBezTo>
                  <a:pt x="3255993" y="4979706"/>
                  <a:pt x="3205101" y="4966890"/>
                  <a:pt x="3148637" y="4966890"/>
                </a:cubicBezTo>
                <a:close/>
                <a:moveTo>
                  <a:pt x="2203834" y="4966890"/>
                </a:moveTo>
                <a:cubicBezTo>
                  <a:pt x="2174116" y="4966890"/>
                  <a:pt x="2146998" y="4973205"/>
                  <a:pt x="2122481" y="4985835"/>
                </a:cubicBezTo>
                <a:cubicBezTo>
                  <a:pt x="2097963" y="4998466"/>
                  <a:pt x="2080133" y="5012582"/>
                  <a:pt x="2068988" y="5028184"/>
                </a:cubicBezTo>
                <a:lnTo>
                  <a:pt x="2063416" y="5028184"/>
                </a:lnTo>
                <a:lnTo>
                  <a:pt x="2052272" y="4978034"/>
                </a:lnTo>
                <a:lnTo>
                  <a:pt x="1907397" y="4978034"/>
                </a:lnTo>
                <a:lnTo>
                  <a:pt x="1907397" y="5546391"/>
                </a:lnTo>
                <a:lnTo>
                  <a:pt x="2075675" y="5546391"/>
                </a:lnTo>
                <a:lnTo>
                  <a:pt x="2075675" y="5222094"/>
                </a:lnTo>
                <a:cubicBezTo>
                  <a:pt x="2075675" y="5193861"/>
                  <a:pt x="2083847" y="5171016"/>
                  <a:pt x="2100192" y="5153556"/>
                </a:cubicBezTo>
                <a:cubicBezTo>
                  <a:pt x="2116537" y="5136097"/>
                  <a:pt x="2137339" y="5127367"/>
                  <a:pt x="2162600" y="5127367"/>
                </a:cubicBezTo>
                <a:cubicBezTo>
                  <a:pt x="2187117" y="5127367"/>
                  <a:pt x="2206620" y="5135540"/>
                  <a:pt x="2221107" y="5151885"/>
                </a:cubicBezTo>
                <a:cubicBezTo>
                  <a:pt x="2235595" y="5168230"/>
                  <a:pt x="2242839" y="5191632"/>
                  <a:pt x="2242839" y="5222094"/>
                </a:cubicBezTo>
                <a:lnTo>
                  <a:pt x="2242839" y="5546391"/>
                </a:lnTo>
                <a:lnTo>
                  <a:pt x="2411117" y="5546391"/>
                </a:lnTo>
                <a:lnTo>
                  <a:pt x="2411117" y="5222094"/>
                </a:lnTo>
                <a:cubicBezTo>
                  <a:pt x="2411117" y="5194604"/>
                  <a:pt x="2419289" y="5171944"/>
                  <a:pt x="2435634" y="5154114"/>
                </a:cubicBezTo>
                <a:cubicBezTo>
                  <a:pt x="2451979" y="5136283"/>
                  <a:pt x="2472781" y="5127367"/>
                  <a:pt x="2498042" y="5127367"/>
                </a:cubicBezTo>
                <a:cubicBezTo>
                  <a:pt x="2522559" y="5127367"/>
                  <a:pt x="2542061" y="5135540"/>
                  <a:pt x="2556549" y="5151885"/>
                </a:cubicBezTo>
                <a:cubicBezTo>
                  <a:pt x="2571037" y="5168230"/>
                  <a:pt x="2578280" y="5191632"/>
                  <a:pt x="2578280" y="5222094"/>
                </a:cubicBezTo>
                <a:lnTo>
                  <a:pt x="2578280" y="5546391"/>
                </a:lnTo>
                <a:lnTo>
                  <a:pt x="2746559" y="5546391"/>
                </a:lnTo>
                <a:lnTo>
                  <a:pt x="2746559" y="5197576"/>
                </a:lnTo>
                <a:cubicBezTo>
                  <a:pt x="2746559" y="5153742"/>
                  <a:pt x="2737272" y="5114366"/>
                  <a:pt x="2718698" y="5079447"/>
                </a:cubicBezTo>
                <a:cubicBezTo>
                  <a:pt x="2700124" y="5044528"/>
                  <a:pt x="2674678" y="5017039"/>
                  <a:pt x="2642360" y="4996980"/>
                </a:cubicBezTo>
                <a:cubicBezTo>
                  <a:pt x="2610041" y="4976920"/>
                  <a:pt x="2574195" y="4966890"/>
                  <a:pt x="2534818" y="4966890"/>
                </a:cubicBezTo>
                <a:cubicBezTo>
                  <a:pt x="2495442" y="4966890"/>
                  <a:pt x="2460708" y="4974691"/>
                  <a:pt x="2430619" y="4990293"/>
                </a:cubicBezTo>
                <a:cubicBezTo>
                  <a:pt x="2400530" y="5005895"/>
                  <a:pt x="2378427" y="5024097"/>
                  <a:pt x="2364311" y="5044900"/>
                </a:cubicBezTo>
                <a:lnTo>
                  <a:pt x="2358739" y="5044900"/>
                </a:lnTo>
                <a:cubicBezTo>
                  <a:pt x="2346852" y="5025583"/>
                  <a:pt x="2327349" y="5007752"/>
                  <a:pt x="2300232" y="4991408"/>
                </a:cubicBezTo>
                <a:cubicBezTo>
                  <a:pt x="2273114" y="4975063"/>
                  <a:pt x="2240981" y="4966890"/>
                  <a:pt x="2203834" y="4966890"/>
                </a:cubicBezTo>
                <a:close/>
                <a:moveTo>
                  <a:pt x="1247276" y="4966890"/>
                </a:moveTo>
                <a:cubicBezTo>
                  <a:pt x="1208643" y="4966890"/>
                  <a:pt x="1175767" y="4973205"/>
                  <a:pt x="1148649" y="4985835"/>
                </a:cubicBezTo>
                <a:cubicBezTo>
                  <a:pt x="1121532" y="4998466"/>
                  <a:pt x="1101286" y="5012582"/>
                  <a:pt x="1087913" y="5028184"/>
                </a:cubicBezTo>
                <a:lnTo>
                  <a:pt x="1082341" y="5028184"/>
                </a:lnTo>
                <a:lnTo>
                  <a:pt x="1071197" y="4978034"/>
                </a:lnTo>
                <a:lnTo>
                  <a:pt x="926322" y="4978034"/>
                </a:lnTo>
                <a:lnTo>
                  <a:pt x="926322" y="5546391"/>
                </a:lnTo>
                <a:lnTo>
                  <a:pt x="1094600" y="5546391"/>
                </a:lnTo>
                <a:lnTo>
                  <a:pt x="1094600" y="5233238"/>
                </a:lnTo>
                <a:cubicBezTo>
                  <a:pt x="1094600" y="5202034"/>
                  <a:pt x="1104072" y="5176588"/>
                  <a:pt x="1123018" y="5156900"/>
                </a:cubicBezTo>
                <a:cubicBezTo>
                  <a:pt x="1141963" y="5137212"/>
                  <a:pt x="1167037" y="5127367"/>
                  <a:pt x="1198241" y="5127367"/>
                </a:cubicBezTo>
                <a:cubicBezTo>
                  <a:pt x="1229445" y="5127367"/>
                  <a:pt x="1254520" y="5137212"/>
                  <a:pt x="1273465" y="5156900"/>
                </a:cubicBezTo>
                <a:cubicBezTo>
                  <a:pt x="1292410" y="5176588"/>
                  <a:pt x="1301883" y="5202034"/>
                  <a:pt x="1301883" y="5233238"/>
                </a:cubicBezTo>
                <a:lnTo>
                  <a:pt x="1301883" y="5546391"/>
                </a:lnTo>
                <a:lnTo>
                  <a:pt x="1470161" y="5546391"/>
                </a:lnTo>
                <a:lnTo>
                  <a:pt x="1470161" y="5205377"/>
                </a:lnTo>
                <a:cubicBezTo>
                  <a:pt x="1470161" y="5157828"/>
                  <a:pt x="1460688" y="5116037"/>
                  <a:pt x="1441743" y="5080004"/>
                </a:cubicBezTo>
                <a:cubicBezTo>
                  <a:pt x="1422798" y="5043971"/>
                  <a:pt x="1396423" y="5016111"/>
                  <a:pt x="1362619" y="4996422"/>
                </a:cubicBezTo>
                <a:cubicBezTo>
                  <a:pt x="1328815" y="4976734"/>
                  <a:pt x="1290367" y="4966890"/>
                  <a:pt x="1247276" y="4966890"/>
                </a:cubicBezTo>
                <a:close/>
                <a:moveTo>
                  <a:pt x="4894294" y="4766294"/>
                </a:moveTo>
                <a:lnTo>
                  <a:pt x="4894294" y="5546391"/>
                </a:lnTo>
                <a:lnTo>
                  <a:pt x="5062572" y="5546391"/>
                </a:lnTo>
                <a:lnTo>
                  <a:pt x="5062572" y="4766294"/>
                </a:lnTo>
                <a:close/>
                <a:moveTo>
                  <a:pt x="3948614" y="4766294"/>
                </a:moveTo>
                <a:lnTo>
                  <a:pt x="3948614" y="5027069"/>
                </a:lnTo>
                <a:lnTo>
                  <a:pt x="3943041" y="5027069"/>
                </a:lnTo>
                <a:cubicBezTo>
                  <a:pt x="3931154" y="5012210"/>
                  <a:pt x="3911652" y="4998466"/>
                  <a:pt x="3884534" y="4985835"/>
                </a:cubicBezTo>
                <a:cubicBezTo>
                  <a:pt x="3857417" y="4973205"/>
                  <a:pt x="3826398" y="4966890"/>
                  <a:pt x="3791480" y="4966890"/>
                </a:cubicBezTo>
                <a:cubicBezTo>
                  <a:pt x="3743188" y="4966890"/>
                  <a:pt x="3698983" y="4979335"/>
                  <a:pt x="3658863" y="5004223"/>
                </a:cubicBezTo>
                <a:cubicBezTo>
                  <a:pt x="3618744" y="5029112"/>
                  <a:pt x="3586797" y="5064031"/>
                  <a:pt x="3563023" y="5108979"/>
                </a:cubicBezTo>
                <a:cubicBezTo>
                  <a:pt x="3539248" y="5153928"/>
                  <a:pt x="3527361" y="5205006"/>
                  <a:pt x="3527361" y="5262213"/>
                </a:cubicBezTo>
                <a:cubicBezTo>
                  <a:pt x="3527361" y="5319420"/>
                  <a:pt x="3539248" y="5370498"/>
                  <a:pt x="3563023" y="5415446"/>
                </a:cubicBezTo>
                <a:cubicBezTo>
                  <a:pt x="3586797" y="5460395"/>
                  <a:pt x="3618744" y="5495313"/>
                  <a:pt x="3658863" y="5520202"/>
                </a:cubicBezTo>
                <a:cubicBezTo>
                  <a:pt x="3698983" y="5545091"/>
                  <a:pt x="3743188" y="5557535"/>
                  <a:pt x="3791480" y="5557535"/>
                </a:cubicBezTo>
                <a:cubicBezTo>
                  <a:pt x="3830113" y="5557535"/>
                  <a:pt x="3863360" y="5551220"/>
                  <a:pt x="3891221" y="5538590"/>
                </a:cubicBezTo>
                <a:cubicBezTo>
                  <a:pt x="3919081" y="5525960"/>
                  <a:pt x="3940441" y="5509987"/>
                  <a:pt x="3955300" y="5490670"/>
                </a:cubicBezTo>
                <a:lnTo>
                  <a:pt x="3960872" y="5490670"/>
                </a:lnTo>
                <a:lnTo>
                  <a:pt x="3972017" y="5546391"/>
                </a:lnTo>
                <a:lnTo>
                  <a:pt x="4116892" y="5546391"/>
                </a:lnTo>
                <a:lnTo>
                  <a:pt x="4116892" y="4766294"/>
                </a:lnTo>
                <a:close/>
                <a:moveTo>
                  <a:pt x="131794" y="4766294"/>
                </a:moveTo>
                <a:lnTo>
                  <a:pt x="131794" y="5223208"/>
                </a:lnTo>
                <a:cubicBezTo>
                  <a:pt x="131794" y="5291559"/>
                  <a:pt x="145167" y="5350809"/>
                  <a:pt x="171913" y="5400959"/>
                </a:cubicBezTo>
                <a:cubicBezTo>
                  <a:pt x="198659" y="5451108"/>
                  <a:pt x="236921" y="5489741"/>
                  <a:pt x="286699" y="5516859"/>
                </a:cubicBezTo>
                <a:cubicBezTo>
                  <a:pt x="336476" y="5543977"/>
                  <a:pt x="394426" y="5557535"/>
                  <a:pt x="460549" y="5557535"/>
                </a:cubicBezTo>
                <a:cubicBezTo>
                  <a:pt x="526672" y="5557535"/>
                  <a:pt x="584622" y="5543977"/>
                  <a:pt x="634399" y="5516859"/>
                </a:cubicBezTo>
                <a:cubicBezTo>
                  <a:pt x="684177" y="5489741"/>
                  <a:pt x="722439" y="5451108"/>
                  <a:pt x="749185" y="5400959"/>
                </a:cubicBezTo>
                <a:cubicBezTo>
                  <a:pt x="775931" y="5350809"/>
                  <a:pt x="789304" y="5291559"/>
                  <a:pt x="789304" y="5223208"/>
                </a:cubicBezTo>
                <a:lnTo>
                  <a:pt x="789304" y="4766294"/>
                </a:lnTo>
                <a:lnTo>
                  <a:pt x="610996" y="4766294"/>
                </a:lnTo>
                <a:lnTo>
                  <a:pt x="610996" y="5223208"/>
                </a:lnTo>
                <a:cubicBezTo>
                  <a:pt x="610996" y="5254412"/>
                  <a:pt x="604310" y="5282272"/>
                  <a:pt x="590937" y="5306790"/>
                </a:cubicBezTo>
                <a:cubicBezTo>
                  <a:pt x="577564" y="5331307"/>
                  <a:pt x="559361" y="5350438"/>
                  <a:pt x="536330" y="5364183"/>
                </a:cubicBezTo>
                <a:cubicBezTo>
                  <a:pt x="513299" y="5377927"/>
                  <a:pt x="488038" y="5384800"/>
                  <a:pt x="460549" y="5384800"/>
                </a:cubicBezTo>
                <a:cubicBezTo>
                  <a:pt x="433060" y="5384800"/>
                  <a:pt x="407800" y="5377927"/>
                  <a:pt x="384768" y="5364183"/>
                </a:cubicBezTo>
                <a:cubicBezTo>
                  <a:pt x="361737" y="5350438"/>
                  <a:pt x="343534" y="5331307"/>
                  <a:pt x="330161" y="5306790"/>
                </a:cubicBezTo>
                <a:cubicBezTo>
                  <a:pt x="316788" y="5282272"/>
                  <a:pt x="310102" y="5254412"/>
                  <a:pt x="310102" y="5223208"/>
                </a:cubicBezTo>
                <a:lnTo>
                  <a:pt x="310102" y="4766294"/>
                </a:lnTo>
                <a:close/>
                <a:moveTo>
                  <a:pt x="1599253" y="4749577"/>
                </a:moveTo>
                <a:lnTo>
                  <a:pt x="1599253" y="4895567"/>
                </a:lnTo>
                <a:lnTo>
                  <a:pt x="1775332" y="4895567"/>
                </a:lnTo>
                <a:lnTo>
                  <a:pt x="1775332" y="4749577"/>
                </a:lnTo>
                <a:close/>
                <a:moveTo>
                  <a:pt x="1097629" y="3963765"/>
                </a:moveTo>
                <a:lnTo>
                  <a:pt x="1200156" y="3963765"/>
                </a:lnTo>
                <a:lnTo>
                  <a:pt x="1200156" y="3977138"/>
                </a:lnTo>
                <a:cubicBezTo>
                  <a:pt x="1200156" y="4009828"/>
                  <a:pt x="1190126" y="4035831"/>
                  <a:pt x="1170066" y="4055148"/>
                </a:cubicBezTo>
                <a:cubicBezTo>
                  <a:pt x="1150007" y="4074464"/>
                  <a:pt x="1122146" y="4084123"/>
                  <a:pt x="1086484" y="4084123"/>
                </a:cubicBezTo>
                <a:cubicBezTo>
                  <a:pt x="1061967" y="4084123"/>
                  <a:pt x="1043207" y="4078736"/>
                  <a:pt x="1030206" y="4067964"/>
                </a:cubicBezTo>
                <a:cubicBezTo>
                  <a:pt x="1017204" y="4057191"/>
                  <a:pt x="1010704" y="4042518"/>
                  <a:pt x="1010704" y="4023944"/>
                </a:cubicBezTo>
                <a:cubicBezTo>
                  <a:pt x="1010704" y="4005370"/>
                  <a:pt x="1017947" y="3990697"/>
                  <a:pt x="1032435" y="3979924"/>
                </a:cubicBezTo>
                <a:cubicBezTo>
                  <a:pt x="1046922" y="3969151"/>
                  <a:pt x="1068654" y="3963765"/>
                  <a:pt x="1097629" y="3963765"/>
                </a:cubicBezTo>
                <a:close/>
                <a:moveTo>
                  <a:pt x="315674" y="3891327"/>
                </a:moveTo>
                <a:lnTo>
                  <a:pt x="499554" y="3891327"/>
                </a:lnTo>
                <a:cubicBezTo>
                  <a:pt x="521842" y="3891327"/>
                  <a:pt x="540416" y="3898757"/>
                  <a:pt x="555275" y="3913616"/>
                </a:cubicBezTo>
                <a:cubicBezTo>
                  <a:pt x="570134" y="3928475"/>
                  <a:pt x="577564" y="3947048"/>
                  <a:pt x="577564" y="3969337"/>
                </a:cubicBezTo>
                <a:cubicBezTo>
                  <a:pt x="577564" y="3991625"/>
                  <a:pt x="570134" y="4010199"/>
                  <a:pt x="555275" y="4025058"/>
                </a:cubicBezTo>
                <a:cubicBezTo>
                  <a:pt x="540416" y="4039917"/>
                  <a:pt x="521842" y="4047347"/>
                  <a:pt x="499554" y="4047347"/>
                </a:cubicBezTo>
                <a:lnTo>
                  <a:pt x="315674" y="4047347"/>
                </a:lnTo>
                <a:close/>
                <a:moveTo>
                  <a:pt x="4302277" y="3757596"/>
                </a:moveTo>
                <a:cubicBezTo>
                  <a:pt x="4334967" y="3757596"/>
                  <a:pt x="4362455" y="3767997"/>
                  <a:pt x="4384744" y="3788800"/>
                </a:cubicBezTo>
                <a:cubicBezTo>
                  <a:pt x="4407033" y="3809603"/>
                  <a:pt x="4420406" y="3835606"/>
                  <a:pt x="4424863" y="3866810"/>
                </a:cubicBezTo>
                <a:lnTo>
                  <a:pt x="4170775" y="3866810"/>
                </a:lnTo>
                <a:cubicBezTo>
                  <a:pt x="4177461" y="3835606"/>
                  <a:pt x="4192321" y="3809603"/>
                  <a:pt x="4215351" y="3788800"/>
                </a:cubicBezTo>
                <a:cubicBezTo>
                  <a:pt x="4238383" y="3767997"/>
                  <a:pt x="4267358" y="3757596"/>
                  <a:pt x="4302277" y="3757596"/>
                </a:cubicBezTo>
                <a:close/>
                <a:moveTo>
                  <a:pt x="2340127" y="3757596"/>
                </a:moveTo>
                <a:cubicBezTo>
                  <a:pt x="2372817" y="3757596"/>
                  <a:pt x="2400306" y="3767997"/>
                  <a:pt x="2422594" y="3788800"/>
                </a:cubicBezTo>
                <a:cubicBezTo>
                  <a:pt x="2444883" y="3809603"/>
                  <a:pt x="2458256" y="3835606"/>
                  <a:pt x="2462714" y="3866810"/>
                </a:cubicBezTo>
                <a:lnTo>
                  <a:pt x="2208625" y="3866810"/>
                </a:lnTo>
                <a:cubicBezTo>
                  <a:pt x="2215311" y="3835606"/>
                  <a:pt x="2230170" y="3809603"/>
                  <a:pt x="2253202" y="3788800"/>
                </a:cubicBezTo>
                <a:cubicBezTo>
                  <a:pt x="2276233" y="3767997"/>
                  <a:pt x="2305208" y="3757596"/>
                  <a:pt x="2340127" y="3757596"/>
                </a:cubicBezTo>
                <a:close/>
                <a:moveTo>
                  <a:pt x="3050397" y="3635009"/>
                </a:moveTo>
                <a:lnTo>
                  <a:pt x="3050397" y="4203366"/>
                </a:lnTo>
                <a:lnTo>
                  <a:pt x="3218675" y="4203366"/>
                </a:lnTo>
                <a:lnTo>
                  <a:pt x="3218675" y="3635009"/>
                </a:lnTo>
                <a:close/>
                <a:moveTo>
                  <a:pt x="4302277" y="3623865"/>
                </a:moveTo>
                <a:cubicBezTo>
                  <a:pt x="4245813" y="3623865"/>
                  <a:pt x="4194921" y="3636681"/>
                  <a:pt x="4149601" y="3662313"/>
                </a:cubicBezTo>
                <a:cubicBezTo>
                  <a:pt x="4104281" y="3687945"/>
                  <a:pt x="4068619" y="3723235"/>
                  <a:pt x="4042616" y="3768183"/>
                </a:cubicBezTo>
                <a:cubicBezTo>
                  <a:pt x="4016613" y="3813132"/>
                  <a:pt x="4003611" y="3863467"/>
                  <a:pt x="4003611" y="3919188"/>
                </a:cubicBezTo>
                <a:cubicBezTo>
                  <a:pt x="4003611" y="3974909"/>
                  <a:pt x="4016613" y="4025244"/>
                  <a:pt x="4042616" y="4070192"/>
                </a:cubicBezTo>
                <a:cubicBezTo>
                  <a:pt x="4068619" y="4115141"/>
                  <a:pt x="4104281" y="4150431"/>
                  <a:pt x="4149601" y="4176063"/>
                </a:cubicBezTo>
                <a:cubicBezTo>
                  <a:pt x="4194921" y="4201695"/>
                  <a:pt x="4245813" y="4214510"/>
                  <a:pt x="4302277" y="4214510"/>
                </a:cubicBezTo>
                <a:cubicBezTo>
                  <a:pt x="4355027" y="4214510"/>
                  <a:pt x="4400903" y="4204481"/>
                  <a:pt x="4439908" y="4184421"/>
                </a:cubicBezTo>
                <a:cubicBezTo>
                  <a:pt x="4478913" y="4164361"/>
                  <a:pt x="4509559" y="4140587"/>
                  <a:pt x="4531848" y="4113098"/>
                </a:cubicBezTo>
                <a:cubicBezTo>
                  <a:pt x="4554137" y="4085609"/>
                  <a:pt x="4568996" y="4059234"/>
                  <a:pt x="4576425" y="4033974"/>
                </a:cubicBezTo>
                <a:lnTo>
                  <a:pt x="4407033" y="4033974"/>
                </a:lnTo>
                <a:cubicBezTo>
                  <a:pt x="4398117" y="4044375"/>
                  <a:pt x="4384744" y="4054405"/>
                  <a:pt x="4366913" y="4064063"/>
                </a:cubicBezTo>
                <a:cubicBezTo>
                  <a:pt x="4349083" y="4073721"/>
                  <a:pt x="4327537" y="4078551"/>
                  <a:pt x="4302277" y="4078551"/>
                </a:cubicBezTo>
                <a:cubicBezTo>
                  <a:pt x="4268101" y="4078551"/>
                  <a:pt x="4238755" y="4067964"/>
                  <a:pt x="4214237" y="4046789"/>
                </a:cubicBezTo>
                <a:cubicBezTo>
                  <a:pt x="4189720" y="4025615"/>
                  <a:pt x="4175233" y="3999426"/>
                  <a:pt x="4170775" y="3968222"/>
                </a:cubicBezTo>
                <a:lnTo>
                  <a:pt x="4585341" y="3968222"/>
                </a:lnTo>
                <a:cubicBezTo>
                  <a:pt x="4589055" y="3951135"/>
                  <a:pt x="4590913" y="3932561"/>
                  <a:pt x="4590913" y="3912501"/>
                </a:cubicBezTo>
                <a:cubicBezTo>
                  <a:pt x="4590913" y="3859009"/>
                  <a:pt x="4578283" y="3810160"/>
                  <a:pt x="4553023" y="3765954"/>
                </a:cubicBezTo>
                <a:cubicBezTo>
                  <a:pt x="4527763" y="3721749"/>
                  <a:pt x="4493029" y="3687016"/>
                  <a:pt x="4448823" y="3661756"/>
                </a:cubicBezTo>
                <a:cubicBezTo>
                  <a:pt x="4404619" y="3636495"/>
                  <a:pt x="4355769" y="3623865"/>
                  <a:pt x="4302277" y="3623865"/>
                </a:cubicBezTo>
                <a:close/>
                <a:moveTo>
                  <a:pt x="3676151" y="3623865"/>
                </a:moveTo>
                <a:cubicBezTo>
                  <a:pt x="3637517" y="3623865"/>
                  <a:pt x="3604642" y="3630180"/>
                  <a:pt x="3577524" y="3642810"/>
                </a:cubicBezTo>
                <a:cubicBezTo>
                  <a:pt x="3550407" y="3655441"/>
                  <a:pt x="3530161" y="3669557"/>
                  <a:pt x="3516788" y="3685159"/>
                </a:cubicBezTo>
                <a:lnTo>
                  <a:pt x="3511216" y="3685159"/>
                </a:lnTo>
                <a:lnTo>
                  <a:pt x="3500071" y="3635009"/>
                </a:lnTo>
                <a:lnTo>
                  <a:pt x="3355197" y="3635009"/>
                </a:lnTo>
                <a:lnTo>
                  <a:pt x="3355197" y="4203366"/>
                </a:lnTo>
                <a:lnTo>
                  <a:pt x="3523475" y="4203366"/>
                </a:lnTo>
                <a:lnTo>
                  <a:pt x="3523475" y="3890213"/>
                </a:lnTo>
                <a:cubicBezTo>
                  <a:pt x="3523475" y="3859009"/>
                  <a:pt x="3532947" y="3833563"/>
                  <a:pt x="3551893" y="3813875"/>
                </a:cubicBezTo>
                <a:cubicBezTo>
                  <a:pt x="3570838" y="3794186"/>
                  <a:pt x="3595912" y="3784342"/>
                  <a:pt x="3627116" y="3784342"/>
                </a:cubicBezTo>
                <a:cubicBezTo>
                  <a:pt x="3658320" y="3784342"/>
                  <a:pt x="3683395" y="3794186"/>
                  <a:pt x="3702340" y="3813875"/>
                </a:cubicBezTo>
                <a:cubicBezTo>
                  <a:pt x="3721285" y="3833563"/>
                  <a:pt x="3730757" y="3859009"/>
                  <a:pt x="3730757" y="3890213"/>
                </a:cubicBezTo>
                <a:lnTo>
                  <a:pt x="3730757" y="4203366"/>
                </a:lnTo>
                <a:lnTo>
                  <a:pt x="3899036" y="4203366"/>
                </a:lnTo>
                <a:lnTo>
                  <a:pt x="3899036" y="3862352"/>
                </a:lnTo>
                <a:cubicBezTo>
                  <a:pt x="3899036" y="3814803"/>
                  <a:pt x="3889563" y="3773012"/>
                  <a:pt x="3870618" y="3736979"/>
                </a:cubicBezTo>
                <a:cubicBezTo>
                  <a:pt x="3851673" y="3700946"/>
                  <a:pt x="3825298" y="3673086"/>
                  <a:pt x="3791494" y="3653397"/>
                </a:cubicBezTo>
                <a:cubicBezTo>
                  <a:pt x="3757689" y="3633709"/>
                  <a:pt x="3719242" y="3623865"/>
                  <a:pt x="3676151" y="3623865"/>
                </a:cubicBezTo>
                <a:close/>
                <a:moveTo>
                  <a:pt x="2340127" y="3623865"/>
                </a:moveTo>
                <a:cubicBezTo>
                  <a:pt x="2283663" y="3623865"/>
                  <a:pt x="2232771" y="3636681"/>
                  <a:pt x="2187451" y="3662313"/>
                </a:cubicBezTo>
                <a:cubicBezTo>
                  <a:pt x="2142131" y="3687945"/>
                  <a:pt x="2106469" y="3723235"/>
                  <a:pt x="2080466" y="3768183"/>
                </a:cubicBezTo>
                <a:cubicBezTo>
                  <a:pt x="2054463" y="3813132"/>
                  <a:pt x="2041461" y="3863467"/>
                  <a:pt x="2041461" y="3919188"/>
                </a:cubicBezTo>
                <a:cubicBezTo>
                  <a:pt x="2041461" y="3974909"/>
                  <a:pt x="2054463" y="4025244"/>
                  <a:pt x="2080466" y="4070192"/>
                </a:cubicBezTo>
                <a:cubicBezTo>
                  <a:pt x="2106469" y="4115141"/>
                  <a:pt x="2142131" y="4150431"/>
                  <a:pt x="2187451" y="4176063"/>
                </a:cubicBezTo>
                <a:cubicBezTo>
                  <a:pt x="2232771" y="4201695"/>
                  <a:pt x="2283663" y="4214510"/>
                  <a:pt x="2340127" y="4214510"/>
                </a:cubicBezTo>
                <a:cubicBezTo>
                  <a:pt x="2392876" y="4214510"/>
                  <a:pt x="2438753" y="4204481"/>
                  <a:pt x="2477759" y="4184421"/>
                </a:cubicBezTo>
                <a:cubicBezTo>
                  <a:pt x="2516763" y="4164361"/>
                  <a:pt x="2547410" y="4140587"/>
                  <a:pt x="2569699" y="4113098"/>
                </a:cubicBezTo>
                <a:cubicBezTo>
                  <a:pt x="2591987" y="4085609"/>
                  <a:pt x="2606846" y="4059234"/>
                  <a:pt x="2614275" y="4033974"/>
                </a:cubicBezTo>
                <a:lnTo>
                  <a:pt x="2444883" y="4033974"/>
                </a:lnTo>
                <a:cubicBezTo>
                  <a:pt x="2435967" y="4044375"/>
                  <a:pt x="2422594" y="4054405"/>
                  <a:pt x="2404763" y="4064063"/>
                </a:cubicBezTo>
                <a:cubicBezTo>
                  <a:pt x="2386933" y="4073721"/>
                  <a:pt x="2365387" y="4078551"/>
                  <a:pt x="2340127" y="4078551"/>
                </a:cubicBezTo>
                <a:cubicBezTo>
                  <a:pt x="2305951" y="4078551"/>
                  <a:pt x="2276605" y="4067964"/>
                  <a:pt x="2252087" y="4046789"/>
                </a:cubicBezTo>
                <a:cubicBezTo>
                  <a:pt x="2227570" y="4025615"/>
                  <a:pt x="2213082" y="3999426"/>
                  <a:pt x="2208625" y="3968222"/>
                </a:cubicBezTo>
                <a:lnTo>
                  <a:pt x="2623191" y="3968222"/>
                </a:lnTo>
                <a:cubicBezTo>
                  <a:pt x="2626905" y="3951135"/>
                  <a:pt x="2628763" y="3932561"/>
                  <a:pt x="2628763" y="3912501"/>
                </a:cubicBezTo>
                <a:cubicBezTo>
                  <a:pt x="2628763" y="3859009"/>
                  <a:pt x="2616133" y="3810160"/>
                  <a:pt x="2590873" y="3765954"/>
                </a:cubicBezTo>
                <a:cubicBezTo>
                  <a:pt x="2565612" y="3721749"/>
                  <a:pt x="2530879" y="3687016"/>
                  <a:pt x="2486674" y="3661756"/>
                </a:cubicBezTo>
                <a:cubicBezTo>
                  <a:pt x="2442468" y="3636495"/>
                  <a:pt x="2393619" y="3623865"/>
                  <a:pt x="2340127" y="3623865"/>
                </a:cubicBezTo>
                <a:close/>
                <a:moveTo>
                  <a:pt x="1711791" y="3623865"/>
                </a:moveTo>
                <a:cubicBezTo>
                  <a:pt x="1659042" y="3623865"/>
                  <a:pt x="1613722" y="3632038"/>
                  <a:pt x="1575831" y="3648383"/>
                </a:cubicBezTo>
                <a:cubicBezTo>
                  <a:pt x="1537941" y="3664727"/>
                  <a:pt x="1509337" y="3686644"/>
                  <a:pt x="1490021" y="3714134"/>
                </a:cubicBezTo>
                <a:cubicBezTo>
                  <a:pt x="1470704" y="3741623"/>
                  <a:pt x="1461046" y="3771712"/>
                  <a:pt x="1461046" y="3804402"/>
                </a:cubicBezTo>
                <a:cubicBezTo>
                  <a:pt x="1461046" y="3897271"/>
                  <a:pt x="1526054" y="3953735"/>
                  <a:pt x="1656070" y="3973795"/>
                </a:cubicBezTo>
                <a:lnTo>
                  <a:pt x="1740766" y="3987168"/>
                </a:lnTo>
                <a:cubicBezTo>
                  <a:pt x="1765284" y="3990882"/>
                  <a:pt x="1782371" y="3996826"/>
                  <a:pt x="1792030" y="4004998"/>
                </a:cubicBezTo>
                <a:cubicBezTo>
                  <a:pt x="1801688" y="4013171"/>
                  <a:pt x="1806517" y="4024315"/>
                  <a:pt x="1806517" y="4038431"/>
                </a:cubicBezTo>
                <a:cubicBezTo>
                  <a:pt x="1806517" y="4051804"/>
                  <a:pt x="1799273" y="4063134"/>
                  <a:pt x="1784786" y="4072421"/>
                </a:cubicBezTo>
                <a:cubicBezTo>
                  <a:pt x="1770299" y="4081708"/>
                  <a:pt x="1747824" y="4086352"/>
                  <a:pt x="1717363" y="4086352"/>
                </a:cubicBezTo>
                <a:cubicBezTo>
                  <a:pt x="1686159" y="4086352"/>
                  <a:pt x="1662571" y="4080222"/>
                  <a:pt x="1646597" y="4067964"/>
                </a:cubicBezTo>
                <a:cubicBezTo>
                  <a:pt x="1630624" y="4055705"/>
                  <a:pt x="1622637" y="4041775"/>
                  <a:pt x="1622637" y="4026173"/>
                </a:cubicBezTo>
                <a:lnTo>
                  <a:pt x="1458817" y="4026173"/>
                </a:lnTo>
                <a:cubicBezTo>
                  <a:pt x="1458817" y="4051433"/>
                  <a:pt x="1467175" y="4078551"/>
                  <a:pt x="1483891" y="4107526"/>
                </a:cubicBezTo>
                <a:cubicBezTo>
                  <a:pt x="1500608" y="4136501"/>
                  <a:pt x="1528283" y="4161575"/>
                  <a:pt x="1566916" y="4182749"/>
                </a:cubicBezTo>
                <a:cubicBezTo>
                  <a:pt x="1605549" y="4203923"/>
                  <a:pt x="1655699" y="4214510"/>
                  <a:pt x="1717363" y="4214510"/>
                </a:cubicBezTo>
                <a:cubicBezTo>
                  <a:pt x="1773085" y="4214510"/>
                  <a:pt x="1820076" y="4206524"/>
                  <a:pt x="1858338" y="4190550"/>
                </a:cubicBezTo>
                <a:cubicBezTo>
                  <a:pt x="1896600" y="4174577"/>
                  <a:pt x="1925204" y="4153031"/>
                  <a:pt x="1944149" y="4125914"/>
                </a:cubicBezTo>
                <a:cubicBezTo>
                  <a:pt x="1963094" y="4098796"/>
                  <a:pt x="1972567" y="4068892"/>
                  <a:pt x="1972567" y="4036202"/>
                </a:cubicBezTo>
                <a:cubicBezTo>
                  <a:pt x="1972567" y="3935904"/>
                  <a:pt x="1909045" y="3876468"/>
                  <a:pt x="1782000" y="3857894"/>
                </a:cubicBezTo>
                <a:lnTo>
                  <a:pt x="1692846" y="3844521"/>
                </a:lnTo>
                <a:cubicBezTo>
                  <a:pt x="1649755" y="3837835"/>
                  <a:pt x="1628209" y="3823719"/>
                  <a:pt x="1628209" y="3802173"/>
                </a:cubicBezTo>
                <a:cubicBezTo>
                  <a:pt x="1628209" y="3788800"/>
                  <a:pt x="1635453" y="3777099"/>
                  <a:pt x="1649941" y="3767069"/>
                </a:cubicBezTo>
                <a:cubicBezTo>
                  <a:pt x="1664428" y="3757039"/>
                  <a:pt x="1685045" y="3752024"/>
                  <a:pt x="1711791" y="3752024"/>
                </a:cubicBezTo>
                <a:cubicBezTo>
                  <a:pt x="1739280" y="3752024"/>
                  <a:pt x="1761012" y="3757596"/>
                  <a:pt x="1776985" y="3768740"/>
                </a:cubicBezTo>
                <a:cubicBezTo>
                  <a:pt x="1792958" y="3779885"/>
                  <a:pt x="1800945" y="3792886"/>
                  <a:pt x="1800945" y="3807745"/>
                </a:cubicBezTo>
                <a:lnTo>
                  <a:pt x="1963651" y="3807745"/>
                </a:lnTo>
                <a:cubicBezTo>
                  <a:pt x="1963651" y="3780256"/>
                  <a:pt x="1953993" y="3752210"/>
                  <a:pt x="1934676" y="3723606"/>
                </a:cubicBezTo>
                <a:cubicBezTo>
                  <a:pt x="1915359" y="3695003"/>
                  <a:pt x="1886756" y="3671228"/>
                  <a:pt x="1848865" y="3652283"/>
                </a:cubicBezTo>
                <a:cubicBezTo>
                  <a:pt x="1810975" y="3633338"/>
                  <a:pt x="1765284" y="3623865"/>
                  <a:pt x="1711791" y="3623865"/>
                </a:cubicBezTo>
                <a:close/>
                <a:moveTo>
                  <a:pt x="1114345" y="3623865"/>
                </a:moveTo>
                <a:cubicBezTo>
                  <a:pt x="1065310" y="3623865"/>
                  <a:pt x="1022777" y="3632595"/>
                  <a:pt x="986743" y="3650054"/>
                </a:cubicBezTo>
                <a:cubicBezTo>
                  <a:pt x="950710" y="3667513"/>
                  <a:pt x="922478" y="3690359"/>
                  <a:pt x="902047" y="3718591"/>
                </a:cubicBezTo>
                <a:cubicBezTo>
                  <a:pt x="881616" y="3746823"/>
                  <a:pt x="869543" y="3776541"/>
                  <a:pt x="865828" y="3807745"/>
                </a:cubicBezTo>
                <a:lnTo>
                  <a:pt x="1030763" y="3807745"/>
                </a:lnTo>
                <a:cubicBezTo>
                  <a:pt x="1036707" y="3794372"/>
                  <a:pt x="1046365" y="3782671"/>
                  <a:pt x="1059738" y="3772641"/>
                </a:cubicBezTo>
                <a:cubicBezTo>
                  <a:pt x="1073111" y="3762611"/>
                  <a:pt x="1091314" y="3757596"/>
                  <a:pt x="1114345" y="3757596"/>
                </a:cubicBezTo>
                <a:cubicBezTo>
                  <a:pt x="1139605" y="3757596"/>
                  <a:pt x="1160222" y="3765583"/>
                  <a:pt x="1176196" y="3781556"/>
                </a:cubicBezTo>
                <a:cubicBezTo>
                  <a:pt x="1192169" y="3797530"/>
                  <a:pt x="1200156" y="3817775"/>
                  <a:pt x="1200156" y="3842292"/>
                </a:cubicBezTo>
                <a:lnTo>
                  <a:pt x="1200156" y="3852322"/>
                </a:lnTo>
                <a:lnTo>
                  <a:pt x="1075340" y="3852322"/>
                </a:lnTo>
                <a:cubicBezTo>
                  <a:pt x="999559" y="3852322"/>
                  <a:pt x="941609" y="3869410"/>
                  <a:pt x="901490" y="3903586"/>
                </a:cubicBezTo>
                <a:cubicBezTo>
                  <a:pt x="861371" y="3937762"/>
                  <a:pt x="841311" y="3983081"/>
                  <a:pt x="841311" y="4039546"/>
                </a:cubicBezTo>
                <a:cubicBezTo>
                  <a:pt x="841311" y="4072235"/>
                  <a:pt x="849669" y="4101768"/>
                  <a:pt x="866385" y="4128142"/>
                </a:cubicBezTo>
                <a:cubicBezTo>
                  <a:pt x="883102" y="4154517"/>
                  <a:pt x="907248" y="4175506"/>
                  <a:pt x="938823" y="4191108"/>
                </a:cubicBezTo>
                <a:cubicBezTo>
                  <a:pt x="970398" y="4206709"/>
                  <a:pt x="1007360" y="4214510"/>
                  <a:pt x="1049708" y="4214510"/>
                </a:cubicBezTo>
                <a:cubicBezTo>
                  <a:pt x="1085370" y="4214510"/>
                  <a:pt x="1117131" y="4208381"/>
                  <a:pt x="1144992" y="4196122"/>
                </a:cubicBezTo>
                <a:cubicBezTo>
                  <a:pt x="1172852" y="4183864"/>
                  <a:pt x="1193098" y="4169933"/>
                  <a:pt x="1205728" y="4154331"/>
                </a:cubicBezTo>
                <a:lnTo>
                  <a:pt x="1211300" y="4154331"/>
                </a:lnTo>
                <a:lnTo>
                  <a:pt x="1222444" y="4203366"/>
                </a:lnTo>
                <a:lnTo>
                  <a:pt x="1368434" y="4203366"/>
                </a:lnTo>
                <a:lnTo>
                  <a:pt x="1368434" y="3842292"/>
                </a:lnTo>
                <a:cubicBezTo>
                  <a:pt x="1368434" y="3801430"/>
                  <a:pt x="1358033" y="3764468"/>
                  <a:pt x="1337230" y="3731407"/>
                </a:cubicBezTo>
                <a:cubicBezTo>
                  <a:pt x="1316428" y="3698346"/>
                  <a:pt x="1286895" y="3672157"/>
                  <a:pt x="1248633" y="3652840"/>
                </a:cubicBezTo>
                <a:cubicBezTo>
                  <a:pt x="1210371" y="3633523"/>
                  <a:pt x="1165609" y="3623865"/>
                  <a:pt x="1114345" y="3623865"/>
                </a:cubicBezTo>
                <a:close/>
                <a:moveTo>
                  <a:pt x="315674" y="3579288"/>
                </a:moveTo>
                <a:lnTo>
                  <a:pt x="488410" y="3579288"/>
                </a:lnTo>
                <a:cubicBezTo>
                  <a:pt x="510698" y="3579288"/>
                  <a:pt x="529272" y="3586718"/>
                  <a:pt x="544131" y="3601577"/>
                </a:cubicBezTo>
                <a:cubicBezTo>
                  <a:pt x="558990" y="3616436"/>
                  <a:pt x="566419" y="3635009"/>
                  <a:pt x="566419" y="3657298"/>
                </a:cubicBezTo>
                <a:cubicBezTo>
                  <a:pt x="566419" y="3679586"/>
                  <a:pt x="558990" y="3698160"/>
                  <a:pt x="544131" y="3713019"/>
                </a:cubicBezTo>
                <a:cubicBezTo>
                  <a:pt x="529272" y="3727878"/>
                  <a:pt x="510698" y="3735308"/>
                  <a:pt x="488410" y="3735308"/>
                </a:cubicBezTo>
                <a:lnTo>
                  <a:pt x="315674" y="3735308"/>
                </a:lnTo>
                <a:close/>
                <a:moveTo>
                  <a:pt x="2741644" y="3423269"/>
                </a:moveTo>
                <a:lnTo>
                  <a:pt x="2741644" y="4203366"/>
                </a:lnTo>
                <a:lnTo>
                  <a:pt x="2909922" y="4203366"/>
                </a:lnTo>
                <a:lnTo>
                  <a:pt x="2909922" y="3423269"/>
                </a:lnTo>
                <a:close/>
                <a:moveTo>
                  <a:pt x="137366" y="3423269"/>
                </a:moveTo>
                <a:lnTo>
                  <a:pt x="137366" y="4203366"/>
                </a:lnTo>
                <a:lnTo>
                  <a:pt x="527415" y="4203366"/>
                </a:lnTo>
                <a:cubicBezTo>
                  <a:pt x="573477" y="4203366"/>
                  <a:pt x="613782" y="4194265"/>
                  <a:pt x="648330" y="4176063"/>
                </a:cubicBezTo>
                <a:cubicBezTo>
                  <a:pt x="682877" y="4157860"/>
                  <a:pt x="709437" y="4132229"/>
                  <a:pt x="728011" y="4099167"/>
                </a:cubicBezTo>
                <a:cubicBezTo>
                  <a:pt x="746585" y="4066106"/>
                  <a:pt x="755872" y="4028401"/>
                  <a:pt x="755872" y="3986053"/>
                </a:cubicBezTo>
                <a:cubicBezTo>
                  <a:pt x="755872" y="3946677"/>
                  <a:pt x="746213" y="3911387"/>
                  <a:pt x="726897" y="3880183"/>
                </a:cubicBezTo>
                <a:cubicBezTo>
                  <a:pt x="707580" y="3848979"/>
                  <a:pt x="685663" y="3826690"/>
                  <a:pt x="661146" y="3813317"/>
                </a:cubicBezTo>
                <a:lnTo>
                  <a:pt x="661146" y="3807745"/>
                </a:lnTo>
                <a:cubicBezTo>
                  <a:pt x="682691" y="3793629"/>
                  <a:pt x="702008" y="3771712"/>
                  <a:pt x="719096" y="3741994"/>
                </a:cubicBezTo>
                <a:cubicBezTo>
                  <a:pt x="736183" y="3712276"/>
                  <a:pt x="744727" y="3678472"/>
                  <a:pt x="744727" y="3640582"/>
                </a:cubicBezTo>
                <a:cubicBezTo>
                  <a:pt x="744727" y="3598233"/>
                  <a:pt x="735441" y="3560529"/>
                  <a:pt x="716867" y="3527467"/>
                </a:cubicBezTo>
                <a:cubicBezTo>
                  <a:pt x="698293" y="3494406"/>
                  <a:pt x="671733" y="3468774"/>
                  <a:pt x="637185" y="3450572"/>
                </a:cubicBezTo>
                <a:cubicBezTo>
                  <a:pt x="602638" y="3432370"/>
                  <a:pt x="562333" y="3423269"/>
                  <a:pt x="516270" y="3423269"/>
                </a:cubicBezTo>
                <a:close/>
                <a:moveTo>
                  <a:pt x="3047053" y="3406552"/>
                </a:moveTo>
                <a:lnTo>
                  <a:pt x="3047053" y="3552542"/>
                </a:lnTo>
                <a:lnTo>
                  <a:pt x="3223133" y="3552542"/>
                </a:lnTo>
                <a:lnTo>
                  <a:pt x="3223133" y="3406552"/>
                </a:lnTo>
                <a:close/>
                <a:moveTo>
                  <a:pt x="2494021" y="1965178"/>
                </a:moveTo>
                <a:cubicBezTo>
                  <a:pt x="2533848" y="1965178"/>
                  <a:pt x="2566767" y="1978996"/>
                  <a:pt x="2592776" y="2006631"/>
                </a:cubicBezTo>
                <a:cubicBezTo>
                  <a:pt x="2618786" y="2034266"/>
                  <a:pt x="2631791" y="2071249"/>
                  <a:pt x="2631791" y="2117578"/>
                </a:cubicBezTo>
                <a:cubicBezTo>
                  <a:pt x="2631791" y="2163908"/>
                  <a:pt x="2618786" y="2201093"/>
                  <a:pt x="2592776" y="2229135"/>
                </a:cubicBezTo>
                <a:cubicBezTo>
                  <a:pt x="2566767" y="2257177"/>
                  <a:pt x="2533848" y="2271197"/>
                  <a:pt x="2494021" y="2271197"/>
                </a:cubicBezTo>
                <a:cubicBezTo>
                  <a:pt x="2454194" y="2271197"/>
                  <a:pt x="2421275" y="2257177"/>
                  <a:pt x="2395266" y="2229135"/>
                </a:cubicBezTo>
                <a:cubicBezTo>
                  <a:pt x="2369256" y="2201093"/>
                  <a:pt x="2356252" y="2163908"/>
                  <a:pt x="2356252" y="2117578"/>
                </a:cubicBezTo>
                <a:cubicBezTo>
                  <a:pt x="2356252" y="2071249"/>
                  <a:pt x="2369256" y="2034266"/>
                  <a:pt x="2395266" y="2006631"/>
                </a:cubicBezTo>
                <a:cubicBezTo>
                  <a:pt x="2421275" y="1978996"/>
                  <a:pt x="2454194" y="1965178"/>
                  <a:pt x="2494021" y="1965178"/>
                </a:cubicBezTo>
                <a:close/>
                <a:moveTo>
                  <a:pt x="1763035" y="1965178"/>
                </a:moveTo>
                <a:cubicBezTo>
                  <a:pt x="1802862" y="1965178"/>
                  <a:pt x="1836390" y="1979402"/>
                  <a:pt x="1863619" y="2007850"/>
                </a:cubicBezTo>
                <a:cubicBezTo>
                  <a:pt x="1890847" y="2036298"/>
                  <a:pt x="1904462" y="2072874"/>
                  <a:pt x="1904462" y="2117578"/>
                </a:cubicBezTo>
                <a:cubicBezTo>
                  <a:pt x="1904462" y="2162282"/>
                  <a:pt x="1890847" y="2198858"/>
                  <a:pt x="1863619" y="2227306"/>
                </a:cubicBezTo>
                <a:cubicBezTo>
                  <a:pt x="1836390" y="2255754"/>
                  <a:pt x="1802862" y="2269978"/>
                  <a:pt x="1763035" y="2269978"/>
                </a:cubicBezTo>
                <a:cubicBezTo>
                  <a:pt x="1723207" y="2269978"/>
                  <a:pt x="1689679" y="2255754"/>
                  <a:pt x="1662450" y="2227306"/>
                </a:cubicBezTo>
                <a:cubicBezTo>
                  <a:pt x="1635222" y="2198858"/>
                  <a:pt x="1621607" y="2162282"/>
                  <a:pt x="1621607" y="2117578"/>
                </a:cubicBezTo>
                <a:cubicBezTo>
                  <a:pt x="1621607" y="2072874"/>
                  <a:pt x="1635222" y="2036298"/>
                  <a:pt x="1662450" y="2007850"/>
                </a:cubicBezTo>
                <a:cubicBezTo>
                  <a:pt x="1689679" y="1979402"/>
                  <a:pt x="1723207" y="1965178"/>
                  <a:pt x="1763035" y="1965178"/>
                </a:cubicBezTo>
                <a:close/>
                <a:moveTo>
                  <a:pt x="4355054" y="1940794"/>
                </a:moveTo>
                <a:cubicBezTo>
                  <a:pt x="4390817" y="1940794"/>
                  <a:pt x="4420891" y="1952173"/>
                  <a:pt x="4445275" y="1974932"/>
                </a:cubicBezTo>
                <a:cubicBezTo>
                  <a:pt x="4469659" y="1997690"/>
                  <a:pt x="4484289" y="2026138"/>
                  <a:pt x="4489166" y="2060276"/>
                </a:cubicBezTo>
                <a:lnTo>
                  <a:pt x="4211188" y="2060276"/>
                </a:lnTo>
                <a:cubicBezTo>
                  <a:pt x="4218503" y="2026138"/>
                  <a:pt x="4234759" y="1997690"/>
                  <a:pt x="4259956" y="1974932"/>
                </a:cubicBezTo>
                <a:cubicBezTo>
                  <a:pt x="4285153" y="1952173"/>
                  <a:pt x="4316852" y="1940794"/>
                  <a:pt x="4355054" y="1940794"/>
                </a:cubicBezTo>
                <a:close/>
                <a:moveTo>
                  <a:pt x="5412557" y="1807901"/>
                </a:moveTo>
                <a:lnTo>
                  <a:pt x="5436941" y="1807901"/>
                </a:lnTo>
                <a:lnTo>
                  <a:pt x="5436941" y="2093194"/>
                </a:lnTo>
                <a:lnTo>
                  <a:pt x="5260157" y="2093194"/>
                </a:lnTo>
                <a:lnTo>
                  <a:pt x="5260157" y="2087098"/>
                </a:lnTo>
                <a:close/>
                <a:moveTo>
                  <a:pt x="2972938" y="1806682"/>
                </a:moveTo>
                <a:lnTo>
                  <a:pt x="2972938" y="2180977"/>
                </a:lnTo>
                <a:cubicBezTo>
                  <a:pt x="2972938" y="2232996"/>
                  <a:pt x="2983301" y="2278716"/>
                  <a:pt x="3004028" y="2318137"/>
                </a:cubicBezTo>
                <a:cubicBezTo>
                  <a:pt x="3024754" y="2357557"/>
                  <a:pt x="3053609" y="2387834"/>
                  <a:pt x="3090591" y="2408967"/>
                </a:cubicBezTo>
                <a:cubicBezTo>
                  <a:pt x="3127573" y="2430100"/>
                  <a:pt x="3169635" y="2440666"/>
                  <a:pt x="3216778" y="2440666"/>
                </a:cubicBezTo>
                <a:cubicBezTo>
                  <a:pt x="3254979" y="2440666"/>
                  <a:pt x="3289524" y="2434164"/>
                  <a:pt x="3320410" y="2421159"/>
                </a:cubicBezTo>
                <a:cubicBezTo>
                  <a:pt x="3351296" y="2408154"/>
                  <a:pt x="3374868" y="2392305"/>
                  <a:pt x="3391124" y="2373610"/>
                </a:cubicBezTo>
                <a:lnTo>
                  <a:pt x="3397220" y="2373610"/>
                </a:lnTo>
                <a:lnTo>
                  <a:pt x="3409412" y="2428474"/>
                </a:lnTo>
                <a:lnTo>
                  <a:pt x="3567908" y="2428474"/>
                </a:lnTo>
                <a:lnTo>
                  <a:pt x="3567908" y="1806682"/>
                </a:lnTo>
                <a:lnTo>
                  <a:pt x="3383809" y="1806682"/>
                </a:lnTo>
                <a:lnTo>
                  <a:pt x="3383809" y="2150497"/>
                </a:lnTo>
                <a:cubicBezTo>
                  <a:pt x="3383809" y="2184634"/>
                  <a:pt x="3373445" y="2212473"/>
                  <a:pt x="3352719" y="2234012"/>
                </a:cubicBezTo>
                <a:cubicBezTo>
                  <a:pt x="3331993" y="2255551"/>
                  <a:pt x="3304561" y="2266321"/>
                  <a:pt x="3270423" y="2266321"/>
                </a:cubicBezTo>
                <a:cubicBezTo>
                  <a:pt x="3236285" y="2266321"/>
                  <a:pt x="3208853" y="2255551"/>
                  <a:pt x="3188127" y="2234012"/>
                </a:cubicBezTo>
                <a:cubicBezTo>
                  <a:pt x="3167401" y="2212473"/>
                  <a:pt x="3157037" y="2184634"/>
                  <a:pt x="3157037" y="2150497"/>
                </a:cubicBezTo>
                <a:lnTo>
                  <a:pt x="3157037" y="1806682"/>
                </a:lnTo>
                <a:close/>
                <a:moveTo>
                  <a:pt x="4355054" y="1794490"/>
                </a:moveTo>
                <a:cubicBezTo>
                  <a:pt x="4293281" y="1794490"/>
                  <a:pt x="4237604" y="1808511"/>
                  <a:pt x="4188023" y="1836553"/>
                </a:cubicBezTo>
                <a:cubicBezTo>
                  <a:pt x="4138443" y="1864594"/>
                  <a:pt x="4099428" y="1903202"/>
                  <a:pt x="4070980" y="1952377"/>
                </a:cubicBezTo>
                <a:cubicBezTo>
                  <a:pt x="4042532" y="2001551"/>
                  <a:pt x="4028308" y="2056618"/>
                  <a:pt x="4028308" y="2117578"/>
                </a:cubicBezTo>
                <a:cubicBezTo>
                  <a:pt x="4028308" y="2178538"/>
                  <a:pt x="4042532" y="2233605"/>
                  <a:pt x="4070980" y="2282780"/>
                </a:cubicBezTo>
                <a:cubicBezTo>
                  <a:pt x="4099428" y="2331954"/>
                  <a:pt x="4138443" y="2370562"/>
                  <a:pt x="4188023" y="2398604"/>
                </a:cubicBezTo>
                <a:cubicBezTo>
                  <a:pt x="4237604" y="2426645"/>
                  <a:pt x="4293281" y="2440666"/>
                  <a:pt x="4355054" y="2440666"/>
                </a:cubicBezTo>
                <a:cubicBezTo>
                  <a:pt x="4412763" y="2440666"/>
                  <a:pt x="4462953" y="2429693"/>
                  <a:pt x="4505625" y="2407748"/>
                </a:cubicBezTo>
                <a:cubicBezTo>
                  <a:pt x="4548297" y="2385802"/>
                  <a:pt x="4581825" y="2359793"/>
                  <a:pt x="4606209" y="2329719"/>
                </a:cubicBezTo>
                <a:cubicBezTo>
                  <a:pt x="4630593" y="2299645"/>
                  <a:pt x="4646849" y="2270791"/>
                  <a:pt x="4654977" y="2243156"/>
                </a:cubicBezTo>
                <a:lnTo>
                  <a:pt x="4469659" y="2243156"/>
                </a:lnTo>
                <a:cubicBezTo>
                  <a:pt x="4459905" y="2254535"/>
                  <a:pt x="4445275" y="2265508"/>
                  <a:pt x="4425767" y="2276074"/>
                </a:cubicBezTo>
                <a:cubicBezTo>
                  <a:pt x="4406260" y="2286641"/>
                  <a:pt x="4382689" y="2291924"/>
                  <a:pt x="4355054" y="2291924"/>
                </a:cubicBezTo>
                <a:cubicBezTo>
                  <a:pt x="4317665" y="2291924"/>
                  <a:pt x="4285559" y="2280341"/>
                  <a:pt x="4258737" y="2257177"/>
                </a:cubicBezTo>
                <a:cubicBezTo>
                  <a:pt x="4231914" y="2234012"/>
                  <a:pt x="4216065" y="2205360"/>
                  <a:pt x="4211188" y="2171223"/>
                </a:cubicBezTo>
                <a:lnTo>
                  <a:pt x="4664731" y="2171223"/>
                </a:lnTo>
                <a:cubicBezTo>
                  <a:pt x="4668795" y="2152528"/>
                  <a:pt x="4670827" y="2132209"/>
                  <a:pt x="4670827" y="2110263"/>
                </a:cubicBezTo>
                <a:cubicBezTo>
                  <a:pt x="4670827" y="2051741"/>
                  <a:pt x="4657009" y="1998300"/>
                  <a:pt x="4629374" y="1949938"/>
                </a:cubicBezTo>
                <a:cubicBezTo>
                  <a:pt x="4601739" y="1901577"/>
                  <a:pt x="4563740" y="1863578"/>
                  <a:pt x="4515379" y="1835943"/>
                </a:cubicBezTo>
                <a:cubicBezTo>
                  <a:pt x="4467017" y="1808308"/>
                  <a:pt x="4413575" y="1794490"/>
                  <a:pt x="4355054" y="1794490"/>
                </a:cubicBezTo>
                <a:close/>
                <a:moveTo>
                  <a:pt x="1763035" y="1794490"/>
                </a:moveTo>
                <a:cubicBezTo>
                  <a:pt x="1701262" y="1794490"/>
                  <a:pt x="1645585" y="1808511"/>
                  <a:pt x="1596004" y="1836553"/>
                </a:cubicBezTo>
                <a:cubicBezTo>
                  <a:pt x="1546423" y="1864594"/>
                  <a:pt x="1507612" y="1903202"/>
                  <a:pt x="1479571" y="1952377"/>
                </a:cubicBezTo>
                <a:cubicBezTo>
                  <a:pt x="1451529" y="2001551"/>
                  <a:pt x="1437508" y="2056618"/>
                  <a:pt x="1437508" y="2117578"/>
                </a:cubicBezTo>
                <a:cubicBezTo>
                  <a:pt x="1437508" y="2178538"/>
                  <a:pt x="1451529" y="2233605"/>
                  <a:pt x="1479571" y="2282780"/>
                </a:cubicBezTo>
                <a:cubicBezTo>
                  <a:pt x="1507612" y="2331954"/>
                  <a:pt x="1546423" y="2370562"/>
                  <a:pt x="1596004" y="2398604"/>
                </a:cubicBezTo>
                <a:cubicBezTo>
                  <a:pt x="1645585" y="2426645"/>
                  <a:pt x="1701262" y="2440666"/>
                  <a:pt x="1763035" y="2440666"/>
                </a:cubicBezTo>
                <a:cubicBezTo>
                  <a:pt x="1824807" y="2440666"/>
                  <a:pt x="1880484" y="2426645"/>
                  <a:pt x="1930065" y="2398604"/>
                </a:cubicBezTo>
                <a:cubicBezTo>
                  <a:pt x="1979646" y="2370562"/>
                  <a:pt x="2018457" y="2331954"/>
                  <a:pt x="2046499" y="2282780"/>
                </a:cubicBezTo>
                <a:cubicBezTo>
                  <a:pt x="2074540" y="2233605"/>
                  <a:pt x="2088561" y="2178538"/>
                  <a:pt x="2088561" y="2117578"/>
                </a:cubicBezTo>
                <a:cubicBezTo>
                  <a:pt x="2088561" y="2056618"/>
                  <a:pt x="2074540" y="2001551"/>
                  <a:pt x="2046499" y="1952377"/>
                </a:cubicBezTo>
                <a:cubicBezTo>
                  <a:pt x="2018457" y="1903202"/>
                  <a:pt x="1979646" y="1864594"/>
                  <a:pt x="1930065" y="1836553"/>
                </a:cubicBezTo>
                <a:cubicBezTo>
                  <a:pt x="1880484" y="1808511"/>
                  <a:pt x="1824807" y="1794490"/>
                  <a:pt x="1763035" y="1794490"/>
                </a:cubicBezTo>
                <a:close/>
                <a:moveTo>
                  <a:pt x="5340625" y="1575034"/>
                </a:moveTo>
                <a:lnTo>
                  <a:pt x="5051674" y="2100509"/>
                </a:lnTo>
                <a:lnTo>
                  <a:pt x="5051674" y="2271197"/>
                </a:lnTo>
                <a:lnTo>
                  <a:pt x="5436941" y="2271197"/>
                </a:lnTo>
                <a:lnTo>
                  <a:pt x="5436941" y="2428474"/>
                </a:lnTo>
                <a:lnTo>
                  <a:pt x="5632013" y="2428474"/>
                </a:lnTo>
                <a:lnTo>
                  <a:pt x="5632013" y="2271197"/>
                </a:lnTo>
                <a:lnTo>
                  <a:pt x="5723453" y="2271197"/>
                </a:lnTo>
                <a:lnTo>
                  <a:pt x="5723453" y="2093194"/>
                </a:lnTo>
                <a:lnTo>
                  <a:pt x="5632013" y="2093194"/>
                </a:lnTo>
                <a:lnTo>
                  <a:pt x="5632013" y="1575034"/>
                </a:lnTo>
                <a:close/>
                <a:moveTo>
                  <a:pt x="3721984" y="1575034"/>
                </a:moveTo>
                <a:lnTo>
                  <a:pt x="3721984" y="2428474"/>
                </a:lnTo>
                <a:lnTo>
                  <a:pt x="3906083" y="2428474"/>
                </a:lnTo>
                <a:lnTo>
                  <a:pt x="3906083" y="1575034"/>
                </a:lnTo>
                <a:close/>
                <a:moveTo>
                  <a:pt x="2631791" y="1575034"/>
                </a:moveTo>
                <a:lnTo>
                  <a:pt x="2631791" y="1860327"/>
                </a:lnTo>
                <a:lnTo>
                  <a:pt x="2625695" y="1860327"/>
                </a:lnTo>
                <a:cubicBezTo>
                  <a:pt x="2612690" y="1844071"/>
                  <a:pt x="2591354" y="1829034"/>
                  <a:pt x="2561687" y="1815217"/>
                </a:cubicBezTo>
                <a:cubicBezTo>
                  <a:pt x="2532019" y="1801399"/>
                  <a:pt x="2498085" y="1794490"/>
                  <a:pt x="2459883" y="1794490"/>
                </a:cubicBezTo>
                <a:cubicBezTo>
                  <a:pt x="2407051" y="1794490"/>
                  <a:pt x="2358690" y="1808104"/>
                  <a:pt x="2314799" y="1835333"/>
                </a:cubicBezTo>
                <a:cubicBezTo>
                  <a:pt x="2270907" y="1862562"/>
                  <a:pt x="2235957" y="1900764"/>
                  <a:pt x="2209947" y="1949938"/>
                </a:cubicBezTo>
                <a:cubicBezTo>
                  <a:pt x="2183938" y="1999113"/>
                  <a:pt x="2170933" y="2054993"/>
                  <a:pt x="2170933" y="2117578"/>
                </a:cubicBezTo>
                <a:cubicBezTo>
                  <a:pt x="2170933" y="2180164"/>
                  <a:pt x="2183938" y="2236044"/>
                  <a:pt x="2209947" y="2285218"/>
                </a:cubicBezTo>
                <a:cubicBezTo>
                  <a:pt x="2235957" y="2334393"/>
                  <a:pt x="2270907" y="2372594"/>
                  <a:pt x="2314799" y="2399823"/>
                </a:cubicBezTo>
                <a:cubicBezTo>
                  <a:pt x="2358690" y="2427052"/>
                  <a:pt x="2407051" y="2440666"/>
                  <a:pt x="2459883" y="2440666"/>
                </a:cubicBezTo>
                <a:cubicBezTo>
                  <a:pt x="2502149" y="2440666"/>
                  <a:pt x="2538522" y="2433757"/>
                  <a:pt x="2569002" y="2419940"/>
                </a:cubicBezTo>
                <a:cubicBezTo>
                  <a:pt x="2599482" y="2406122"/>
                  <a:pt x="2622850" y="2388647"/>
                  <a:pt x="2639106" y="2367514"/>
                </a:cubicBezTo>
                <a:lnTo>
                  <a:pt x="2645202" y="2367514"/>
                </a:lnTo>
                <a:lnTo>
                  <a:pt x="2657394" y="2428474"/>
                </a:lnTo>
                <a:lnTo>
                  <a:pt x="2815890" y="2428474"/>
                </a:lnTo>
                <a:lnTo>
                  <a:pt x="2815890" y="1575034"/>
                </a:lnTo>
                <a:close/>
                <a:moveTo>
                  <a:pt x="346705" y="1575034"/>
                </a:moveTo>
                <a:lnTo>
                  <a:pt x="346705" y="2428474"/>
                </a:lnTo>
                <a:lnTo>
                  <a:pt x="541777" y="2428474"/>
                </a:lnTo>
                <a:lnTo>
                  <a:pt x="541777" y="1904218"/>
                </a:lnTo>
                <a:lnTo>
                  <a:pt x="566161" y="1904218"/>
                </a:lnTo>
                <a:lnTo>
                  <a:pt x="736849" y="2428474"/>
                </a:lnTo>
                <a:lnTo>
                  <a:pt x="919729" y="2428474"/>
                </a:lnTo>
                <a:lnTo>
                  <a:pt x="1090417" y="1904218"/>
                </a:lnTo>
                <a:lnTo>
                  <a:pt x="1114801" y="1904218"/>
                </a:lnTo>
                <a:lnTo>
                  <a:pt x="1114801" y="2428474"/>
                </a:lnTo>
                <a:lnTo>
                  <a:pt x="1309873" y="2428474"/>
                </a:lnTo>
                <a:lnTo>
                  <a:pt x="1309873" y="1575034"/>
                </a:lnTo>
                <a:lnTo>
                  <a:pt x="1011169" y="1575034"/>
                </a:lnTo>
                <a:lnTo>
                  <a:pt x="840481" y="2105386"/>
                </a:lnTo>
                <a:lnTo>
                  <a:pt x="816097" y="2105386"/>
                </a:lnTo>
                <a:lnTo>
                  <a:pt x="645409" y="1575034"/>
                </a:lnTo>
                <a:close/>
                <a:moveTo>
                  <a:pt x="183472" y="0"/>
                </a:moveTo>
                <a:lnTo>
                  <a:pt x="12559449" y="0"/>
                </a:lnTo>
                <a:cubicBezTo>
                  <a:pt x="12660777" y="0"/>
                  <a:pt x="12742921" y="82143"/>
                  <a:pt x="12742921" y="183472"/>
                </a:cubicBezTo>
                <a:lnTo>
                  <a:pt x="12742921" y="10446428"/>
                </a:lnTo>
                <a:cubicBezTo>
                  <a:pt x="12742921" y="10547757"/>
                  <a:pt x="12660777" y="10629900"/>
                  <a:pt x="12559449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6F167B-F6B8-3C1D-4BB8-F9BC38225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0" y="624662"/>
            <a:ext cx="8001000" cy="826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Train classifiers on MRI or microbiome embeddings alone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Evaluate metrics: accuracy, AUROC,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57538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87A13-DA11-EA4B-5F8A-45BD00B9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4FC6FD-7195-3515-1E2B-C7B07F24DEA1}"/>
              </a:ext>
            </a:extLst>
          </p:cNvPr>
          <p:cNvSpPr txBox="1"/>
          <p:nvPr/>
        </p:nvSpPr>
        <p:spPr>
          <a:xfrm>
            <a:off x="10955278" y="-171450"/>
            <a:ext cx="12742922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1972022" y="7829741"/>
                </a:moveTo>
                <a:cubicBezTo>
                  <a:pt x="2005454" y="7829741"/>
                  <a:pt x="2033501" y="7841257"/>
                  <a:pt x="2056161" y="7864288"/>
                </a:cubicBezTo>
                <a:cubicBezTo>
                  <a:pt x="2078821" y="7887319"/>
                  <a:pt x="2090151" y="7916666"/>
                  <a:pt x="2090151" y="7952327"/>
                </a:cubicBezTo>
                <a:cubicBezTo>
                  <a:pt x="2090151" y="7987989"/>
                  <a:pt x="2078821" y="8017521"/>
                  <a:pt x="2056161" y="8040924"/>
                </a:cubicBezTo>
                <a:cubicBezTo>
                  <a:pt x="2033501" y="8064327"/>
                  <a:pt x="2005454" y="8076029"/>
                  <a:pt x="1972022" y="8076029"/>
                </a:cubicBezTo>
                <a:cubicBezTo>
                  <a:pt x="1938589" y="8076029"/>
                  <a:pt x="1910543" y="8064327"/>
                  <a:pt x="1887883" y="8040924"/>
                </a:cubicBezTo>
                <a:cubicBezTo>
                  <a:pt x="1865223" y="8017521"/>
                  <a:pt x="1853892" y="7987989"/>
                  <a:pt x="1853892" y="7952327"/>
                </a:cubicBezTo>
                <a:cubicBezTo>
                  <a:pt x="1853892" y="7916666"/>
                  <a:pt x="1865223" y="7887319"/>
                  <a:pt x="1887883" y="7864288"/>
                </a:cubicBezTo>
                <a:cubicBezTo>
                  <a:pt x="1910542" y="7841257"/>
                  <a:pt x="1938589" y="7829741"/>
                  <a:pt x="1972022" y="7829741"/>
                </a:cubicBezTo>
                <a:close/>
                <a:moveTo>
                  <a:pt x="4307266" y="7815253"/>
                </a:moveTo>
                <a:cubicBezTo>
                  <a:pt x="4339956" y="7815253"/>
                  <a:pt x="4367445" y="7825655"/>
                  <a:pt x="4389734" y="7846457"/>
                </a:cubicBezTo>
                <a:cubicBezTo>
                  <a:pt x="4412022" y="7867260"/>
                  <a:pt x="4425395" y="7893263"/>
                  <a:pt x="4429852" y="7924467"/>
                </a:cubicBezTo>
                <a:lnTo>
                  <a:pt x="4175764" y="7924467"/>
                </a:lnTo>
                <a:cubicBezTo>
                  <a:pt x="4182450" y="7893263"/>
                  <a:pt x="4197309" y="7867260"/>
                  <a:pt x="4220341" y="7846457"/>
                </a:cubicBezTo>
                <a:cubicBezTo>
                  <a:pt x="4243372" y="7825655"/>
                  <a:pt x="4272347" y="7815253"/>
                  <a:pt x="4307266" y="7815253"/>
                </a:cubicBezTo>
                <a:close/>
                <a:moveTo>
                  <a:pt x="1407561" y="7692667"/>
                </a:moveTo>
                <a:lnTo>
                  <a:pt x="1407561" y="8261023"/>
                </a:lnTo>
                <a:lnTo>
                  <a:pt x="1575839" y="8261023"/>
                </a:lnTo>
                <a:lnTo>
                  <a:pt x="1575839" y="7692667"/>
                </a:lnTo>
                <a:close/>
                <a:moveTo>
                  <a:pt x="5024165" y="7681522"/>
                </a:moveTo>
                <a:cubicBezTo>
                  <a:pt x="4985532" y="7681522"/>
                  <a:pt x="4952656" y="7687837"/>
                  <a:pt x="4925538" y="7700468"/>
                </a:cubicBezTo>
                <a:cubicBezTo>
                  <a:pt x="4898420" y="7713098"/>
                  <a:pt x="4878176" y="7727214"/>
                  <a:pt x="4864802" y="7742816"/>
                </a:cubicBezTo>
                <a:lnTo>
                  <a:pt x="4859230" y="7742816"/>
                </a:lnTo>
                <a:lnTo>
                  <a:pt x="4848086" y="7692667"/>
                </a:lnTo>
                <a:lnTo>
                  <a:pt x="4703210" y="7692667"/>
                </a:lnTo>
                <a:lnTo>
                  <a:pt x="4703210" y="8261023"/>
                </a:lnTo>
                <a:lnTo>
                  <a:pt x="4871488" y="8261023"/>
                </a:lnTo>
                <a:lnTo>
                  <a:pt x="4871488" y="7947870"/>
                </a:lnTo>
                <a:cubicBezTo>
                  <a:pt x="4871488" y="7916666"/>
                  <a:pt x="4880961" y="7891220"/>
                  <a:pt x="4899906" y="7871532"/>
                </a:cubicBezTo>
                <a:cubicBezTo>
                  <a:pt x="4918852" y="7851843"/>
                  <a:pt x="4943926" y="7842000"/>
                  <a:pt x="4975130" y="7842000"/>
                </a:cubicBezTo>
                <a:cubicBezTo>
                  <a:pt x="5006334" y="7842000"/>
                  <a:pt x="5031408" y="7851843"/>
                  <a:pt x="5050354" y="7871532"/>
                </a:cubicBezTo>
                <a:cubicBezTo>
                  <a:pt x="5069299" y="7891220"/>
                  <a:pt x="5078772" y="7916666"/>
                  <a:pt x="5078772" y="7947870"/>
                </a:cubicBezTo>
                <a:lnTo>
                  <a:pt x="5078772" y="8261023"/>
                </a:lnTo>
                <a:lnTo>
                  <a:pt x="5247050" y="8261023"/>
                </a:lnTo>
                <a:lnTo>
                  <a:pt x="5247050" y="7920009"/>
                </a:lnTo>
                <a:cubicBezTo>
                  <a:pt x="5247050" y="7872461"/>
                  <a:pt x="5237578" y="7830669"/>
                  <a:pt x="5218632" y="7794636"/>
                </a:cubicBezTo>
                <a:cubicBezTo>
                  <a:pt x="5199686" y="7758603"/>
                  <a:pt x="5173312" y="7730743"/>
                  <a:pt x="5139508" y="7711055"/>
                </a:cubicBezTo>
                <a:cubicBezTo>
                  <a:pt x="5105704" y="7691366"/>
                  <a:pt x="5067256" y="7681522"/>
                  <a:pt x="5024165" y="7681522"/>
                </a:cubicBezTo>
                <a:close/>
                <a:moveTo>
                  <a:pt x="4307266" y="7681522"/>
                </a:moveTo>
                <a:cubicBezTo>
                  <a:pt x="4250802" y="7681522"/>
                  <a:pt x="4199910" y="7694338"/>
                  <a:pt x="4154590" y="7719970"/>
                </a:cubicBezTo>
                <a:cubicBezTo>
                  <a:pt x="4109270" y="7745602"/>
                  <a:pt x="4073608" y="7780892"/>
                  <a:pt x="4047605" y="7825840"/>
                </a:cubicBezTo>
                <a:cubicBezTo>
                  <a:pt x="4021602" y="7870789"/>
                  <a:pt x="4008600" y="7921124"/>
                  <a:pt x="4008600" y="7976845"/>
                </a:cubicBezTo>
                <a:cubicBezTo>
                  <a:pt x="4008600" y="8032566"/>
                  <a:pt x="4021602" y="8082901"/>
                  <a:pt x="4047605" y="8127849"/>
                </a:cubicBezTo>
                <a:cubicBezTo>
                  <a:pt x="4073608" y="8172798"/>
                  <a:pt x="4109270" y="8208088"/>
                  <a:pt x="4154590" y="8233720"/>
                </a:cubicBezTo>
                <a:cubicBezTo>
                  <a:pt x="4199910" y="8259352"/>
                  <a:pt x="4250802" y="8272167"/>
                  <a:pt x="4307266" y="8272167"/>
                </a:cubicBezTo>
                <a:cubicBezTo>
                  <a:pt x="4360015" y="8272167"/>
                  <a:pt x="4405892" y="8262138"/>
                  <a:pt x="4444898" y="8242078"/>
                </a:cubicBezTo>
                <a:cubicBezTo>
                  <a:pt x="4483902" y="8222019"/>
                  <a:pt x="4514549" y="8198244"/>
                  <a:pt x="4536838" y="8170755"/>
                </a:cubicBezTo>
                <a:cubicBezTo>
                  <a:pt x="4559126" y="8143266"/>
                  <a:pt x="4573985" y="8116891"/>
                  <a:pt x="4581414" y="8091631"/>
                </a:cubicBezTo>
                <a:lnTo>
                  <a:pt x="4412022" y="8091631"/>
                </a:lnTo>
                <a:cubicBezTo>
                  <a:pt x="4403106" y="8102032"/>
                  <a:pt x="4389734" y="8112062"/>
                  <a:pt x="4371902" y="8121720"/>
                </a:cubicBezTo>
                <a:cubicBezTo>
                  <a:pt x="4354072" y="8131379"/>
                  <a:pt x="4332526" y="8136207"/>
                  <a:pt x="4307266" y="8136207"/>
                </a:cubicBezTo>
                <a:cubicBezTo>
                  <a:pt x="4273090" y="8136207"/>
                  <a:pt x="4243744" y="8125620"/>
                  <a:pt x="4219226" y="8104447"/>
                </a:cubicBezTo>
                <a:cubicBezTo>
                  <a:pt x="4194709" y="8083272"/>
                  <a:pt x="4180222" y="8057083"/>
                  <a:pt x="4175764" y="8025879"/>
                </a:cubicBezTo>
                <a:lnTo>
                  <a:pt x="4590330" y="8025879"/>
                </a:lnTo>
                <a:cubicBezTo>
                  <a:pt x="4594044" y="8008792"/>
                  <a:pt x="4595902" y="7990218"/>
                  <a:pt x="4595902" y="7970158"/>
                </a:cubicBezTo>
                <a:cubicBezTo>
                  <a:pt x="4595902" y="7916666"/>
                  <a:pt x="4583272" y="7867817"/>
                  <a:pt x="4558012" y="7823611"/>
                </a:cubicBezTo>
                <a:cubicBezTo>
                  <a:pt x="4532751" y="7779406"/>
                  <a:pt x="4498018" y="7744673"/>
                  <a:pt x="4453813" y="7719413"/>
                </a:cubicBezTo>
                <a:cubicBezTo>
                  <a:pt x="4409607" y="7694153"/>
                  <a:pt x="4360758" y="7681522"/>
                  <a:pt x="4307266" y="7681522"/>
                </a:cubicBezTo>
                <a:close/>
                <a:moveTo>
                  <a:pt x="3361348" y="7681522"/>
                </a:moveTo>
                <a:cubicBezTo>
                  <a:pt x="3331630" y="7681522"/>
                  <a:pt x="3304512" y="7687837"/>
                  <a:pt x="3279994" y="7700468"/>
                </a:cubicBezTo>
                <a:cubicBezTo>
                  <a:pt x="3255477" y="7713098"/>
                  <a:pt x="3237646" y="7727214"/>
                  <a:pt x="3226502" y="7742816"/>
                </a:cubicBezTo>
                <a:lnTo>
                  <a:pt x="3220930" y="7742816"/>
                </a:lnTo>
                <a:lnTo>
                  <a:pt x="3209786" y="7692667"/>
                </a:lnTo>
                <a:lnTo>
                  <a:pt x="3064910" y="7692667"/>
                </a:lnTo>
                <a:lnTo>
                  <a:pt x="3064910" y="8261023"/>
                </a:lnTo>
                <a:lnTo>
                  <a:pt x="3233189" y="8261023"/>
                </a:lnTo>
                <a:lnTo>
                  <a:pt x="3233189" y="7936725"/>
                </a:lnTo>
                <a:cubicBezTo>
                  <a:pt x="3233189" y="7908493"/>
                  <a:pt x="3241361" y="7885648"/>
                  <a:pt x="3257706" y="7868188"/>
                </a:cubicBezTo>
                <a:cubicBezTo>
                  <a:pt x="3274051" y="7850729"/>
                  <a:pt x="3294854" y="7842000"/>
                  <a:pt x="3320114" y="7842000"/>
                </a:cubicBezTo>
                <a:cubicBezTo>
                  <a:pt x="3344631" y="7842000"/>
                  <a:pt x="3364134" y="7850172"/>
                  <a:pt x="3378621" y="7866517"/>
                </a:cubicBezTo>
                <a:cubicBezTo>
                  <a:pt x="3393109" y="7882862"/>
                  <a:pt x="3400352" y="7906265"/>
                  <a:pt x="3400352" y="7936725"/>
                </a:cubicBezTo>
                <a:lnTo>
                  <a:pt x="3400352" y="8261023"/>
                </a:lnTo>
                <a:lnTo>
                  <a:pt x="3568630" y="8261023"/>
                </a:lnTo>
                <a:lnTo>
                  <a:pt x="3568630" y="7936725"/>
                </a:lnTo>
                <a:cubicBezTo>
                  <a:pt x="3568630" y="7909236"/>
                  <a:pt x="3576803" y="7886577"/>
                  <a:pt x="3593148" y="7868746"/>
                </a:cubicBezTo>
                <a:cubicBezTo>
                  <a:pt x="3609493" y="7850915"/>
                  <a:pt x="3630296" y="7842000"/>
                  <a:pt x="3655556" y="7842000"/>
                </a:cubicBezTo>
                <a:cubicBezTo>
                  <a:pt x="3680073" y="7842000"/>
                  <a:pt x="3699576" y="7850172"/>
                  <a:pt x="3714063" y="7866517"/>
                </a:cubicBezTo>
                <a:cubicBezTo>
                  <a:pt x="3728551" y="7882862"/>
                  <a:pt x="3735794" y="7906265"/>
                  <a:pt x="3735794" y="7936725"/>
                </a:cubicBezTo>
                <a:lnTo>
                  <a:pt x="3735794" y="8261023"/>
                </a:lnTo>
                <a:lnTo>
                  <a:pt x="3904072" y="8261023"/>
                </a:lnTo>
                <a:lnTo>
                  <a:pt x="3904072" y="7912208"/>
                </a:lnTo>
                <a:cubicBezTo>
                  <a:pt x="3904072" y="7868374"/>
                  <a:pt x="3894786" y="7828998"/>
                  <a:pt x="3876212" y="7794079"/>
                </a:cubicBezTo>
                <a:cubicBezTo>
                  <a:pt x="3857638" y="7759160"/>
                  <a:pt x="3832192" y="7731671"/>
                  <a:pt x="3799874" y="7711612"/>
                </a:cubicBezTo>
                <a:cubicBezTo>
                  <a:pt x="3767555" y="7691552"/>
                  <a:pt x="3731708" y="7681522"/>
                  <a:pt x="3692332" y="7681522"/>
                </a:cubicBezTo>
                <a:cubicBezTo>
                  <a:pt x="3652956" y="7681522"/>
                  <a:pt x="3618222" y="7689323"/>
                  <a:pt x="3588133" y="7704925"/>
                </a:cubicBezTo>
                <a:cubicBezTo>
                  <a:pt x="3558044" y="7720527"/>
                  <a:pt x="3535941" y="7738729"/>
                  <a:pt x="3521825" y="7759532"/>
                </a:cubicBezTo>
                <a:lnTo>
                  <a:pt x="3516253" y="7759532"/>
                </a:lnTo>
                <a:cubicBezTo>
                  <a:pt x="3504365" y="7740215"/>
                  <a:pt x="3484863" y="7722384"/>
                  <a:pt x="3457746" y="7706040"/>
                </a:cubicBezTo>
                <a:cubicBezTo>
                  <a:pt x="3430628" y="7689695"/>
                  <a:pt x="3398495" y="7681522"/>
                  <a:pt x="3361348" y="7681522"/>
                </a:cubicBezTo>
                <a:close/>
                <a:moveTo>
                  <a:pt x="2709590" y="7681522"/>
                </a:moveTo>
                <a:cubicBezTo>
                  <a:pt x="2670957" y="7681522"/>
                  <a:pt x="2638081" y="7687837"/>
                  <a:pt x="2610963" y="7700468"/>
                </a:cubicBezTo>
                <a:cubicBezTo>
                  <a:pt x="2583846" y="7713098"/>
                  <a:pt x="2563600" y="7727214"/>
                  <a:pt x="2550227" y="7742816"/>
                </a:cubicBezTo>
                <a:lnTo>
                  <a:pt x="2544655" y="7742816"/>
                </a:lnTo>
                <a:lnTo>
                  <a:pt x="2533511" y="7692667"/>
                </a:lnTo>
                <a:lnTo>
                  <a:pt x="2388636" y="7692667"/>
                </a:lnTo>
                <a:lnTo>
                  <a:pt x="2388636" y="8261023"/>
                </a:lnTo>
                <a:lnTo>
                  <a:pt x="2556914" y="8261023"/>
                </a:lnTo>
                <a:lnTo>
                  <a:pt x="2556914" y="7947870"/>
                </a:lnTo>
                <a:cubicBezTo>
                  <a:pt x="2556914" y="7916666"/>
                  <a:pt x="2566386" y="7891220"/>
                  <a:pt x="2585332" y="7871532"/>
                </a:cubicBezTo>
                <a:cubicBezTo>
                  <a:pt x="2604277" y="7851843"/>
                  <a:pt x="2629351" y="7842000"/>
                  <a:pt x="2660555" y="7842000"/>
                </a:cubicBezTo>
                <a:cubicBezTo>
                  <a:pt x="2691759" y="7842000"/>
                  <a:pt x="2716834" y="7851843"/>
                  <a:pt x="2735779" y="7871532"/>
                </a:cubicBezTo>
                <a:cubicBezTo>
                  <a:pt x="2754724" y="7891220"/>
                  <a:pt x="2764197" y="7916666"/>
                  <a:pt x="2764197" y="7947870"/>
                </a:cubicBezTo>
                <a:lnTo>
                  <a:pt x="2764197" y="8261023"/>
                </a:lnTo>
                <a:lnTo>
                  <a:pt x="2932475" y="8261023"/>
                </a:lnTo>
                <a:lnTo>
                  <a:pt x="2932475" y="7920009"/>
                </a:lnTo>
                <a:cubicBezTo>
                  <a:pt x="2932475" y="7872461"/>
                  <a:pt x="2923002" y="7830669"/>
                  <a:pt x="2904057" y="7794636"/>
                </a:cubicBezTo>
                <a:cubicBezTo>
                  <a:pt x="2885112" y="7758603"/>
                  <a:pt x="2858737" y="7730743"/>
                  <a:pt x="2824933" y="7711055"/>
                </a:cubicBezTo>
                <a:cubicBezTo>
                  <a:pt x="2791128" y="7691366"/>
                  <a:pt x="2752681" y="7681522"/>
                  <a:pt x="2709590" y="7681522"/>
                </a:cubicBezTo>
                <a:close/>
                <a:moveTo>
                  <a:pt x="1940818" y="7681522"/>
                </a:moveTo>
                <a:cubicBezTo>
                  <a:pt x="1892526" y="7681522"/>
                  <a:pt x="1848878" y="7693038"/>
                  <a:pt x="1809873" y="7716069"/>
                </a:cubicBezTo>
                <a:cubicBezTo>
                  <a:pt x="1770868" y="7739101"/>
                  <a:pt x="1740221" y="7771234"/>
                  <a:pt x="1717933" y="7812467"/>
                </a:cubicBezTo>
                <a:cubicBezTo>
                  <a:pt x="1695644" y="7853701"/>
                  <a:pt x="1684500" y="7900321"/>
                  <a:pt x="1684500" y="7952327"/>
                </a:cubicBezTo>
                <a:cubicBezTo>
                  <a:pt x="1684500" y="8004334"/>
                  <a:pt x="1695644" y="8050954"/>
                  <a:pt x="1717933" y="8092188"/>
                </a:cubicBezTo>
                <a:cubicBezTo>
                  <a:pt x="1740221" y="8133422"/>
                  <a:pt x="1770868" y="8165554"/>
                  <a:pt x="1809873" y="8188586"/>
                </a:cubicBezTo>
                <a:cubicBezTo>
                  <a:pt x="1848878" y="8211617"/>
                  <a:pt x="1892526" y="8223133"/>
                  <a:pt x="1940818" y="8223133"/>
                </a:cubicBezTo>
                <a:cubicBezTo>
                  <a:pt x="1972765" y="8223133"/>
                  <a:pt x="2001740" y="8217746"/>
                  <a:pt x="2027743" y="8206974"/>
                </a:cubicBezTo>
                <a:cubicBezTo>
                  <a:pt x="2053746" y="8196201"/>
                  <a:pt x="2072692" y="8184128"/>
                  <a:pt x="2084579" y="8170755"/>
                </a:cubicBezTo>
                <a:lnTo>
                  <a:pt x="2090151" y="8170755"/>
                </a:lnTo>
                <a:lnTo>
                  <a:pt x="2090151" y="8237620"/>
                </a:lnTo>
                <a:cubicBezTo>
                  <a:pt x="2090151" y="8271796"/>
                  <a:pt x="2079749" y="8299099"/>
                  <a:pt x="2058947" y="8319531"/>
                </a:cubicBezTo>
                <a:cubicBezTo>
                  <a:pt x="2038144" y="8339962"/>
                  <a:pt x="2010284" y="8350177"/>
                  <a:pt x="1975365" y="8350177"/>
                </a:cubicBezTo>
                <a:cubicBezTo>
                  <a:pt x="1942675" y="8350177"/>
                  <a:pt x="1917786" y="8342748"/>
                  <a:pt x="1900698" y="8327889"/>
                </a:cubicBezTo>
                <a:cubicBezTo>
                  <a:pt x="1883611" y="8313030"/>
                  <a:pt x="1873209" y="8296685"/>
                  <a:pt x="1869495" y="8278854"/>
                </a:cubicBezTo>
                <a:lnTo>
                  <a:pt x="1697873" y="8278854"/>
                </a:lnTo>
                <a:cubicBezTo>
                  <a:pt x="1698616" y="8307829"/>
                  <a:pt x="1708274" y="8339033"/>
                  <a:pt x="1726848" y="8372466"/>
                </a:cubicBezTo>
                <a:cubicBezTo>
                  <a:pt x="1745422" y="8405899"/>
                  <a:pt x="1775326" y="8434688"/>
                  <a:pt x="1816560" y="8458834"/>
                </a:cubicBezTo>
                <a:cubicBezTo>
                  <a:pt x="1857793" y="8482979"/>
                  <a:pt x="1910728" y="8495052"/>
                  <a:pt x="1975365" y="8495052"/>
                </a:cubicBezTo>
                <a:cubicBezTo>
                  <a:pt x="2063776" y="8495052"/>
                  <a:pt x="2133056" y="8471835"/>
                  <a:pt x="2183205" y="8425401"/>
                </a:cubicBezTo>
                <a:cubicBezTo>
                  <a:pt x="2233354" y="8378967"/>
                  <a:pt x="2258429" y="8316745"/>
                  <a:pt x="2258429" y="8238735"/>
                </a:cubicBezTo>
                <a:lnTo>
                  <a:pt x="2258429" y="7692667"/>
                </a:lnTo>
                <a:lnTo>
                  <a:pt x="2113554" y="7692667"/>
                </a:lnTo>
                <a:lnTo>
                  <a:pt x="2102409" y="7748388"/>
                </a:lnTo>
                <a:lnTo>
                  <a:pt x="2096837" y="7748388"/>
                </a:lnTo>
                <a:cubicBezTo>
                  <a:pt x="2059690" y="7703811"/>
                  <a:pt x="2007683" y="7681522"/>
                  <a:pt x="1940818" y="7681522"/>
                </a:cubicBezTo>
                <a:close/>
                <a:moveTo>
                  <a:pt x="624225" y="7670378"/>
                </a:moveTo>
                <a:lnTo>
                  <a:pt x="646513" y="7670378"/>
                </a:lnTo>
                <a:lnTo>
                  <a:pt x="735667" y="7948984"/>
                </a:lnTo>
                <a:lnTo>
                  <a:pt x="535071" y="7948984"/>
                </a:lnTo>
                <a:close/>
                <a:moveTo>
                  <a:pt x="5429634" y="7516587"/>
                </a:moveTo>
                <a:lnTo>
                  <a:pt x="5429634" y="7692667"/>
                </a:lnTo>
                <a:lnTo>
                  <a:pt x="5340481" y="7692667"/>
                </a:lnTo>
                <a:lnTo>
                  <a:pt x="5340481" y="7852029"/>
                </a:lnTo>
                <a:lnTo>
                  <a:pt x="5429634" y="7852029"/>
                </a:lnTo>
                <a:lnTo>
                  <a:pt x="5429634" y="8106118"/>
                </a:lnTo>
                <a:cubicBezTo>
                  <a:pt x="5429634" y="8155896"/>
                  <a:pt x="5443750" y="8194158"/>
                  <a:pt x="5471982" y="8220904"/>
                </a:cubicBezTo>
                <a:cubicBezTo>
                  <a:pt x="5500214" y="8247650"/>
                  <a:pt x="5541448" y="8261023"/>
                  <a:pt x="5595684" y="8261023"/>
                </a:cubicBezTo>
                <a:lnTo>
                  <a:pt x="5726072" y="8261023"/>
                </a:lnTo>
                <a:lnTo>
                  <a:pt x="5726072" y="8109461"/>
                </a:lnTo>
                <a:lnTo>
                  <a:pt x="5636918" y="8109461"/>
                </a:lnTo>
                <a:cubicBezTo>
                  <a:pt x="5622802" y="8109461"/>
                  <a:pt x="5612771" y="8106490"/>
                  <a:pt x="5606828" y="8100546"/>
                </a:cubicBezTo>
                <a:cubicBezTo>
                  <a:pt x="5600884" y="8094602"/>
                  <a:pt x="5597913" y="8084573"/>
                  <a:pt x="5597913" y="8070457"/>
                </a:cubicBezTo>
                <a:lnTo>
                  <a:pt x="5597913" y="7852029"/>
                </a:lnTo>
                <a:lnTo>
                  <a:pt x="5726072" y="7852029"/>
                </a:lnTo>
                <a:lnTo>
                  <a:pt x="5726072" y="7692667"/>
                </a:lnTo>
                <a:lnTo>
                  <a:pt x="5597913" y="7692667"/>
                </a:lnTo>
                <a:lnTo>
                  <a:pt x="5597913" y="7516587"/>
                </a:lnTo>
                <a:close/>
                <a:moveTo>
                  <a:pt x="1098808" y="7480926"/>
                </a:moveTo>
                <a:lnTo>
                  <a:pt x="1098808" y="8261023"/>
                </a:lnTo>
                <a:lnTo>
                  <a:pt x="1267086" y="8261023"/>
                </a:lnTo>
                <a:lnTo>
                  <a:pt x="1267086" y="7480926"/>
                </a:lnTo>
                <a:close/>
                <a:moveTo>
                  <a:pt x="507210" y="7480926"/>
                </a:moveTo>
                <a:lnTo>
                  <a:pt x="239748" y="8261023"/>
                </a:lnTo>
                <a:lnTo>
                  <a:pt x="434772" y="8261023"/>
                </a:lnTo>
                <a:lnTo>
                  <a:pt x="484921" y="8105004"/>
                </a:lnTo>
                <a:lnTo>
                  <a:pt x="785816" y="8105004"/>
                </a:lnTo>
                <a:lnTo>
                  <a:pt x="835965" y="8261023"/>
                </a:lnTo>
                <a:lnTo>
                  <a:pt x="1030990" y="8261023"/>
                </a:lnTo>
                <a:lnTo>
                  <a:pt x="763528" y="7480926"/>
                </a:lnTo>
                <a:close/>
                <a:moveTo>
                  <a:pt x="1404217" y="7464209"/>
                </a:moveTo>
                <a:lnTo>
                  <a:pt x="1404217" y="7610199"/>
                </a:lnTo>
                <a:lnTo>
                  <a:pt x="1580296" y="7610199"/>
                </a:lnTo>
                <a:lnTo>
                  <a:pt x="1580296" y="7464209"/>
                </a:lnTo>
                <a:close/>
                <a:moveTo>
                  <a:pt x="4391076" y="6611531"/>
                </a:moveTo>
                <a:lnTo>
                  <a:pt x="4524808" y="6756406"/>
                </a:lnTo>
                <a:cubicBezTo>
                  <a:pt x="4515149" y="6764579"/>
                  <a:pt x="4499733" y="6772194"/>
                  <a:pt x="4478559" y="6779252"/>
                </a:cubicBezTo>
                <a:cubicBezTo>
                  <a:pt x="4457384" y="6786310"/>
                  <a:pt x="4433796" y="6789839"/>
                  <a:pt x="4407792" y="6789839"/>
                </a:cubicBezTo>
                <a:cubicBezTo>
                  <a:pt x="4378074" y="6789839"/>
                  <a:pt x="4354858" y="6782596"/>
                  <a:pt x="4338141" y="6768108"/>
                </a:cubicBezTo>
                <a:cubicBezTo>
                  <a:pt x="4321425" y="6753621"/>
                  <a:pt x="4313066" y="6734861"/>
                  <a:pt x="4313066" y="6711829"/>
                </a:cubicBezTo>
                <a:cubicBezTo>
                  <a:pt x="4313066" y="6691027"/>
                  <a:pt x="4317524" y="6674311"/>
                  <a:pt x="4326440" y="6661681"/>
                </a:cubicBezTo>
                <a:cubicBezTo>
                  <a:pt x="4335355" y="6649050"/>
                  <a:pt x="4347614" y="6637906"/>
                  <a:pt x="4363216" y="6628248"/>
                </a:cubicBezTo>
                <a:close/>
                <a:moveTo>
                  <a:pt x="2782151" y="6494517"/>
                </a:moveTo>
                <a:cubicBezTo>
                  <a:pt x="2818556" y="6494517"/>
                  <a:pt x="2849203" y="6507518"/>
                  <a:pt x="2874091" y="6533521"/>
                </a:cubicBezTo>
                <a:cubicBezTo>
                  <a:pt x="2898980" y="6559525"/>
                  <a:pt x="2911424" y="6592957"/>
                  <a:pt x="2911424" y="6633820"/>
                </a:cubicBezTo>
                <a:cubicBezTo>
                  <a:pt x="2911424" y="6674682"/>
                  <a:pt x="2898980" y="6708115"/>
                  <a:pt x="2874091" y="6734118"/>
                </a:cubicBezTo>
                <a:cubicBezTo>
                  <a:pt x="2849203" y="6760121"/>
                  <a:pt x="2818556" y="6773123"/>
                  <a:pt x="2782151" y="6773123"/>
                </a:cubicBezTo>
                <a:cubicBezTo>
                  <a:pt x="2745747" y="6773123"/>
                  <a:pt x="2715100" y="6760121"/>
                  <a:pt x="2690211" y="6734118"/>
                </a:cubicBezTo>
                <a:cubicBezTo>
                  <a:pt x="2665322" y="6708115"/>
                  <a:pt x="2652878" y="6674682"/>
                  <a:pt x="2652878" y="6633820"/>
                </a:cubicBezTo>
                <a:cubicBezTo>
                  <a:pt x="2652878" y="6592957"/>
                  <a:pt x="2665322" y="6559525"/>
                  <a:pt x="2690211" y="6533521"/>
                </a:cubicBezTo>
                <a:cubicBezTo>
                  <a:pt x="2715100" y="6507518"/>
                  <a:pt x="2745747" y="6494517"/>
                  <a:pt x="2782151" y="6494517"/>
                </a:cubicBezTo>
                <a:close/>
                <a:moveTo>
                  <a:pt x="2207661" y="6349641"/>
                </a:moveTo>
                <a:lnTo>
                  <a:pt x="2207661" y="6917998"/>
                </a:lnTo>
                <a:lnTo>
                  <a:pt x="2375939" y="6917998"/>
                </a:lnTo>
                <a:lnTo>
                  <a:pt x="2375939" y="6349641"/>
                </a:lnTo>
                <a:close/>
                <a:moveTo>
                  <a:pt x="959886" y="6349641"/>
                </a:moveTo>
                <a:lnTo>
                  <a:pt x="959886" y="6691770"/>
                </a:lnTo>
                <a:cubicBezTo>
                  <a:pt x="959886" y="6739319"/>
                  <a:pt x="969358" y="6781110"/>
                  <a:pt x="988303" y="6817143"/>
                </a:cubicBezTo>
                <a:cubicBezTo>
                  <a:pt x="1007249" y="6853176"/>
                  <a:pt x="1033623" y="6880851"/>
                  <a:pt x="1067428" y="6900167"/>
                </a:cubicBezTo>
                <a:cubicBezTo>
                  <a:pt x="1101232" y="6919484"/>
                  <a:pt x="1139679" y="6929142"/>
                  <a:pt x="1182771" y="6929142"/>
                </a:cubicBezTo>
                <a:cubicBezTo>
                  <a:pt x="1217689" y="6929142"/>
                  <a:pt x="1249265" y="6923199"/>
                  <a:pt x="1277497" y="6911311"/>
                </a:cubicBezTo>
                <a:cubicBezTo>
                  <a:pt x="1305729" y="6899424"/>
                  <a:pt x="1327274" y="6884937"/>
                  <a:pt x="1342133" y="6867849"/>
                </a:cubicBezTo>
                <a:lnTo>
                  <a:pt x="1347706" y="6867849"/>
                </a:lnTo>
                <a:lnTo>
                  <a:pt x="1358850" y="6917998"/>
                </a:lnTo>
                <a:lnTo>
                  <a:pt x="1503725" y="6917998"/>
                </a:lnTo>
                <a:lnTo>
                  <a:pt x="1503725" y="6349641"/>
                </a:lnTo>
                <a:lnTo>
                  <a:pt x="1335447" y="6349641"/>
                </a:lnTo>
                <a:lnTo>
                  <a:pt x="1335447" y="6663909"/>
                </a:lnTo>
                <a:cubicBezTo>
                  <a:pt x="1335447" y="6695113"/>
                  <a:pt x="1325974" y="6720559"/>
                  <a:pt x="1307029" y="6740247"/>
                </a:cubicBezTo>
                <a:cubicBezTo>
                  <a:pt x="1288084" y="6759936"/>
                  <a:pt x="1263009" y="6769780"/>
                  <a:pt x="1231805" y="6769780"/>
                </a:cubicBezTo>
                <a:cubicBezTo>
                  <a:pt x="1200601" y="6769780"/>
                  <a:pt x="1175527" y="6759936"/>
                  <a:pt x="1156582" y="6740247"/>
                </a:cubicBezTo>
                <a:cubicBezTo>
                  <a:pt x="1137636" y="6720559"/>
                  <a:pt x="1128164" y="6695113"/>
                  <a:pt x="1128164" y="6663909"/>
                </a:cubicBezTo>
                <a:lnTo>
                  <a:pt x="1128164" y="6349641"/>
                </a:lnTo>
                <a:close/>
                <a:moveTo>
                  <a:pt x="3509690" y="6338497"/>
                </a:moveTo>
                <a:cubicBezTo>
                  <a:pt x="3471056" y="6338497"/>
                  <a:pt x="3438181" y="6344812"/>
                  <a:pt x="3411063" y="6357442"/>
                </a:cubicBezTo>
                <a:cubicBezTo>
                  <a:pt x="3383946" y="6370072"/>
                  <a:pt x="3363700" y="6384188"/>
                  <a:pt x="3350327" y="6399790"/>
                </a:cubicBezTo>
                <a:lnTo>
                  <a:pt x="3344755" y="6399790"/>
                </a:lnTo>
                <a:lnTo>
                  <a:pt x="3333610" y="6349641"/>
                </a:lnTo>
                <a:lnTo>
                  <a:pt x="3188736" y="6349641"/>
                </a:lnTo>
                <a:lnTo>
                  <a:pt x="3188736" y="6917998"/>
                </a:lnTo>
                <a:lnTo>
                  <a:pt x="3357014" y="6917998"/>
                </a:lnTo>
                <a:lnTo>
                  <a:pt x="3357014" y="6604845"/>
                </a:lnTo>
                <a:cubicBezTo>
                  <a:pt x="3357014" y="6573641"/>
                  <a:pt x="3366486" y="6548195"/>
                  <a:pt x="3385432" y="6528507"/>
                </a:cubicBezTo>
                <a:cubicBezTo>
                  <a:pt x="3404377" y="6508818"/>
                  <a:pt x="3429451" y="6498974"/>
                  <a:pt x="3460655" y="6498974"/>
                </a:cubicBezTo>
                <a:cubicBezTo>
                  <a:pt x="3491859" y="6498974"/>
                  <a:pt x="3516934" y="6508818"/>
                  <a:pt x="3535879" y="6528507"/>
                </a:cubicBezTo>
                <a:cubicBezTo>
                  <a:pt x="3554824" y="6548195"/>
                  <a:pt x="3564297" y="6573641"/>
                  <a:pt x="3564297" y="6604845"/>
                </a:cubicBezTo>
                <a:lnTo>
                  <a:pt x="3564297" y="6917998"/>
                </a:lnTo>
                <a:lnTo>
                  <a:pt x="3732575" y="6917998"/>
                </a:lnTo>
                <a:lnTo>
                  <a:pt x="3732575" y="6576984"/>
                </a:lnTo>
                <a:cubicBezTo>
                  <a:pt x="3732575" y="6529435"/>
                  <a:pt x="3723102" y="6487644"/>
                  <a:pt x="3704157" y="6451611"/>
                </a:cubicBezTo>
                <a:cubicBezTo>
                  <a:pt x="3685212" y="6415578"/>
                  <a:pt x="3658837" y="6387718"/>
                  <a:pt x="3625033" y="6368030"/>
                </a:cubicBezTo>
                <a:cubicBezTo>
                  <a:pt x="3591228" y="6348341"/>
                  <a:pt x="3552781" y="6338497"/>
                  <a:pt x="3509690" y="6338497"/>
                </a:cubicBezTo>
                <a:close/>
                <a:moveTo>
                  <a:pt x="2782151" y="6338497"/>
                </a:moveTo>
                <a:cubicBezTo>
                  <a:pt x="2725687" y="6338497"/>
                  <a:pt x="2674795" y="6351313"/>
                  <a:pt x="2629475" y="6376945"/>
                </a:cubicBezTo>
                <a:cubicBezTo>
                  <a:pt x="2584156" y="6402577"/>
                  <a:pt x="2548679" y="6437867"/>
                  <a:pt x="2523048" y="6482815"/>
                </a:cubicBezTo>
                <a:cubicBezTo>
                  <a:pt x="2497416" y="6527764"/>
                  <a:pt x="2484600" y="6578098"/>
                  <a:pt x="2484600" y="6633820"/>
                </a:cubicBezTo>
                <a:cubicBezTo>
                  <a:pt x="2484600" y="6689541"/>
                  <a:pt x="2497416" y="6739876"/>
                  <a:pt x="2523048" y="6784824"/>
                </a:cubicBezTo>
                <a:cubicBezTo>
                  <a:pt x="2548679" y="6829773"/>
                  <a:pt x="2584156" y="6865063"/>
                  <a:pt x="2629475" y="6890695"/>
                </a:cubicBezTo>
                <a:cubicBezTo>
                  <a:pt x="2674795" y="6916327"/>
                  <a:pt x="2725687" y="6929142"/>
                  <a:pt x="2782151" y="6929142"/>
                </a:cubicBezTo>
                <a:cubicBezTo>
                  <a:pt x="2838616" y="6929142"/>
                  <a:pt x="2889508" y="6916327"/>
                  <a:pt x="2934828" y="6890695"/>
                </a:cubicBezTo>
                <a:cubicBezTo>
                  <a:pt x="2980148" y="6865063"/>
                  <a:pt x="3015623" y="6829773"/>
                  <a:pt x="3041255" y="6784824"/>
                </a:cubicBezTo>
                <a:cubicBezTo>
                  <a:pt x="3066887" y="6739876"/>
                  <a:pt x="3079703" y="6689541"/>
                  <a:pt x="3079703" y="6633820"/>
                </a:cubicBezTo>
                <a:cubicBezTo>
                  <a:pt x="3079703" y="6578098"/>
                  <a:pt x="3066887" y="6527764"/>
                  <a:pt x="3041255" y="6482815"/>
                </a:cubicBezTo>
                <a:cubicBezTo>
                  <a:pt x="3015623" y="6437867"/>
                  <a:pt x="2980148" y="6402577"/>
                  <a:pt x="2934828" y="6376945"/>
                </a:cubicBezTo>
                <a:cubicBezTo>
                  <a:pt x="2889508" y="6351313"/>
                  <a:pt x="2838616" y="6338497"/>
                  <a:pt x="2782151" y="6338497"/>
                </a:cubicBezTo>
                <a:close/>
                <a:moveTo>
                  <a:pt x="1850130" y="6338497"/>
                </a:moveTo>
                <a:cubicBezTo>
                  <a:pt x="1797381" y="6338497"/>
                  <a:pt x="1752061" y="6346670"/>
                  <a:pt x="1714170" y="6363014"/>
                </a:cubicBezTo>
                <a:cubicBezTo>
                  <a:pt x="1676280" y="6379359"/>
                  <a:pt x="1647676" y="6401276"/>
                  <a:pt x="1628360" y="6428766"/>
                </a:cubicBezTo>
                <a:cubicBezTo>
                  <a:pt x="1609043" y="6456255"/>
                  <a:pt x="1599384" y="6486344"/>
                  <a:pt x="1599384" y="6519034"/>
                </a:cubicBezTo>
                <a:cubicBezTo>
                  <a:pt x="1599384" y="6611903"/>
                  <a:pt x="1664393" y="6668367"/>
                  <a:pt x="1794409" y="6688427"/>
                </a:cubicBezTo>
                <a:lnTo>
                  <a:pt x="1879105" y="6701800"/>
                </a:lnTo>
                <a:cubicBezTo>
                  <a:pt x="1903623" y="6705514"/>
                  <a:pt x="1920710" y="6711458"/>
                  <a:pt x="1930369" y="6719630"/>
                </a:cubicBezTo>
                <a:cubicBezTo>
                  <a:pt x="1940027" y="6727803"/>
                  <a:pt x="1944856" y="6738947"/>
                  <a:pt x="1944856" y="6753063"/>
                </a:cubicBezTo>
                <a:cubicBezTo>
                  <a:pt x="1944856" y="6766436"/>
                  <a:pt x="1937613" y="6777766"/>
                  <a:pt x="1923125" y="6787053"/>
                </a:cubicBezTo>
                <a:cubicBezTo>
                  <a:pt x="1908637" y="6796340"/>
                  <a:pt x="1886163" y="6800984"/>
                  <a:pt x="1855702" y="6800984"/>
                </a:cubicBezTo>
                <a:cubicBezTo>
                  <a:pt x="1824498" y="6800984"/>
                  <a:pt x="1800910" y="6794854"/>
                  <a:pt x="1784936" y="6782596"/>
                </a:cubicBezTo>
                <a:cubicBezTo>
                  <a:pt x="1768963" y="6770337"/>
                  <a:pt x="1760976" y="6756406"/>
                  <a:pt x="1760976" y="6740804"/>
                </a:cubicBezTo>
                <a:lnTo>
                  <a:pt x="1597156" y="6740804"/>
                </a:lnTo>
                <a:cubicBezTo>
                  <a:pt x="1597156" y="6766065"/>
                  <a:pt x="1605514" y="6793183"/>
                  <a:pt x="1622230" y="6822158"/>
                </a:cubicBezTo>
                <a:cubicBezTo>
                  <a:pt x="1638947" y="6851133"/>
                  <a:pt x="1666622" y="6876207"/>
                  <a:pt x="1705255" y="6897381"/>
                </a:cubicBezTo>
                <a:cubicBezTo>
                  <a:pt x="1743888" y="6918555"/>
                  <a:pt x="1794038" y="6929142"/>
                  <a:pt x="1855702" y="6929142"/>
                </a:cubicBezTo>
                <a:cubicBezTo>
                  <a:pt x="1911424" y="6929142"/>
                  <a:pt x="1958415" y="6921156"/>
                  <a:pt x="1996677" y="6905182"/>
                </a:cubicBezTo>
                <a:cubicBezTo>
                  <a:pt x="2034939" y="6889209"/>
                  <a:pt x="2063542" y="6867663"/>
                  <a:pt x="2082488" y="6840545"/>
                </a:cubicBezTo>
                <a:cubicBezTo>
                  <a:pt x="2101433" y="6813428"/>
                  <a:pt x="2110906" y="6783524"/>
                  <a:pt x="2110906" y="6750834"/>
                </a:cubicBezTo>
                <a:cubicBezTo>
                  <a:pt x="2110906" y="6650536"/>
                  <a:pt x="2047383" y="6591100"/>
                  <a:pt x="1920339" y="6572526"/>
                </a:cubicBezTo>
                <a:lnTo>
                  <a:pt x="1831185" y="6559153"/>
                </a:lnTo>
                <a:cubicBezTo>
                  <a:pt x="1788094" y="6552467"/>
                  <a:pt x="1766548" y="6538351"/>
                  <a:pt x="1766548" y="6516805"/>
                </a:cubicBezTo>
                <a:cubicBezTo>
                  <a:pt x="1766548" y="6503432"/>
                  <a:pt x="1773792" y="6491731"/>
                  <a:pt x="1788280" y="6481701"/>
                </a:cubicBezTo>
                <a:cubicBezTo>
                  <a:pt x="1802767" y="6471671"/>
                  <a:pt x="1823384" y="6466656"/>
                  <a:pt x="1850130" y="6466656"/>
                </a:cubicBezTo>
                <a:cubicBezTo>
                  <a:pt x="1877619" y="6466656"/>
                  <a:pt x="1899350" y="6472228"/>
                  <a:pt x="1915324" y="6483373"/>
                </a:cubicBezTo>
                <a:cubicBezTo>
                  <a:pt x="1931298" y="6494517"/>
                  <a:pt x="1939284" y="6507518"/>
                  <a:pt x="1939284" y="6522377"/>
                </a:cubicBezTo>
                <a:lnTo>
                  <a:pt x="2101990" y="6522377"/>
                </a:lnTo>
                <a:cubicBezTo>
                  <a:pt x="2101990" y="6494888"/>
                  <a:pt x="2092332" y="6466842"/>
                  <a:pt x="2073015" y="6438238"/>
                </a:cubicBezTo>
                <a:cubicBezTo>
                  <a:pt x="2053698" y="6409635"/>
                  <a:pt x="2025095" y="6385860"/>
                  <a:pt x="1987204" y="6366915"/>
                </a:cubicBezTo>
                <a:cubicBezTo>
                  <a:pt x="1949314" y="6347970"/>
                  <a:pt x="1903623" y="6338497"/>
                  <a:pt x="1850130" y="6338497"/>
                </a:cubicBezTo>
                <a:close/>
                <a:moveTo>
                  <a:pt x="4418937" y="6271632"/>
                </a:moveTo>
                <a:cubicBezTo>
                  <a:pt x="4441226" y="6271632"/>
                  <a:pt x="4458870" y="6277761"/>
                  <a:pt x="4471872" y="6290020"/>
                </a:cubicBezTo>
                <a:cubicBezTo>
                  <a:pt x="4484874" y="6302278"/>
                  <a:pt x="4491374" y="6318438"/>
                  <a:pt x="4491374" y="6338497"/>
                </a:cubicBezTo>
                <a:cubicBezTo>
                  <a:pt x="4491374" y="6354099"/>
                  <a:pt x="4487660" y="6367101"/>
                  <a:pt x="4480230" y="6377502"/>
                </a:cubicBezTo>
                <a:cubicBezTo>
                  <a:pt x="4472800" y="6387903"/>
                  <a:pt x="4461656" y="6397190"/>
                  <a:pt x="4446798" y="6405363"/>
                </a:cubicBezTo>
                <a:lnTo>
                  <a:pt x="4407792" y="6427651"/>
                </a:lnTo>
                <a:lnTo>
                  <a:pt x="4379932" y="6399790"/>
                </a:lnTo>
                <a:cubicBezTo>
                  <a:pt x="4368788" y="6388646"/>
                  <a:pt x="4360430" y="6378802"/>
                  <a:pt x="4354858" y="6370258"/>
                </a:cubicBezTo>
                <a:cubicBezTo>
                  <a:pt x="4349286" y="6361714"/>
                  <a:pt x="4346500" y="6351127"/>
                  <a:pt x="4346500" y="6338497"/>
                </a:cubicBezTo>
                <a:cubicBezTo>
                  <a:pt x="4346500" y="6318438"/>
                  <a:pt x="4353000" y="6302278"/>
                  <a:pt x="4366002" y="6290020"/>
                </a:cubicBezTo>
                <a:cubicBezTo>
                  <a:pt x="4379004" y="6277761"/>
                  <a:pt x="4396648" y="6271632"/>
                  <a:pt x="4418937" y="6271632"/>
                </a:cubicBezTo>
                <a:close/>
                <a:moveTo>
                  <a:pt x="323330" y="6137901"/>
                </a:moveTo>
                <a:lnTo>
                  <a:pt x="323330" y="6917998"/>
                </a:lnTo>
                <a:lnTo>
                  <a:pt x="501638" y="6917998"/>
                </a:lnTo>
                <a:lnTo>
                  <a:pt x="501638" y="6611531"/>
                </a:lnTo>
                <a:lnTo>
                  <a:pt x="824821" y="6611531"/>
                </a:lnTo>
                <a:lnTo>
                  <a:pt x="824821" y="6455512"/>
                </a:lnTo>
                <a:lnTo>
                  <a:pt x="501638" y="6455512"/>
                </a:lnTo>
                <a:lnTo>
                  <a:pt x="501638" y="6299492"/>
                </a:lnTo>
                <a:lnTo>
                  <a:pt x="852682" y="6299492"/>
                </a:lnTo>
                <a:lnTo>
                  <a:pt x="852682" y="6137901"/>
                </a:lnTo>
                <a:close/>
                <a:moveTo>
                  <a:pt x="4418937" y="6126756"/>
                </a:moveTo>
                <a:cubicBezTo>
                  <a:pt x="4373617" y="6126756"/>
                  <a:pt x="4333683" y="6135486"/>
                  <a:pt x="4299136" y="6152945"/>
                </a:cubicBezTo>
                <a:cubicBezTo>
                  <a:pt x="4264589" y="6170405"/>
                  <a:pt x="4237843" y="6193993"/>
                  <a:pt x="4218898" y="6223711"/>
                </a:cubicBezTo>
                <a:cubicBezTo>
                  <a:pt x="4199952" y="6253429"/>
                  <a:pt x="4190480" y="6286119"/>
                  <a:pt x="4190480" y="6321781"/>
                </a:cubicBezTo>
                <a:cubicBezTo>
                  <a:pt x="4190480" y="6354470"/>
                  <a:pt x="4195495" y="6380660"/>
                  <a:pt x="4205524" y="6400348"/>
                </a:cubicBezTo>
                <a:cubicBezTo>
                  <a:pt x="4215554" y="6420036"/>
                  <a:pt x="4230970" y="6441024"/>
                  <a:pt x="4251773" y="6463313"/>
                </a:cubicBezTo>
                <a:lnTo>
                  <a:pt x="4290778" y="6505661"/>
                </a:lnTo>
                <a:lnTo>
                  <a:pt x="4246201" y="6539094"/>
                </a:lnTo>
                <a:cubicBezTo>
                  <a:pt x="4213511" y="6562868"/>
                  <a:pt x="4189551" y="6587571"/>
                  <a:pt x="4174321" y="6613203"/>
                </a:cubicBezTo>
                <a:cubicBezTo>
                  <a:pt x="4159090" y="6638835"/>
                  <a:pt x="4151475" y="6673568"/>
                  <a:pt x="4151475" y="6717402"/>
                </a:cubicBezTo>
                <a:cubicBezTo>
                  <a:pt x="4151475" y="6757521"/>
                  <a:pt x="4161690" y="6793554"/>
                  <a:pt x="4182122" y="6825501"/>
                </a:cubicBezTo>
                <a:cubicBezTo>
                  <a:pt x="4202553" y="6857448"/>
                  <a:pt x="4232457" y="6882708"/>
                  <a:pt x="4271833" y="6901282"/>
                </a:cubicBezTo>
                <a:cubicBezTo>
                  <a:pt x="4311209" y="6919855"/>
                  <a:pt x="4358386" y="6929142"/>
                  <a:pt x="4413365" y="6929142"/>
                </a:cubicBezTo>
                <a:cubicBezTo>
                  <a:pt x="4452741" y="6929142"/>
                  <a:pt x="4491374" y="6921713"/>
                  <a:pt x="4529265" y="6906854"/>
                </a:cubicBezTo>
                <a:cubicBezTo>
                  <a:pt x="4567156" y="6891995"/>
                  <a:pt x="4597245" y="6875279"/>
                  <a:pt x="4619534" y="6856705"/>
                </a:cubicBezTo>
                <a:lnTo>
                  <a:pt x="4675254" y="6917998"/>
                </a:lnTo>
                <a:lnTo>
                  <a:pt x="4870279" y="6917998"/>
                </a:lnTo>
                <a:lnTo>
                  <a:pt x="4725404" y="6767551"/>
                </a:lnTo>
                <a:cubicBezTo>
                  <a:pt x="4745464" y="6746748"/>
                  <a:pt x="4763480" y="6716473"/>
                  <a:pt x="4779454" y="6676725"/>
                </a:cubicBezTo>
                <a:cubicBezTo>
                  <a:pt x="4795426" y="6636977"/>
                  <a:pt x="4803414" y="6594815"/>
                  <a:pt x="4803414" y="6550238"/>
                </a:cubicBezTo>
                <a:lnTo>
                  <a:pt x="4652966" y="6550238"/>
                </a:lnTo>
                <a:cubicBezTo>
                  <a:pt x="4652966" y="6568812"/>
                  <a:pt x="4649437" y="6587943"/>
                  <a:pt x="4642379" y="6607631"/>
                </a:cubicBezTo>
                <a:cubicBezTo>
                  <a:pt x="4635322" y="6627319"/>
                  <a:pt x="4627706" y="6643478"/>
                  <a:pt x="4619534" y="6656108"/>
                </a:cubicBezTo>
                <a:lnTo>
                  <a:pt x="4502519" y="6533521"/>
                </a:lnTo>
                <a:lnTo>
                  <a:pt x="4563812" y="6488945"/>
                </a:lnTo>
                <a:cubicBezTo>
                  <a:pt x="4588330" y="6471114"/>
                  <a:pt x="4608389" y="6449754"/>
                  <a:pt x="4623991" y="6424865"/>
                </a:cubicBezTo>
                <a:cubicBezTo>
                  <a:pt x="4639593" y="6399976"/>
                  <a:pt x="4647394" y="6367472"/>
                  <a:pt x="4647394" y="6327353"/>
                </a:cubicBezTo>
                <a:cubicBezTo>
                  <a:pt x="4647394" y="6290206"/>
                  <a:pt x="4637922" y="6256401"/>
                  <a:pt x="4618976" y="6225940"/>
                </a:cubicBezTo>
                <a:cubicBezTo>
                  <a:pt x="4600031" y="6195479"/>
                  <a:pt x="4573284" y="6171333"/>
                  <a:pt x="4538738" y="6153503"/>
                </a:cubicBezTo>
                <a:cubicBezTo>
                  <a:pt x="4504190" y="6135672"/>
                  <a:pt x="4464257" y="6126756"/>
                  <a:pt x="4418937" y="6126756"/>
                </a:cubicBezTo>
                <a:close/>
                <a:moveTo>
                  <a:pt x="2204318" y="6121184"/>
                </a:moveTo>
                <a:lnTo>
                  <a:pt x="2204318" y="6267174"/>
                </a:lnTo>
                <a:lnTo>
                  <a:pt x="2380396" y="6267174"/>
                </a:lnTo>
                <a:lnTo>
                  <a:pt x="2380396" y="6121184"/>
                </a:lnTo>
                <a:close/>
                <a:moveTo>
                  <a:pt x="1235968" y="5344897"/>
                </a:moveTo>
                <a:lnTo>
                  <a:pt x="1338495" y="5344897"/>
                </a:lnTo>
                <a:lnTo>
                  <a:pt x="1338495" y="5358270"/>
                </a:lnTo>
                <a:cubicBezTo>
                  <a:pt x="1338495" y="5390960"/>
                  <a:pt x="1328465" y="5416963"/>
                  <a:pt x="1308405" y="5436280"/>
                </a:cubicBezTo>
                <a:cubicBezTo>
                  <a:pt x="1288346" y="5455596"/>
                  <a:pt x="1260485" y="5465255"/>
                  <a:pt x="1224823" y="5465255"/>
                </a:cubicBezTo>
                <a:cubicBezTo>
                  <a:pt x="1200306" y="5465255"/>
                  <a:pt x="1181547" y="5459868"/>
                  <a:pt x="1168545" y="5449096"/>
                </a:cubicBezTo>
                <a:cubicBezTo>
                  <a:pt x="1155543" y="5438323"/>
                  <a:pt x="1149043" y="5423649"/>
                  <a:pt x="1149043" y="5405076"/>
                </a:cubicBezTo>
                <a:cubicBezTo>
                  <a:pt x="1149043" y="5386502"/>
                  <a:pt x="1156286" y="5371829"/>
                  <a:pt x="1170774" y="5361056"/>
                </a:cubicBezTo>
                <a:cubicBezTo>
                  <a:pt x="1185261" y="5350283"/>
                  <a:pt x="1206993" y="5344897"/>
                  <a:pt x="1235968" y="5344897"/>
                </a:cubicBezTo>
                <a:close/>
                <a:moveTo>
                  <a:pt x="3141872" y="5161017"/>
                </a:moveTo>
                <a:cubicBezTo>
                  <a:pt x="3178277" y="5161017"/>
                  <a:pt x="3208366" y="5173647"/>
                  <a:pt x="3232141" y="5198907"/>
                </a:cubicBezTo>
                <a:cubicBezTo>
                  <a:pt x="3255915" y="5224167"/>
                  <a:pt x="3267802" y="5257972"/>
                  <a:pt x="3267802" y="5300320"/>
                </a:cubicBezTo>
                <a:cubicBezTo>
                  <a:pt x="3267802" y="5342668"/>
                  <a:pt x="3255915" y="5376658"/>
                  <a:pt x="3232141" y="5402290"/>
                </a:cubicBezTo>
                <a:cubicBezTo>
                  <a:pt x="3208366" y="5427921"/>
                  <a:pt x="3178277" y="5440737"/>
                  <a:pt x="3141872" y="5440737"/>
                </a:cubicBezTo>
                <a:cubicBezTo>
                  <a:pt x="3105468" y="5440737"/>
                  <a:pt x="3075378" y="5427921"/>
                  <a:pt x="3051604" y="5402290"/>
                </a:cubicBezTo>
                <a:cubicBezTo>
                  <a:pt x="3027830" y="5376658"/>
                  <a:pt x="3015942" y="5342668"/>
                  <a:pt x="3015942" y="5300320"/>
                </a:cubicBezTo>
                <a:cubicBezTo>
                  <a:pt x="3015942" y="5257972"/>
                  <a:pt x="3027830" y="5224167"/>
                  <a:pt x="3051604" y="5198907"/>
                </a:cubicBezTo>
                <a:cubicBezTo>
                  <a:pt x="3075378" y="5173647"/>
                  <a:pt x="3105468" y="5161017"/>
                  <a:pt x="3141872" y="5161017"/>
                </a:cubicBezTo>
                <a:close/>
                <a:moveTo>
                  <a:pt x="611966" y="5161017"/>
                </a:moveTo>
                <a:cubicBezTo>
                  <a:pt x="648370" y="5161017"/>
                  <a:pt x="678460" y="5173647"/>
                  <a:pt x="702234" y="5198907"/>
                </a:cubicBezTo>
                <a:cubicBezTo>
                  <a:pt x="726009" y="5224167"/>
                  <a:pt x="737896" y="5257972"/>
                  <a:pt x="737896" y="5300320"/>
                </a:cubicBezTo>
                <a:cubicBezTo>
                  <a:pt x="737896" y="5342668"/>
                  <a:pt x="726009" y="5376658"/>
                  <a:pt x="702234" y="5402290"/>
                </a:cubicBezTo>
                <a:cubicBezTo>
                  <a:pt x="678460" y="5427921"/>
                  <a:pt x="648370" y="5440737"/>
                  <a:pt x="611966" y="5440737"/>
                </a:cubicBezTo>
                <a:cubicBezTo>
                  <a:pt x="575561" y="5440737"/>
                  <a:pt x="545472" y="5427921"/>
                  <a:pt x="521697" y="5402290"/>
                </a:cubicBezTo>
                <a:cubicBezTo>
                  <a:pt x="497923" y="5376658"/>
                  <a:pt x="486036" y="5342668"/>
                  <a:pt x="486036" y="5300320"/>
                </a:cubicBezTo>
                <a:cubicBezTo>
                  <a:pt x="486036" y="5257972"/>
                  <a:pt x="497923" y="5224167"/>
                  <a:pt x="521697" y="5198907"/>
                </a:cubicBezTo>
                <a:cubicBezTo>
                  <a:pt x="545472" y="5173647"/>
                  <a:pt x="575561" y="5161017"/>
                  <a:pt x="611966" y="5161017"/>
                </a:cubicBezTo>
                <a:close/>
                <a:moveTo>
                  <a:pt x="2478466" y="5138728"/>
                </a:moveTo>
                <a:cubicBezTo>
                  <a:pt x="2511156" y="5138728"/>
                  <a:pt x="2538645" y="5149129"/>
                  <a:pt x="2560933" y="5169932"/>
                </a:cubicBezTo>
                <a:cubicBezTo>
                  <a:pt x="2583222" y="5190735"/>
                  <a:pt x="2596595" y="5216738"/>
                  <a:pt x="2601052" y="5247942"/>
                </a:cubicBezTo>
                <a:lnTo>
                  <a:pt x="2346964" y="5247942"/>
                </a:lnTo>
                <a:cubicBezTo>
                  <a:pt x="2353650" y="5216738"/>
                  <a:pt x="2368509" y="5190735"/>
                  <a:pt x="2391541" y="5169932"/>
                </a:cubicBezTo>
                <a:cubicBezTo>
                  <a:pt x="2414572" y="5149129"/>
                  <a:pt x="2443547" y="5138728"/>
                  <a:pt x="2478466" y="5138728"/>
                </a:cubicBezTo>
                <a:close/>
                <a:moveTo>
                  <a:pt x="2478466" y="5004997"/>
                </a:moveTo>
                <a:cubicBezTo>
                  <a:pt x="2422002" y="5004997"/>
                  <a:pt x="2371110" y="5017813"/>
                  <a:pt x="2325790" y="5043445"/>
                </a:cubicBezTo>
                <a:cubicBezTo>
                  <a:pt x="2280470" y="5069077"/>
                  <a:pt x="2244808" y="5104367"/>
                  <a:pt x="2218805" y="5149315"/>
                </a:cubicBezTo>
                <a:cubicBezTo>
                  <a:pt x="2192802" y="5194264"/>
                  <a:pt x="2179800" y="5244599"/>
                  <a:pt x="2179800" y="5300320"/>
                </a:cubicBezTo>
                <a:cubicBezTo>
                  <a:pt x="2179800" y="5356041"/>
                  <a:pt x="2192802" y="5406376"/>
                  <a:pt x="2218805" y="5451324"/>
                </a:cubicBezTo>
                <a:cubicBezTo>
                  <a:pt x="2244808" y="5496273"/>
                  <a:pt x="2280470" y="5531563"/>
                  <a:pt x="2325790" y="5557195"/>
                </a:cubicBezTo>
                <a:cubicBezTo>
                  <a:pt x="2371110" y="5582827"/>
                  <a:pt x="2422002" y="5595642"/>
                  <a:pt x="2478466" y="5595642"/>
                </a:cubicBezTo>
                <a:cubicBezTo>
                  <a:pt x="2531215" y="5595642"/>
                  <a:pt x="2577092" y="5585612"/>
                  <a:pt x="2616097" y="5565553"/>
                </a:cubicBezTo>
                <a:cubicBezTo>
                  <a:pt x="2655102" y="5545493"/>
                  <a:pt x="2685749" y="5521719"/>
                  <a:pt x="2708038" y="5494230"/>
                </a:cubicBezTo>
                <a:cubicBezTo>
                  <a:pt x="2730326" y="5466741"/>
                  <a:pt x="2745185" y="5440366"/>
                  <a:pt x="2752614" y="5415106"/>
                </a:cubicBezTo>
                <a:lnTo>
                  <a:pt x="2583222" y="5415106"/>
                </a:lnTo>
                <a:cubicBezTo>
                  <a:pt x="2574306" y="5425507"/>
                  <a:pt x="2560933" y="5435537"/>
                  <a:pt x="2543102" y="5445195"/>
                </a:cubicBezTo>
                <a:cubicBezTo>
                  <a:pt x="2525272" y="5454853"/>
                  <a:pt x="2503726" y="5459683"/>
                  <a:pt x="2478466" y="5459683"/>
                </a:cubicBezTo>
                <a:cubicBezTo>
                  <a:pt x="2444290" y="5459683"/>
                  <a:pt x="2414944" y="5449096"/>
                  <a:pt x="2390426" y="5427921"/>
                </a:cubicBezTo>
                <a:cubicBezTo>
                  <a:pt x="2365909" y="5406747"/>
                  <a:pt x="2351422" y="5380558"/>
                  <a:pt x="2346964" y="5349355"/>
                </a:cubicBezTo>
                <a:lnTo>
                  <a:pt x="2761530" y="5349355"/>
                </a:lnTo>
                <a:cubicBezTo>
                  <a:pt x="2765244" y="5332267"/>
                  <a:pt x="2767102" y="5313693"/>
                  <a:pt x="2767102" y="5293633"/>
                </a:cubicBezTo>
                <a:cubicBezTo>
                  <a:pt x="2767102" y="5240141"/>
                  <a:pt x="2754472" y="5191292"/>
                  <a:pt x="2729212" y="5147086"/>
                </a:cubicBezTo>
                <a:cubicBezTo>
                  <a:pt x="2703951" y="5102881"/>
                  <a:pt x="2669218" y="5068148"/>
                  <a:pt x="2625012" y="5042888"/>
                </a:cubicBezTo>
                <a:cubicBezTo>
                  <a:pt x="2580807" y="5017627"/>
                  <a:pt x="2531958" y="5004997"/>
                  <a:pt x="2478466" y="5004997"/>
                </a:cubicBezTo>
                <a:close/>
                <a:moveTo>
                  <a:pt x="1850130" y="5004997"/>
                </a:moveTo>
                <a:cubicBezTo>
                  <a:pt x="1797381" y="5004997"/>
                  <a:pt x="1752061" y="5013170"/>
                  <a:pt x="1714170" y="5029515"/>
                </a:cubicBezTo>
                <a:cubicBezTo>
                  <a:pt x="1676280" y="5045859"/>
                  <a:pt x="1647676" y="5067776"/>
                  <a:pt x="1628360" y="5095266"/>
                </a:cubicBezTo>
                <a:cubicBezTo>
                  <a:pt x="1609043" y="5122755"/>
                  <a:pt x="1599384" y="5152844"/>
                  <a:pt x="1599384" y="5185534"/>
                </a:cubicBezTo>
                <a:cubicBezTo>
                  <a:pt x="1599384" y="5278403"/>
                  <a:pt x="1664393" y="5334867"/>
                  <a:pt x="1794409" y="5354927"/>
                </a:cubicBezTo>
                <a:lnTo>
                  <a:pt x="1879105" y="5368300"/>
                </a:lnTo>
                <a:cubicBezTo>
                  <a:pt x="1903623" y="5372014"/>
                  <a:pt x="1920710" y="5377958"/>
                  <a:pt x="1930369" y="5386130"/>
                </a:cubicBezTo>
                <a:cubicBezTo>
                  <a:pt x="1940027" y="5394303"/>
                  <a:pt x="1944856" y="5405447"/>
                  <a:pt x="1944856" y="5419563"/>
                </a:cubicBezTo>
                <a:cubicBezTo>
                  <a:pt x="1944856" y="5432936"/>
                  <a:pt x="1937612" y="5444266"/>
                  <a:pt x="1923125" y="5453553"/>
                </a:cubicBezTo>
                <a:cubicBezTo>
                  <a:pt x="1908637" y="5462840"/>
                  <a:pt x="1886163" y="5467483"/>
                  <a:pt x="1855702" y="5467483"/>
                </a:cubicBezTo>
                <a:cubicBezTo>
                  <a:pt x="1824498" y="5467483"/>
                  <a:pt x="1800910" y="5461354"/>
                  <a:pt x="1784936" y="5449096"/>
                </a:cubicBezTo>
                <a:cubicBezTo>
                  <a:pt x="1768963" y="5436837"/>
                  <a:pt x="1760976" y="5422907"/>
                  <a:pt x="1760976" y="5407305"/>
                </a:cubicBezTo>
                <a:lnTo>
                  <a:pt x="1597156" y="5407305"/>
                </a:lnTo>
                <a:cubicBezTo>
                  <a:pt x="1597156" y="5432565"/>
                  <a:pt x="1605514" y="5459683"/>
                  <a:pt x="1622230" y="5488658"/>
                </a:cubicBezTo>
                <a:cubicBezTo>
                  <a:pt x="1638947" y="5517633"/>
                  <a:pt x="1666622" y="5542707"/>
                  <a:pt x="1705255" y="5563881"/>
                </a:cubicBezTo>
                <a:cubicBezTo>
                  <a:pt x="1743888" y="5585055"/>
                  <a:pt x="1794038" y="5595642"/>
                  <a:pt x="1855702" y="5595642"/>
                </a:cubicBezTo>
                <a:cubicBezTo>
                  <a:pt x="1911424" y="5595642"/>
                  <a:pt x="1958415" y="5587656"/>
                  <a:pt x="1996677" y="5571682"/>
                </a:cubicBezTo>
                <a:cubicBezTo>
                  <a:pt x="2034939" y="5555709"/>
                  <a:pt x="2063542" y="5534163"/>
                  <a:pt x="2082488" y="5507046"/>
                </a:cubicBezTo>
                <a:cubicBezTo>
                  <a:pt x="2101433" y="5479928"/>
                  <a:pt x="2110906" y="5450024"/>
                  <a:pt x="2110906" y="5417334"/>
                </a:cubicBezTo>
                <a:cubicBezTo>
                  <a:pt x="2110906" y="5317036"/>
                  <a:pt x="2047383" y="5257600"/>
                  <a:pt x="1920339" y="5239026"/>
                </a:cubicBezTo>
                <a:lnTo>
                  <a:pt x="1831185" y="5225653"/>
                </a:lnTo>
                <a:cubicBezTo>
                  <a:pt x="1788094" y="5218967"/>
                  <a:pt x="1766548" y="5204851"/>
                  <a:pt x="1766548" y="5183305"/>
                </a:cubicBezTo>
                <a:cubicBezTo>
                  <a:pt x="1766548" y="5169932"/>
                  <a:pt x="1773792" y="5158231"/>
                  <a:pt x="1788280" y="5148201"/>
                </a:cubicBezTo>
                <a:cubicBezTo>
                  <a:pt x="1802767" y="5138171"/>
                  <a:pt x="1823384" y="5133156"/>
                  <a:pt x="1850130" y="5133156"/>
                </a:cubicBezTo>
                <a:cubicBezTo>
                  <a:pt x="1877619" y="5133156"/>
                  <a:pt x="1899350" y="5138728"/>
                  <a:pt x="1915324" y="5149872"/>
                </a:cubicBezTo>
                <a:cubicBezTo>
                  <a:pt x="1931298" y="5161017"/>
                  <a:pt x="1939284" y="5174018"/>
                  <a:pt x="1939284" y="5188877"/>
                </a:cubicBezTo>
                <a:lnTo>
                  <a:pt x="2101990" y="5188877"/>
                </a:lnTo>
                <a:cubicBezTo>
                  <a:pt x="2101990" y="5161388"/>
                  <a:pt x="2092332" y="5133342"/>
                  <a:pt x="2073015" y="5104738"/>
                </a:cubicBezTo>
                <a:cubicBezTo>
                  <a:pt x="2053698" y="5076135"/>
                  <a:pt x="2025095" y="5052360"/>
                  <a:pt x="1987204" y="5033415"/>
                </a:cubicBezTo>
                <a:cubicBezTo>
                  <a:pt x="1949314" y="5014470"/>
                  <a:pt x="1903623" y="5004997"/>
                  <a:pt x="1850130" y="5004997"/>
                </a:cubicBezTo>
                <a:close/>
                <a:moveTo>
                  <a:pt x="1252684" y="5004997"/>
                </a:moveTo>
                <a:cubicBezTo>
                  <a:pt x="1203649" y="5004997"/>
                  <a:pt x="1161115" y="5013727"/>
                  <a:pt x="1125082" y="5031186"/>
                </a:cubicBezTo>
                <a:cubicBezTo>
                  <a:pt x="1089049" y="5048645"/>
                  <a:pt x="1060817" y="5071491"/>
                  <a:pt x="1040386" y="5099723"/>
                </a:cubicBezTo>
                <a:cubicBezTo>
                  <a:pt x="1019955" y="5127955"/>
                  <a:pt x="1007882" y="5157673"/>
                  <a:pt x="1004167" y="5188877"/>
                </a:cubicBezTo>
                <a:lnTo>
                  <a:pt x="1169102" y="5188877"/>
                </a:lnTo>
                <a:cubicBezTo>
                  <a:pt x="1175046" y="5175504"/>
                  <a:pt x="1184704" y="5163803"/>
                  <a:pt x="1198077" y="5153773"/>
                </a:cubicBezTo>
                <a:cubicBezTo>
                  <a:pt x="1211450" y="5143743"/>
                  <a:pt x="1229653" y="5138728"/>
                  <a:pt x="1252684" y="5138728"/>
                </a:cubicBezTo>
                <a:cubicBezTo>
                  <a:pt x="1277944" y="5138728"/>
                  <a:pt x="1298561" y="5146715"/>
                  <a:pt x="1314535" y="5162688"/>
                </a:cubicBezTo>
                <a:cubicBezTo>
                  <a:pt x="1330508" y="5178662"/>
                  <a:pt x="1338495" y="5198907"/>
                  <a:pt x="1338495" y="5223424"/>
                </a:cubicBezTo>
                <a:lnTo>
                  <a:pt x="1338495" y="5233454"/>
                </a:lnTo>
                <a:lnTo>
                  <a:pt x="1213679" y="5233454"/>
                </a:lnTo>
                <a:cubicBezTo>
                  <a:pt x="1137898" y="5233454"/>
                  <a:pt x="1079948" y="5250542"/>
                  <a:pt x="1039829" y="5284718"/>
                </a:cubicBezTo>
                <a:cubicBezTo>
                  <a:pt x="999710" y="5318893"/>
                  <a:pt x="979650" y="5364213"/>
                  <a:pt x="979650" y="5420678"/>
                </a:cubicBezTo>
                <a:cubicBezTo>
                  <a:pt x="979650" y="5453367"/>
                  <a:pt x="988008" y="5482900"/>
                  <a:pt x="1004724" y="5509274"/>
                </a:cubicBezTo>
                <a:cubicBezTo>
                  <a:pt x="1021441" y="5535649"/>
                  <a:pt x="1045587" y="5556638"/>
                  <a:pt x="1077162" y="5572239"/>
                </a:cubicBezTo>
                <a:cubicBezTo>
                  <a:pt x="1108738" y="5587841"/>
                  <a:pt x="1145699" y="5595642"/>
                  <a:pt x="1188047" y="5595642"/>
                </a:cubicBezTo>
                <a:cubicBezTo>
                  <a:pt x="1223709" y="5595642"/>
                  <a:pt x="1255470" y="5589513"/>
                  <a:pt x="1283331" y="5577254"/>
                </a:cubicBezTo>
                <a:cubicBezTo>
                  <a:pt x="1311191" y="5564996"/>
                  <a:pt x="1331437" y="5551065"/>
                  <a:pt x="1344067" y="5535463"/>
                </a:cubicBezTo>
                <a:lnTo>
                  <a:pt x="1349639" y="5535463"/>
                </a:lnTo>
                <a:lnTo>
                  <a:pt x="1360783" y="5584498"/>
                </a:lnTo>
                <a:lnTo>
                  <a:pt x="1506773" y="5584498"/>
                </a:lnTo>
                <a:lnTo>
                  <a:pt x="1506773" y="5223424"/>
                </a:lnTo>
                <a:cubicBezTo>
                  <a:pt x="1506773" y="5182562"/>
                  <a:pt x="1496372" y="5145600"/>
                  <a:pt x="1475569" y="5112539"/>
                </a:cubicBezTo>
                <a:cubicBezTo>
                  <a:pt x="1454767" y="5079478"/>
                  <a:pt x="1425234" y="5053289"/>
                  <a:pt x="1386972" y="5033972"/>
                </a:cubicBezTo>
                <a:cubicBezTo>
                  <a:pt x="1348710" y="5014656"/>
                  <a:pt x="1303948" y="5004997"/>
                  <a:pt x="1252684" y="5004997"/>
                </a:cubicBezTo>
                <a:close/>
                <a:moveTo>
                  <a:pt x="3267802" y="4804401"/>
                </a:moveTo>
                <a:lnTo>
                  <a:pt x="3267802" y="5065176"/>
                </a:lnTo>
                <a:lnTo>
                  <a:pt x="3262230" y="5065176"/>
                </a:lnTo>
                <a:cubicBezTo>
                  <a:pt x="3250343" y="5050317"/>
                  <a:pt x="3230841" y="5036573"/>
                  <a:pt x="3203723" y="5023942"/>
                </a:cubicBezTo>
                <a:cubicBezTo>
                  <a:pt x="3176606" y="5011312"/>
                  <a:pt x="3145587" y="5004997"/>
                  <a:pt x="3110669" y="5004997"/>
                </a:cubicBezTo>
                <a:cubicBezTo>
                  <a:pt x="3062377" y="5004997"/>
                  <a:pt x="3018172" y="5017442"/>
                  <a:pt x="2978052" y="5042330"/>
                </a:cubicBezTo>
                <a:cubicBezTo>
                  <a:pt x="2937933" y="5067219"/>
                  <a:pt x="2905986" y="5102138"/>
                  <a:pt x="2882212" y="5147086"/>
                </a:cubicBezTo>
                <a:cubicBezTo>
                  <a:pt x="2858437" y="5192035"/>
                  <a:pt x="2846550" y="5243113"/>
                  <a:pt x="2846550" y="5300320"/>
                </a:cubicBezTo>
                <a:cubicBezTo>
                  <a:pt x="2846550" y="5357527"/>
                  <a:pt x="2858437" y="5408605"/>
                  <a:pt x="2882212" y="5453553"/>
                </a:cubicBezTo>
                <a:cubicBezTo>
                  <a:pt x="2905986" y="5498502"/>
                  <a:pt x="2937933" y="5533420"/>
                  <a:pt x="2978052" y="5558309"/>
                </a:cubicBezTo>
                <a:cubicBezTo>
                  <a:pt x="3018172" y="5583198"/>
                  <a:pt x="3062377" y="5595642"/>
                  <a:pt x="3110669" y="5595642"/>
                </a:cubicBezTo>
                <a:cubicBezTo>
                  <a:pt x="3149302" y="5595642"/>
                  <a:pt x="3182549" y="5589327"/>
                  <a:pt x="3210410" y="5576697"/>
                </a:cubicBezTo>
                <a:cubicBezTo>
                  <a:pt x="3238270" y="5564067"/>
                  <a:pt x="3259630" y="5548094"/>
                  <a:pt x="3274489" y="5528777"/>
                </a:cubicBezTo>
                <a:lnTo>
                  <a:pt x="3280061" y="5528777"/>
                </a:lnTo>
                <a:lnTo>
                  <a:pt x="3291205" y="5584498"/>
                </a:lnTo>
                <a:lnTo>
                  <a:pt x="3436081" y="5584498"/>
                </a:lnTo>
                <a:lnTo>
                  <a:pt x="3436081" y="4804401"/>
                </a:lnTo>
                <a:close/>
                <a:moveTo>
                  <a:pt x="317758" y="4804401"/>
                </a:moveTo>
                <a:lnTo>
                  <a:pt x="317758" y="5584498"/>
                </a:lnTo>
                <a:lnTo>
                  <a:pt x="462633" y="5584498"/>
                </a:lnTo>
                <a:lnTo>
                  <a:pt x="473777" y="5528777"/>
                </a:lnTo>
                <a:lnTo>
                  <a:pt x="479349" y="5528777"/>
                </a:lnTo>
                <a:cubicBezTo>
                  <a:pt x="494208" y="5548094"/>
                  <a:pt x="515568" y="5564067"/>
                  <a:pt x="543429" y="5576697"/>
                </a:cubicBezTo>
                <a:cubicBezTo>
                  <a:pt x="571289" y="5589327"/>
                  <a:pt x="604165" y="5595642"/>
                  <a:pt x="642055" y="5595642"/>
                </a:cubicBezTo>
                <a:cubicBezTo>
                  <a:pt x="690347" y="5595642"/>
                  <a:pt x="734553" y="5583198"/>
                  <a:pt x="774672" y="5558309"/>
                </a:cubicBezTo>
                <a:cubicBezTo>
                  <a:pt x="814791" y="5533420"/>
                  <a:pt x="846738" y="5498502"/>
                  <a:pt x="870512" y="5453553"/>
                </a:cubicBezTo>
                <a:cubicBezTo>
                  <a:pt x="894287" y="5408605"/>
                  <a:pt x="906174" y="5357527"/>
                  <a:pt x="906174" y="5300320"/>
                </a:cubicBezTo>
                <a:cubicBezTo>
                  <a:pt x="906174" y="5243113"/>
                  <a:pt x="894287" y="5192035"/>
                  <a:pt x="870512" y="5147086"/>
                </a:cubicBezTo>
                <a:cubicBezTo>
                  <a:pt x="846738" y="5102138"/>
                  <a:pt x="814791" y="5067219"/>
                  <a:pt x="774672" y="5042330"/>
                </a:cubicBezTo>
                <a:cubicBezTo>
                  <a:pt x="734553" y="5017442"/>
                  <a:pt x="690347" y="5004997"/>
                  <a:pt x="642055" y="5004997"/>
                </a:cubicBezTo>
                <a:cubicBezTo>
                  <a:pt x="607880" y="5004997"/>
                  <a:pt x="577233" y="5011312"/>
                  <a:pt x="550115" y="5023942"/>
                </a:cubicBezTo>
                <a:cubicBezTo>
                  <a:pt x="522998" y="5036573"/>
                  <a:pt x="503495" y="5050317"/>
                  <a:pt x="491608" y="5065176"/>
                </a:cubicBezTo>
                <a:lnTo>
                  <a:pt x="486036" y="5065176"/>
                </a:lnTo>
                <a:lnTo>
                  <a:pt x="486036" y="4804401"/>
                </a:lnTo>
                <a:close/>
                <a:moveTo>
                  <a:pt x="3581594" y="3845852"/>
                </a:moveTo>
                <a:lnTo>
                  <a:pt x="3581594" y="4001872"/>
                </a:lnTo>
                <a:lnTo>
                  <a:pt x="3966071" y="4001872"/>
                </a:lnTo>
                <a:lnTo>
                  <a:pt x="3966071" y="3845852"/>
                </a:lnTo>
                <a:close/>
                <a:moveTo>
                  <a:pt x="2980805" y="3461376"/>
                </a:moveTo>
                <a:lnTo>
                  <a:pt x="2980805" y="4241473"/>
                </a:lnTo>
                <a:lnTo>
                  <a:pt x="3510157" y="4241473"/>
                </a:lnTo>
                <a:lnTo>
                  <a:pt x="3510157" y="4068737"/>
                </a:lnTo>
                <a:lnTo>
                  <a:pt x="3159113" y="4068737"/>
                </a:lnTo>
                <a:lnTo>
                  <a:pt x="3159113" y="3461376"/>
                </a:lnTo>
                <a:close/>
                <a:moveTo>
                  <a:pt x="1132955" y="3461376"/>
                </a:moveTo>
                <a:lnTo>
                  <a:pt x="1132955" y="4241473"/>
                </a:lnTo>
                <a:lnTo>
                  <a:pt x="1311263" y="4241473"/>
                </a:lnTo>
                <a:lnTo>
                  <a:pt x="1311263" y="3762271"/>
                </a:lnTo>
                <a:lnTo>
                  <a:pt x="1333551" y="3762271"/>
                </a:lnTo>
                <a:lnTo>
                  <a:pt x="1489571" y="4241473"/>
                </a:lnTo>
                <a:lnTo>
                  <a:pt x="1656734" y="4241473"/>
                </a:lnTo>
                <a:lnTo>
                  <a:pt x="1812754" y="3762271"/>
                </a:lnTo>
                <a:lnTo>
                  <a:pt x="1835042" y="3762271"/>
                </a:lnTo>
                <a:lnTo>
                  <a:pt x="1835042" y="4241473"/>
                </a:lnTo>
                <a:lnTo>
                  <a:pt x="2013350" y="4241473"/>
                </a:lnTo>
                <a:lnTo>
                  <a:pt x="2013350" y="3461376"/>
                </a:lnTo>
                <a:lnTo>
                  <a:pt x="1740316" y="3461376"/>
                </a:lnTo>
                <a:lnTo>
                  <a:pt x="1584297" y="3946151"/>
                </a:lnTo>
                <a:lnTo>
                  <a:pt x="1562008" y="3946151"/>
                </a:lnTo>
                <a:lnTo>
                  <a:pt x="1405989" y="3461376"/>
                </a:lnTo>
                <a:close/>
                <a:moveTo>
                  <a:pt x="2516652" y="3450232"/>
                </a:moveTo>
                <a:cubicBezTo>
                  <a:pt x="2446814" y="3450232"/>
                  <a:pt x="2382920" y="3467505"/>
                  <a:pt x="2324970" y="3502052"/>
                </a:cubicBezTo>
                <a:cubicBezTo>
                  <a:pt x="2267020" y="3536600"/>
                  <a:pt x="2221329" y="3584334"/>
                  <a:pt x="2187896" y="3645256"/>
                </a:cubicBezTo>
                <a:cubicBezTo>
                  <a:pt x="2154463" y="3706178"/>
                  <a:pt x="2137747" y="3774901"/>
                  <a:pt x="2137747" y="3851425"/>
                </a:cubicBezTo>
                <a:cubicBezTo>
                  <a:pt x="2137747" y="3927948"/>
                  <a:pt x="2154463" y="3996671"/>
                  <a:pt x="2187896" y="4057593"/>
                </a:cubicBezTo>
                <a:cubicBezTo>
                  <a:pt x="2221329" y="4118515"/>
                  <a:pt x="2267020" y="4166250"/>
                  <a:pt x="2324970" y="4200797"/>
                </a:cubicBezTo>
                <a:cubicBezTo>
                  <a:pt x="2382920" y="4235344"/>
                  <a:pt x="2446814" y="4252618"/>
                  <a:pt x="2516652" y="4252618"/>
                </a:cubicBezTo>
                <a:cubicBezTo>
                  <a:pt x="2586489" y="4252618"/>
                  <a:pt x="2647039" y="4237016"/>
                  <a:pt x="2698303" y="4205812"/>
                </a:cubicBezTo>
                <a:cubicBezTo>
                  <a:pt x="2749566" y="4174608"/>
                  <a:pt x="2789686" y="4135603"/>
                  <a:pt x="2818661" y="4088797"/>
                </a:cubicBezTo>
                <a:cubicBezTo>
                  <a:pt x="2847636" y="4041991"/>
                  <a:pt x="2865838" y="3994442"/>
                  <a:pt x="2873268" y="3946151"/>
                </a:cubicBezTo>
                <a:lnTo>
                  <a:pt x="2694960" y="3946151"/>
                </a:lnTo>
                <a:cubicBezTo>
                  <a:pt x="2687530" y="3980326"/>
                  <a:pt x="2668585" y="4011159"/>
                  <a:pt x="2638124" y="4038648"/>
                </a:cubicBezTo>
                <a:cubicBezTo>
                  <a:pt x="2607663" y="4066137"/>
                  <a:pt x="2567172" y="4079882"/>
                  <a:pt x="2516652" y="4079882"/>
                </a:cubicBezTo>
                <a:cubicBezTo>
                  <a:pt x="2479504" y="4079882"/>
                  <a:pt x="2445700" y="4070409"/>
                  <a:pt x="2415239" y="4051464"/>
                </a:cubicBezTo>
                <a:cubicBezTo>
                  <a:pt x="2384778" y="4032519"/>
                  <a:pt x="2360632" y="4005772"/>
                  <a:pt x="2342801" y="3971225"/>
                </a:cubicBezTo>
                <a:cubicBezTo>
                  <a:pt x="2324970" y="3936678"/>
                  <a:pt x="2316055" y="3896745"/>
                  <a:pt x="2316055" y="3851425"/>
                </a:cubicBezTo>
                <a:cubicBezTo>
                  <a:pt x="2316055" y="3806105"/>
                  <a:pt x="2324970" y="3766171"/>
                  <a:pt x="2342801" y="3731624"/>
                </a:cubicBezTo>
                <a:cubicBezTo>
                  <a:pt x="2360632" y="3697077"/>
                  <a:pt x="2384778" y="3670331"/>
                  <a:pt x="2415239" y="3651385"/>
                </a:cubicBezTo>
                <a:cubicBezTo>
                  <a:pt x="2445700" y="3632440"/>
                  <a:pt x="2479504" y="3622968"/>
                  <a:pt x="2516652" y="3622968"/>
                </a:cubicBezTo>
                <a:cubicBezTo>
                  <a:pt x="2564943" y="3622968"/>
                  <a:pt x="2604505" y="3636155"/>
                  <a:pt x="2635338" y="3662530"/>
                </a:cubicBezTo>
                <a:cubicBezTo>
                  <a:pt x="2666170" y="3688904"/>
                  <a:pt x="2686044" y="3718436"/>
                  <a:pt x="2694960" y="3751126"/>
                </a:cubicBezTo>
                <a:lnTo>
                  <a:pt x="2873268" y="3751126"/>
                </a:lnTo>
                <a:cubicBezTo>
                  <a:pt x="2864352" y="3703577"/>
                  <a:pt x="2845221" y="3656772"/>
                  <a:pt x="2815875" y="3610709"/>
                </a:cubicBezTo>
                <a:cubicBezTo>
                  <a:pt x="2786528" y="3564646"/>
                  <a:pt x="2746409" y="3526384"/>
                  <a:pt x="2695517" y="3495923"/>
                </a:cubicBezTo>
                <a:cubicBezTo>
                  <a:pt x="2644624" y="3465462"/>
                  <a:pt x="2585003" y="3450232"/>
                  <a:pt x="2516652" y="3450232"/>
                </a:cubicBezTo>
                <a:close/>
                <a:moveTo>
                  <a:pt x="668802" y="3450232"/>
                </a:moveTo>
                <a:cubicBezTo>
                  <a:pt x="598964" y="3450232"/>
                  <a:pt x="535071" y="3467505"/>
                  <a:pt x="477120" y="3502052"/>
                </a:cubicBezTo>
                <a:cubicBezTo>
                  <a:pt x="419170" y="3536600"/>
                  <a:pt x="373479" y="3584334"/>
                  <a:pt x="340046" y="3645256"/>
                </a:cubicBezTo>
                <a:cubicBezTo>
                  <a:pt x="306613" y="3706178"/>
                  <a:pt x="289897" y="3774901"/>
                  <a:pt x="289897" y="3851425"/>
                </a:cubicBezTo>
                <a:cubicBezTo>
                  <a:pt x="289897" y="3927948"/>
                  <a:pt x="306613" y="3996671"/>
                  <a:pt x="340046" y="4057593"/>
                </a:cubicBezTo>
                <a:cubicBezTo>
                  <a:pt x="373479" y="4118515"/>
                  <a:pt x="419170" y="4166250"/>
                  <a:pt x="477120" y="4200797"/>
                </a:cubicBezTo>
                <a:cubicBezTo>
                  <a:pt x="535071" y="4235344"/>
                  <a:pt x="598964" y="4252618"/>
                  <a:pt x="668802" y="4252618"/>
                </a:cubicBezTo>
                <a:cubicBezTo>
                  <a:pt x="738639" y="4252618"/>
                  <a:pt x="799189" y="4237016"/>
                  <a:pt x="850453" y="4205812"/>
                </a:cubicBezTo>
                <a:cubicBezTo>
                  <a:pt x="901716" y="4174608"/>
                  <a:pt x="941836" y="4135603"/>
                  <a:pt x="970811" y="4088797"/>
                </a:cubicBezTo>
                <a:cubicBezTo>
                  <a:pt x="999786" y="4041991"/>
                  <a:pt x="1017988" y="3994442"/>
                  <a:pt x="1025418" y="3946151"/>
                </a:cubicBezTo>
                <a:lnTo>
                  <a:pt x="847110" y="3946151"/>
                </a:lnTo>
                <a:cubicBezTo>
                  <a:pt x="839680" y="3980326"/>
                  <a:pt x="820735" y="4011159"/>
                  <a:pt x="790274" y="4038648"/>
                </a:cubicBezTo>
                <a:cubicBezTo>
                  <a:pt x="759813" y="4066137"/>
                  <a:pt x="719322" y="4079882"/>
                  <a:pt x="668802" y="4079882"/>
                </a:cubicBezTo>
                <a:cubicBezTo>
                  <a:pt x="631654" y="4079882"/>
                  <a:pt x="597850" y="4070409"/>
                  <a:pt x="567389" y="4051464"/>
                </a:cubicBezTo>
                <a:cubicBezTo>
                  <a:pt x="536928" y="4032519"/>
                  <a:pt x="512782" y="4005772"/>
                  <a:pt x="494951" y="3971225"/>
                </a:cubicBezTo>
                <a:cubicBezTo>
                  <a:pt x="477120" y="3936678"/>
                  <a:pt x="468205" y="3896745"/>
                  <a:pt x="468205" y="3851425"/>
                </a:cubicBezTo>
                <a:cubicBezTo>
                  <a:pt x="468205" y="3806105"/>
                  <a:pt x="477120" y="3766171"/>
                  <a:pt x="494951" y="3731624"/>
                </a:cubicBezTo>
                <a:cubicBezTo>
                  <a:pt x="512782" y="3697077"/>
                  <a:pt x="536928" y="3670331"/>
                  <a:pt x="567389" y="3651385"/>
                </a:cubicBezTo>
                <a:cubicBezTo>
                  <a:pt x="597850" y="3632440"/>
                  <a:pt x="631654" y="3622968"/>
                  <a:pt x="668802" y="3622968"/>
                </a:cubicBezTo>
                <a:cubicBezTo>
                  <a:pt x="717093" y="3622968"/>
                  <a:pt x="756655" y="3636155"/>
                  <a:pt x="787488" y="3662530"/>
                </a:cubicBezTo>
                <a:cubicBezTo>
                  <a:pt x="818320" y="3688904"/>
                  <a:pt x="838194" y="3718436"/>
                  <a:pt x="847110" y="3751126"/>
                </a:cubicBezTo>
                <a:lnTo>
                  <a:pt x="1025418" y="3751126"/>
                </a:lnTo>
                <a:cubicBezTo>
                  <a:pt x="1016502" y="3703577"/>
                  <a:pt x="997371" y="3656772"/>
                  <a:pt x="968025" y="3610709"/>
                </a:cubicBezTo>
                <a:cubicBezTo>
                  <a:pt x="938678" y="3564646"/>
                  <a:pt x="898559" y="3526384"/>
                  <a:pt x="847667" y="3495923"/>
                </a:cubicBezTo>
                <a:cubicBezTo>
                  <a:pt x="796775" y="3465462"/>
                  <a:pt x="737153" y="3450232"/>
                  <a:pt x="668802" y="3450232"/>
                </a:cubicBez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9"/>
                  <a:pt x="1763036" y="2269979"/>
                </a:cubicBezTo>
                <a:cubicBezTo>
                  <a:pt x="1723208" y="2269979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4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4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5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5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5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5149211" y="1575034"/>
                </a:moveTo>
                <a:lnTo>
                  <a:pt x="5100443" y="2081002"/>
                </a:lnTo>
                <a:lnTo>
                  <a:pt x="5295515" y="2081002"/>
                </a:lnTo>
                <a:cubicBezTo>
                  <a:pt x="5303643" y="2068810"/>
                  <a:pt x="5316648" y="2057838"/>
                  <a:pt x="5334530" y="2048084"/>
                </a:cubicBezTo>
                <a:cubicBezTo>
                  <a:pt x="5352411" y="2038330"/>
                  <a:pt x="5375170" y="2033454"/>
                  <a:pt x="5402804" y="2033454"/>
                </a:cubicBezTo>
                <a:cubicBezTo>
                  <a:pt x="5438568" y="2033454"/>
                  <a:pt x="5467219" y="2044020"/>
                  <a:pt x="5488758" y="2065153"/>
                </a:cubicBezTo>
                <a:cubicBezTo>
                  <a:pt x="5510297" y="2086286"/>
                  <a:pt x="5521067" y="2113108"/>
                  <a:pt x="5521067" y="2145620"/>
                </a:cubicBezTo>
                <a:cubicBezTo>
                  <a:pt x="5521067" y="2178132"/>
                  <a:pt x="5510297" y="2204751"/>
                  <a:pt x="5488758" y="2225478"/>
                </a:cubicBezTo>
                <a:cubicBezTo>
                  <a:pt x="5467219" y="2246204"/>
                  <a:pt x="5438568" y="2256567"/>
                  <a:pt x="5402804" y="2256567"/>
                </a:cubicBezTo>
                <a:cubicBezTo>
                  <a:pt x="5367854" y="2256567"/>
                  <a:pt x="5340219" y="2248236"/>
                  <a:pt x="5319899" y="2231573"/>
                </a:cubicBezTo>
                <a:cubicBezTo>
                  <a:pt x="5299579" y="2214911"/>
                  <a:pt x="5287387" y="2196826"/>
                  <a:pt x="5283324" y="2177319"/>
                </a:cubicBezTo>
                <a:lnTo>
                  <a:pt x="5088251" y="2177319"/>
                </a:lnTo>
                <a:cubicBezTo>
                  <a:pt x="5092315" y="2222023"/>
                  <a:pt x="5105930" y="2264289"/>
                  <a:pt x="5129094" y="2304116"/>
                </a:cubicBezTo>
                <a:cubicBezTo>
                  <a:pt x="5152259" y="2343943"/>
                  <a:pt x="5186803" y="2376659"/>
                  <a:pt x="5232726" y="2402261"/>
                </a:cubicBezTo>
                <a:cubicBezTo>
                  <a:pt x="5278649" y="2427865"/>
                  <a:pt x="5335342" y="2440666"/>
                  <a:pt x="5402804" y="2440666"/>
                </a:cubicBezTo>
                <a:cubicBezTo>
                  <a:pt x="5464578" y="2440666"/>
                  <a:pt x="5519238" y="2428068"/>
                  <a:pt x="5566787" y="2402871"/>
                </a:cubicBezTo>
                <a:cubicBezTo>
                  <a:pt x="5614336" y="2377675"/>
                  <a:pt x="5651115" y="2342724"/>
                  <a:pt x="5677125" y="2298020"/>
                </a:cubicBezTo>
                <a:cubicBezTo>
                  <a:pt x="5703134" y="2253316"/>
                  <a:pt x="5716140" y="2202516"/>
                  <a:pt x="5716140" y="2145620"/>
                </a:cubicBezTo>
                <a:cubicBezTo>
                  <a:pt x="5716140" y="2091975"/>
                  <a:pt x="5703540" y="2043614"/>
                  <a:pt x="5678344" y="2000535"/>
                </a:cubicBezTo>
                <a:cubicBezTo>
                  <a:pt x="5653147" y="1957457"/>
                  <a:pt x="5618400" y="1923522"/>
                  <a:pt x="5574102" y="1898732"/>
                </a:cubicBezTo>
                <a:cubicBezTo>
                  <a:pt x="5529804" y="1873942"/>
                  <a:pt x="5479614" y="1861546"/>
                  <a:pt x="5423531" y="1861546"/>
                </a:cubicBezTo>
                <a:cubicBezTo>
                  <a:pt x="5379640" y="1861546"/>
                  <a:pt x="5342251" y="1869268"/>
                  <a:pt x="5311364" y="1884711"/>
                </a:cubicBezTo>
                <a:lnTo>
                  <a:pt x="5305268" y="1884711"/>
                </a:lnTo>
                <a:lnTo>
                  <a:pt x="5319899" y="1756695"/>
                </a:lnTo>
                <a:lnTo>
                  <a:pt x="5667370" y="1756695"/>
                </a:lnTo>
                <a:lnTo>
                  <a:pt x="5667370" y="1575034"/>
                </a:ln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5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8CAD9-6B73-8D80-390B-CFD797AF1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39" y="7505700"/>
            <a:ext cx="11032217" cy="278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9F3196-F7B6-8427-71C0-2C8D65A658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76" y="0"/>
            <a:ext cx="11032217" cy="750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D357F7-38F9-3E81-2EE0-EA7E20DE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9DD8B0-21B0-3D54-4397-27F17D0E0667}"/>
              </a:ext>
            </a:extLst>
          </p:cNvPr>
          <p:cNvSpPr txBox="1"/>
          <p:nvPr/>
        </p:nvSpPr>
        <p:spPr>
          <a:xfrm>
            <a:off x="0" y="-171450"/>
            <a:ext cx="18448421" cy="10629900"/>
          </a:xfrm>
          <a:custGeom>
            <a:avLst/>
            <a:gdLst/>
            <a:ahLst/>
            <a:cxnLst/>
            <a:rect l="l" t="t" r="r" b="b"/>
            <a:pathLst>
              <a:path w="12742922" h="10629900">
                <a:moveTo>
                  <a:pt x="1972022" y="7829741"/>
                </a:moveTo>
                <a:cubicBezTo>
                  <a:pt x="2005454" y="7829741"/>
                  <a:pt x="2033501" y="7841257"/>
                  <a:pt x="2056161" y="7864288"/>
                </a:cubicBezTo>
                <a:cubicBezTo>
                  <a:pt x="2078821" y="7887319"/>
                  <a:pt x="2090151" y="7916666"/>
                  <a:pt x="2090151" y="7952327"/>
                </a:cubicBezTo>
                <a:cubicBezTo>
                  <a:pt x="2090151" y="7987989"/>
                  <a:pt x="2078821" y="8017521"/>
                  <a:pt x="2056161" y="8040924"/>
                </a:cubicBezTo>
                <a:cubicBezTo>
                  <a:pt x="2033501" y="8064327"/>
                  <a:pt x="2005454" y="8076029"/>
                  <a:pt x="1972022" y="8076029"/>
                </a:cubicBezTo>
                <a:cubicBezTo>
                  <a:pt x="1938589" y="8076029"/>
                  <a:pt x="1910543" y="8064327"/>
                  <a:pt x="1887883" y="8040924"/>
                </a:cubicBezTo>
                <a:cubicBezTo>
                  <a:pt x="1865223" y="8017521"/>
                  <a:pt x="1853892" y="7987989"/>
                  <a:pt x="1853892" y="7952327"/>
                </a:cubicBezTo>
                <a:cubicBezTo>
                  <a:pt x="1853892" y="7916666"/>
                  <a:pt x="1865223" y="7887319"/>
                  <a:pt x="1887883" y="7864288"/>
                </a:cubicBezTo>
                <a:cubicBezTo>
                  <a:pt x="1910542" y="7841257"/>
                  <a:pt x="1938589" y="7829741"/>
                  <a:pt x="1972022" y="7829741"/>
                </a:cubicBezTo>
                <a:close/>
                <a:moveTo>
                  <a:pt x="4307266" y="7815253"/>
                </a:moveTo>
                <a:cubicBezTo>
                  <a:pt x="4339956" y="7815253"/>
                  <a:pt x="4367445" y="7825655"/>
                  <a:pt x="4389734" y="7846457"/>
                </a:cubicBezTo>
                <a:cubicBezTo>
                  <a:pt x="4412022" y="7867260"/>
                  <a:pt x="4425395" y="7893263"/>
                  <a:pt x="4429852" y="7924467"/>
                </a:cubicBezTo>
                <a:lnTo>
                  <a:pt x="4175764" y="7924467"/>
                </a:lnTo>
                <a:cubicBezTo>
                  <a:pt x="4182450" y="7893263"/>
                  <a:pt x="4197309" y="7867260"/>
                  <a:pt x="4220341" y="7846457"/>
                </a:cubicBezTo>
                <a:cubicBezTo>
                  <a:pt x="4243372" y="7825655"/>
                  <a:pt x="4272347" y="7815253"/>
                  <a:pt x="4307266" y="7815253"/>
                </a:cubicBezTo>
                <a:close/>
                <a:moveTo>
                  <a:pt x="1407561" y="7692667"/>
                </a:moveTo>
                <a:lnTo>
                  <a:pt x="1407561" y="8261023"/>
                </a:lnTo>
                <a:lnTo>
                  <a:pt x="1575839" y="8261023"/>
                </a:lnTo>
                <a:lnTo>
                  <a:pt x="1575839" y="7692667"/>
                </a:lnTo>
                <a:close/>
                <a:moveTo>
                  <a:pt x="5024165" y="7681522"/>
                </a:moveTo>
                <a:cubicBezTo>
                  <a:pt x="4985532" y="7681522"/>
                  <a:pt x="4952656" y="7687837"/>
                  <a:pt x="4925538" y="7700468"/>
                </a:cubicBezTo>
                <a:cubicBezTo>
                  <a:pt x="4898420" y="7713098"/>
                  <a:pt x="4878176" y="7727214"/>
                  <a:pt x="4864802" y="7742816"/>
                </a:cubicBezTo>
                <a:lnTo>
                  <a:pt x="4859230" y="7742816"/>
                </a:lnTo>
                <a:lnTo>
                  <a:pt x="4848086" y="7692667"/>
                </a:lnTo>
                <a:lnTo>
                  <a:pt x="4703210" y="7692667"/>
                </a:lnTo>
                <a:lnTo>
                  <a:pt x="4703210" y="8261023"/>
                </a:lnTo>
                <a:lnTo>
                  <a:pt x="4871488" y="8261023"/>
                </a:lnTo>
                <a:lnTo>
                  <a:pt x="4871488" y="7947870"/>
                </a:lnTo>
                <a:cubicBezTo>
                  <a:pt x="4871488" y="7916666"/>
                  <a:pt x="4880961" y="7891220"/>
                  <a:pt x="4899906" y="7871532"/>
                </a:cubicBezTo>
                <a:cubicBezTo>
                  <a:pt x="4918852" y="7851843"/>
                  <a:pt x="4943926" y="7842000"/>
                  <a:pt x="4975130" y="7842000"/>
                </a:cubicBezTo>
                <a:cubicBezTo>
                  <a:pt x="5006334" y="7842000"/>
                  <a:pt x="5031408" y="7851843"/>
                  <a:pt x="5050354" y="7871532"/>
                </a:cubicBezTo>
                <a:cubicBezTo>
                  <a:pt x="5069299" y="7891220"/>
                  <a:pt x="5078772" y="7916666"/>
                  <a:pt x="5078772" y="7947870"/>
                </a:cubicBezTo>
                <a:lnTo>
                  <a:pt x="5078772" y="8261023"/>
                </a:lnTo>
                <a:lnTo>
                  <a:pt x="5247050" y="8261023"/>
                </a:lnTo>
                <a:lnTo>
                  <a:pt x="5247050" y="7920009"/>
                </a:lnTo>
                <a:cubicBezTo>
                  <a:pt x="5247050" y="7872461"/>
                  <a:pt x="5237578" y="7830669"/>
                  <a:pt x="5218632" y="7794636"/>
                </a:cubicBezTo>
                <a:cubicBezTo>
                  <a:pt x="5199686" y="7758603"/>
                  <a:pt x="5173312" y="7730743"/>
                  <a:pt x="5139508" y="7711055"/>
                </a:cubicBezTo>
                <a:cubicBezTo>
                  <a:pt x="5105704" y="7691366"/>
                  <a:pt x="5067256" y="7681522"/>
                  <a:pt x="5024165" y="7681522"/>
                </a:cubicBezTo>
                <a:close/>
                <a:moveTo>
                  <a:pt x="4307266" y="7681522"/>
                </a:moveTo>
                <a:cubicBezTo>
                  <a:pt x="4250802" y="7681522"/>
                  <a:pt x="4199910" y="7694338"/>
                  <a:pt x="4154590" y="7719970"/>
                </a:cubicBezTo>
                <a:cubicBezTo>
                  <a:pt x="4109270" y="7745602"/>
                  <a:pt x="4073608" y="7780892"/>
                  <a:pt x="4047605" y="7825840"/>
                </a:cubicBezTo>
                <a:cubicBezTo>
                  <a:pt x="4021602" y="7870789"/>
                  <a:pt x="4008600" y="7921124"/>
                  <a:pt x="4008600" y="7976845"/>
                </a:cubicBezTo>
                <a:cubicBezTo>
                  <a:pt x="4008600" y="8032566"/>
                  <a:pt x="4021602" y="8082901"/>
                  <a:pt x="4047605" y="8127849"/>
                </a:cubicBezTo>
                <a:cubicBezTo>
                  <a:pt x="4073608" y="8172798"/>
                  <a:pt x="4109270" y="8208088"/>
                  <a:pt x="4154590" y="8233720"/>
                </a:cubicBezTo>
                <a:cubicBezTo>
                  <a:pt x="4199910" y="8259352"/>
                  <a:pt x="4250802" y="8272167"/>
                  <a:pt x="4307266" y="8272167"/>
                </a:cubicBezTo>
                <a:cubicBezTo>
                  <a:pt x="4360015" y="8272167"/>
                  <a:pt x="4405892" y="8262138"/>
                  <a:pt x="4444898" y="8242078"/>
                </a:cubicBezTo>
                <a:cubicBezTo>
                  <a:pt x="4483902" y="8222019"/>
                  <a:pt x="4514549" y="8198244"/>
                  <a:pt x="4536838" y="8170755"/>
                </a:cubicBezTo>
                <a:cubicBezTo>
                  <a:pt x="4559126" y="8143266"/>
                  <a:pt x="4573985" y="8116891"/>
                  <a:pt x="4581414" y="8091631"/>
                </a:cubicBezTo>
                <a:lnTo>
                  <a:pt x="4412022" y="8091631"/>
                </a:lnTo>
                <a:cubicBezTo>
                  <a:pt x="4403106" y="8102032"/>
                  <a:pt x="4389734" y="8112062"/>
                  <a:pt x="4371902" y="8121720"/>
                </a:cubicBezTo>
                <a:cubicBezTo>
                  <a:pt x="4354072" y="8131379"/>
                  <a:pt x="4332526" y="8136207"/>
                  <a:pt x="4307266" y="8136207"/>
                </a:cubicBezTo>
                <a:cubicBezTo>
                  <a:pt x="4273090" y="8136207"/>
                  <a:pt x="4243744" y="8125620"/>
                  <a:pt x="4219226" y="8104447"/>
                </a:cubicBezTo>
                <a:cubicBezTo>
                  <a:pt x="4194709" y="8083272"/>
                  <a:pt x="4180222" y="8057083"/>
                  <a:pt x="4175764" y="8025879"/>
                </a:cubicBezTo>
                <a:lnTo>
                  <a:pt x="4590330" y="8025879"/>
                </a:lnTo>
                <a:cubicBezTo>
                  <a:pt x="4594044" y="8008792"/>
                  <a:pt x="4595902" y="7990218"/>
                  <a:pt x="4595902" y="7970158"/>
                </a:cubicBezTo>
                <a:cubicBezTo>
                  <a:pt x="4595902" y="7916666"/>
                  <a:pt x="4583272" y="7867817"/>
                  <a:pt x="4558012" y="7823611"/>
                </a:cubicBezTo>
                <a:cubicBezTo>
                  <a:pt x="4532751" y="7779406"/>
                  <a:pt x="4498018" y="7744673"/>
                  <a:pt x="4453813" y="7719413"/>
                </a:cubicBezTo>
                <a:cubicBezTo>
                  <a:pt x="4409607" y="7694153"/>
                  <a:pt x="4360758" y="7681522"/>
                  <a:pt x="4307266" y="7681522"/>
                </a:cubicBezTo>
                <a:close/>
                <a:moveTo>
                  <a:pt x="3361348" y="7681522"/>
                </a:moveTo>
                <a:cubicBezTo>
                  <a:pt x="3331630" y="7681522"/>
                  <a:pt x="3304512" y="7687837"/>
                  <a:pt x="3279994" y="7700468"/>
                </a:cubicBezTo>
                <a:cubicBezTo>
                  <a:pt x="3255477" y="7713098"/>
                  <a:pt x="3237646" y="7727214"/>
                  <a:pt x="3226502" y="7742816"/>
                </a:cubicBezTo>
                <a:lnTo>
                  <a:pt x="3220930" y="7742816"/>
                </a:lnTo>
                <a:lnTo>
                  <a:pt x="3209786" y="7692667"/>
                </a:lnTo>
                <a:lnTo>
                  <a:pt x="3064910" y="7692667"/>
                </a:lnTo>
                <a:lnTo>
                  <a:pt x="3064910" y="8261023"/>
                </a:lnTo>
                <a:lnTo>
                  <a:pt x="3233189" y="8261023"/>
                </a:lnTo>
                <a:lnTo>
                  <a:pt x="3233189" y="7936725"/>
                </a:lnTo>
                <a:cubicBezTo>
                  <a:pt x="3233189" y="7908493"/>
                  <a:pt x="3241361" y="7885648"/>
                  <a:pt x="3257706" y="7868188"/>
                </a:cubicBezTo>
                <a:cubicBezTo>
                  <a:pt x="3274051" y="7850729"/>
                  <a:pt x="3294854" y="7842000"/>
                  <a:pt x="3320114" y="7842000"/>
                </a:cubicBezTo>
                <a:cubicBezTo>
                  <a:pt x="3344631" y="7842000"/>
                  <a:pt x="3364134" y="7850172"/>
                  <a:pt x="3378621" y="7866517"/>
                </a:cubicBezTo>
                <a:cubicBezTo>
                  <a:pt x="3393109" y="7882862"/>
                  <a:pt x="3400352" y="7906265"/>
                  <a:pt x="3400352" y="7936725"/>
                </a:cubicBezTo>
                <a:lnTo>
                  <a:pt x="3400352" y="8261023"/>
                </a:lnTo>
                <a:lnTo>
                  <a:pt x="3568630" y="8261023"/>
                </a:lnTo>
                <a:lnTo>
                  <a:pt x="3568630" y="7936725"/>
                </a:lnTo>
                <a:cubicBezTo>
                  <a:pt x="3568630" y="7909236"/>
                  <a:pt x="3576803" y="7886577"/>
                  <a:pt x="3593148" y="7868746"/>
                </a:cubicBezTo>
                <a:cubicBezTo>
                  <a:pt x="3609493" y="7850915"/>
                  <a:pt x="3630296" y="7842000"/>
                  <a:pt x="3655556" y="7842000"/>
                </a:cubicBezTo>
                <a:cubicBezTo>
                  <a:pt x="3680073" y="7842000"/>
                  <a:pt x="3699576" y="7850172"/>
                  <a:pt x="3714063" y="7866517"/>
                </a:cubicBezTo>
                <a:cubicBezTo>
                  <a:pt x="3728551" y="7882862"/>
                  <a:pt x="3735794" y="7906265"/>
                  <a:pt x="3735794" y="7936725"/>
                </a:cubicBezTo>
                <a:lnTo>
                  <a:pt x="3735794" y="8261023"/>
                </a:lnTo>
                <a:lnTo>
                  <a:pt x="3904072" y="8261023"/>
                </a:lnTo>
                <a:lnTo>
                  <a:pt x="3904072" y="7912208"/>
                </a:lnTo>
                <a:cubicBezTo>
                  <a:pt x="3904072" y="7868374"/>
                  <a:pt x="3894786" y="7828998"/>
                  <a:pt x="3876212" y="7794079"/>
                </a:cubicBezTo>
                <a:cubicBezTo>
                  <a:pt x="3857638" y="7759160"/>
                  <a:pt x="3832192" y="7731671"/>
                  <a:pt x="3799874" y="7711612"/>
                </a:cubicBezTo>
                <a:cubicBezTo>
                  <a:pt x="3767555" y="7691552"/>
                  <a:pt x="3731708" y="7681522"/>
                  <a:pt x="3692332" y="7681522"/>
                </a:cubicBezTo>
                <a:cubicBezTo>
                  <a:pt x="3652956" y="7681522"/>
                  <a:pt x="3618222" y="7689323"/>
                  <a:pt x="3588133" y="7704925"/>
                </a:cubicBezTo>
                <a:cubicBezTo>
                  <a:pt x="3558044" y="7720527"/>
                  <a:pt x="3535941" y="7738729"/>
                  <a:pt x="3521825" y="7759532"/>
                </a:cubicBezTo>
                <a:lnTo>
                  <a:pt x="3516253" y="7759532"/>
                </a:lnTo>
                <a:cubicBezTo>
                  <a:pt x="3504365" y="7740215"/>
                  <a:pt x="3484863" y="7722384"/>
                  <a:pt x="3457746" y="7706040"/>
                </a:cubicBezTo>
                <a:cubicBezTo>
                  <a:pt x="3430628" y="7689695"/>
                  <a:pt x="3398495" y="7681522"/>
                  <a:pt x="3361348" y="7681522"/>
                </a:cubicBezTo>
                <a:close/>
                <a:moveTo>
                  <a:pt x="2709590" y="7681522"/>
                </a:moveTo>
                <a:cubicBezTo>
                  <a:pt x="2670957" y="7681522"/>
                  <a:pt x="2638081" y="7687837"/>
                  <a:pt x="2610963" y="7700468"/>
                </a:cubicBezTo>
                <a:cubicBezTo>
                  <a:pt x="2583846" y="7713098"/>
                  <a:pt x="2563600" y="7727214"/>
                  <a:pt x="2550227" y="7742816"/>
                </a:cubicBezTo>
                <a:lnTo>
                  <a:pt x="2544655" y="7742816"/>
                </a:lnTo>
                <a:lnTo>
                  <a:pt x="2533511" y="7692667"/>
                </a:lnTo>
                <a:lnTo>
                  <a:pt x="2388636" y="7692667"/>
                </a:lnTo>
                <a:lnTo>
                  <a:pt x="2388636" y="8261023"/>
                </a:lnTo>
                <a:lnTo>
                  <a:pt x="2556914" y="8261023"/>
                </a:lnTo>
                <a:lnTo>
                  <a:pt x="2556914" y="7947870"/>
                </a:lnTo>
                <a:cubicBezTo>
                  <a:pt x="2556914" y="7916666"/>
                  <a:pt x="2566386" y="7891220"/>
                  <a:pt x="2585332" y="7871532"/>
                </a:cubicBezTo>
                <a:cubicBezTo>
                  <a:pt x="2604277" y="7851843"/>
                  <a:pt x="2629351" y="7842000"/>
                  <a:pt x="2660555" y="7842000"/>
                </a:cubicBezTo>
                <a:cubicBezTo>
                  <a:pt x="2691759" y="7842000"/>
                  <a:pt x="2716834" y="7851843"/>
                  <a:pt x="2735779" y="7871532"/>
                </a:cubicBezTo>
                <a:cubicBezTo>
                  <a:pt x="2754724" y="7891220"/>
                  <a:pt x="2764197" y="7916666"/>
                  <a:pt x="2764197" y="7947870"/>
                </a:cubicBezTo>
                <a:lnTo>
                  <a:pt x="2764197" y="8261023"/>
                </a:lnTo>
                <a:lnTo>
                  <a:pt x="2932475" y="8261023"/>
                </a:lnTo>
                <a:lnTo>
                  <a:pt x="2932475" y="7920009"/>
                </a:lnTo>
                <a:cubicBezTo>
                  <a:pt x="2932475" y="7872461"/>
                  <a:pt x="2923002" y="7830669"/>
                  <a:pt x="2904057" y="7794636"/>
                </a:cubicBezTo>
                <a:cubicBezTo>
                  <a:pt x="2885112" y="7758603"/>
                  <a:pt x="2858737" y="7730743"/>
                  <a:pt x="2824933" y="7711055"/>
                </a:cubicBezTo>
                <a:cubicBezTo>
                  <a:pt x="2791128" y="7691366"/>
                  <a:pt x="2752681" y="7681522"/>
                  <a:pt x="2709590" y="7681522"/>
                </a:cubicBezTo>
                <a:close/>
                <a:moveTo>
                  <a:pt x="1940818" y="7681522"/>
                </a:moveTo>
                <a:cubicBezTo>
                  <a:pt x="1892526" y="7681522"/>
                  <a:pt x="1848878" y="7693038"/>
                  <a:pt x="1809873" y="7716069"/>
                </a:cubicBezTo>
                <a:cubicBezTo>
                  <a:pt x="1770868" y="7739101"/>
                  <a:pt x="1740221" y="7771234"/>
                  <a:pt x="1717933" y="7812467"/>
                </a:cubicBezTo>
                <a:cubicBezTo>
                  <a:pt x="1695644" y="7853701"/>
                  <a:pt x="1684500" y="7900321"/>
                  <a:pt x="1684500" y="7952327"/>
                </a:cubicBezTo>
                <a:cubicBezTo>
                  <a:pt x="1684500" y="8004334"/>
                  <a:pt x="1695644" y="8050954"/>
                  <a:pt x="1717933" y="8092188"/>
                </a:cubicBezTo>
                <a:cubicBezTo>
                  <a:pt x="1740221" y="8133422"/>
                  <a:pt x="1770868" y="8165554"/>
                  <a:pt x="1809873" y="8188586"/>
                </a:cubicBezTo>
                <a:cubicBezTo>
                  <a:pt x="1848878" y="8211617"/>
                  <a:pt x="1892526" y="8223133"/>
                  <a:pt x="1940818" y="8223133"/>
                </a:cubicBezTo>
                <a:cubicBezTo>
                  <a:pt x="1972765" y="8223133"/>
                  <a:pt x="2001740" y="8217746"/>
                  <a:pt x="2027743" y="8206974"/>
                </a:cubicBezTo>
                <a:cubicBezTo>
                  <a:pt x="2053746" y="8196201"/>
                  <a:pt x="2072692" y="8184128"/>
                  <a:pt x="2084579" y="8170755"/>
                </a:cubicBezTo>
                <a:lnTo>
                  <a:pt x="2090151" y="8170755"/>
                </a:lnTo>
                <a:lnTo>
                  <a:pt x="2090151" y="8237620"/>
                </a:lnTo>
                <a:cubicBezTo>
                  <a:pt x="2090151" y="8271796"/>
                  <a:pt x="2079749" y="8299099"/>
                  <a:pt x="2058947" y="8319531"/>
                </a:cubicBezTo>
                <a:cubicBezTo>
                  <a:pt x="2038144" y="8339962"/>
                  <a:pt x="2010284" y="8350177"/>
                  <a:pt x="1975365" y="8350177"/>
                </a:cubicBezTo>
                <a:cubicBezTo>
                  <a:pt x="1942675" y="8350177"/>
                  <a:pt x="1917786" y="8342748"/>
                  <a:pt x="1900698" y="8327889"/>
                </a:cubicBezTo>
                <a:cubicBezTo>
                  <a:pt x="1883611" y="8313030"/>
                  <a:pt x="1873209" y="8296685"/>
                  <a:pt x="1869495" y="8278854"/>
                </a:cubicBezTo>
                <a:lnTo>
                  <a:pt x="1697873" y="8278854"/>
                </a:lnTo>
                <a:cubicBezTo>
                  <a:pt x="1698616" y="8307829"/>
                  <a:pt x="1708274" y="8339033"/>
                  <a:pt x="1726848" y="8372466"/>
                </a:cubicBezTo>
                <a:cubicBezTo>
                  <a:pt x="1745422" y="8405899"/>
                  <a:pt x="1775326" y="8434688"/>
                  <a:pt x="1816560" y="8458834"/>
                </a:cubicBezTo>
                <a:cubicBezTo>
                  <a:pt x="1857793" y="8482979"/>
                  <a:pt x="1910728" y="8495052"/>
                  <a:pt x="1975365" y="8495052"/>
                </a:cubicBezTo>
                <a:cubicBezTo>
                  <a:pt x="2063776" y="8495052"/>
                  <a:pt x="2133056" y="8471835"/>
                  <a:pt x="2183205" y="8425401"/>
                </a:cubicBezTo>
                <a:cubicBezTo>
                  <a:pt x="2233354" y="8378967"/>
                  <a:pt x="2258429" y="8316745"/>
                  <a:pt x="2258429" y="8238735"/>
                </a:cubicBezTo>
                <a:lnTo>
                  <a:pt x="2258429" y="7692667"/>
                </a:lnTo>
                <a:lnTo>
                  <a:pt x="2113554" y="7692667"/>
                </a:lnTo>
                <a:lnTo>
                  <a:pt x="2102409" y="7748388"/>
                </a:lnTo>
                <a:lnTo>
                  <a:pt x="2096837" y="7748388"/>
                </a:lnTo>
                <a:cubicBezTo>
                  <a:pt x="2059690" y="7703811"/>
                  <a:pt x="2007683" y="7681522"/>
                  <a:pt x="1940818" y="7681522"/>
                </a:cubicBezTo>
                <a:close/>
                <a:moveTo>
                  <a:pt x="624225" y="7670378"/>
                </a:moveTo>
                <a:lnTo>
                  <a:pt x="646513" y="7670378"/>
                </a:lnTo>
                <a:lnTo>
                  <a:pt x="735667" y="7948984"/>
                </a:lnTo>
                <a:lnTo>
                  <a:pt x="535071" y="7948984"/>
                </a:lnTo>
                <a:close/>
                <a:moveTo>
                  <a:pt x="5429634" y="7516587"/>
                </a:moveTo>
                <a:lnTo>
                  <a:pt x="5429634" y="7692667"/>
                </a:lnTo>
                <a:lnTo>
                  <a:pt x="5340481" y="7692667"/>
                </a:lnTo>
                <a:lnTo>
                  <a:pt x="5340481" y="7852029"/>
                </a:lnTo>
                <a:lnTo>
                  <a:pt x="5429634" y="7852029"/>
                </a:lnTo>
                <a:lnTo>
                  <a:pt x="5429634" y="8106118"/>
                </a:lnTo>
                <a:cubicBezTo>
                  <a:pt x="5429634" y="8155896"/>
                  <a:pt x="5443750" y="8194158"/>
                  <a:pt x="5471982" y="8220904"/>
                </a:cubicBezTo>
                <a:cubicBezTo>
                  <a:pt x="5500214" y="8247650"/>
                  <a:pt x="5541448" y="8261023"/>
                  <a:pt x="5595684" y="8261023"/>
                </a:cubicBezTo>
                <a:lnTo>
                  <a:pt x="5726072" y="8261023"/>
                </a:lnTo>
                <a:lnTo>
                  <a:pt x="5726072" y="8109461"/>
                </a:lnTo>
                <a:lnTo>
                  <a:pt x="5636918" y="8109461"/>
                </a:lnTo>
                <a:cubicBezTo>
                  <a:pt x="5622802" y="8109461"/>
                  <a:pt x="5612771" y="8106490"/>
                  <a:pt x="5606828" y="8100546"/>
                </a:cubicBezTo>
                <a:cubicBezTo>
                  <a:pt x="5600884" y="8094602"/>
                  <a:pt x="5597913" y="8084573"/>
                  <a:pt x="5597913" y="8070457"/>
                </a:cubicBezTo>
                <a:lnTo>
                  <a:pt x="5597913" y="7852029"/>
                </a:lnTo>
                <a:lnTo>
                  <a:pt x="5726072" y="7852029"/>
                </a:lnTo>
                <a:lnTo>
                  <a:pt x="5726072" y="7692667"/>
                </a:lnTo>
                <a:lnTo>
                  <a:pt x="5597913" y="7692667"/>
                </a:lnTo>
                <a:lnTo>
                  <a:pt x="5597913" y="7516587"/>
                </a:lnTo>
                <a:close/>
                <a:moveTo>
                  <a:pt x="1098808" y="7480926"/>
                </a:moveTo>
                <a:lnTo>
                  <a:pt x="1098808" y="8261023"/>
                </a:lnTo>
                <a:lnTo>
                  <a:pt x="1267086" y="8261023"/>
                </a:lnTo>
                <a:lnTo>
                  <a:pt x="1267086" y="7480926"/>
                </a:lnTo>
                <a:close/>
                <a:moveTo>
                  <a:pt x="507210" y="7480926"/>
                </a:moveTo>
                <a:lnTo>
                  <a:pt x="239748" y="8261023"/>
                </a:lnTo>
                <a:lnTo>
                  <a:pt x="434772" y="8261023"/>
                </a:lnTo>
                <a:lnTo>
                  <a:pt x="484921" y="8105004"/>
                </a:lnTo>
                <a:lnTo>
                  <a:pt x="785816" y="8105004"/>
                </a:lnTo>
                <a:lnTo>
                  <a:pt x="835965" y="8261023"/>
                </a:lnTo>
                <a:lnTo>
                  <a:pt x="1030990" y="8261023"/>
                </a:lnTo>
                <a:lnTo>
                  <a:pt x="763528" y="7480926"/>
                </a:lnTo>
                <a:close/>
                <a:moveTo>
                  <a:pt x="1404217" y="7464209"/>
                </a:moveTo>
                <a:lnTo>
                  <a:pt x="1404217" y="7610199"/>
                </a:lnTo>
                <a:lnTo>
                  <a:pt x="1580296" y="7610199"/>
                </a:lnTo>
                <a:lnTo>
                  <a:pt x="1580296" y="7464209"/>
                </a:lnTo>
                <a:close/>
                <a:moveTo>
                  <a:pt x="4391076" y="6611531"/>
                </a:moveTo>
                <a:lnTo>
                  <a:pt x="4524808" y="6756406"/>
                </a:lnTo>
                <a:cubicBezTo>
                  <a:pt x="4515149" y="6764579"/>
                  <a:pt x="4499733" y="6772194"/>
                  <a:pt x="4478559" y="6779252"/>
                </a:cubicBezTo>
                <a:cubicBezTo>
                  <a:pt x="4457384" y="6786310"/>
                  <a:pt x="4433796" y="6789839"/>
                  <a:pt x="4407792" y="6789839"/>
                </a:cubicBezTo>
                <a:cubicBezTo>
                  <a:pt x="4378074" y="6789839"/>
                  <a:pt x="4354858" y="6782596"/>
                  <a:pt x="4338141" y="6768108"/>
                </a:cubicBezTo>
                <a:cubicBezTo>
                  <a:pt x="4321425" y="6753621"/>
                  <a:pt x="4313066" y="6734861"/>
                  <a:pt x="4313066" y="6711829"/>
                </a:cubicBezTo>
                <a:cubicBezTo>
                  <a:pt x="4313066" y="6691027"/>
                  <a:pt x="4317524" y="6674311"/>
                  <a:pt x="4326440" y="6661681"/>
                </a:cubicBezTo>
                <a:cubicBezTo>
                  <a:pt x="4335355" y="6649050"/>
                  <a:pt x="4347614" y="6637906"/>
                  <a:pt x="4363216" y="6628248"/>
                </a:cubicBezTo>
                <a:close/>
                <a:moveTo>
                  <a:pt x="2782151" y="6494517"/>
                </a:moveTo>
                <a:cubicBezTo>
                  <a:pt x="2818556" y="6494517"/>
                  <a:pt x="2849203" y="6507518"/>
                  <a:pt x="2874091" y="6533521"/>
                </a:cubicBezTo>
                <a:cubicBezTo>
                  <a:pt x="2898980" y="6559525"/>
                  <a:pt x="2911424" y="6592957"/>
                  <a:pt x="2911424" y="6633820"/>
                </a:cubicBezTo>
                <a:cubicBezTo>
                  <a:pt x="2911424" y="6674682"/>
                  <a:pt x="2898980" y="6708115"/>
                  <a:pt x="2874091" y="6734118"/>
                </a:cubicBezTo>
                <a:cubicBezTo>
                  <a:pt x="2849203" y="6760121"/>
                  <a:pt x="2818556" y="6773123"/>
                  <a:pt x="2782151" y="6773123"/>
                </a:cubicBezTo>
                <a:cubicBezTo>
                  <a:pt x="2745747" y="6773123"/>
                  <a:pt x="2715100" y="6760121"/>
                  <a:pt x="2690211" y="6734118"/>
                </a:cubicBezTo>
                <a:cubicBezTo>
                  <a:pt x="2665322" y="6708115"/>
                  <a:pt x="2652878" y="6674682"/>
                  <a:pt x="2652878" y="6633820"/>
                </a:cubicBezTo>
                <a:cubicBezTo>
                  <a:pt x="2652878" y="6592957"/>
                  <a:pt x="2665322" y="6559525"/>
                  <a:pt x="2690211" y="6533521"/>
                </a:cubicBezTo>
                <a:cubicBezTo>
                  <a:pt x="2715100" y="6507518"/>
                  <a:pt x="2745747" y="6494517"/>
                  <a:pt x="2782151" y="6494517"/>
                </a:cubicBezTo>
                <a:close/>
                <a:moveTo>
                  <a:pt x="2207661" y="6349641"/>
                </a:moveTo>
                <a:lnTo>
                  <a:pt x="2207661" y="6917998"/>
                </a:lnTo>
                <a:lnTo>
                  <a:pt x="2375939" y="6917998"/>
                </a:lnTo>
                <a:lnTo>
                  <a:pt x="2375939" y="6349641"/>
                </a:lnTo>
                <a:close/>
                <a:moveTo>
                  <a:pt x="959886" y="6349641"/>
                </a:moveTo>
                <a:lnTo>
                  <a:pt x="959886" y="6691770"/>
                </a:lnTo>
                <a:cubicBezTo>
                  <a:pt x="959886" y="6739319"/>
                  <a:pt x="969358" y="6781110"/>
                  <a:pt x="988303" y="6817143"/>
                </a:cubicBezTo>
                <a:cubicBezTo>
                  <a:pt x="1007249" y="6853176"/>
                  <a:pt x="1033623" y="6880851"/>
                  <a:pt x="1067428" y="6900167"/>
                </a:cubicBezTo>
                <a:cubicBezTo>
                  <a:pt x="1101232" y="6919484"/>
                  <a:pt x="1139679" y="6929142"/>
                  <a:pt x="1182771" y="6929142"/>
                </a:cubicBezTo>
                <a:cubicBezTo>
                  <a:pt x="1217689" y="6929142"/>
                  <a:pt x="1249265" y="6923199"/>
                  <a:pt x="1277497" y="6911311"/>
                </a:cubicBezTo>
                <a:cubicBezTo>
                  <a:pt x="1305729" y="6899424"/>
                  <a:pt x="1327274" y="6884937"/>
                  <a:pt x="1342133" y="6867849"/>
                </a:cubicBezTo>
                <a:lnTo>
                  <a:pt x="1347706" y="6867849"/>
                </a:lnTo>
                <a:lnTo>
                  <a:pt x="1358850" y="6917998"/>
                </a:lnTo>
                <a:lnTo>
                  <a:pt x="1503725" y="6917998"/>
                </a:lnTo>
                <a:lnTo>
                  <a:pt x="1503725" y="6349641"/>
                </a:lnTo>
                <a:lnTo>
                  <a:pt x="1335447" y="6349641"/>
                </a:lnTo>
                <a:lnTo>
                  <a:pt x="1335447" y="6663909"/>
                </a:lnTo>
                <a:cubicBezTo>
                  <a:pt x="1335447" y="6695113"/>
                  <a:pt x="1325974" y="6720559"/>
                  <a:pt x="1307029" y="6740247"/>
                </a:cubicBezTo>
                <a:cubicBezTo>
                  <a:pt x="1288084" y="6759936"/>
                  <a:pt x="1263009" y="6769780"/>
                  <a:pt x="1231805" y="6769780"/>
                </a:cubicBezTo>
                <a:cubicBezTo>
                  <a:pt x="1200601" y="6769780"/>
                  <a:pt x="1175527" y="6759936"/>
                  <a:pt x="1156582" y="6740247"/>
                </a:cubicBezTo>
                <a:cubicBezTo>
                  <a:pt x="1137636" y="6720559"/>
                  <a:pt x="1128164" y="6695113"/>
                  <a:pt x="1128164" y="6663909"/>
                </a:cubicBezTo>
                <a:lnTo>
                  <a:pt x="1128164" y="6349641"/>
                </a:lnTo>
                <a:close/>
                <a:moveTo>
                  <a:pt x="3509690" y="6338497"/>
                </a:moveTo>
                <a:cubicBezTo>
                  <a:pt x="3471056" y="6338497"/>
                  <a:pt x="3438181" y="6344812"/>
                  <a:pt x="3411063" y="6357442"/>
                </a:cubicBezTo>
                <a:cubicBezTo>
                  <a:pt x="3383946" y="6370072"/>
                  <a:pt x="3363700" y="6384188"/>
                  <a:pt x="3350327" y="6399790"/>
                </a:cubicBezTo>
                <a:lnTo>
                  <a:pt x="3344755" y="6399790"/>
                </a:lnTo>
                <a:lnTo>
                  <a:pt x="3333610" y="6349641"/>
                </a:lnTo>
                <a:lnTo>
                  <a:pt x="3188736" y="6349641"/>
                </a:lnTo>
                <a:lnTo>
                  <a:pt x="3188736" y="6917998"/>
                </a:lnTo>
                <a:lnTo>
                  <a:pt x="3357014" y="6917998"/>
                </a:lnTo>
                <a:lnTo>
                  <a:pt x="3357014" y="6604845"/>
                </a:lnTo>
                <a:cubicBezTo>
                  <a:pt x="3357014" y="6573641"/>
                  <a:pt x="3366486" y="6548195"/>
                  <a:pt x="3385432" y="6528507"/>
                </a:cubicBezTo>
                <a:cubicBezTo>
                  <a:pt x="3404377" y="6508818"/>
                  <a:pt x="3429451" y="6498974"/>
                  <a:pt x="3460655" y="6498974"/>
                </a:cubicBezTo>
                <a:cubicBezTo>
                  <a:pt x="3491859" y="6498974"/>
                  <a:pt x="3516934" y="6508818"/>
                  <a:pt x="3535879" y="6528507"/>
                </a:cubicBezTo>
                <a:cubicBezTo>
                  <a:pt x="3554824" y="6548195"/>
                  <a:pt x="3564297" y="6573641"/>
                  <a:pt x="3564297" y="6604845"/>
                </a:cubicBezTo>
                <a:lnTo>
                  <a:pt x="3564297" y="6917998"/>
                </a:lnTo>
                <a:lnTo>
                  <a:pt x="3732575" y="6917998"/>
                </a:lnTo>
                <a:lnTo>
                  <a:pt x="3732575" y="6576984"/>
                </a:lnTo>
                <a:cubicBezTo>
                  <a:pt x="3732575" y="6529435"/>
                  <a:pt x="3723102" y="6487644"/>
                  <a:pt x="3704157" y="6451611"/>
                </a:cubicBezTo>
                <a:cubicBezTo>
                  <a:pt x="3685212" y="6415578"/>
                  <a:pt x="3658837" y="6387718"/>
                  <a:pt x="3625033" y="6368030"/>
                </a:cubicBezTo>
                <a:cubicBezTo>
                  <a:pt x="3591228" y="6348341"/>
                  <a:pt x="3552781" y="6338497"/>
                  <a:pt x="3509690" y="6338497"/>
                </a:cubicBezTo>
                <a:close/>
                <a:moveTo>
                  <a:pt x="2782151" y="6338497"/>
                </a:moveTo>
                <a:cubicBezTo>
                  <a:pt x="2725687" y="6338497"/>
                  <a:pt x="2674795" y="6351313"/>
                  <a:pt x="2629475" y="6376945"/>
                </a:cubicBezTo>
                <a:cubicBezTo>
                  <a:pt x="2584156" y="6402577"/>
                  <a:pt x="2548679" y="6437867"/>
                  <a:pt x="2523048" y="6482815"/>
                </a:cubicBezTo>
                <a:cubicBezTo>
                  <a:pt x="2497416" y="6527764"/>
                  <a:pt x="2484600" y="6578098"/>
                  <a:pt x="2484600" y="6633820"/>
                </a:cubicBezTo>
                <a:cubicBezTo>
                  <a:pt x="2484600" y="6689541"/>
                  <a:pt x="2497416" y="6739876"/>
                  <a:pt x="2523048" y="6784824"/>
                </a:cubicBezTo>
                <a:cubicBezTo>
                  <a:pt x="2548679" y="6829773"/>
                  <a:pt x="2584156" y="6865063"/>
                  <a:pt x="2629475" y="6890695"/>
                </a:cubicBezTo>
                <a:cubicBezTo>
                  <a:pt x="2674795" y="6916327"/>
                  <a:pt x="2725687" y="6929142"/>
                  <a:pt x="2782151" y="6929142"/>
                </a:cubicBezTo>
                <a:cubicBezTo>
                  <a:pt x="2838616" y="6929142"/>
                  <a:pt x="2889508" y="6916327"/>
                  <a:pt x="2934828" y="6890695"/>
                </a:cubicBezTo>
                <a:cubicBezTo>
                  <a:pt x="2980148" y="6865063"/>
                  <a:pt x="3015623" y="6829773"/>
                  <a:pt x="3041255" y="6784824"/>
                </a:cubicBezTo>
                <a:cubicBezTo>
                  <a:pt x="3066887" y="6739876"/>
                  <a:pt x="3079703" y="6689541"/>
                  <a:pt x="3079703" y="6633820"/>
                </a:cubicBezTo>
                <a:cubicBezTo>
                  <a:pt x="3079703" y="6578098"/>
                  <a:pt x="3066887" y="6527764"/>
                  <a:pt x="3041255" y="6482815"/>
                </a:cubicBezTo>
                <a:cubicBezTo>
                  <a:pt x="3015623" y="6437867"/>
                  <a:pt x="2980148" y="6402577"/>
                  <a:pt x="2934828" y="6376945"/>
                </a:cubicBezTo>
                <a:cubicBezTo>
                  <a:pt x="2889508" y="6351313"/>
                  <a:pt x="2838616" y="6338497"/>
                  <a:pt x="2782151" y="6338497"/>
                </a:cubicBezTo>
                <a:close/>
                <a:moveTo>
                  <a:pt x="1850130" y="6338497"/>
                </a:moveTo>
                <a:cubicBezTo>
                  <a:pt x="1797381" y="6338497"/>
                  <a:pt x="1752061" y="6346670"/>
                  <a:pt x="1714170" y="6363014"/>
                </a:cubicBezTo>
                <a:cubicBezTo>
                  <a:pt x="1676280" y="6379359"/>
                  <a:pt x="1647676" y="6401276"/>
                  <a:pt x="1628360" y="6428766"/>
                </a:cubicBezTo>
                <a:cubicBezTo>
                  <a:pt x="1609043" y="6456255"/>
                  <a:pt x="1599384" y="6486344"/>
                  <a:pt x="1599384" y="6519034"/>
                </a:cubicBezTo>
                <a:cubicBezTo>
                  <a:pt x="1599384" y="6611903"/>
                  <a:pt x="1664393" y="6668367"/>
                  <a:pt x="1794409" y="6688427"/>
                </a:cubicBezTo>
                <a:lnTo>
                  <a:pt x="1879105" y="6701800"/>
                </a:lnTo>
                <a:cubicBezTo>
                  <a:pt x="1903623" y="6705514"/>
                  <a:pt x="1920710" y="6711458"/>
                  <a:pt x="1930369" y="6719630"/>
                </a:cubicBezTo>
                <a:cubicBezTo>
                  <a:pt x="1940027" y="6727803"/>
                  <a:pt x="1944856" y="6738947"/>
                  <a:pt x="1944856" y="6753063"/>
                </a:cubicBezTo>
                <a:cubicBezTo>
                  <a:pt x="1944856" y="6766436"/>
                  <a:pt x="1937613" y="6777766"/>
                  <a:pt x="1923125" y="6787053"/>
                </a:cubicBezTo>
                <a:cubicBezTo>
                  <a:pt x="1908637" y="6796340"/>
                  <a:pt x="1886163" y="6800984"/>
                  <a:pt x="1855702" y="6800984"/>
                </a:cubicBezTo>
                <a:cubicBezTo>
                  <a:pt x="1824498" y="6800984"/>
                  <a:pt x="1800910" y="6794854"/>
                  <a:pt x="1784936" y="6782596"/>
                </a:cubicBezTo>
                <a:cubicBezTo>
                  <a:pt x="1768963" y="6770337"/>
                  <a:pt x="1760976" y="6756406"/>
                  <a:pt x="1760976" y="6740804"/>
                </a:cubicBezTo>
                <a:lnTo>
                  <a:pt x="1597156" y="6740804"/>
                </a:lnTo>
                <a:cubicBezTo>
                  <a:pt x="1597156" y="6766065"/>
                  <a:pt x="1605514" y="6793183"/>
                  <a:pt x="1622230" y="6822158"/>
                </a:cubicBezTo>
                <a:cubicBezTo>
                  <a:pt x="1638947" y="6851133"/>
                  <a:pt x="1666622" y="6876207"/>
                  <a:pt x="1705255" y="6897381"/>
                </a:cubicBezTo>
                <a:cubicBezTo>
                  <a:pt x="1743888" y="6918555"/>
                  <a:pt x="1794038" y="6929142"/>
                  <a:pt x="1855702" y="6929142"/>
                </a:cubicBezTo>
                <a:cubicBezTo>
                  <a:pt x="1911424" y="6929142"/>
                  <a:pt x="1958415" y="6921156"/>
                  <a:pt x="1996677" y="6905182"/>
                </a:cubicBezTo>
                <a:cubicBezTo>
                  <a:pt x="2034939" y="6889209"/>
                  <a:pt x="2063542" y="6867663"/>
                  <a:pt x="2082488" y="6840545"/>
                </a:cubicBezTo>
                <a:cubicBezTo>
                  <a:pt x="2101433" y="6813428"/>
                  <a:pt x="2110906" y="6783524"/>
                  <a:pt x="2110906" y="6750834"/>
                </a:cubicBezTo>
                <a:cubicBezTo>
                  <a:pt x="2110906" y="6650536"/>
                  <a:pt x="2047383" y="6591100"/>
                  <a:pt x="1920339" y="6572526"/>
                </a:cubicBezTo>
                <a:lnTo>
                  <a:pt x="1831185" y="6559153"/>
                </a:lnTo>
                <a:cubicBezTo>
                  <a:pt x="1788094" y="6552467"/>
                  <a:pt x="1766548" y="6538351"/>
                  <a:pt x="1766548" y="6516805"/>
                </a:cubicBezTo>
                <a:cubicBezTo>
                  <a:pt x="1766548" y="6503432"/>
                  <a:pt x="1773792" y="6491731"/>
                  <a:pt x="1788280" y="6481701"/>
                </a:cubicBezTo>
                <a:cubicBezTo>
                  <a:pt x="1802767" y="6471671"/>
                  <a:pt x="1823384" y="6466656"/>
                  <a:pt x="1850130" y="6466656"/>
                </a:cubicBezTo>
                <a:cubicBezTo>
                  <a:pt x="1877619" y="6466656"/>
                  <a:pt x="1899350" y="6472228"/>
                  <a:pt x="1915324" y="6483373"/>
                </a:cubicBezTo>
                <a:cubicBezTo>
                  <a:pt x="1931298" y="6494517"/>
                  <a:pt x="1939284" y="6507518"/>
                  <a:pt x="1939284" y="6522377"/>
                </a:cubicBezTo>
                <a:lnTo>
                  <a:pt x="2101990" y="6522377"/>
                </a:lnTo>
                <a:cubicBezTo>
                  <a:pt x="2101990" y="6494888"/>
                  <a:pt x="2092332" y="6466842"/>
                  <a:pt x="2073015" y="6438238"/>
                </a:cubicBezTo>
                <a:cubicBezTo>
                  <a:pt x="2053698" y="6409635"/>
                  <a:pt x="2025095" y="6385860"/>
                  <a:pt x="1987204" y="6366915"/>
                </a:cubicBezTo>
                <a:cubicBezTo>
                  <a:pt x="1949314" y="6347970"/>
                  <a:pt x="1903623" y="6338497"/>
                  <a:pt x="1850130" y="6338497"/>
                </a:cubicBezTo>
                <a:close/>
                <a:moveTo>
                  <a:pt x="4418937" y="6271632"/>
                </a:moveTo>
                <a:cubicBezTo>
                  <a:pt x="4441226" y="6271632"/>
                  <a:pt x="4458870" y="6277761"/>
                  <a:pt x="4471872" y="6290020"/>
                </a:cubicBezTo>
                <a:cubicBezTo>
                  <a:pt x="4484874" y="6302278"/>
                  <a:pt x="4491374" y="6318438"/>
                  <a:pt x="4491374" y="6338497"/>
                </a:cubicBezTo>
                <a:cubicBezTo>
                  <a:pt x="4491374" y="6354099"/>
                  <a:pt x="4487660" y="6367101"/>
                  <a:pt x="4480230" y="6377502"/>
                </a:cubicBezTo>
                <a:cubicBezTo>
                  <a:pt x="4472800" y="6387903"/>
                  <a:pt x="4461656" y="6397190"/>
                  <a:pt x="4446798" y="6405363"/>
                </a:cubicBezTo>
                <a:lnTo>
                  <a:pt x="4407792" y="6427651"/>
                </a:lnTo>
                <a:lnTo>
                  <a:pt x="4379932" y="6399790"/>
                </a:lnTo>
                <a:cubicBezTo>
                  <a:pt x="4368788" y="6388646"/>
                  <a:pt x="4360430" y="6378802"/>
                  <a:pt x="4354858" y="6370258"/>
                </a:cubicBezTo>
                <a:cubicBezTo>
                  <a:pt x="4349286" y="6361714"/>
                  <a:pt x="4346500" y="6351127"/>
                  <a:pt x="4346500" y="6338497"/>
                </a:cubicBezTo>
                <a:cubicBezTo>
                  <a:pt x="4346500" y="6318438"/>
                  <a:pt x="4353000" y="6302278"/>
                  <a:pt x="4366002" y="6290020"/>
                </a:cubicBezTo>
                <a:cubicBezTo>
                  <a:pt x="4379004" y="6277761"/>
                  <a:pt x="4396648" y="6271632"/>
                  <a:pt x="4418937" y="6271632"/>
                </a:cubicBezTo>
                <a:close/>
                <a:moveTo>
                  <a:pt x="323330" y="6137901"/>
                </a:moveTo>
                <a:lnTo>
                  <a:pt x="323330" y="6917998"/>
                </a:lnTo>
                <a:lnTo>
                  <a:pt x="501638" y="6917998"/>
                </a:lnTo>
                <a:lnTo>
                  <a:pt x="501638" y="6611531"/>
                </a:lnTo>
                <a:lnTo>
                  <a:pt x="824821" y="6611531"/>
                </a:lnTo>
                <a:lnTo>
                  <a:pt x="824821" y="6455512"/>
                </a:lnTo>
                <a:lnTo>
                  <a:pt x="501638" y="6455512"/>
                </a:lnTo>
                <a:lnTo>
                  <a:pt x="501638" y="6299492"/>
                </a:lnTo>
                <a:lnTo>
                  <a:pt x="852682" y="6299492"/>
                </a:lnTo>
                <a:lnTo>
                  <a:pt x="852682" y="6137901"/>
                </a:lnTo>
                <a:close/>
                <a:moveTo>
                  <a:pt x="4418937" y="6126756"/>
                </a:moveTo>
                <a:cubicBezTo>
                  <a:pt x="4373617" y="6126756"/>
                  <a:pt x="4333683" y="6135486"/>
                  <a:pt x="4299136" y="6152945"/>
                </a:cubicBezTo>
                <a:cubicBezTo>
                  <a:pt x="4264589" y="6170405"/>
                  <a:pt x="4237843" y="6193993"/>
                  <a:pt x="4218898" y="6223711"/>
                </a:cubicBezTo>
                <a:cubicBezTo>
                  <a:pt x="4199952" y="6253429"/>
                  <a:pt x="4190480" y="6286119"/>
                  <a:pt x="4190480" y="6321781"/>
                </a:cubicBezTo>
                <a:cubicBezTo>
                  <a:pt x="4190480" y="6354470"/>
                  <a:pt x="4195495" y="6380660"/>
                  <a:pt x="4205524" y="6400348"/>
                </a:cubicBezTo>
                <a:cubicBezTo>
                  <a:pt x="4215554" y="6420036"/>
                  <a:pt x="4230970" y="6441024"/>
                  <a:pt x="4251773" y="6463313"/>
                </a:cubicBezTo>
                <a:lnTo>
                  <a:pt x="4290778" y="6505661"/>
                </a:lnTo>
                <a:lnTo>
                  <a:pt x="4246201" y="6539094"/>
                </a:lnTo>
                <a:cubicBezTo>
                  <a:pt x="4213511" y="6562868"/>
                  <a:pt x="4189551" y="6587571"/>
                  <a:pt x="4174321" y="6613203"/>
                </a:cubicBezTo>
                <a:cubicBezTo>
                  <a:pt x="4159090" y="6638835"/>
                  <a:pt x="4151475" y="6673568"/>
                  <a:pt x="4151475" y="6717402"/>
                </a:cubicBezTo>
                <a:cubicBezTo>
                  <a:pt x="4151475" y="6757521"/>
                  <a:pt x="4161690" y="6793554"/>
                  <a:pt x="4182122" y="6825501"/>
                </a:cubicBezTo>
                <a:cubicBezTo>
                  <a:pt x="4202553" y="6857448"/>
                  <a:pt x="4232457" y="6882708"/>
                  <a:pt x="4271833" y="6901282"/>
                </a:cubicBezTo>
                <a:cubicBezTo>
                  <a:pt x="4311209" y="6919855"/>
                  <a:pt x="4358386" y="6929142"/>
                  <a:pt x="4413365" y="6929142"/>
                </a:cubicBezTo>
                <a:cubicBezTo>
                  <a:pt x="4452741" y="6929142"/>
                  <a:pt x="4491374" y="6921713"/>
                  <a:pt x="4529265" y="6906854"/>
                </a:cubicBezTo>
                <a:cubicBezTo>
                  <a:pt x="4567156" y="6891995"/>
                  <a:pt x="4597245" y="6875279"/>
                  <a:pt x="4619534" y="6856705"/>
                </a:cubicBezTo>
                <a:lnTo>
                  <a:pt x="4675254" y="6917998"/>
                </a:lnTo>
                <a:lnTo>
                  <a:pt x="4870279" y="6917998"/>
                </a:lnTo>
                <a:lnTo>
                  <a:pt x="4725404" y="6767551"/>
                </a:lnTo>
                <a:cubicBezTo>
                  <a:pt x="4745464" y="6746748"/>
                  <a:pt x="4763480" y="6716473"/>
                  <a:pt x="4779454" y="6676725"/>
                </a:cubicBezTo>
                <a:cubicBezTo>
                  <a:pt x="4795426" y="6636977"/>
                  <a:pt x="4803414" y="6594815"/>
                  <a:pt x="4803414" y="6550238"/>
                </a:cubicBezTo>
                <a:lnTo>
                  <a:pt x="4652966" y="6550238"/>
                </a:lnTo>
                <a:cubicBezTo>
                  <a:pt x="4652966" y="6568812"/>
                  <a:pt x="4649437" y="6587943"/>
                  <a:pt x="4642379" y="6607631"/>
                </a:cubicBezTo>
                <a:cubicBezTo>
                  <a:pt x="4635322" y="6627319"/>
                  <a:pt x="4627706" y="6643478"/>
                  <a:pt x="4619534" y="6656108"/>
                </a:cubicBezTo>
                <a:lnTo>
                  <a:pt x="4502519" y="6533521"/>
                </a:lnTo>
                <a:lnTo>
                  <a:pt x="4563812" y="6488945"/>
                </a:lnTo>
                <a:cubicBezTo>
                  <a:pt x="4588330" y="6471114"/>
                  <a:pt x="4608389" y="6449754"/>
                  <a:pt x="4623991" y="6424865"/>
                </a:cubicBezTo>
                <a:cubicBezTo>
                  <a:pt x="4639593" y="6399976"/>
                  <a:pt x="4647394" y="6367472"/>
                  <a:pt x="4647394" y="6327353"/>
                </a:cubicBezTo>
                <a:cubicBezTo>
                  <a:pt x="4647394" y="6290206"/>
                  <a:pt x="4637922" y="6256401"/>
                  <a:pt x="4618976" y="6225940"/>
                </a:cubicBezTo>
                <a:cubicBezTo>
                  <a:pt x="4600031" y="6195479"/>
                  <a:pt x="4573284" y="6171333"/>
                  <a:pt x="4538738" y="6153503"/>
                </a:cubicBezTo>
                <a:cubicBezTo>
                  <a:pt x="4504190" y="6135672"/>
                  <a:pt x="4464257" y="6126756"/>
                  <a:pt x="4418937" y="6126756"/>
                </a:cubicBezTo>
                <a:close/>
                <a:moveTo>
                  <a:pt x="2204318" y="6121184"/>
                </a:moveTo>
                <a:lnTo>
                  <a:pt x="2204318" y="6267174"/>
                </a:lnTo>
                <a:lnTo>
                  <a:pt x="2380396" y="6267174"/>
                </a:lnTo>
                <a:lnTo>
                  <a:pt x="2380396" y="6121184"/>
                </a:lnTo>
                <a:close/>
                <a:moveTo>
                  <a:pt x="1235968" y="5344897"/>
                </a:moveTo>
                <a:lnTo>
                  <a:pt x="1338495" y="5344897"/>
                </a:lnTo>
                <a:lnTo>
                  <a:pt x="1338495" y="5358270"/>
                </a:lnTo>
                <a:cubicBezTo>
                  <a:pt x="1338495" y="5390960"/>
                  <a:pt x="1328465" y="5416963"/>
                  <a:pt x="1308405" y="5436280"/>
                </a:cubicBezTo>
                <a:cubicBezTo>
                  <a:pt x="1288346" y="5455596"/>
                  <a:pt x="1260485" y="5465255"/>
                  <a:pt x="1224823" y="5465255"/>
                </a:cubicBezTo>
                <a:cubicBezTo>
                  <a:pt x="1200306" y="5465255"/>
                  <a:pt x="1181547" y="5459868"/>
                  <a:pt x="1168545" y="5449096"/>
                </a:cubicBezTo>
                <a:cubicBezTo>
                  <a:pt x="1155543" y="5438323"/>
                  <a:pt x="1149043" y="5423649"/>
                  <a:pt x="1149043" y="5405076"/>
                </a:cubicBezTo>
                <a:cubicBezTo>
                  <a:pt x="1149043" y="5386502"/>
                  <a:pt x="1156286" y="5371829"/>
                  <a:pt x="1170774" y="5361056"/>
                </a:cubicBezTo>
                <a:cubicBezTo>
                  <a:pt x="1185261" y="5350283"/>
                  <a:pt x="1206993" y="5344897"/>
                  <a:pt x="1235968" y="5344897"/>
                </a:cubicBezTo>
                <a:close/>
                <a:moveTo>
                  <a:pt x="3141872" y="5161017"/>
                </a:moveTo>
                <a:cubicBezTo>
                  <a:pt x="3178277" y="5161017"/>
                  <a:pt x="3208366" y="5173647"/>
                  <a:pt x="3232141" y="5198907"/>
                </a:cubicBezTo>
                <a:cubicBezTo>
                  <a:pt x="3255915" y="5224167"/>
                  <a:pt x="3267802" y="5257972"/>
                  <a:pt x="3267802" y="5300320"/>
                </a:cubicBezTo>
                <a:cubicBezTo>
                  <a:pt x="3267802" y="5342668"/>
                  <a:pt x="3255915" y="5376658"/>
                  <a:pt x="3232141" y="5402290"/>
                </a:cubicBezTo>
                <a:cubicBezTo>
                  <a:pt x="3208366" y="5427921"/>
                  <a:pt x="3178277" y="5440737"/>
                  <a:pt x="3141872" y="5440737"/>
                </a:cubicBezTo>
                <a:cubicBezTo>
                  <a:pt x="3105468" y="5440737"/>
                  <a:pt x="3075378" y="5427921"/>
                  <a:pt x="3051604" y="5402290"/>
                </a:cubicBezTo>
                <a:cubicBezTo>
                  <a:pt x="3027830" y="5376658"/>
                  <a:pt x="3015942" y="5342668"/>
                  <a:pt x="3015942" y="5300320"/>
                </a:cubicBezTo>
                <a:cubicBezTo>
                  <a:pt x="3015942" y="5257972"/>
                  <a:pt x="3027830" y="5224167"/>
                  <a:pt x="3051604" y="5198907"/>
                </a:cubicBezTo>
                <a:cubicBezTo>
                  <a:pt x="3075378" y="5173647"/>
                  <a:pt x="3105468" y="5161017"/>
                  <a:pt x="3141872" y="5161017"/>
                </a:cubicBezTo>
                <a:close/>
                <a:moveTo>
                  <a:pt x="611966" y="5161017"/>
                </a:moveTo>
                <a:cubicBezTo>
                  <a:pt x="648370" y="5161017"/>
                  <a:pt x="678460" y="5173647"/>
                  <a:pt x="702234" y="5198907"/>
                </a:cubicBezTo>
                <a:cubicBezTo>
                  <a:pt x="726009" y="5224167"/>
                  <a:pt x="737896" y="5257972"/>
                  <a:pt x="737896" y="5300320"/>
                </a:cubicBezTo>
                <a:cubicBezTo>
                  <a:pt x="737896" y="5342668"/>
                  <a:pt x="726009" y="5376658"/>
                  <a:pt x="702234" y="5402290"/>
                </a:cubicBezTo>
                <a:cubicBezTo>
                  <a:pt x="678460" y="5427921"/>
                  <a:pt x="648370" y="5440737"/>
                  <a:pt x="611966" y="5440737"/>
                </a:cubicBezTo>
                <a:cubicBezTo>
                  <a:pt x="575561" y="5440737"/>
                  <a:pt x="545472" y="5427921"/>
                  <a:pt x="521697" y="5402290"/>
                </a:cubicBezTo>
                <a:cubicBezTo>
                  <a:pt x="497923" y="5376658"/>
                  <a:pt x="486036" y="5342668"/>
                  <a:pt x="486036" y="5300320"/>
                </a:cubicBezTo>
                <a:cubicBezTo>
                  <a:pt x="486036" y="5257972"/>
                  <a:pt x="497923" y="5224167"/>
                  <a:pt x="521697" y="5198907"/>
                </a:cubicBezTo>
                <a:cubicBezTo>
                  <a:pt x="545472" y="5173647"/>
                  <a:pt x="575561" y="5161017"/>
                  <a:pt x="611966" y="5161017"/>
                </a:cubicBezTo>
                <a:close/>
                <a:moveTo>
                  <a:pt x="2478466" y="5138728"/>
                </a:moveTo>
                <a:cubicBezTo>
                  <a:pt x="2511156" y="5138728"/>
                  <a:pt x="2538645" y="5149129"/>
                  <a:pt x="2560933" y="5169932"/>
                </a:cubicBezTo>
                <a:cubicBezTo>
                  <a:pt x="2583222" y="5190735"/>
                  <a:pt x="2596595" y="5216738"/>
                  <a:pt x="2601052" y="5247942"/>
                </a:cubicBezTo>
                <a:lnTo>
                  <a:pt x="2346964" y="5247942"/>
                </a:lnTo>
                <a:cubicBezTo>
                  <a:pt x="2353650" y="5216738"/>
                  <a:pt x="2368509" y="5190735"/>
                  <a:pt x="2391541" y="5169932"/>
                </a:cubicBezTo>
                <a:cubicBezTo>
                  <a:pt x="2414572" y="5149129"/>
                  <a:pt x="2443547" y="5138728"/>
                  <a:pt x="2478466" y="5138728"/>
                </a:cubicBezTo>
                <a:close/>
                <a:moveTo>
                  <a:pt x="2478466" y="5004997"/>
                </a:moveTo>
                <a:cubicBezTo>
                  <a:pt x="2422002" y="5004997"/>
                  <a:pt x="2371110" y="5017813"/>
                  <a:pt x="2325790" y="5043445"/>
                </a:cubicBezTo>
                <a:cubicBezTo>
                  <a:pt x="2280470" y="5069077"/>
                  <a:pt x="2244808" y="5104367"/>
                  <a:pt x="2218805" y="5149315"/>
                </a:cubicBezTo>
                <a:cubicBezTo>
                  <a:pt x="2192802" y="5194264"/>
                  <a:pt x="2179800" y="5244599"/>
                  <a:pt x="2179800" y="5300320"/>
                </a:cubicBezTo>
                <a:cubicBezTo>
                  <a:pt x="2179800" y="5356041"/>
                  <a:pt x="2192802" y="5406376"/>
                  <a:pt x="2218805" y="5451324"/>
                </a:cubicBezTo>
                <a:cubicBezTo>
                  <a:pt x="2244808" y="5496273"/>
                  <a:pt x="2280470" y="5531563"/>
                  <a:pt x="2325790" y="5557195"/>
                </a:cubicBezTo>
                <a:cubicBezTo>
                  <a:pt x="2371110" y="5582827"/>
                  <a:pt x="2422002" y="5595642"/>
                  <a:pt x="2478466" y="5595642"/>
                </a:cubicBezTo>
                <a:cubicBezTo>
                  <a:pt x="2531215" y="5595642"/>
                  <a:pt x="2577092" y="5585612"/>
                  <a:pt x="2616097" y="5565553"/>
                </a:cubicBezTo>
                <a:cubicBezTo>
                  <a:pt x="2655102" y="5545493"/>
                  <a:pt x="2685749" y="5521719"/>
                  <a:pt x="2708038" y="5494230"/>
                </a:cubicBezTo>
                <a:cubicBezTo>
                  <a:pt x="2730326" y="5466741"/>
                  <a:pt x="2745185" y="5440366"/>
                  <a:pt x="2752614" y="5415106"/>
                </a:cubicBezTo>
                <a:lnTo>
                  <a:pt x="2583222" y="5415106"/>
                </a:lnTo>
                <a:cubicBezTo>
                  <a:pt x="2574306" y="5425507"/>
                  <a:pt x="2560933" y="5435537"/>
                  <a:pt x="2543102" y="5445195"/>
                </a:cubicBezTo>
                <a:cubicBezTo>
                  <a:pt x="2525272" y="5454853"/>
                  <a:pt x="2503726" y="5459683"/>
                  <a:pt x="2478466" y="5459683"/>
                </a:cubicBezTo>
                <a:cubicBezTo>
                  <a:pt x="2444290" y="5459683"/>
                  <a:pt x="2414944" y="5449096"/>
                  <a:pt x="2390426" y="5427921"/>
                </a:cubicBezTo>
                <a:cubicBezTo>
                  <a:pt x="2365909" y="5406747"/>
                  <a:pt x="2351422" y="5380558"/>
                  <a:pt x="2346964" y="5349355"/>
                </a:cubicBezTo>
                <a:lnTo>
                  <a:pt x="2761530" y="5349355"/>
                </a:lnTo>
                <a:cubicBezTo>
                  <a:pt x="2765244" y="5332267"/>
                  <a:pt x="2767102" y="5313693"/>
                  <a:pt x="2767102" y="5293633"/>
                </a:cubicBezTo>
                <a:cubicBezTo>
                  <a:pt x="2767102" y="5240141"/>
                  <a:pt x="2754472" y="5191292"/>
                  <a:pt x="2729212" y="5147086"/>
                </a:cubicBezTo>
                <a:cubicBezTo>
                  <a:pt x="2703951" y="5102881"/>
                  <a:pt x="2669218" y="5068148"/>
                  <a:pt x="2625012" y="5042888"/>
                </a:cubicBezTo>
                <a:cubicBezTo>
                  <a:pt x="2580807" y="5017627"/>
                  <a:pt x="2531958" y="5004997"/>
                  <a:pt x="2478466" y="5004997"/>
                </a:cubicBezTo>
                <a:close/>
                <a:moveTo>
                  <a:pt x="1850130" y="5004997"/>
                </a:moveTo>
                <a:cubicBezTo>
                  <a:pt x="1797381" y="5004997"/>
                  <a:pt x="1752061" y="5013170"/>
                  <a:pt x="1714170" y="5029515"/>
                </a:cubicBezTo>
                <a:cubicBezTo>
                  <a:pt x="1676280" y="5045859"/>
                  <a:pt x="1647676" y="5067776"/>
                  <a:pt x="1628360" y="5095266"/>
                </a:cubicBezTo>
                <a:cubicBezTo>
                  <a:pt x="1609043" y="5122755"/>
                  <a:pt x="1599384" y="5152844"/>
                  <a:pt x="1599384" y="5185534"/>
                </a:cubicBezTo>
                <a:cubicBezTo>
                  <a:pt x="1599384" y="5278403"/>
                  <a:pt x="1664393" y="5334867"/>
                  <a:pt x="1794409" y="5354927"/>
                </a:cubicBezTo>
                <a:lnTo>
                  <a:pt x="1879105" y="5368300"/>
                </a:lnTo>
                <a:cubicBezTo>
                  <a:pt x="1903623" y="5372014"/>
                  <a:pt x="1920710" y="5377958"/>
                  <a:pt x="1930369" y="5386130"/>
                </a:cubicBezTo>
                <a:cubicBezTo>
                  <a:pt x="1940027" y="5394303"/>
                  <a:pt x="1944856" y="5405447"/>
                  <a:pt x="1944856" y="5419563"/>
                </a:cubicBezTo>
                <a:cubicBezTo>
                  <a:pt x="1944856" y="5432936"/>
                  <a:pt x="1937612" y="5444266"/>
                  <a:pt x="1923125" y="5453553"/>
                </a:cubicBezTo>
                <a:cubicBezTo>
                  <a:pt x="1908637" y="5462840"/>
                  <a:pt x="1886163" y="5467483"/>
                  <a:pt x="1855702" y="5467483"/>
                </a:cubicBezTo>
                <a:cubicBezTo>
                  <a:pt x="1824498" y="5467483"/>
                  <a:pt x="1800910" y="5461354"/>
                  <a:pt x="1784936" y="5449096"/>
                </a:cubicBezTo>
                <a:cubicBezTo>
                  <a:pt x="1768963" y="5436837"/>
                  <a:pt x="1760976" y="5422907"/>
                  <a:pt x="1760976" y="5407305"/>
                </a:cubicBezTo>
                <a:lnTo>
                  <a:pt x="1597156" y="5407305"/>
                </a:lnTo>
                <a:cubicBezTo>
                  <a:pt x="1597156" y="5432565"/>
                  <a:pt x="1605514" y="5459683"/>
                  <a:pt x="1622230" y="5488658"/>
                </a:cubicBezTo>
                <a:cubicBezTo>
                  <a:pt x="1638947" y="5517633"/>
                  <a:pt x="1666622" y="5542707"/>
                  <a:pt x="1705255" y="5563881"/>
                </a:cubicBezTo>
                <a:cubicBezTo>
                  <a:pt x="1743888" y="5585055"/>
                  <a:pt x="1794038" y="5595642"/>
                  <a:pt x="1855702" y="5595642"/>
                </a:cubicBezTo>
                <a:cubicBezTo>
                  <a:pt x="1911424" y="5595642"/>
                  <a:pt x="1958415" y="5587656"/>
                  <a:pt x="1996677" y="5571682"/>
                </a:cubicBezTo>
                <a:cubicBezTo>
                  <a:pt x="2034939" y="5555709"/>
                  <a:pt x="2063542" y="5534163"/>
                  <a:pt x="2082488" y="5507046"/>
                </a:cubicBezTo>
                <a:cubicBezTo>
                  <a:pt x="2101433" y="5479928"/>
                  <a:pt x="2110906" y="5450024"/>
                  <a:pt x="2110906" y="5417334"/>
                </a:cubicBezTo>
                <a:cubicBezTo>
                  <a:pt x="2110906" y="5317036"/>
                  <a:pt x="2047383" y="5257600"/>
                  <a:pt x="1920339" y="5239026"/>
                </a:cubicBezTo>
                <a:lnTo>
                  <a:pt x="1831185" y="5225653"/>
                </a:lnTo>
                <a:cubicBezTo>
                  <a:pt x="1788094" y="5218967"/>
                  <a:pt x="1766548" y="5204851"/>
                  <a:pt x="1766548" y="5183305"/>
                </a:cubicBezTo>
                <a:cubicBezTo>
                  <a:pt x="1766548" y="5169932"/>
                  <a:pt x="1773792" y="5158231"/>
                  <a:pt x="1788280" y="5148201"/>
                </a:cubicBezTo>
                <a:cubicBezTo>
                  <a:pt x="1802767" y="5138171"/>
                  <a:pt x="1823384" y="5133156"/>
                  <a:pt x="1850130" y="5133156"/>
                </a:cubicBezTo>
                <a:cubicBezTo>
                  <a:pt x="1877619" y="5133156"/>
                  <a:pt x="1899350" y="5138728"/>
                  <a:pt x="1915324" y="5149872"/>
                </a:cubicBezTo>
                <a:cubicBezTo>
                  <a:pt x="1931298" y="5161017"/>
                  <a:pt x="1939284" y="5174018"/>
                  <a:pt x="1939284" y="5188877"/>
                </a:cubicBezTo>
                <a:lnTo>
                  <a:pt x="2101990" y="5188877"/>
                </a:lnTo>
                <a:cubicBezTo>
                  <a:pt x="2101990" y="5161388"/>
                  <a:pt x="2092332" y="5133342"/>
                  <a:pt x="2073015" y="5104738"/>
                </a:cubicBezTo>
                <a:cubicBezTo>
                  <a:pt x="2053698" y="5076135"/>
                  <a:pt x="2025095" y="5052360"/>
                  <a:pt x="1987204" y="5033415"/>
                </a:cubicBezTo>
                <a:cubicBezTo>
                  <a:pt x="1949314" y="5014470"/>
                  <a:pt x="1903623" y="5004997"/>
                  <a:pt x="1850130" y="5004997"/>
                </a:cubicBezTo>
                <a:close/>
                <a:moveTo>
                  <a:pt x="1252684" y="5004997"/>
                </a:moveTo>
                <a:cubicBezTo>
                  <a:pt x="1203649" y="5004997"/>
                  <a:pt x="1161115" y="5013727"/>
                  <a:pt x="1125082" y="5031186"/>
                </a:cubicBezTo>
                <a:cubicBezTo>
                  <a:pt x="1089049" y="5048645"/>
                  <a:pt x="1060817" y="5071491"/>
                  <a:pt x="1040386" y="5099723"/>
                </a:cubicBezTo>
                <a:cubicBezTo>
                  <a:pt x="1019955" y="5127955"/>
                  <a:pt x="1007882" y="5157673"/>
                  <a:pt x="1004167" y="5188877"/>
                </a:cubicBezTo>
                <a:lnTo>
                  <a:pt x="1169102" y="5188877"/>
                </a:lnTo>
                <a:cubicBezTo>
                  <a:pt x="1175046" y="5175504"/>
                  <a:pt x="1184704" y="5163803"/>
                  <a:pt x="1198077" y="5153773"/>
                </a:cubicBezTo>
                <a:cubicBezTo>
                  <a:pt x="1211450" y="5143743"/>
                  <a:pt x="1229653" y="5138728"/>
                  <a:pt x="1252684" y="5138728"/>
                </a:cubicBezTo>
                <a:cubicBezTo>
                  <a:pt x="1277944" y="5138728"/>
                  <a:pt x="1298561" y="5146715"/>
                  <a:pt x="1314535" y="5162688"/>
                </a:cubicBezTo>
                <a:cubicBezTo>
                  <a:pt x="1330508" y="5178662"/>
                  <a:pt x="1338495" y="5198907"/>
                  <a:pt x="1338495" y="5223424"/>
                </a:cubicBezTo>
                <a:lnTo>
                  <a:pt x="1338495" y="5233454"/>
                </a:lnTo>
                <a:lnTo>
                  <a:pt x="1213679" y="5233454"/>
                </a:lnTo>
                <a:cubicBezTo>
                  <a:pt x="1137898" y="5233454"/>
                  <a:pt x="1079948" y="5250542"/>
                  <a:pt x="1039829" y="5284718"/>
                </a:cubicBezTo>
                <a:cubicBezTo>
                  <a:pt x="999710" y="5318893"/>
                  <a:pt x="979650" y="5364213"/>
                  <a:pt x="979650" y="5420678"/>
                </a:cubicBezTo>
                <a:cubicBezTo>
                  <a:pt x="979650" y="5453367"/>
                  <a:pt x="988008" y="5482900"/>
                  <a:pt x="1004724" y="5509274"/>
                </a:cubicBezTo>
                <a:cubicBezTo>
                  <a:pt x="1021441" y="5535649"/>
                  <a:pt x="1045587" y="5556638"/>
                  <a:pt x="1077162" y="5572239"/>
                </a:cubicBezTo>
                <a:cubicBezTo>
                  <a:pt x="1108738" y="5587841"/>
                  <a:pt x="1145699" y="5595642"/>
                  <a:pt x="1188047" y="5595642"/>
                </a:cubicBezTo>
                <a:cubicBezTo>
                  <a:pt x="1223709" y="5595642"/>
                  <a:pt x="1255470" y="5589513"/>
                  <a:pt x="1283331" y="5577254"/>
                </a:cubicBezTo>
                <a:cubicBezTo>
                  <a:pt x="1311191" y="5564996"/>
                  <a:pt x="1331437" y="5551065"/>
                  <a:pt x="1344067" y="5535463"/>
                </a:cubicBezTo>
                <a:lnTo>
                  <a:pt x="1349639" y="5535463"/>
                </a:lnTo>
                <a:lnTo>
                  <a:pt x="1360783" y="5584498"/>
                </a:lnTo>
                <a:lnTo>
                  <a:pt x="1506773" y="5584498"/>
                </a:lnTo>
                <a:lnTo>
                  <a:pt x="1506773" y="5223424"/>
                </a:lnTo>
                <a:cubicBezTo>
                  <a:pt x="1506773" y="5182562"/>
                  <a:pt x="1496372" y="5145600"/>
                  <a:pt x="1475569" y="5112539"/>
                </a:cubicBezTo>
                <a:cubicBezTo>
                  <a:pt x="1454767" y="5079478"/>
                  <a:pt x="1425234" y="5053289"/>
                  <a:pt x="1386972" y="5033972"/>
                </a:cubicBezTo>
                <a:cubicBezTo>
                  <a:pt x="1348710" y="5014656"/>
                  <a:pt x="1303948" y="5004997"/>
                  <a:pt x="1252684" y="5004997"/>
                </a:cubicBezTo>
                <a:close/>
                <a:moveTo>
                  <a:pt x="3267802" y="4804401"/>
                </a:moveTo>
                <a:lnTo>
                  <a:pt x="3267802" y="5065176"/>
                </a:lnTo>
                <a:lnTo>
                  <a:pt x="3262230" y="5065176"/>
                </a:lnTo>
                <a:cubicBezTo>
                  <a:pt x="3250343" y="5050317"/>
                  <a:pt x="3230841" y="5036573"/>
                  <a:pt x="3203723" y="5023942"/>
                </a:cubicBezTo>
                <a:cubicBezTo>
                  <a:pt x="3176606" y="5011312"/>
                  <a:pt x="3145587" y="5004997"/>
                  <a:pt x="3110669" y="5004997"/>
                </a:cubicBezTo>
                <a:cubicBezTo>
                  <a:pt x="3062377" y="5004997"/>
                  <a:pt x="3018172" y="5017442"/>
                  <a:pt x="2978052" y="5042330"/>
                </a:cubicBezTo>
                <a:cubicBezTo>
                  <a:pt x="2937933" y="5067219"/>
                  <a:pt x="2905986" y="5102138"/>
                  <a:pt x="2882212" y="5147086"/>
                </a:cubicBezTo>
                <a:cubicBezTo>
                  <a:pt x="2858437" y="5192035"/>
                  <a:pt x="2846550" y="5243113"/>
                  <a:pt x="2846550" y="5300320"/>
                </a:cubicBezTo>
                <a:cubicBezTo>
                  <a:pt x="2846550" y="5357527"/>
                  <a:pt x="2858437" y="5408605"/>
                  <a:pt x="2882212" y="5453553"/>
                </a:cubicBezTo>
                <a:cubicBezTo>
                  <a:pt x="2905986" y="5498502"/>
                  <a:pt x="2937933" y="5533420"/>
                  <a:pt x="2978052" y="5558309"/>
                </a:cubicBezTo>
                <a:cubicBezTo>
                  <a:pt x="3018172" y="5583198"/>
                  <a:pt x="3062377" y="5595642"/>
                  <a:pt x="3110669" y="5595642"/>
                </a:cubicBezTo>
                <a:cubicBezTo>
                  <a:pt x="3149302" y="5595642"/>
                  <a:pt x="3182549" y="5589327"/>
                  <a:pt x="3210410" y="5576697"/>
                </a:cubicBezTo>
                <a:cubicBezTo>
                  <a:pt x="3238270" y="5564067"/>
                  <a:pt x="3259630" y="5548094"/>
                  <a:pt x="3274489" y="5528777"/>
                </a:cubicBezTo>
                <a:lnTo>
                  <a:pt x="3280061" y="5528777"/>
                </a:lnTo>
                <a:lnTo>
                  <a:pt x="3291205" y="5584498"/>
                </a:lnTo>
                <a:lnTo>
                  <a:pt x="3436081" y="5584498"/>
                </a:lnTo>
                <a:lnTo>
                  <a:pt x="3436081" y="4804401"/>
                </a:lnTo>
                <a:close/>
                <a:moveTo>
                  <a:pt x="317758" y="4804401"/>
                </a:moveTo>
                <a:lnTo>
                  <a:pt x="317758" y="5584498"/>
                </a:lnTo>
                <a:lnTo>
                  <a:pt x="462633" y="5584498"/>
                </a:lnTo>
                <a:lnTo>
                  <a:pt x="473777" y="5528777"/>
                </a:lnTo>
                <a:lnTo>
                  <a:pt x="479349" y="5528777"/>
                </a:lnTo>
                <a:cubicBezTo>
                  <a:pt x="494208" y="5548094"/>
                  <a:pt x="515568" y="5564067"/>
                  <a:pt x="543429" y="5576697"/>
                </a:cubicBezTo>
                <a:cubicBezTo>
                  <a:pt x="571289" y="5589327"/>
                  <a:pt x="604165" y="5595642"/>
                  <a:pt x="642055" y="5595642"/>
                </a:cubicBezTo>
                <a:cubicBezTo>
                  <a:pt x="690347" y="5595642"/>
                  <a:pt x="734553" y="5583198"/>
                  <a:pt x="774672" y="5558309"/>
                </a:cubicBezTo>
                <a:cubicBezTo>
                  <a:pt x="814791" y="5533420"/>
                  <a:pt x="846738" y="5498502"/>
                  <a:pt x="870512" y="5453553"/>
                </a:cubicBezTo>
                <a:cubicBezTo>
                  <a:pt x="894287" y="5408605"/>
                  <a:pt x="906174" y="5357527"/>
                  <a:pt x="906174" y="5300320"/>
                </a:cubicBezTo>
                <a:cubicBezTo>
                  <a:pt x="906174" y="5243113"/>
                  <a:pt x="894287" y="5192035"/>
                  <a:pt x="870512" y="5147086"/>
                </a:cubicBezTo>
                <a:cubicBezTo>
                  <a:pt x="846738" y="5102138"/>
                  <a:pt x="814791" y="5067219"/>
                  <a:pt x="774672" y="5042330"/>
                </a:cubicBezTo>
                <a:cubicBezTo>
                  <a:pt x="734553" y="5017442"/>
                  <a:pt x="690347" y="5004997"/>
                  <a:pt x="642055" y="5004997"/>
                </a:cubicBezTo>
                <a:cubicBezTo>
                  <a:pt x="607880" y="5004997"/>
                  <a:pt x="577233" y="5011312"/>
                  <a:pt x="550115" y="5023942"/>
                </a:cubicBezTo>
                <a:cubicBezTo>
                  <a:pt x="522998" y="5036573"/>
                  <a:pt x="503495" y="5050317"/>
                  <a:pt x="491608" y="5065176"/>
                </a:cubicBezTo>
                <a:lnTo>
                  <a:pt x="486036" y="5065176"/>
                </a:lnTo>
                <a:lnTo>
                  <a:pt x="486036" y="4804401"/>
                </a:lnTo>
                <a:close/>
                <a:moveTo>
                  <a:pt x="3581594" y="3845852"/>
                </a:moveTo>
                <a:lnTo>
                  <a:pt x="3581594" y="4001872"/>
                </a:lnTo>
                <a:lnTo>
                  <a:pt x="3966071" y="4001872"/>
                </a:lnTo>
                <a:lnTo>
                  <a:pt x="3966071" y="3845852"/>
                </a:lnTo>
                <a:close/>
                <a:moveTo>
                  <a:pt x="2980805" y="3461376"/>
                </a:moveTo>
                <a:lnTo>
                  <a:pt x="2980805" y="4241473"/>
                </a:lnTo>
                <a:lnTo>
                  <a:pt x="3510157" y="4241473"/>
                </a:lnTo>
                <a:lnTo>
                  <a:pt x="3510157" y="4068737"/>
                </a:lnTo>
                <a:lnTo>
                  <a:pt x="3159113" y="4068737"/>
                </a:lnTo>
                <a:lnTo>
                  <a:pt x="3159113" y="3461376"/>
                </a:lnTo>
                <a:close/>
                <a:moveTo>
                  <a:pt x="1132955" y="3461376"/>
                </a:moveTo>
                <a:lnTo>
                  <a:pt x="1132955" y="4241473"/>
                </a:lnTo>
                <a:lnTo>
                  <a:pt x="1311263" y="4241473"/>
                </a:lnTo>
                <a:lnTo>
                  <a:pt x="1311263" y="3762271"/>
                </a:lnTo>
                <a:lnTo>
                  <a:pt x="1333551" y="3762271"/>
                </a:lnTo>
                <a:lnTo>
                  <a:pt x="1489571" y="4241473"/>
                </a:lnTo>
                <a:lnTo>
                  <a:pt x="1656734" y="4241473"/>
                </a:lnTo>
                <a:lnTo>
                  <a:pt x="1812754" y="3762271"/>
                </a:lnTo>
                <a:lnTo>
                  <a:pt x="1835042" y="3762271"/>
                </a:lnTo>
                <a:lnTo>
                  <a:pt x="1835042" y="4241473"/>
                </a:lnTo>
                <a:lnTo>
                  <a:pt x="2013350" y="4241473"/>
                </a:lnTo>
                <a:lnTo>
                  <a:pt x="2013350" y="3461376"/>
                </a:lnTo>
                <a:lnTo>
                  <a:pt x="1740316" y="3461376"/>
                </a:lnTo>
                <a:lnTo>
                  <a:pt x="1584297" y="3946151"/>
                </a:lnTo>
                <a:lnTo>
                  <a:pt x="1562008" y="3946151"/>
                </a:lnTo>
                <a:lnTo>
                  <a:pt x="1405989" y="3461376"/>
                </a:lnTo>
                <a:close/>
                <a:moveTo>
                  <a:pt x="2516652" y="3450232"/>
                </a:moveTo>
                <a:cubicBezTo>
                  <a:pt x="2446814" y="3450232"/>
                  <a:pt x="2382920" y="3467505"/>
                  <a:pt x="2324970" y="3502052"/>
                </a:cubicBezTo>
                <a:cubicBezTo>
                  <a:pt x="2267020" y="3536600"/>
                  <a:pt x="2221329" y="3584334"/>
                  <a:pt x="2187896" y="3645256"/>
                </a:cubicBezTo>
                <a:cubicBezTo>
                  <a:pt x="2154463" y="3706178"/>
                  <a:pt x="2137747" y="3774901"/>
                  <a:pt x="2137747" y="3851425"/>
                </a:cubicBezTo>
                <a:cubicBezTo>
                  <a:pt x="2137747" y="3927948"/>
                  <a:pt x="2154463" y="3996671"/>
                  <a:pt x="2187896" y="4057593"/>
                </a:cubicBezTo>
                <a:cubicBezTo>
                  <a:pt x="2221329" y="4118515"/>
                  <a:pt x="2267020" y="4166250"/>
                  <a:pt x="2324970" y="4200797"/>
                </a:cubicBezTo>
                <a:cubicBezTo>
                  <a:pt x="2382920" y="4235344"/>
                  <a:pt x="2446814" y="4252618"/>
                  <a:pt x="2516652" y="4252618"/>
                </a:cubicBezTo>
                <a:cubicBezTo>
                  <a:pt x="2586489" y="4252618"/>
                  <a:pt x="2647039" y="4237016"/>
                  <a:pt x="2698303" y="4205812"/>
                </a:cubicBezTo>
                <a:cubicBezTo>
                  <a:pt x="2749566" y="4174608"/>
                  <a:pt x="2789686" y="4135603"/>
                  <a:pt x="2818661" y="4088797"/>
                </a:cubicBezTo>
                <a:cubicBezTo>
                  <a:pt x="2847636" y="4041991"/>
                  <a:pt x="2865838" y="3994442"/>
                  <a:pt x="2873268" y="3946151"/>
                </a:cubicBezTo>
                <a:lnTo>
                  <a:pt x="2694960" y="3946151"/>
                </a:lnTo>
                <a:cubicBezTo>
                  <a:pt x="2687530" y="3980326"/>
                  <a:pt x="2668585" y="4011159"/>
                  <a:pt x="2638124" y="4038648"/>
                </a:cubicBezTo>
                <a:cubicBezTo>
                  <a:pt x="2607663" y="4066137"/>
                  <a:pt x="2567172" y="4079882"/>
                  <a:pt x="2516652" y="4079882"/>
                </a:cubicBezTo>
                <a:cubicBezTo>
                  <a:pt x="2479504" y="4079882"/>
                  <a:pt x="2445700" y="4070409"/>
                  <a:pt x="2415239" y="4051464"/>
                </a:cubicBezTo>
                <a:cubicBezTo>
                  <a:pt x="2384778" y="4032519"/>
                  <a:pt x="2360632" y="4005772"/>
                  <a:pt x="2342801" y="3971225"/>
                </a:cubicBezTo>
                <a:cubicBezTo>
                  <a:pt x="2324970" y="3936678"/>
                  <a:pt x="2316055" y="3896745"/>
                  <a:pt x="2316055" y="3851425"/>
                </a:cubicBezTo>
                <a:cubicBezTo>
                  <a:pt x="2316055" y="3806105"/>
                  <a:pt x="2324970" y="3766171"/>
                  <a:pt x="2342801" y="3731624"/>
                </a:cubicBezTo>
                <a:cubicBezTo>
                  <a:pt x="2360632" y="3697077"/>
                  <a:pt x="2384778" y="3670331"/>
                  <a:pt x="2415239" y="3651385"/>
                </a:cubicBezTo>
                <a:cubicBezTo>
                  <a:pt x="2445700" y="3632440"/>
                  <a:pt x="2479504" y="3622968"/>
                  <a:pt x="2516652" y="3622968"/>
                </a:cubicBezTo>
                <a:cubicBezTo>
                  <a:pt x="2564943" y="3622968"/>
                  <a:pt x="2604505" y="3636155"/>
                  <a:pt x="2635338" y="3662530"/>
                </a:cubicBezTo>
                <a:cubicBezTo>
                  <a:pt x="2666170" y="3688904"/>
                  <a:pt x="2686044" y="3718436"/>
                  <a:pt x="2694960" y="3751126"/>
                </a:cubicBezTo>
                <a:lnTo>
                  <a:pt x="2873268" y="3751126"/>
                </a:lnTo>
                <a:cubicBezTo>
                  <a:pt x="2864352" y="3703577"/>
                  <a:pt x="2845221" y="3656772"/>
                  <a:pt x="2815875" y="3610709"/>
                </a:cubicBezTo>
                <a:cubicBezTo>
                  <a:pt x="2786528" y="3564646"/>
                  <a:pt x="2746409" y="3526384"/>
                  <a:pt x="2695517" y="3495923"/>
                </a:cubicBezTo>
                <a:cubicBezTo>
                  <a:pt x="2644624" y="3465462"/>
                  <a:pt x="2585003" y="3450232"/>
                  <a:pt x="2516652" y="3450232"/>
                </a:cubicBezTo>
                <a:close/>
                <a:moveTo>
                  <a:pt x="668802" y="3450232"/>
                </a:moveTo>
                <a:cubicBezTo>
                  <a:pt x="598964" y="3450232"/>
                  <a:pt x="535071" y="3467505"/>
                  <a:pt x="477120" y="3502052"/>
                </a:cubicBezTo>
                <a:cubicBezTo>
                  <a:pt x="419170" y="3536600"/>
                  <a:pt x="373479" y="3584334"/>
                  <a:pt x="340046" y="3645256"/>
                </a:cubicBezTo>
                <a:cubicBezTo>
                  <a:pt x="306613" y="3706178"/>
                  <a:pt x="289897" y="3774901"/>
                  <a:pt x="289897" y="3851425"/>
                </a:cubicBezTo>
                <a:cubicBezTo>
                  <a:pt x="289897" y="3927948"/>
                  <a:pt x="306613" y="3996671"/>
                  <a:pt x="340046" y="4057593"/>
                </a:cubicBezTo>
                <a:cubicBezTo>
                  <a:pt x="373479" y="4118515"/>
                  <a:pt x="419170" y="4166250"/>
                  <a:pt x="477120" y="4200797"/>
                </a:cubicBezTo>
                <a:cubicBezTo>
                  <a:pt x="535071" y="4235344"/>
                  <a:pt x="598964" y="4252618"/>
                  <a:pt x="668802" y="4252618"/>
                </a:cubicBezTo>
                <a:cubicBezTo>
                  <a:pt x="738639" y="4252618"/>
                  <a:pt x="799189" y="4237016"/>
                  <a:pt x="850453" y="4205812"/>
                </a:cubicBezTo>
                <a:cubicBezTo>
                  <a:pt x="901716" y="4174608"/>
                  <a:pt x="941836" y="4135603"/>
                  <a:pt x="970811" y="4088797"/>
                </a:cubicBezTo>
                <a:cubicBezTo>
                  <a:pt x="999786" y="4041991"/>
                  <a:pt x="1017988" y="3994442"/>
                  <a:pt x="1025418" y="3946151"/>
                </a:cubicBezTo>
                <a:lnTo>
                  <a:pt x="847110" y="3946151"/>
                </a:lnTo>
                <a:cubicBezTo>
                  <a:pt x="839680" y="3980326"/>
                  <a:pt x="820735" y="4011159"/>
                  <a:pt x="790274" y="4038648"/>
                </a:cubicBezTo>
                <a:cubicBezTo>
                  <a:pt x="759813" y="4066137"/>
                  <a:pt x="719322" y="4079882"/>
                  <a:pt x="668802" y="4079882"/>
                </a:cubicBezTo>
                <a:cubicBezTo>
                  <a:pt x="631654" y="4079882"/>
                  <a:pt x="597850" y="4070409"/>
                  <a:pt x="567389" y="4051464"/>
                </a:cubicBezTo>
                <a:cubicBezTo>
                  <a:pt x="536928" y="4032519"/>
                  <a:pt x="512782" y="4005772"/>
                  <a:pt x="494951" y="3971225"/>
                </a:cubicBezTo>
                <a:cubicBezTo>
                  <a:pt x="477120" y="3936678"/>
                  <a:pt x="468205" y="3896745"/>
                  <a:pt x="468205" y="3851425"/>
                </a:cubicBezTo>
                <a:cubicBezTo>
                  <a:pt x="468205" y="3806105"/>
                  <a:pt x="477120" y="3766171"/>
                  <a:pt x="494951" y="3731624"/>
                </a:cubicBezTo>
                <a:cubicBezTo>
                  <a:pt x="512782" y="3697077"/>
                  <a:pt x="536928" y="3670331"/>
                  <a:pt x="567389" y="3651385"/>
                </a:cubicBezTo>
                <a:cubicBezTo>
                  <a:pt x="597850" y="3632440"/>
                  <a:pt x="631654" y="3622968"/>
                  <a:pt x="668802" y="3622968"/>
                </a:cubicBezTo>
                <a:cubicBezTo>
                  <a:pt x="717093" y="3622968"/>
                  <a:pt x="756655" y="3636155"/>
                  <a:pt x="787488" y="3662530"/>
                </a:cubicBezTo>
                <a:cubicBezTo>
                  <a:pt x="818320" y="3688904"/>
                  <a:pt x="838194" y="3718436"/>
                  <a:pt x="847110" y="3751126"/>
                </a:cubicBezTo>
                <a:lnTo>
                  <a:pt x="1025418" y="3751126"/>
                </a:lnTo>
                <a:cubicBezTo>
                  <a:pt x="1016502" y="3703577"/>
                  <a:pt x="997371" y="3656772"/>
                  <a:pt x="968025" y="3610709"/>
                </a:cubicBezTo>
                <a:cubicBezTo>
                  <a:pt x="938678" y="3564646"/>
                  <a:pt x="898559" y="3526384"/>
                  <a:pt x="847667" y="3495923"/>
                </a:cubicBezTo>
                <a:cubicBezTo>
                  <a:pt x="796775" y="3465462"/>
                  <a:pt x="737153" y="3450232"/>
                  <a:pt x="668802" y="3450232"/>
                </a:cubicBezTo>
                <a:close/>
                <a:moveTo>
                  <a:pt x="2494022" y="1965178"/>
                </a:moveTo>
                <a:cubicBezTo>
                  <a:pt x="2533849" y="1965178"/>
                  <a:pt x="2566768" y="1978996"/>
                  <a:pt x="2592777" y="2006631"/>
                </a:cubicBezTo>
                <a:cubicBezTo>
                  <a:pt x="2618787" y="2034266"/>
                  <a:pt x="2631792" y="2071249"/>
                  <a:pt x="2631792" y="2117578"/>
                </a:cubicBezTo>
                <a:cubicBezTo>
                  <a:pt x="2631792" y="2163908"/>
                  <a:pt x="2618787" y="2201094"/>
                  <a:pt x="2592777" y="2229135"/>
                </a:cubicBezTo>
                <a:cubicBezTo>
                  <a:pt x="2566768" y="2257177"/>
                  <a:pt x="2533849" y="2271198"/>
                  <a:pt x="2494022" y="2271198"/>
                </a:cubicBezTo>
                <a:cubicBezTo>
                  <a:pt x="2454195" y="2271198"/>
                  <a:pt x="2421276" y="2257177"/>
                  <a:pt x="2395267" y="2229135"/>
                </a:cubicBezTo>
                <a:cubicBezTo>
                  <a:pt x="2369257" y="2201094"/>
                  <a:pt x="2356253" y="2163908"/>
                  <a:pt x="2356253" y="2117578"/>
                </a:cubicBezTo>
                <a:cubicBezTo>
                  <a:pt x="2356253" y="2071249"/>
                  <a:pt x="2369257" y="2034266"/>
                  <a:pt x="2395267" y="2006631"/>
                </a:cubicBezTo>
                <a:cubicBezTo>
                  <a:pt x="2421276" y="1978996"/>
                  <a:pt x="2454195" y="1965178"/>
                  <a:pt x="2494022" y="1965178"/>
                </a:cubicBezTo>
                <a:close/>
                <a:moveTo>
                  <a:pt x="1763036" y="1965178"/>
                </a:moveTo>
                <a:cubicBezTo>
                  <a:pt x="1802863" y="1965178"/>
                  <a:pt x="1836391" y="1979402"/>
                  <a:pt x="1863620" y="2007850"/>
                </a:cubicBezTo>
                <a:cubicBezTo>
                  <a:pt x="1890848" y="2036298"/>
                  <a:pt x="1904463" y="2072874"/>
                  <a:pt x="1904463" y="2117578"/>
                </a:cubicBezTo>
                <a:cubicBezTo>
                  <a:pt x="1904463" y="2162282"/>
                  <a:pt x="1890848" y="2198858"/>
                  <a:pt x="1863620" y="2227306"/>
                </a:cubicBezTo>
                <a:cubicBezTo>
                  <a:pt x="1836391" y="2255754"/>
                  <a:pt x="1802863" y="2269979"/>
                  <a:pt x="1763036" y="2269979"/>
                </a:cubicBezTo>
                <a:cubicBezTo>
                  <a:pt x="1723208" y="2269979"/>
                  <a:pt x="1689680" y="2255754"/>
                  <a:pt x="1662451" y="2227306"/>
                </a:cubicBezTo>
                <a:cubicBezTo>
                  <a:pt x="1635223" y="2198858"/>
                  <a:pt x="1621608" y="2162282"/>
                  <a:pt x="1621608" y="2117578"/>
                </a:cubicBezTo>
                <a:cubicBezTo>
                  <a:pt x="1621608" y="2072874"/>
                  <a:pt x="1635223" y="2036298"/>
                  <a:pt x="1662451" y="2007850"/>
                </a:cubicBezTo>
                <a:cubicBezTo>
                  <a:pt x="1689680" y="1979402"/>
                  <a:pt x="1723208" y="1965178"/>
                  <a:pt x="1763036" y="1965178"/>
                </a:cubicBezTo>
                <a:close/>
                <a:moveTo>
                  <a:pt x="4355055" y="1940794"/>
                </a:moveTo>
                <a:cubicBezTo>
                  <a:pt x="4390818" y="1940794"/>
                  <a:pt x="4420892" y="1952174"/>
                  <a:pt x="4445276" y="1974932"/>
                </a:cubicBezTo>
                <a:cubicBezTo>
                  <a:pt x="4469660" y="1997690"/>
                  <a:pt x="4484290" y="2026138"/>
                  <a:pt x="4489167" y="2060276"/>
                </a:cubicBezTo>
                <a:lnTo>
                  <a:pt x="4211189" y="2060276"/>
                </a:lnTo>
                <a:cubicBezTo>
                  <a:pt x="4218504" y="2026138"/>
                  <a:pt x="4234760" y="1997690"/>
                  <a:pt x="4259957" y="1974932"/>
                </a:cubicBezTo>
                <a:cubicBezTo>
                  <a:pt x="4285154" y="1952174"/>
                  <a:pt x="4316853" y="1940794"/>
                  <a:pt x="4355055" y="1940794"/>
                </a:cubicBezTo>
                <a:close/>
                <a:moveTo>
                  <a:pt x="2972939" y="1806682"/>
                </a:moveTo>
                <a:lnTo>
                  <a:pt x="2972939" y="2180977"/>
                </a:lnTo>
                <a:cubicBezTo>
                  <a:pt x="2972939" y="2232996"/>
                  <a:pt x="2983302" y="2278716"/>
                  <a:pt x="3004029" y="2318137"/>
                </a:cubicBezTo>
                <a:cubicBezTo>
                  <a:pt x="3024755" y="2357558"/>
                  <a:pt x="3053610" y="2387834"/>
                  <a:pt x="3090592" y="2408967"/>
                </a:cubicBezTo>
                <a:cubicBezTo>
                  <a:pt x="3127574" y="2430100"/>
                  <a:pt x="3169636" y="2440666"/>
                  <a:pt x="3216779" y="2440666"/>
                </a:cubicBezTo>
                <a:cubicBezTo>
                  <a:pt x="3254980" y="2440666"/>
                  <a:pt x="3289525" y="2434164"/>
                  <a:pt x="3320411" y="2421159"/>
                </a:cubicBezTo>
                <a:cubicBezTo>
                  <a:pt x="3351297" y="2408154"/>
                  <a:pt x="3374869" y="2392305"/>
                  <a:pt x="3391125" y="2373610"/>
                </a:cubicBezTo>
                <a:lnTo>
                  <a:pt x="3397221" y="2373610"/>
                </a:lnTo>
                <a:lnTo>
                  <a:pt x="3409413" y="2428474"/>
                </a:lnTo>
                <a:lnTo>
                  <a:pt x="3567909" y="2428474"/>
                </a:lnTo>
                <a:lnTo>
                  <a:pt x="3567909" y="1806682"/>
                </a:lnTo>
                <a:lnTo>
                  <a:pt x="3383810" y="1806682"/>
                </a:lnTo>
                <a:lnTo>
                  <a:pt x="3383810" y="2150497"/>
                </a:lnTo>
                <a:cubicBezTo>
                  <a:pt x="3383810" y="2184634"/>
                  <a:pt x="3373446" y="2212473"/>
                  <a:pt x="3352720" y="2234012"/>
                </a:cubicBezTo>
                <a:cubicBezTo>
                  <a:pt x="3331994" y="2255551"/>
                  <a:pt x="3304562" y="2266321"/>
                  <a:pt x="3270424" y="2266321"/>
                </a:cubicBezTo>
                <a:cubicBezTo>
                  <a:pt x="3236286" y="2266321"/>
                  <a:pt x="3208854" y="2255551"/>
                  <a:pt x="3188128" y="2234012"/>
                </a:cubicBezTo>
                <a:cubicBezTo>
                  <a:pt x="3167402" y="2212473"/>
                  <a:pt x="3157038" y="2184634"/>
                  <a:pt x="3157038" y="2150497"/>
                </a:cubicBezTo>
                <a:lnTo>
                  <a:pt x="3157038" y="1806682"/>
                </a:lnTo>
                <a:close/>
                <a:moveTo>
                  <a:pt x="4355055" y="1794490"/>
                </a:moveTo>
                <a:cubicBezTo>
                  <a:pt x="4293282" y="1794490"/>
                  <a:pt x="4237605" y="1808511"/>
                  <a:pt x="4188024" y="1836553"/>
                </a:cubicBezTo>
                <a:cubicBezTo>
                  <a:pt x="4138444" y="1864594"/>
                  <a:pt x="4099429" y="1903202"/>
                  <a:pt x="4070981" y="1952377"/>
                </a:cubicBezTo>
                <a:cubicBezTo>
                  <a:pt x="4042533" y="2001551"/>
                  <a:pt x="4028309" y="2056618"/>
                  <a:pt x="4028309" y="2117578"/>
                </a:cubicBezTo>
                <a:cubicBezTo>
                  <a:pt x="4028309" y="2178538"/>
                  <a:pt x="4042533" y="2233606"/>
                  <a:pt x="4070981" y="2282780"/>
                </a:cubicBezTo>
                <a:cubicBezTo>
                  <a:pt x="4099429" y="2331955"/>
                  <a:pt x="4138444" y="2370562"/>
                  <a:pt x="4188024" y="2398604"/>
                </a:cubicBezTo>
                <a:cubicBezTo>
                  <a:pt x="4237605" y="2426646"/>
                  <a:pt x="4293282" y="2440666"/>
                  <a:pt x="4355055" y="2440666"/>
                </a:cubicBezTo>
                <a:cubicBezTo>
                  <a:pt x="4412764" y="2440666"/>
                  <a:pt x="4462954" y="2429693"/>
                  <a:pt x="4505626" y="2407748"/>
                </a:cubicBezTo>
                <a:cubicBezTo>
                  <a:pt x="4548298" y="2385802"/>
                  <a:pt x="4581826" y="2359793"/>
                  <a:pt x="4606210" y="2329719"/>
                </a:cubicBezTo>
                <a:cubicBezTo>
                  <a:pt x="4630594" y="2299646"/>
                  <a:pt x="4646850" y="2270791"/>
                  <a:pt x="4654978" y="2243156"/>
                </a:cubicBezTo>
                <a:lnTo>
                  <a:pt x="4469660" y="2243156"/>
                </a:lnTo>
                <a:cubicBezTo>
                  <a:pt x="4459906" y="2254535"/>
                  <a:pt x="4445276" y="2265508"/>
                  <a:pt x="4425768" y="2276074"/>
                </a:cubicBezTo>
                <a:cubicBezTo>
                  <a:pt x="4406261" y="2286641"/>
                  <a:pt x="4382690" y="2291924"/>
                  <a:pt x="4355055" y="2291924"/>
                </a:cubicBezTo>
                <a:cubicBezTo>
                  <a:pt x="4317666" y="2291924"/>
                  <a:pt x="4285560" y="2280342"/>
                  <a:pt x="4258738" y="2257177"/>
                </a:cubicBezTo>
                <a:cubicBezTo>
                  <a:pt x="4231915" y="2234012"/>
                  <a:pt x="4216066" y="2205361"/>
                  <a:pt x="4211189" y="2171223"/>
                </a:cubicBezTo>
                <a:lnTo>
                  <a:pt x="4664732" y="2171223"/>
                </a:lnTo>
                <a:cubicBezTo>
                  <a:pt x="4668796" y="2152529"/>
                  <a:pt x="4670828" y="2132209"/>
                  <a:pt x="4670828" y="2110263"/>
                </a:cubicBezTo>
                <a:cubicBezTo>
                  <a:pt x="4670828" y="2051742"/>
                  <a:pt x="4657010" y="1998300"/>
                  <a:pt x="4629375" y="1949938"/>
                </a:cubicBezTo>
                <a:cubicBezTo>
                  <a:pt x="4601740" y="1901577"/>
                  <a:pt x="4563741" y="1863578"/>
                  <a:pt x="4515380" y="1835943"/>
                </a:cubicBezTo>
                <a:cubicBezTo>
                  <a:pt x="4467018" y="1808308"/>
                  <a:pt x="4413576" y="1794490"/>
                  <a:pt x="4355055" y="1794490"/>
                </a:cubicBezTo>
                <a:close/>
                <a:moveTo>
                  <a:pt x="1763036" y="1794490"/>
                </a:moveTo>
                <a:cubicBezTo>
                  <a:pt x="1701263" y="1794490"/>
                  <a:pt x="1645586" y="1808511"/>
                  <a:pt x="1596005" y="1836553"/>
                </a:cubicBezTo>
                <a:cubicBezTo>
                  <a:pt x="1546424" y="1864594"/>
                  <a:pt x="1507613" y="1903202"/>
                  <a:pt x="1479572" y="1952377"/>
                </a:cubicBezTo>
                <a:cubicBezTo>
                  <a:pt x="1451530" y="2001551"/>
                  <a:pt x="1437509" y="2056618"/>
                  <a:pt x="1437509" y="2117578"/>
                </a:cubicBezTo>
                <a:cubicBezTo>
                  <a:pt x="1437509" y="2178538"/>
                  <a:pt x="1451530" y="2233606"/>
                  <a:pt x="1479572" y="2282780"/>
                </a:cubicBezTo>
                <a:cubicBezTo>
                  <a:pt x="1507613" y="2331955"/>
                  <a:pt x="1546424" y="2370562"/>
                  <a:pt x="1596005" y="2398604"/>
                </a:cubicBezTo>
                <a:cubicBezTo>
                  <a:pt x="1645586" y="2426646"/>
                  <a:pt x="1701263" y="2440666"/>
                  <a:pt x="1763036" y="2440666"/>
                </a:cubicBezTo>
                <a:cubicBezTo>
                  <a:pt x="1824808" y="2440666"/>
                  <a:pt x="1880485" y="2426646"/>
                  <a:pt x="1930066" y="2398604"/>
                </a:cubicBezTo>
                <a:cubicBezTo>
                  <a:pt x="1979647" y="2370562"/>
                  <a:pt x="2018458" y="2331955"/>
                  <a:pt x="2046500" y="2282780"/>
                </a:cubicBezTo>
                <a:cubicBezTo>
                  <a:pt x="2074541" y="2233606"/>
                  <a:pt x="2088562" y="2178538"/>
                  <a:pt x="2088562" y="2117578"/>
                </a:cubicBezTo>
                <a:cubicBezTo>
                  <a:pt x="2088562" y="2056618"/>
                  <a:pt x="2074541" y="2001551"/>
                  <a:pt x="2046500" y="1952377"/>
                </a:cubicBezTo>
                <a:cubicBezTo>
                  <a:pt x="2018458" y="1903202"/>
                  <a:pt x="1979647" y="1864594"/>
                  <a:pt x="1930066" y="1836553"/>
                </a:cubicBezTo>
                <a:cubicBezTo>
                  <a:pt x="1880485" y="1808511"/>
                  <a:pt x="1824808" y="1794490"/>
                  <a:pt x="1763036" y="1794490"/>
                </a:cubicBezTo>
                <a:close/>
                <a:moveTo>
                  <a:pt x="5149211" y="1575034"/>
                </a:moveTo>
                <a:lnTo>
                  <a:pt x="5100443" y="2081002"/>
                </a:lnTo>
                <a:lnTo>
                  <a:pt x="5295515" y="2081002"/>
                </a:lnTo>
                <a:cubicBezTo>
                  <a:pt x="5303643" y="2068810"/>
                  <a:pt x="5316648" y="2057838"/>
                  <a:pt x="5334530" y="2048084"/>
                </a:cubicBezTo>
                <a:cubicBezTo>
                  <a:pt x="5352411" y="2038330"/>
                  <a:pt x="5375170" y="2033454"/>
                  <a:pt x="5402804" y="2033454"/>
                </a:cubicBezTo>
                <a:cubicBezTo>
                  <a:pt x="5438568" y="2033454"/>
                  <a:pt x="5467219" y="2044020"/>
                  <a:pt x="5488758" y="2065153"/>
                </a:cubicBezTo>
                <a:cubicBezTo>
                  <a:pt x="5510297" y="2086286"/>
                  <a:pt x="5521067" y="2113108"/>
                  <a:pt x="5521067" y="2145620"/>
                </a:cubicBezTo>
                <a:cubicBezTo>
                  <a:pt x="5521067" y="2178132"/>
                  <a:pt x="5510297" y="2204751"/>
                  <a:pt x="5488758" y="2225478"/>
                </a:cubicBezTo>
                <a:cubicBezTo>
                  <a:pt x="5467219" y="2246204"/>
                  <a:pt x="5438568" y="2256567"/>
                  <a:pt x="5402804" y="2256567"/>
                </a:cubicBezTo>
                <a:cubicBezTo>
                  <a:pt x="5367854" y="2256567"/>
                  <a:pt x="5340219" y="2248236"/>
                  <a:pt x="5319899" y="2231573"/>
                </a:cubicBezTo>
                <a:cubicBezTo>
                  <a:pt x="5299579" y="2214911"/>
                  <a:pt x="5287387" y="2196826"/>
                  <a:pt x="5283324" y="2177319"/>
                </a:cubicBezTo>
                <a:lnTo>
                  <a:pt x="5088251" y="2177319"/>
                </a:lnTo>
                <a:cubicBezTo>
                  <a:pt x="5092315" y="2222023"/>
                  <a:pt x="5105930" y="2264289"/>
                  <a:pt x="5129094" y="2304116"/>
                </a:cubicBezTo>
                <a:cubicBezTo>
                  <a:pt x="5152259" y="2343943"/>
                  <a:pt x="5186803" y="2376659"/>
                  <a:pt x="5232726" y="2402261"/>
                </a:cubicBezTo>
                <a:cubicBezTo>
                  <a:pt x="5278649" y="2427865"/>
                  <a:pt x="5335342" y="2440666"/>
                  <a:pt x="5402804" y="2440666"/>
                </a:cubicBezTo>
                <a:cubicBezTo>
                  <a:pt x="5464578" y="2440666"/>
                  <a:pt x="5519238" y="2428068"/>
                  <a:pt x="5566787" y="2402871"/>
                </a:cubicBezTo>
                <a:cubicBezTo>
                  <a:pt x="5614336" y="2377675"/>
                  <a:pt x="5651115" y="2342724"/>
                  <a:pt x="5677125" y="2298020"/>
                </a:cubicBezTo>
                <a:cubicBezTo>
                  <a:pt x="5703134" y="2253316"/>
                  <a:pt x="5716140" y="2202516"/>
                  <a:pt x="5716140" y="2145620"/>
                </a:cubicBezTo>
                <a:cubicBezTo>
                  <a:pt x="5716140" y="2091975"/>
                  <a:pt x="5703540" y="2043614"/>
                  <a:pt x="5678344" y="2000535"/>
                </a:cubicBezTo>
                <a:cubicBezTo>
                  <a:pt x="5653147" y="1957457"/>
                  <a:pt x="5618400" y="1923522"/>
                  <a:pt x="5574102" y="1898732"/>
                </a:cubicBezTo>
                <a:cubicBezTo>
                  <a:pt x="5529804" y="1873942"/>
                  <a:pt x="5479614" y="1861546"/>
                  <a:pt x="5423531" y="1861546"/>
                </a:cubicBezTo>
                <a:cubicBezTo>
                  <a:pt x="5379640" y="1861546"/>
                  <a:pt x="5342251" y="1869268"/>
                  <a:pt x="5311364" y="1884711"/>
                </a:cubicBezTo>
                <a:lnTo>
                  <a:pt x="5305268" y="1884711"/>
                </a:lnTo>
                <a:lnTo>
                  <a:pt x="5319899" y="1756695"/>
                </a:lnTo>
                <a:lnTo>
                  <a:pt x="5667370" y="1756695"/>
                </a:lnTo>
                <a:lnTo>
                  <a:pt x="5667370" y="1575034"/>
                </a:lnTo>
                <a:close/>
                <a:moveTo>
                  <a:pt x="3721985" y="1575034"/>
                </a:moveTo>
                <a:lnTo>
                  <a:pt x="3721985" y="2428474"/>
                </a:lnTo>
                <a:lnTo>
                  <a:pt x="3906084" y="2428474"/>
                </a:lnTo>
                <a:lnTo>
                  <a:pt x="3906084" y="1575034"/>
                </a:lnTo>
                <a:close/>
                <a:moveTo>
                  <a:pt x="2631792" y="1575034"/>
                </a:moveTo>
                <a:lnTo>
                  <a:pt x="2631792" y="1860327"/>
                </a:lnTo>
                <a:lnTo>
                  <a:pt x="2625696" y="1860327"/>
                </a:lnTo>
                <a:cubicBezTo>
                  <a:pt x="2612691" y="1844071"/>
                  <a:pt x="2591355" y="1829034"/>
                  <a:pt x="2561688" y="1815217"/>
                </a:cubicBezTo>
                <a:cubicBezTo>
                  <a:pt x="2532020" y="1801399"/>
                  <a:pt x="2498086" y="1794490"/>
                  <a:pt x="2459884" y="1794490"/>
                </a:cubicBezTo>
                <a:cubicBezTo>
                  <a:pt x="2407052" y="1794490"/>
                  <a:pt x="2358691" y="1808105"/>
                  <a:pt x="2314800" y="1835334"/>
                </a:cubicBezTo>
                <a:cubicBezTo>
                  <a:pt x="2270908" y="1862562"/>
                  <a:pt x="2235958" y="1900764"/>
                  <a:pt x="2209948" y="1949938"/>
                </a:cubicBezTo>
                <a:cubicBezTo>
                  <a:pt x="2183939" y="1999113"/>
                  <a:pt x="2170934" y="2054993"/>
                  <a:pt x="2170934" y="2117578"/>
                </a:cubicBezTo>
                <a:cubicBezTo>
                  <a:pt x="2170934" y="2180164"/>
                  <a:pt x="2183939" y="2236044"/>
                  <a:pt x="2209948" y="2285218"/>
                </a:cubicBezTo>
                <a:cubicBezTo>
                  <a:pt x="2235958" y="2334393"/>
                  <a:pt x="2270908" y="2372595"/>
                  <a:pt x="2314800" y="2399823"/>
                </a:cubicBezTo>
                <a:cubicBezTo>
                  <a:pt x="2358691" y="2427052"/>
                  <a:pt x="2407052" y="2440666"/>
                  <a:pt x="2459884" y="2440666"/>
                </a:cubicBezTo>
                <a:cubicBezTo>
                  <a:pt x="2502150" y="2440666"/>
                  <a:pt x="2538523" y="2433757"/>
                  <a:pt x="2569003" y="2419940"/>
                </a:cubicBezTo>
                <a:cubicBezTo>
                  <a:pt x="2599483" y="2406122"/>
                  <a:pt x="2622851" y="2388647"/>
                  <a:pt x="2639107" y="2367514"/>
                </a:cubicBezTo>
                <a:lnTo>
                  <a:pt x="2645203" y="2367514"/>
                </a:lnTo>
                <a:lnTo>
                  <a:pt x="2657395" y="2428474"/>
                </a:lnTo>
                <a:lnTo>
                  <a:pt x="2815891" y="2428474"/>
                </a:lnTo>
                <a:lnTo>
                  <a:pt x="2815891" y="1575034"/>
                </a:lnTo>
                <a:close/>
                <a:moveTo>
                  <a:pt x="346706" y="1575034"/>
                </a:moveTo>
                <a:lnTo>
                  <a:pt x="346706" y="2428474"/>
                </a:lnTo>
                <a:lnTo>
                  <a:pt x="541778" y="2428474"/>
                </a:lnTo>
                <a:lnTo>
                  <a:pt x="541778" y="1904218"/>
                </a:lnTo>
                <a:lnTo>
                  <a:pt x="566162" y="1904218"/>
                </a:lnTo>
                <a:lnTo>
                  <a:pt x="736850" y="2428474"/>
                </a:lnTo>
                <a:lnTo>
                  <a:pt x="919730" y="2428474"/>
                </a:lnTo>
                <a:lnTo>
                  <a:pt x="1090418" y="1904218"/>
                </a:lnTo>
                <a:lnTo>
                  <a:pt x="1114802" y="1904218"/>
                </a:lnTo>
                <a:lnTo>
                  <a:pt x="1114802" y="2428474"/>
                </a:lnTo>
                <a:lnTo>
                  <a:pt x="1309874" y="2428474"/>
                </a:lnTo>
                <a:lnTo>
                  <a:pt x="1309874" y="1575034"/>
                </a:lnTo>
                <a:lnTo>
                  <a:pt x="1011170" y="1575034"/>
                </a:lnTo>
                <a:lnTo>
                  <a:pt x="840482" y="2105386"/>
                </a:lnTo>
                <a:lnTo>
                  <a:pt x="816098" y="2105386"/>
                </a:lnTo>
                <a:lnTo>
                  <a:pt x="645410" y="1575034"/>
                </a:lnTo>
                <a:close/>
                <a:moveTo>
                  <a:pt x="183472" y="0"/>
                </a:moveTo>
                <a:lnTo>
                  <a:pt x="12559450" y="0"/>
                </a:lnTo>
                <a:cubicBezTo>
                  <a:pt x="12660778" y="0"/>
                  <a:pt x="12742922" y="82143"/>
                  <a:pt x="12742922" y="183472"/>
                </a:cubicBezTo>
                <a:lnTo>
                  <a:pt x="12742922" y="10446428"/>
                </a:lnTo>
                <a:cubicBezTo>
                  <a:pt x="12742922" y="10547757"/>
                  <a:pt x="12660778" y="10629900"/>
                  <a:pt x="12559450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9600" dirty="0">
              <a:latin typeface="TT Hoves Bold" panose="020B060402020202020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459C1-5680-3C69-3B2F-136ED02EA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1154581"/>
            <a:ext cx="10210800" cy="7417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Aligns MRI/microbiome embeddings in shared latent space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Uses </a:t>
            </a:r>
            <a:r>
              <a:rPr kumimoji="0" lang="en-US" altLang="en-US" sz="5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InfoNCE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contrastive loss for class alignment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Trains late-fusion classifier</a:t>
            </a:r>
          </a:p>
        </p:txBody>
      </p:sp>
    </p:spTree>
    <p:extLst>
      <p:ext uri="{BB962C8B-B14F-4D97-AF65-F5344CB8AC3E}">
        <p14:creationId xmlns:p14="http://schemas.microsoft.com/office/powerpoint/2010/main" val="3764339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3162300"/>
            <a:ext cx="15011400" cy="6858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ct val="150000"/>
              </a:lnSpc>
              <a:spcBef>
                <a:spcPct val="0"/>
              </a:spcBef>
            </a:pPr>
            <a:r>
              <a:rPr lang="en-IN" sz="3000" dirty="0">
                <a:latin typeface="Aptos" panose="020B0004020202020204" pitchFamily="34" charset="0"/>
              </a:rPr>
              <a:t>Autism Spectrum Disorder (ASD) is a complex neurodevelopmental disorder that is difficult to diagnose objectively. This project proposes a multimodal learning pipeline that combines unpaired MRI brain imaging and gut microbiome data for ASD prediction.</a:t>
            </a:r>
            <a:br>
              <a:rPr lang="en-IN" sz="3000" dirty="0">
                <a:latin typeface="Aptos" panose="020B0004020202020204" pitchFamily="34" charset="0"/>
              </a:rPr>
            </a:br>
            <a:r>
              <a:rPr lang="en-IN" sz="3000" dirty="0">
                <a:latin typeface="Aptos" panose="020B0004020202020204" pitchFamily="34" charset="0"/>
              </a:rPr>
              <a:t>We extract embeddings with modality-specific transformers—Vision Transformer (</a:t>
            </a:r>
            <a:r>
              <a:rPr lang="en-IN" sz="3000" dirty="0" err="1">
                <a:latin typeface="Aptos" panose="020B0004020202020204" pitchFamily="34" charset="0"/>
              </a:rPr>
              <a:t>ViT</a:t>
            </a:r>
            <a:r>
              <a:rPr lang="en-IN" sz="3000" dirty="0">
                <a:latin typeface="Aptos" panose="020B0004020202020204" pitchFamily="34" charset="0"/>
              </a:rPr>
              <a:t>) for MRI and </a:t>
            </a:r>
            <a:r>
              <a:rPr lang="en-IN" sz="3000" dirty="0" err="1">
                <a:latin typeface="Aptos" panose="020B0004020202020204" pitchFamily="34" charset="0"/>
              </a:rPr>
              <a:t>TabTransformer</a:t>
            </a:r>
            <a:r>
              <a:rPr lang="en-IN" sz="3000" dirty="0">
                <a:latin typeface="Aptos" panose="020B0004020202020204" pitchFamily="34" charset="0"/>
              </a:rPr>
              <a:t> for microbiome features—and align them via Cross-Modal Contrastive Learning (CMCL) in a shared latent space. Our late-fusion approach enables robust classification even with different dataset sizes and no direct sample pairing. Experimental results show that CMCL-based fusion outperforms both unimodal and early-fusion baselines in accuracy and AUROC, offering a novel, interpretable direction for ASD diagnosis.</a:t>
            </a:r>
            <a:endParaRPr lang="en-US" sz="3000" u="none" spc="158" dirty="0">
              <a:solidFill>
                <a:srgbClr val="343434"/>
              </a:solidFill>
              <a:latin typeface="Aptos" panose="020B0004020202020204" pitchFamily="34" charset="0"/>
              <a:ea typeface="TT Hoves"/>
              <a:cs typeface="TT Hoves"/>
              <a:sym typeface="TT Hov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0200" y="1328991"/>
            <a:ext cx="9760574" cy="305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45"/>
              </a:lnSpc>
            </a:pPr>
            <a:r>
              <a:rPr lang="en-US" sz="12388" b="1" spc="-607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Abstract</a:t>
            </a:r>
          </a:p>
          <a:p>
            <a:pPr algn="l">
              <a:lnSpc>
                <a:spcPts val="11645"/>
              </a:lnSpc>
            </a:pPr>
            <a:endParaRPr lang="en-US" sz="12388" b="1" spc="-607" dirty="0">
              <a:solidFill>
                <a:srgbClr val="343434"/>
              </a:solidFill>
              <a:latin typeface="TT Hoves Bold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8" name="TextBox 8"/>
          <p:cNvSpPr txBox="1"/>
          <p:nvPr/>
        </p:nvSpPr>
        <p:spPr>
          <a:xfrm rot="-5400000">
            <a:off x="5009345" y="4960472"/>
            <a:ext cx="1406261" cy="448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EB730-F62D-CAC4-440C-5FE06490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28140-BE0A-9BB4-0CC6-85E711648D6E}"/>
              </a:ext>
            </a:extLst>
          </p:cNvPr>
          <p:cNvSpPr txBox="1"/>
          <p:nvPr/>
        </p:nvSpPr>
        <p:spPr>
          <a:xfrm>
            <a:off x="10943247" y="-342901"/>
            <a:ext cx="12742921" cy="10629900"/>
          </a:xfrm>
          <a:custGeom>
            <a:avLst/>
            <a:gdLst/>
            <a:ahLst/>
            <a:cxnLst/>
            <a:rect l="l" t="t" r="r" b="b"/>
            <a:pathLst>
              <a:path w="12742921" h="10629900">
                <a:moveTo>
                  <a:pt x="4320587" y="5916123"/>
                </a:moveTo>
                <a:lnTo>
                  <a:pt x="4423115" y="5916123"/>
                </a:lnTo>
                <a:lnTo>
                  <a:pt x="4423115" y="5929496"/>
                </a:lnTo>
                <a:cubicBezTo>
                  <a:pt x="4423115" y="5962186"/>
                  <a:pt x="4413085" y="5988189"/>
                  <a:pt x="4393025" y="6007506"/>
                </a:cubicBezTo>
                <a:cubicBezTo>
                  <a:pt x="4372965" y="6026822"/>
                  <a:pt x="4345105" y="6036481"/>
                  <a:pt x="4309443" y="6036481"/>
                </a:cubicBezTo>
                <a:cubicBezTo>
                  <a:pt x="4284926" y="6036481"/>
                  <a:pt x="4266167" y="6031094"/>
                  <a:pt x="4253165" y="6020322"/>
                </a:cubicBezTo>
                <a:cubicBezTo>
                  <a:pt x="4240163" y="6009549"/>
                  <a:pt x="4233663" y="5994875"/>
                  <a:pt x="4233663" y="5976302"/>
                </a:cubicBezTo>
                <a:cubicBezTo>
                  <a:pt x="4233663" y="5957728"/>
                  <a:pt x="4240907" y="5943055"/>
                  <a:pt x="4255393" y="5932282"/>
                </a:cubicBezTo>
                <a:cubicBezTo>
                  <a:pt x="4269881" y="5921509"/>
                  <a:pt x="4291613" y="5916123"/>
                  <a:pt x="4320587" y="5916123"/>
                </a:cubicBezTo>
                <a:close/>
                <a:moveTo>
                  <a:pt x="2701338" y="5916123"/>
                </a:moveTo>
                <a:lnTo>
                  <a:pt x="2803865" y="5916123"/>
                </a:lnTo>
                <a:lnTo>
                  <a:pt x="2803865" y="5929496"/>
                </a:lnTo>
                <a:cubicBezTo>
                  <a:pt x="2803865" y="5962186"/>
                  <a:pt x="2793835" y="5988189"/>
                  <a:pt x="2773775" y="6007506"/>
                </a:cubicBezTo>
                <a:cubicBezTo>
                  <a:pt x="2753716" y="6026822"/>
                  <a:pt x="2725855" y="6036481"/>
                  <a:pt x="2690193" y="6036481"/>
                </a:cubicBezTo>
                <a:cubicBezTo>
                  <a:pt x="2665676" y="6036481"/>
                  <a:pt x="2646917" y="6031094"/>
                  <a:pt x="2633915" y="6020322"/>
                </a:cubicBezTo>
                <a:cubicBezTo>
                  <a:pt x="2620913" y="6009549"/>
                  <a:pt x="2614413" y="5994875"/>
                  <a:pt x="2614413" y="5976302"/>
                </a:cubicBezTo>
                <a:cubicBezTo>
                  <a:pt x="2614413" y="5957728"/>
                  <a:pt x="2621656" y="5943055"/>
                  <a:pt x="2636144" y="5932282"/>
                </a:cubicBezTo>
                <a:cubicBezTo>
                  <a:pt x="2650631" y="5921509"/>
                  <a:pt x="2672363" y="5916123"/>
                  <a:pt x="2701338" y="5916123"/>
                </a:cubicBezTo>
                <a:close/>
                <a:moveTo>
                  <a:pt x="370046" y="5849257"/>
                </a:moveTo>
                <a:lnTo>
                  <a:pt x="503777" y="5994133"/>
                </a:lnTo>
                <a:cubicBezTo>
                  <a:pt x="494119" y="6002305"/>
                  <a:pt x="478703" y="6009920"/>
                  <a:pt x="457529" y="6016978"/>
                </a:cubicBezTo>
                <a:cubicBezTo>
                  <a:pt x="436355" y="6024036"/>
                  <a:pt x="412766" y="6027565"/>
                  <a:pt x="386763" y="6027565"/>
                </a:cubicBezTo>
                <a:cubicBezTo>
                  <a:pt x="357045" y="6027565"/>
                  <a:pt x="333828" y="6020322"/>
                  <a:pt x="317111" y="6005834"/>
                </a:cubicBezTo>
                <a:cubicBezTo>
                  <a:pt x="300395" y="5991346"/>
                  <a:pt x="292037" y="5972587"/>
                  <a:pt x="292037" y="5949555"/>
                </a:cubicBezTo>
                <a:cubicBezTo>
                  <a:pt x="292037" y="5928753"/>
                  <a:pt x="296494" y="5912037"/>
                  <a:pt x="305410" y="5899406"/>
                </a:cubicBezTo>
                <a:cubicBezTo>
                  <a:pt x="314325" y="5886776"/>
                  <a:pt x="326584" y="5875632"/>
                  <a:pt x="342186" y="5865974"/>
                </a:cubicBezTo>
                <a:close/>
                <a:moveTo>
                  <a:pt x="5761996" y="5732243"/>
                </a:moveTo>
                <a:cubicBezTo>
                  <a:pt x="5798400" y="5732243"/>
                  <a:pt x="5829047" y="5745244"/>
                  <a:pt x="5853937" y="5771248"/>
                </a:cubicBezTo>
                <a:cubicBezTo>
                  <a:pt x="5878825" y="5797251"/>
                  <a:pt x="5891269" y="5830684"/>
                  <a:pt x="5891269" y="5871546"/>
                </a:cubicBezTo>
                <a:cubicBezTo>
                  <a:pt x="5891269" y="5912408"/>
                  <a:pt x="5878825" y="5945841"/>
                  <a:pt x="5853937" y="5971844"/>
                </a:cubicBezTo>
                <a:cubicBezTo>
                  <a:pt x="5829047" y="5997847"/>
                  <a:pt x="5798400" y="6010849"/>
                  <a:pt x="5761996" y="6010849"/>
                </a:cubicBezTo>
                <a:cubicBezTo>
                  <a:pt x="5725592" y="6010849"/>
                  <a:pt x="5694945" y="5997847"/>
                  <a:pt x="5670056" y="5971844"/>
                </a:cubicBezTo>
                <a:cubicBezTo>
                  <a:pt x="5645167" y="5945841"/>
                  <a:pt x="5632723" y="5912408"/>
                  <a:pt x="5632723" y="5871546"/>
                </a:cubicBezTo>
                <a:cubicBezTo>
                  <a:pt x="5632723" y="5830684"/>
                  <a:pt x="5645167" y="5797251"/>
                  <a:pt x="5670056" y="5771248"/>
                </a:cubicBezTo>
                <a:cubicBezTo>
                  <a:pt x="5694945" y="5745244"/>
                  <a:pt x="5725592" y="5732243"/>
                  <a:pt x="5761996" y="5732243"/>
                </a:cubicBezTo>
                <a:close/>
                <a:moveTo>
                  <a:pt x="5187505" y="5587367"/>
                </a:moveTo>
                <a:lnTo>
                  <a:pt x="5187505" y="6155724"/>
                </a:lnTo>
                <a:lnTo>
                  <a:pt x="5355783" y="6155724"/>
                </a:lnTo>
                <a:lnTo>
                  <a:pt x="5355783" y="5587367"/>
                </a:lnTo>
                <a:close/>
                <a:moveTo>
                  <a:pt x="3415855" y="5587367"/>
                </a:moveTo>
                <a:lnTo>
                  <a:pt x="3415855" y="5929496"/>
                </a:lnTo>
                <a:cubicBezTo>
                  <a:pt x="3415855" y="5977045"/>
                  <a:pt x="3425328" y="6018836"/>
                  <a:pt x="3444273" y="6054869"/>
                </a:cubicBezTo>
                <a:cubicBezTo>
                  <a:pt x="3463219" y="6090902"/>
                  <a:pt x="3489593" y="6118577"/>
                  <a:pt x="3523397" y="6137893"/>
                </a:cubicBezTo>
                <a:cubicBezTo>
                  <a:pt x="3557202" y="6157210"/>
                  <a:pt x="3595649" y="6166868"/>
                  <a:pt x="3638741" y="6166868"/>
                </a:cubicBezTo>
                <a:cubicBezTo>
                  <a:pt x="3673659" y="6166868"/>
                  <a:pt x="3705235" y="6160925"/>
                  <a:pt x="3733467" y="6149037"/>
                </a:cubicBezTo>
                <a:cubicBezTo>
                  <a:pt x="3761699" y="6137150"/>
                  <a:pt x="3783244" y="6122663"/>
                  <a:pt x="3798103" y="6105575"/>
                </a:cubicBezTo>
                <a:lnTo>
                  <a:pt x="3803675" y="6105575"/>
                </a:lnTo>
                <a:lnTo>
                  <a:pt x="3814820" y="6155724"/>
                </a:lnTo>
                <a:lnTo>
                  <a:pt x="3959695" y="6155724"/>
                </a:lnTo>
                <a:lnTo>
                  <a:pt x="3959695" y="5587367"/>
                </a:lnTo>
                <a:lnTo>
                  <a:pt x="3791417" y="5587367"/>
                </a:lnTo>
                <a:lnTo>
                  <a:pt x="3791417" y="5901635"/>
                </a:lnTo>
                <a:cubicBezTo>
                  <a:pt x="3791417" y="5932839"/>
                  <a:pt x="3781944" y="5958285"/>
                  <a:pt x="3762999" y="5977973"/>
                </a:cubicBezTo>
                <a:cubicBezTo>
                  <a:pt x="3744054" y="5997662"/>
                  <a:pt x="3718979" y="6007506"/>
                  <a:pt x="3687775" y="6007506"/>
                </a:cubicBezTo>
                <a:cubicBezTo>
                  <a:pt x="3656571" y="6007506"/>
                  <a:pt x="3631497" y="5997662"/>
                  <a:pt x="3612551" y="5977973"/>
                </a:cubicBezTo>
                <a:cubicBezTo>
                  <a:pt x="3593606" y="5958285"/>
                  <a:pt x="3584134" y="5932839"/>
                  <a:pt x="3584134" y="5901635"/>
                </a:cubicBezTo>
                <a:lnTo>
                  <a:pt x="3584134" y="5587367"/>
                </a:lnTo>
                <a:close/>
                <a:moveTo>
                  <a:pt x="1796415" y="5587367"/>
                </a:moveTo>
                <a:lnTo>
                  <a:pt x="1986982" y="6155724"/>
                </a:lnTo>
                <a:lnTo>
                  <a:pt x="2209867" y="6155724"/>
                </a:lnTo>
                <a:lnTo>
                  <a:pt x="2401548" y="5587367"/>
                </a:lnTo>
                <a:lnTo>
                  <a:pt x="2226583" y="5587367"/>
                </a:lnTo>
                <a:lnTo>
                  <a:pt x="2109569" y="5951784"/>
                </a:lnTo>
                <a:lnTo>
                  <a:pt x="2087280" y="5951784"/>
                </a:lnTo>
                <a:lnTo>
                  <a:pt x="1970265" y="5587367"/>
                </a:lnTo>
                <a:close/>
                <a:moveTo>
                  <a:pt x="6489535" y="5576223"/>
                </a:moveTo>
                <a:cubicBezTo>
                  <a:pt x="6450901" y="5576223"/>
                  <a:pt x="6418025" y="5582538"/>
                  <a:pt x="6390909" y="5595168"/>
                </a:cubicBezTo>
                <a:cubicBezTo>
                  <a:pt x="6363791" y="5607799"/>
                  <a:pt x="6343545" y="5621915"/>
                  <a:pt x="6330173" y="5637517"/>
                </a:cubicBezTo>
                <a:lnTo>
                  <a:pt x="6324601" y="5637517"/>
                </a:lnTo>
                <a:lnTo>
                  <a:pt x="6313457" y="5587367"/>
                </a:lnTo>
                <a:lnTo>
                  <a:pt x="6168581" y="5587367"/>
                </a:lnTo>
                <a:lnTo>
                  <a:pt x="6168581" y="6155724"/>
                </a:lnTo>
                <a:lnTo>
                  <a:pt x="6336859" y="6155724"/>
                </a:lnTo>
                <a:lnTo>
                  <a:pt x="6336859" y="5842571"/>
                </a:lnTo>
                <a:cubicBezTo>
                  <a:pt x="6336859" y="5811367"/>
                  <a:pt x="6346331" y="5785921"/>
                  <a:pt x="6365277" y="5766233"/>
                </a:cubicBezTo>
                <a:cubicBezTo>
                  <a:pt x="6384221" y="5746545"/>
                  <a:pt x="6409297" y="5736700"/>
                  <a:pt x="6440501" y="5736700"/>
                </a:cubicBezTo>
                <a:cubicBezTo>
                  <a:pt x="6471705" y="5736700"/>
                  <a:pt x="6496779" y="5746545"/>
                  <a:pt x="6515725" y="5766233"/>
                </a:cubicBezTo>
                <a:cubicBezTo>
                  <a:pt x="6534669" y="5785921"/>
                  <a:pt x="6544141" y="5811367"/>
                  <a:pt x="6544141" y="5842571"/>
                </a:cubicBezTo>
                <a:lnTo>
                  <a:pt x="6544141" y="6155724"/>
                </a:lnTo>
                <a:lnTo>
                  <a:pt x="6712421" y="6155724"/>
                </a:lnTo>
                <a:lnTo>
                  <a:pt x="6712421" y="5814710"/>
                </a:lnTo>
                <a:cubicBezTo>
                  <a:pt x="6712421" y="5767161"/>
                  <a:pt x="6702947" y="5725370"/>
                  <a:pt x="6684001" y="5689337"/>
                </a:cubicBezTo>
                <a:cubicBezTo>
                  <a:pt x="6665057" y="5653304"/>
                  <a:pt x="6638681" y="5625444"/>
                  <a:pt x="6604877" y="5605755"/>
                </a:cubicBezTo>
                <a:cubicBezTo>
                  <a:pt x="6571073" y="5586067"/>
                  <a:pt x="6532625" y="5576223"/>
                  <a:pt x="6489535" y="5576223"/>
                </a:cubicBezTo>
                <a:close/>
                <a:moveTo>
                  <a:pt x="5761996" y="5576223"/>
                </a:moveTo>
                <a:cubicBezTo>
                  <a:pt x="5705532" y="5576223"/>
                  <a:pt x="5654639" y="5589039"/>
                  <a:pt x="5609320" y="5614671"/>
                </a:cubicBezTo>
                <a:cubicBezTo>
                  <a:pt x="5564000" y="5640303"/>
                  <a:pt x="5528524" y="5675593"/>
                  <a:pt x="5502892" y="5720541"/>
                </a:cubicBezTo>
                <a:cubicBezTo>
                  <a:pt x="5477261" y="5765490"/>
                  <a:pt x="5464445" y="5815825"/>
                  <a:pt x="5464445" y="5871546"/>
                </a:cubicBezTo>
                <a:cubicBezTo>
                  <a:pt x="5464445" y="5927267"/>
                  <a:pt x="5477261" y="5977602"/>
                  <a:pt x="5502892" y="6022550"/>
                </a:cubicBezTo>
                <a:cubicBezTo>
                  <a:pt x="5528524" y="6067499"/>
                  <a:pt x="5564000" y="6102789"/>
                  <a:pt x="5609320" y="6128421"/>
                </a:cubicBezTo>
                <a:cubicBezTo>
                  <a:pt x="5654639" y="6154053"/>
                  <a:pt x="5705532" y="6166868"/>
                  <a:pt x="5761996" y="6166868"/>
                </a:cubicBezTo>
                <a:cubicBezTo>
                  <a:pt x="5818460" y="6166868"/>
                  <a:pt x="5869353" y="6154053"/>
                  <a:pt x="5914673" y="6128421"/>
                </a:cubicBezTo>
                <a:cubicBezTo>
                  <a:pt x="5959993" y="6102789"/>
                  <a:pt x="5995469" y="6067499"/>
                  <a:pt x="6021101" y="6022550"/>
                </a:cubicBezTo>
                <a:cubicBezTo>
                  <a:pt x="6046731" y="5977602"/>
                  <a:pt x="6059547" y="5927267"/>
                  <a:pt x="6059547" y="5871546"/>
                </a:cubicBezTo>
                <a:cubicBezTo>
                  <a:pt x="6059547" y="5815825"/>
                  <a:pt x="6046731" y="5765490"/>
                  <a:pt x="6021101" y="5720541"/>
                </a:cubicBezTo>
                <a:cubicBezTo>
                  <a:pt x="5995469" y="5675593"/>
                  <a:pt x="5959993" y="5640303"/>
                  <a:pt x="5914673" y="5614671"/>
                </a:cubicBezTo>
                <a:cubicBezTo>
                  <a:pt x="5869353" y="5589039"/>
                  <a:pt x="5818460" y="5576223"/>
                  <a:pt x="5761996" y="5576223"/>
                </a:cubicBezTo>
                <a:close/>
                <a:moveTo>
                  <a:pt x="4337304" y="5576223"/>
                </a:moveTo>
                <a:cubicBezTo>
                  <a:pt x="4288269" y="5576223"/>
                  <a:pt x="4245735" y="5584953"/>
                  <a:pt x="4209703" y="5602412"/>
                </a:cubicBezTo>
                <a:cubicBezTo>
                  <a:pt x="4173669" y="5619871"/>
                  <a:pt x="4145437" y="5642717"/>
                  <a:pt x="4125006" y="5670949"/>
                </a:cubicBezTo>
                <a:cubicBezTo>
                  <a:pt x="4104575" y="5699181"/>
                  <a:pt x="4092502" y="5728899"/>
                  <a:pt x="4088787" y="5760103"/>
                </a:cubicBezTo>
                <a:lnTo>
                  <a:pt x="4253723" y="5760103"/>
                </a:lnTo>
                <a:cubicBezTo>
                  <a:pt x="4259665" y="5746730"/>
                  <a:pt x="4269325" y="5735029"/>
                  <a:pt x="4282697" y="5724999"/>
                </a:cubicBezTo>
                <a:cubicBezTo>
                  <a:pt x="4296071" y="5714969"/>
                  <a:pt x="4314273" y="5709954"/>
                  <a:pt x="4337304" y="5709954"/>
                </a:cubicBezTo>
                <a:cubicBezTo>
                  <a:pt x="4362565" y="5709954"/>
                  <a:pt x="4383181" y="5717941"/>
                  <a:pt x="4399155" y="5733914"/>
                </a:cubicBezTo>
                <a:cubicBezTo>
                  <a:pt x="4415128" y="5749888"/>
                  <a:pt x="4423115" y="5770133"/>
                  <a:pt x="4423115" y="5794650"/>
                </a:cubicBezTo>
                <a:lnTo>
                  <a:pt x="4423115" y="5804680"/>
                </a:lnTo>
                <a:lnTo>
                  <a:pt x="4298299" y="5804680"/>
                </a:lnTo>
                <a:cubicBezTo>
                  <a:pt x="4222519" y="5804680"/>
                  <a:pt x="4164568" y="5821768"/>
                  <a:pt x="4124449" y="5855944"/>
                </a:cubicBezTo>
                <a:cubicBezTo>
                  <a:pt x="4084329" y="5890119"/>
                  <a:pt x="4064270" y="5935439"/>
                  <a:pt x="4064270" y="5991904"/>
                </a:cubicBezTo>
                <a:cubicBezTo>
                  <a:pt x="4064270" y="6024593"/>
                  <a:pt x="4072628" y="6054126"/>
                  <a:pt x="4089345" y="6080500"/>
                </a:cubicBezTo>
                <a:cubicBezTo>
                  <a:pt x="4106061" y="6106875"/>
                  <a:pt x="4130207" y="6127864"/>
                  <a:pt x="4161782" y="6143465"/>
                </a:cubicBezTo>
                <a:cubicBezTo>
                  <a:pt x="4193357" y="6159067"/>
                  <a:pt x="4230319" y="6166868"/>
                  <a:pt x="4272667" y="6166868"/>
                </a:cubicBezTo>
                <a:cubicBezTo>
                  <a:pt x="4308329" y="6166868"/>
                  <a:pt x="4340090" y="6160739"/>
                  <a:pt x="4367951" y="6148480"/>
                </a:cubicBezTo>
                <a:cubicBezTo>
                  <a:pt x="4395811" y="6136222"/>
                  <a:pt x="4416057" y="6122291"/>
                  <a:pt x="4428687" y="6106689"/>
                </a:cubicBezTo>
                <a:lnTo>
                  <a:pt x="4434259" y="6106689"/>
                </a:lnTo>
                <a:lnTo>
                  <a:pt x="4445403" y="6155724"/>
                </a:lnTo>
                <a:lnTo>
                  <a:pt x="4591393" y="6155724"/>
                </a:lnTo>
                <a:lnTo>
                  <a:pt x="4591393" y="5794650"/>
                </a:lnTo>
                <a:cubicBezTo>
                  <a:pt x="4591393" y="5753788"/>
                  <a:pt x="4580992" y="5716826"/>
                  <a:pt x="4560189" y="5683765"/>
                </a:cubicBezTo>
                <a:cubicBezTo>
                  <a:pt x="4539387" y="5650704"/>
                  <a:pt x="4509854" y="5624515"/>
                  <a:pt x="4471592" y="5605198"/>
                </a:cubicBezTo>
                <a:cubicBezTo>
                  <a:pt x="4433331" y="5585882"/>
                  <a:pt x="4388567" y="5576223"/>
                  <a:pt x="4337304" y="5576223"/>
                </a:cubicBezTo>
                <a:close/>
                <a:moveTo>
                  <a:pt x="2718054" y="5576223"/>
                </a:moveTo>
                <a:cubicBezTo>
                  <a:pt x="2669019" y="5576223"/>
                  <a:pt x="2626485" y="5584953"/>
                  <a:pt x="2590452" y="5602412"/>
                </a:cubicBezTo>
                <a:cubicBezTo>
                  <a:pt x="2554419" y="5619871"/>
                  <a:pt x="2526187" y="5642717"/>
                  <a:pt x="2505756" y="5670949"/>
                </a:cubicBezTo>
                <a:cubicBezTo>
                  <a:pt x="2485325" y="5699181"/>
                  <a:pt x="2473252" y="5728899"/>
                  <a:pt x="2469537" y="5760103"/>
                </a:cubicBezTo>
                <a:lnTo>
                  <a:pt x="2634472" y="5760103"/>
                </a:lnTo>
                <a:cubicBezTo>
                  <a:pt x="2640415" y="5746730"/>
                  <a:pt x="2650074" y="5735029"/>
                  <a:pt x="2663447" y="5724999"/>
                </a:cubicBezTo>
                <a:cubicBezTo>
                  <a:pt x="2676820" y="5714969"/>
                  <a:pt x="2695023" y="5709954"/>
                  <a:pt x="2718054" y="5709954"/>
                </a:cubicBezTo>
                <a:cubicBezTo>
                  <a:pt x="2743315" y="5709954"/>
                  <a:pt x="2763931" y="5717941"/>
                  <a:pt x="2779905" y="5733914"/>
                </a:cubicBezTo>
                <a:cubicBezTo>
                  <a:pt x="2795878" y="5749888"/>
                  <a:pt x="2803865" y="5770133"/>
                  <a:pt x="2803865" y="5794650"/>
                </a:cubicBezTo>
                <a:lnTo>
                  <a:pt x="2803865" y="5804680"/>
                </a:lnTo>
                <a:lnTo>
                  <a:pt x="2679049" y="5804680"/>
                </a:lnTo>
                <a:cubicBezTo>
                  <a:pt x="2603269" y="5804680"/>
                  <a:pt x="2545318" y="5821768"/>
                  <a:pt x="2505199" y="5855944"/>
                </a:cubicBezTo>
                <a:cubicBezTo>
                  <a:pt x="2465080" y="5890119"/>
                  <a:pt x="2445020" y="5935439"/>
                  <a:pt x="2445020" y="5991904"/>
                </a:cubicBezTo>
                <a:cubicBezTo>
                  <a:pt x="2445020" y="6024593"/>
                  <a:pt x="2453378" y="6054126"/>
                  <a:pt x="2470095" y="6080500"/>
                </a:cubicBezTo>
                <a:cubicBezTo>
                  <a:pt x="2486811" y="6106875"/>
                  <a:pt x="2510957" y="6127864"/>
                  <a:pt x="2542532" y="6143465"/>
                </a:cubicBezTo>
                <a:cubicBezTo>
                  <a:pt x="2574107" y="6159067"/>
                  <a:pt x="2611069" y="6166868"/>
                  <a:pt x="2653417" y="6166868"/>
                </a:cubicBezTo>
                <a:cubicBezTo>
                  <a:pt x="2689079" y="6166868"/>
                  <a:pt x="2720840" y="6160739"/>
                  <a:pt x="2748701" y="6148480"/>
                </a:cubicBezTo>
                <a:cubicBezTo>
                  <a:pt x="2776562" y="6136222"/>
                  <a:pt x="2796807" y="6122291"/>
                  <a:pt x="2809437" y="6106689"/>
                </a:cubicBezTo>
                <a:lnTo>
                  <a:pt x="2815009" y="6106689"/>
                </a:lnTo>
                <a:lnTo>
                  <a:pt x="2826153" y="6155724"/>
                </a:lnTo>
                <a:lnTo>
                  <a:pt x="2972143" y="6155724"/>
                </a:lnTo>
                <a:lnTo>
                  <a:pt x="2972143" y="5794650"/>
                </a:lnTo>
                <a:cubicBezTo>
                  <a:pt x="2972143" y="5753788"/>
                  <a:pt x="2961742" y="5716826"/>
                  <a:pt x="2940939" y="5683765"/>
                </a:cubicBezTo>
                <a:cubicBezTo>
                  <a:pt x="2920136" y="5650704"/>
                  <a:pt x="2890604" y="5624515"/>
                  <a:pt x="2852342" y="5605198"/>
                </a:cubicBezTo>
                <a:cubicBezTo>
                  <a:pt x="2814081" y="5585882"/>
                  <a:pt x="2769317" y="5576223"/>
                  <a:pt x="2718054" y="5576223"/>
                </a:cubicBezTo>
                <a:close/>
                <a:moveTo>
                  <a:pt x="397907" y="5509358"/>
                </a:moveTo>
                <a:cubicBezTo>
                  <a:pt x="420195" y="5509358"/>
                  <a:pt x="437841" y="5515487"/>
                  <a:pt x="450842" y="5527746"/>
                </a:cubicBezTo>
                <a:cubicBezTo>
                  <a:pt x="463844" y="5540004"/>
                  <a:pt x="470345" y="5556164"/>
                  <a:pt x="470345" y="5576223"/>
                </a:cubicBezTo>
                <a:cubicBezTo>
                  <a:pt x="470345" y="5591825"/>
                  <a:pt x="466630" y="5604827"/>
                  <a:pt x="459200" y="5615228"/>
                </a:cubicBezTo>
                <a:cubicBezTo>
                  <a:pt x="451771" y="5625629"/>
                  <a:pt x="440627" y="5634916"/>
                  <a:pt x="425767" y="5643089"/>
                </a:cubicBezTo>
                <a:lnTo>
                  <a:pt x="386763" y="5665377"/>
                </a:lnTo>
                <a:lnTo>
                  <a:pt x="358902" y="5637517"/>
                </a:lnTo>
                <a:cubicBezTo>
                  <a:pt x="347758" y="5626372"/>
                  <a:pt x="339400" y="5616528"/>
                  <a:pt x="333828" y="5607984"/>
                </a:cubicBezTo>
                <a:cubicBezTo>
                  <a:pt x="328255" y="5599440"/>
                  <a:pt x="325469" y="5588853"/>
                  <a:pt x="325469" y="5576223"/>
                </a:cubicBezTo>
                <a:cubicBezTo>
                  <a:pt x="325469" y="5556164"/>
                  <a:pt x="331970" y="5540004"/>
                  <a:pt x="344972" y="5527746"/>
                </a:cubicBezTo>
                <a:cubicBezTo>
                  <a:pt x="357973" y="5515487"/>
                  <a:pt x="375618" y="5509358"/>
                  <a:pt x="397907" y="5509358"/>
                </a:cubicBezTo>
                <a:close/>
                <a:moveTo>
                  <a:pt x="4770929" y="5411288"/>
                </a:moveTo>
                <a:lnTo>
                  <a:pt x="4770929" y="5587367"/>
                </a:lnTo>
                <a:lnTo>
                  <a:pt x="4681775" y="5587367"/>
                </a:lnTo>
                <a:lnTo>
                  <a:pt x="4681775" y="5746730"/>
                </a:lnTo>
                <a:lnTo>
                  <a:pt x="4770929" y="5746730"/>
                </a:lnTo>
                <a:lnTo>
                  <a:pt x="4770929" y="6000819"/>
                </a:lnTo>
                <a:cubicBezTo>
                  <a:pt x="4770929" y="6050597"/>
                  <a:pt x="4785045" y="6088859"/>
                  <a:pt x="4813277" y="6115605"/>
                </a:cubicBezTo>
                <a:cubicBezTo>
                  <a:pt x="4841510" y="6142351"/>
                  <a:pt x="4882744" y="6155724"/>
                  <a:pt x="4936979" y="6155724"/>
                </a:cubicBezTo>
                <a:lnTo>
                  <a:pt x="5067367" y="6155724"/>
                </a:lnTo>
                <a:lnTo>
                  <a:pt x="5067367" y="6004162"/>
                </a:lnTo>
                <a:lnTo>
                  <a:pt x="4978213" y="6004162"/>
                </a:lnTo>
                <a:cubicBezTo>
                  <a:pt x="4964097" y="6004162"/>
                  <a:pt x="4954067" y="6001191"/>
                  <a:pt x="4948123" y="5995247"/>
                </a:cubicBezTo>
                <a:cubicBezTo>
                  <a:pt x="4942179" y="5989303"/>
                  <a:pt x="4939208" y="5979273"/>
                  <a:pt x="4939208" y="5965157"/>
                </a:cubicBezTo>
                <a:lnTo>
                  <a:pt x="4939208" y="5746730"/>
                </a:lnTo>
                <a:lnTo>
                  <a:pt x="5067367" y="5746730"/>
                </a:lnTo>
                <a:lnTo>
                  <a:pt x="5067367" y="5587367"/>
                </a:lnTo>
                <a:lnTo>
                  <a:pt x="4939208" y="5587367"/>
                </a:lnTo>
                <a:lnTo>
                  <a:pt x="4939208" y="5411288"/>
                </a:lnTo>
                <a:close/>
                <a:moveTo>
                  <a:pt x="3107103" y="5375627"/>
                </a:moveTo>
                <a:lnTo>
                  <a:pt x="3107103" y="6155724"/>
                </a:lnTo>
                <a:lnTo>
                  <a:pt x="3275381" y="6155724"/>
                </a:lnTo>
                <a:lnTo>
                  <a:pt x="3275381" y="5375627"/>
                </a:lnTo>
                <a:close/>
                <a:moveTo>
                  <a:pt x="1207675" y="5375627"/>
                </a:moveTo>
                <a:lnTo>
                  <a:pt x="1207675" y="6155724"/>
                </a:lnTo>
                <a:lnTo>
                  <a:pt x="1742599" y="6155724"/>
                </a:lnTo>
                <a:lnTo>
                  <a:pt x="1742599" y="5994133"/>
                </a:lnTo>
                <a:lnTo>
                  <a:pt x="1385983" y="5994133"/>
                </a:lnTo>
                <a:lnTo>
                  <a:pt x="1385983" y="5843685"/>
                </a:lnTo>
                <a:lnTo>
                  <a:pt x="1720310" y="5843685"/>
                </a:lnTo>
                <a:lnTo>
                  <a:pt x="1720310" y="5687666"/>
                </a:lnTo>
                <a:lnTo>
                  <a:pt x="1385983" y="5687666"/>
                </a:lnTo>
                <a:lnTo>
                  <a:pt x="1385983" y="5537218"/>
                </a:lnTo>
                <a:lnTo>
                  <a:pt x="1742599" y="5537218"/>
                </a:lnTo>
                <a:lnTo>
                  <a:pt x="1742599" y="5375627"/>
                </a:lnTo>
                <a:close/>
                <a:moveTo>
                  <a:pt x="397907" y="5364482"/>
                </a:moveTo>
                <a:cubicBezTo>
                  <a:pt x="352587" y="5364482"/>
                  <a:pt x="312653" y="5373212"/>
                  <a:pt x="278106" y="5390671"/>
                </a:cubicBezTo>
                <a:cubicBezTo>
                  <a:pt x="243559" y="5408131"/>
                  <a:pt x="216813" y="5431719"/>
                  <a:pt x="197868" y="5461437"/>
                </a:cubicBezTo>
                <a:cubicBezTo>
                  <a:pt x="178922" y="5491155"/>
                  <a:pt x="169450" y="5523845"/>
                  <a:pt x="169450" y="5559507"/>
                </a:cubicBezTo>
                <a:cubicBezTo>
                  <a:pt x="169450" y="5592197"/>
                  <a:pt x="174465" y="5618386"/>
                  <a:pt x="184495" y="5638074"/>
                </a:cubicBezTo>
                <a:cubicBezTo>
                  <a:pt x="194524" y="5657762"/>
                  <a:pt x="209941" y="5678750"/>
                  <a:pt x="230743" y="5701039"/>
                </a:cubicBezTo>
                <a:lnTo>
                  <a:pt x="269748" y="5743387"/>
                </a:lnTo>
                <a:lnTo>
                  <a:pt x="225171" y="5776820"/>
                </a:lnTo>
                <a:cubicBezTo>
                  <a:pt x="192481" y="5800594"/>
                  <a:pt x="168521" y="5825297"/>
                  <a:pt x="153291" y="5850929"/>
                </a:cubicBezTo>
                <a:cubicBezTo>
                  <a:pt x="138060" y="5876561"/>
                  <a:pt x="130445" y="5911294"/>
                  <a:pt x="130445" y="5955128"/>
                </a:cubicBezTo>
                <a:cubicBezTo>
                  <a:pt x="130445" y="5995247"/>
                  <a:pt x="140660" y="6031280"/>
                  <a:pt x="161092" y="6063227"/>
                </a:cubicBezTo>
                <a:cubicBezTo>
                  <a:pt x="181523" y="6095174"/>
                  <a:pt x="211427" y="6120434"/>
                  <a:pt x="250803" y="6139008"/>
                </a:cubicBezTo>
                <a:cubicBezTo>
                  <a:pt x="290179" y="6157581"/>
                  <a:pt x="337357" y="6166868"/>
                  <a:pt x="392335" y="6166868"/>
                </a:cubicBezTo>
                <a:cubicBezTo>
                  <a:pt x="431711" y="6166868"/>
                  <a:pt x="470345" y="6159439"/>
                  <a:pt x="508235" y="6144580"/>
                </a:cubicBezTo>
                <a:cubicBezTo>
                  <a:pt x="546125" y="6129721"/>
                  <a:pt x="576215" y="6113005"/>
                  <a:pt x="598503" y="6094431"/>
                </a:cubicBezTo>
                <a:lnTo>
                  <a:pt x="654225" y="6155724"/>
                </a:lnTo>
                <a:lnTo>
                  <a:pt x="849249" y="6155724"/>
                </a:lnTo>
                <a:lnTo>
                  <a:pt x="704374" y="6005277"/>
                </a:lnTo>
                <a:cubicBezTo>
                  <a:pt x="724434" y="5984474"/>
                  <a:pt x="742450" y="5954199"/>
                  <a:pt x="758423" y="5914451"/>
                </a:cubicBezTo>
                <a:cubicBezTo>
                  <a:pt x="774397" y="5874703"/>
                  <a:pt x="782384" y="5832541"/>
                  <a:pt x="782384" y="5787964"/>
                </a:cubicBezTo>
                <a:lnTo>
                  <a:pt x="631936" y="5787964"/>
                </a:lnTo>
                <a:cubicBezTo>
                  <a:pt x="631936" y="5806538"/>
                  <a:pt x="628407" y="5825669"/>
                  <a:pt x="621349" y="5845357"/>
                </a:cubicBezTo>
                <a:cubicBezTo>
                  <a:pt x="614291" y="5865045"/>
                  <a:pt x="606676" y="5881204"/>
                  <a:pt x="598503" y="5893834"/>
                </a:cubicBezTo>
                <a:lnTo>
                  <a:pt x="481489" y="5771248"/>
                </a:lnTo>
                <a:lnTo>
                  <a:pt x="542782" y="5726671"/>
                </a:lnTo>
                <a:cubicBezTo>
                  <a:pt x="567300" y="5708840"/>
                  <a:pt x="587359" y="5687480"/>
                  <a:pt x="602961" y="5662591"/>
                </a:cubicBezTo>
                <a:cubicBezTo>
                  <a:pt x="618563" y="5637702"/>
                  <a:pt x="626364" y="5605198"/>
                  <a:pt x="626364" y="5565079"/>
                </a:cubicBezTo>
                <a:cubicBezTo>
                  <a:pt x="626364" y="5527931"/>
                  <a:pt x="616891" y="5494127"/>
                  <a:pt x="597946" y="5463666"/>
                </a:cubicBezTo>
                <a:cubicBezTo>
                  <a:pt x="579001" y="5433205"/>
                  <a:pt x="552255" y="5409059"/>
                  <a:pt x="517708" y="5391229"/>
                </a:cubicBezTo>
                <a:cubicBezTo>
                  <a:pt x="483160" y="5373398"/>
                  <a:pt x="443227" y="5364482"/>
                  <a:pt x="397907" y="5364482"/>
                </a:cubicBezTo>
                <a:close/>
                <a:moveTo>
                  <a:pt x="5184162" y="5358910"/>
                </a:moveTo>
                <a:lnTo>
                  <a:pt x="5184162" y="5504900"/>
                </a:lnTo>
                <a:lnTo>
                  <a:pt x="5360241" y="5504900"/>
                </a:lnTo>
                <a:lnTo>
                  <a:pt x="5360241" y="5358910"/>
                </a:lnTo>
                <a:close/>
                <a:moveTo>
                  <a:pt x="4987337" y="4573098"/>
                </a:moveTo>
                <a:lnTo>
                  <a:pt x="5089865" y="4573098"/>
                </a:lnTo>
                <a:lnTo>
                  <a:pt x="5089865" y="4586471"/>
                </a:lnTo>
                <a:cubicBezTo>
                  <a:pt x="5089865" y="4619161"/>
                  <a:pt x="5079835" y="4645164"/>
                  <a:pt x="5059775" y="4664481"/>
                </a:cubicBezTo>
                <a:cubicBezTo>
                  <a:pt x="5039715" y="4683797"/>
                  <a:pt x="5011855" y="4693456"/>
                  <a:pt x="4976193" y="4693456"/>
                </a:cubicBezTo>
                <a:cubicBezTo>
                  <a:pt x="4951675" y="4693456"/>
                  <a:pt x="4932917" y="4688069"/>
                  <a:pt x="4919915" y="4677297"/>
                </a:cubicBezTo>
                <a:cubicBezTo>
                  <a:pt x="4906913" y="4666524"/>
                  <a:pt x="4900413" y="4651851"/>
                  <a:pt x="4900413" y="4633277"/>
                </a:cubicBezTo>
                <a:cubicBezTo>
                  <a:pt x="4900413" y="4614703"/>
                  <a:pt x="4907657" y="4600030"/>
                  <a:pt x="4922143" y="4589257"/>
                </a:cubicBezTo>
                <a:cubicBezTo>
                  <a:pt x="4936631" y="4578484"/>
                  <a:pt x="4958363" y="4573098"/>
                  <a:pt x="4987337" y="4573098"/>
                </a:cubicBezTo>
                <a:close/>
                <a:moveTo>
                  <a:pt x="1510713" y="4573098"/>
                </a:moveTo>
                <a:lnTo>
                  <a:pt x="1613240" y="4573098"/>
                </a:lnTo>
                <a:lnTo>
                  <a:pt x="1613240" y="4586471"/>
                </a:lnTo>
                <a:cubicBezTo>
                  <a:pt x="1613240" y="4619161"/>
                  <a:pt x="1603210" y="4645164"/>
                  <a:pt x="1583151" y="4664481"/>
                </a:cubicBezTo>
                <a:cubicBezTo>
                  <a:pt x="1563091" y="4683797"/>
                  <a:pt x="1535230" y="4693456"/>
                  <a:pt x="1499569" y="4693456"/>
                </a:cubicBezTo>
                <a:cubicBezTo>
                  <a:pt x="1475051" y="4693456"/>
                  <a:pt x="1456291" y="4688069"/>
                  <a:pt x="1443290" y="4677297"/>
                </a:cubicBezTo>
                <a:cubicBezTo>
                  <a:pt x="1430289" y="4666524"/>
                  <a:pt x="1423788" y="4651851"/>
                  <a:pt x="1423788" y="4633277"/>
                </a:cubicBezTo>
                <a:cubicBezTo>
                  <a:pt x="1423788" y="4614703"/>
                  <a:pt x="1431031" y="4600030"/>
                  <a:pt x="1445519" y="4589257"/>
                </a:cubicBezTo>
                <a:cubicBezTo>
                  <a:pt x="1460007" y="4578484"/>
                  <a:pt x="1481738" y="4573098"/>
                  <a:pt x="1510713" y="4573098"/>
                </a:cubicBezTo>
                <a:close/>
                <a:moveTo>
                  <a:pt x="6428745" y="4389218"/>
                </a:moveTo>
                <a:cubicBezTo>
                  <a:pt x="6465151" y="4389218"/>
                  <a:pt x="6495797" y="4402219"/>
                  <a:pt x="6520687" y="4428223"/>
                </a:cubicBezTo>
                <a:cubicBezTo>
                  <a:pt x="6545575" y="4454226"/>
                  <a:pt x="6558019" y="4487659"/>
                  <a:pt x="6558019" y="4528521"/>
                </a:cubicBezTo>
                <a:cubicBezTo>
                  <a:pt x="6558019" y="4569383"/>
                  <a:pt x="6545575" y="4602816"/>
                  <a:pt x="6520687" y="4628819"/>
                </a:cubicBezTo>
                <a:cubicBezTo>
                  <a:pt x="6495797" y="4654822"/>
                  <a:pt x="6465151" y="4667824"/>
                  <a:pt x="6428745" y="4667824"/>
                </a:cubicBezTo>
                <a:cubicBezTo>
                  <a:pt x="6392341" y="4667824"/>
                  <a:pt x="6361695" y="4654822"/>
                  <a:pt x="6336805" y="4628819"/>
                </a:cubicBezTo>
                <a:cubicBezTo>
                  <a:pt x="6311917" y="4602816"/>
                  <a:pt x="6299473" y="4569383"/>
                  <a:pt x="6299473" y="4528521"/>
                </a:cubicBezTo>
                <a:cubicBezTo>
                  <a:pt x="6299473" y="4487659"/>
                  <a:pt x="6311917" y="4454226"/>
                  <a:pt x="6336805" y="4428223"/>
                </a:cubicBezTo>
                <a:cubicBezTo>
                  <a:pt x="6361695" y="4402219"/>
                  <a:pt x="6392341" y="4389218"/>
                  <a:pt x="6428745" y="4389218"/>
                </a:cubicBezTo>
                <a:close/>
                <a:moveTo>
                  <a:pt x="5854255" y="4244343"/>
                </a:moveTo>
                <a:lnTo>
                  <a:pt x="5854255" y="4812699"/>
                </a:lnTo>
                <a:lnTo>
                  <a:pt x="6022533" y="4812699"/>
                </a:lnTo>
                <a:lnTo>
                  <a:pt x="6022533" y="4244343"/>
                </a:lnTo>
                <a:close/>
                <a:moveTo>
                  <a:pt x="3796855" y="4244343"/>
                </a:moveTo>
                <a:lnTo>
                  <a:pt x="3796855" y="4812699"/>
                </a:lnTo>
                <a:lnTo>
                  <a:pt x="3965134" y="4812699"/>
                </a:lnTo>
                <a:lnTo>
                  <a:pt x="3965134" y="4244343"/>
                </a:lnTo>
                <a:close/>
                <a:moveTo>
                  <a:pt x="3053905" y="4244343"/>
                </a:moveTo>
                <a:lnTo>
                  <a:pt x="3053905" y="4812699"/>
                </a:lnTo>
                <a:lnTo>
                  <a:pt x="3222183" y="4812699"/>
                </a:lnTo>
                <a:lnTo>
                  <a:pt x="3222183" y="4244343"/>
                </a:lnTo>
                <a:close/>
                <a:moveTo>
                  <a:pt x="7156285" y="4233198"/>
                </a:moveTo>
                <a:cubicBezTo>
                  <a:pt x="7117651" y="4233198"/>
                  <a:pt x="7084775" y="4239513"/>
                  <a:pt x="7057657" y="4252143"/>
                </a:cubicBezTo>
                <a:cubicBezTo>
                  <a:pt x="7030541" y="4264774"/>
                  <a:pt x="7010295" y="4278890"/>
                  <a:pt x="6996921" y="4294492"/>
                </a:cubicBezTo>
                <a:lnTo>
                  <a:pt x="6991349" y="4294492"/>
                </a:lnTo>
                <a:lnTo>
                  <a:pt x="6980205" y="4244343"/>
                </a:lnTo>
                <a:lnTo>
                  <a:pt x="6835331" y="4244343"/>
                </a:lnTo>
                <a:lnTo>
                  <a:pt x="6835331" y="4812699"/>
                </a:lnTo>
                <a:lnTo>
                  <a:pt x="7003609" y="4812699"/>
                </a:lnTo>
                <a:lnTo>
                  <a:pt x="7003609" y="4499546"/>
                </a:lnTo>
                <a:cubicBezTo>
                  <a:pt x="7003609" y="4468342"/>
                  <a:pt x="7013081" y="4442896"/>
                  <a:pt x="7032027" y="4423208"/>
                </a:cubicBezTo>
                <a:cubicBezTo>
                  <a:pt x="7050973" y="4403520"/>
                  <a:pt x="7076045" y="4393676"/>
                  <a:pt x="7107249" y="4393676"/>
                </a:cubicBezTo>
                <a:cubicBezTo>
                  <a:pt x="7138453" y="4393676"/>
                  <a:pt x="7163529" y="4403520"/>
                  <a:pt x="7182473" y="4423208"/>
                </a:cubicBezTo>
                <a:cubicBezTo>
                  <a:pt x="7201419" y="4442896"/>
                  <a:pt x="7210893" y="4468342"/>
                  <a:pt x="7210893" y="4499546"/>
                </a:cubicBezTo>
                <a:lnTo>
                  <a:pt x="7210893" y="4812699"/>
                </a:lnTo>
                <a:lnTo>
                  <a:pt x="7379169" y="4812699"/>
                </a:lnTo>
                <a:lnTo>
                  <a:pt x="7379169" y="4471685"/>
                </a:lnTo>
                <a:cubicBezTo>
                  <a:pt x="7379169" y="4424137"/>
                  <a:pt x="7369697" y="4382346"/>
                  <a:pt x="7350753" y="4346313"/>
                </a:cubicBezTo>
                <a:cubicBezTo>
                  <a:pt x="7331807" y="4310279"/>
                  <a:pt x="7305431" y="4282419"/>
                  <a:pt x="7271627" y="4262730"/>
                </a:cubicBezTo>
                <a:cubicBezTo>
                  <a:pt x="7237823" y="4243042"/>
                  <a:pt x="7199375" y="4233198"/>
                  <a:pt x="7156285" y="4233198"/>
                </a:cubicBezTo>
                <a:close/>
                <a:moveTo>
                  <a:pt x="6428745" y="4233198"/>
                </a:moveTo>
                <a:cubicBezTo>
                  <a:pt x="6372281" y="4233198"/>
                  <a:pt x="6321391" y="4246014"/>
                  <a:pt x="6276069" y="4271646"/>
                </a:cubicBezTo>
                <a:cubicBezTo>
                  <a:pt x="6230749" y="4297278"/>
                  <a:pt x="6195273" y="4332568"/>
                  <a:pt x="6169641" y="4377516"/>
                </a:cubicBezTo>
                <a:cubicBezTo>
                  <a:pt x="6144011" y="4422465"/>
                  <a:pt x="6131195" y="4472800"/>
                  <a:pt x="6131195" y="4528521"/>
                </a:cubicBezTo>
                <a:cubicBezTo>
                  <a:pt x="6131195" y="4584242"/>
                  <a:pt x="6144011" y="4634577"/>
                  <a:pt x="6169641" y="4679525"/>
                </a:cubicBezTo>
                <a:cubicBezTo>
                  <a:pt x="6195273" y="4724474"/>
                  <a:pt x="6230749" y="4759764"/>
                  <a:pt x="6276069" y="4785396"/>
                </a:cubicBezTo>
                <a:cubicBezTo>
                  <a:pt x="6321391" y="4811028"/>
                  <a:pt x="6372281" y="4823843"/>
                  <a:pt x="6428745" y="4823843"/>
                </a:cubicBezTo>
                <a:cubicBezTo>
                  <a:pt x="6485211" y="4823843"/>
                  <a:pt x="6536101" y="4811028"/>
                  <a:pt x="6581421" y="4785396"/>
                </a:cubicBezTo>
                <a:cubicBezTo>
                  <a:pt x="6626743" y="4759764"/>
                  <a:pt x="6662217" y="4724474"/>
                  <a:pt x="6687849" y="4679525"/>
                </a:cubicBezTo>
                <a:cubicBezTo>
                  <a:pt x="6713481" y="4634577"/>
                  <a:pt x="6726297" y="4584242"/>
                  <a:pt x="6726297" y="4528521"/>
                </a:cubicBezTo>
                <a:cubicBezTo>
                  <a:pt x="6726297" y="4472800"/>
                  <a:pt x="6713481" y="4422465"/>
                  <a:pt x="6687849" y="4377516"/>
                </a:cubicBezTo>
                <a:cubicBezTo>
                  <a:pt x="6662217" y="4332568"/>
                  <a:pt x="6626743" y="4297278"/>
                  <a:pt x="6581421" y="4271646"/>
                </a:cubicBezTo>
                <a:cubicBezTo>
                  <a:pt x="6536101" y="4246014"/>
                  <a:pt x="6485211" y="4233198"/>
                  <a:pt x="6428745" y="4233198"/>
                </a:cubicBezTo>
                <a:close/>
                <a:moveTo>
                  <a:pt x="5004054" y="4233198"/>
                </a:moveTo>
                <a:cubicBezTo>
                  <a:pt x="4955019" y="4233198"/>
                  <a:pt x="4912485" y="4241928"/>
                  <a:pt x="4876453" y="4259387"/>
                </a:cubicBezTo>
                <a:cubicBezTo>
                  <a:pt x="4840419" y="4276847"/>
                  <a:pt x="4812187" y="4299692"/>
                  <a:pt x="4791756" y="4327924"/>
                </a:cubicBezTo>
                <a:cubicBezTo>
                  <a:pt x="4771325" y="4356157"/>
                  <a:pt x="4759252" y="4385874"/>
                  <a:pt x="4755537" y="4417078"/>
                </a:cubicBezTo>
                <a:lnTo>
                  <a:pt x="4920472" y="4417078"/>
                </a:lnTo>
                <a:cubicBezTo>
                  <a:pt x="4926415" y="4403705"/>
                  <a:pt x="4936073" y="4392004"/>
                  <a:pt x="4949447" y="4381974"/>
                </a:cubicBezTo>
                <a:cubicBezTo>
                  <a:pt x="4962821" y="4371944"/>
                  <a:pt x="4981023" y="4366929"/>
                  <a:pt x="5004054" y="4366929"/>
                </a:cubicBezTo>
                <a:cubicBezTo>
                  <a:pt x="5029314" y="4366929"/>
                  <a:pt x="5049931" y="4374916"/>
                  <a:pt x="5065904" y="4390890"/>
                </a:cubicBezTo>
                <a:cubicBezTo>
                  <a:pt x="5081878" y="4406863"/>
                  <a:pt x="5089865" y="4427108"/>
                  <a:pt x="5089865" y="4451626"/>
                </a:cubicBezTo>
                <a:lnTo>
                  <a:pt x="5089865" y="4461655"/>
                </a:lnTo>
                <a:lnTo>
                  <a:pt x="4965049" y="4461655"/>
                </a:lnTo>
                <a:cubicBezTo>
                  <a:pt x="4889268" y="4461655"/>
                  <a:pt x="4831318" y="4478743"/>
                  <a:pt x="4791199" y="4512919"/>
                </a:cubicBezTo>
                <a:cubicBezTo>
                  <a:pt x="4751079" y="4547095"/>
                  <a:pt x="4731020" y="4592415"/>
                  <a:pt x="4731020" y="4648879"/>
                </a:cubicBezTo>
                <a:cubicBezTo>
                  <a:pt x="4731020" y="4681569"/>
                  <a:pt x="4739378" y="4711101"/>
                  <a:pt x="4756095" y="4737476"/>
                </a:cubicBezTo>
                <a:cubicBezTo>
                  <a:pt x="4772811" y="4763850"/>
                  <a:pt x="4796957" y="4784839"/>
                  <a:pt x="4828532" y="4800441"/>
                </a:cubicBezTo>
                <a:cubicBezTo>
                  <a:pt x="4860107" y="4816042"/>
                  <a:pt x="4897069" y="4823843"/>
                  <a:pt x="4939417" y="4823843"/>
                </a:cubicBezTo>
                <a:cubicBezTo>
                  <a:pt x="4975079" y="4823843"/>
                  <a:pt x="5006839" y="4817714"/>
                  <a:pt x="5034700" y="4805455"/>
                </a:cubicBezTo>
                <a:cubicBezTo>
                  <a:pt x="5062561" y="4793197"/>
                  <a:pt x="5082806" y="4779266"/>
                  <a:pt x="5095437" y="4763664"/>
                </a:cubicBezTo>
                <a:lnTo>
                  <a:pt x="5101009" y="4763664"/>
                </a:lnTo>
                <a:lnTo>
                  <a:pt x="5112153" y="4812699"/>
                </a:lnTo>
                <a:lnTo>
                  <a:pt x="5258143" y="4812699"/>
                </a:lnTo>
                <a:lnTo>
                  <a:pt x="5258143" y="4451626"/>
                </a:lnTo>
                <a:cubicBezTo>
                  <a:pt x="5258143" y="4410763"/>
                  <a:pt x="5247741" y="4373802"/>
                  <a:pt x="5226939" y="4340740"/>
                </a:cubicBezTo>
                <a:cubicBezTo>
                  <a:pt x="5206137" y="4307679"/>
                  <a:pt x="5176604" y="4281490"/>
                  <a:pt x="5138342" y="4262173"/>
                </a:cubicBezTo>
                <a:cubicBezTo>
                  <a:pt x="5100080" y="4242857"/>
                  <a:pt x="5055317" y="4233198"/>
                  <a:pt x="5004054" y="4233198"/>
                </a:cubicBezTo>
                <a:close/>
                <a:moveTo>
                  <a:pt x="4372461" y="4233198"/>
                </a:moveTo>
                <a:cubicBezTo>
                  <a:pt x="4315997" y="4233198"/>
                  <a:pt x="4265105" y="4246014"/>
                  <a:pt x="4219785" y="4271646"/>
                </a:cubicBezTo>
                <a:cubicBezTo>
                  <a:pt x="4174465" y="4297278"/>
                  <a:pt x="4138803" y="4332568"/>
                  <a:pt x="4112799" y="4377516"/>
                </a:cubicBezTo>
                <a:cubicBezTo>
                  <a:pt x="4086797" y="4422465"/>
                  <a:pt x="4073795" y="4472800"/>
                  <a:pt x="4073795" y="4528521"/>
                </a:cubicBezTo>
                <a:cubicBezTo>
                  <a:pt x="4073795" y="4584242"/>
                  <a:pt x="4086797" y="4634577"/>
                  <a:pt x="4112799" y="4679525"/>
                </a:cubicBezTo>
                <a:cubicBezTo>
                  <a:pt x="4138803" y="4724474"/>
                  <a:pt x="4174465" y="4759764"/>
                  <a:pt x="4219785" y="4785396"/>
                </a:cubicBezTo>
                <a:cubicBezTo>
                  <a:pt x="4265105" y="4811028"/>
                  <a:pt x="4315997" y="4823843"/>
                  <a:pt x="4372461" y="4823843"/>
                </a:cubicBezTo>
                <a:cubicBezTo>
                  <a:pt x="4428182" y="4823843"/>
                  <a:pt x="4475917" y="4812328"/>
                  <a:pt x="4515664" y="4789296"/>
                </a:cubicBezTo>
                <a:cubicBezTo>
                  <a:pt x="4555413" y="4766265"/>
                  <a:pt x="4586802" y="4736918"/>
                  <a:pt x="4609833" y="4701257"/>
                </a:cubicBezTo>
                <a:cubicBezTo>
                  <a:pt x="4632865" y="4665595"/>
                  <a:pt x="4647723" y="4628076"/>
                  <a:pt x="4654411" y="4588700"/>
                </a:cubicBezTo>
                <a:lnTo>
                  <a:pt x="4483903" y="4588700"/>
                </a:lnTo>
                <a:cubicBezTo>
                  <a:pt x="4477217" y="4610988"/>
                  <a:pt x="4464958" y="4629934"/>
                  <a:pt x="4447127" y="4645535"/>
                </a:cubicBezTo>
                <a:cubicBezTo>
                  <a:pt x="4429297" y="4661137"/>
                  <a:pt x="4404407" y="4668938"/>
                  <a:pt x="4372461" y="4668938"/>
                </a:cubicBezTo>
                <a:cubicBezTo>
                  <a:pt x="4336057" y="4668938"/>
                  <a:pt x="4305409" y="4655751"/>
                  <a:pt x="4280521" y="4629376"/>
                </a:cubicBezTo>
                <a:cubicBezTo>
                  <a:pt x="4255632" y="4603002"/>
                  <a:pt x="4243187" y="4569383"/>
                  <a:pt x="4243187" y="4528521"/>
                </a:cubicBezTo>
                <a:cubicBezTo>
                  <a:pt x="4243187" y="4487659"/>
                  <a:pt x="4255632" y="4454226"/>
                  <a:pt x="4280521" y="4428223"/>
                </a:cubicBezTo>
                <a:cubicBezTo>
                  <a:pt x="4305409" y="4402219"/>
                  <a:pt x="4336057" y="4389218"/>
                  <a:pt x="4372461" y="4389218"/>
                </a:cubicBezTo>
                <a:cubicBezTo>
                  <a:pt x="4404407" y="4389218"/>
                  <a:pt x="4429297" y="4396833"/>
                  <a:pt x="4447127" y="4412064"/>
                </a:cubicBezTo>
                <a:cubicBezTo>
                  <a:pt x="4464958" y="4427294"/>
                  <a:pt x="4477217" y="4445311"/>
                  <a:pt x="4483903" y="4466113"/>
                </a:cubicBezTo>
                <a:lnTo>
                  <a:pt x="4654411" y="4466113"/>
                </a:lnTo>
                <a:cubicBezTo>
                  <a:pt x="4647723" y="4427480"/>
                  <a:pt x="4632865" y="4390518"/>
                  <a:pt x="4609833" y="4355228"/>
                </a:cubicBezTo>
                <a:cubicBezTo>
                  <a:pt x="4586802" y="4319938"/>
                  <a:pt x="4555227" y="4290777"/>
                  <a:pt x="4515107" y="4267745"/>
                </a:cubicBezTo>
                <a:cubicBezTo>
                  <a:pt x="4474988" y="4244714"/>
                  <a:pt x="4427439" y="4233198"/>
                  <a:pt x="4372461" y="4233198"/>
                </a:cubicBezTo>
                <a:close/>
                <a:moveTo>
                  <a:pt x="2696375" y="4233198"/>
                </a:moveTo>
                <a:cubicBezTo>
                  <a:pt x="2643626" y="4233198"/>
                  <a:pt x="2598306" y="4241371"/>
                  <a:pt x="2560415" y="4257716"/>
                </a:cubicBezTo>
                <a:cubicBezTo>
                  <a:pt x="2522525" y="4274061"/>
                  <a:pt x="2493921" y="4295978"/>
                  <a:pt x="2474605" y="4323467"/>
                </a:cubicBezTo>
                <a:cubicBezTo>
                  <a:pt x="2455288" y="4350956"/>
                  <a:pt x="2445629" y="4381045"/>
                  <a:pt x="2445629" y="4413735"/>
                </a:cubicBezTo>
                <a:cubicBezTo>
                  <a:pt x="2445629" y="4506604"/>
                  <a:pt x="2510638" y="4563068"/>
                  <a:pt x="2640654" y="4583128"/>
                </a:cubicBezTo>
                <a:lnTo>
                  <a:pt x="2725350" y="4596501"/>
                </a:lnTo>
                <a:cubicBezTo>
                  <a:pt x="2749867" y="4600215"/>
                  <a:pt x="2766956" y="4606159"/>
                  <a:pt x="2776614" y="4614332"/>
                </a:cubicBezTo>
                <a:cubicBezTo>
                  <a:pt x="2786272" y="4622504"/>
                  <a:pt x="2791101" y="4633648"/>
                  <a:pt x="2791101" y="4647764"/>
                </a:cubicBezTo>
                <a:cubicBezTo>
                  <a:pt x="2791101" y="4661137"/>
                  <a:pt x="2783857" y="4672467"/>
                  <a:pt x="2769370" y="4681754"/>
                </a:cubicBezTo>
                <a:cubicBezTo>
                  <a:pt x="2754883" y="4691041"/>
                  <a:pt x="2732408" y="4695685"/>
                  <a:pt x="2701947" y="4695685"/>
                </a:cubicBezTo>
                <a:cubicBezTo>
                  <a:pt x="2670743" y="4695685"/>
                  <a:pt x="2647155" y="4689555"/>
                  <a:pt x="2631181" y="4677297"/>
                </a:cubicBezTo>
                <a:cubicBezTo>
                  <a:pt x="2615208" y="4665038"/>
                  <a:pt x="2607221" y="4651108"/>
                  <a:pt x="2607221" y="4635506"/>
                </a:cubicBezTo>
                <a:lnTo>
                  <a:pt x="2443401" y="4635506"/>
                </a:lnTo>
                <a:cubicBezTo>
                  <a:pt x="2443401" y="4660766"/>
                  <a:pt x="2451759" y="4687884"/>
                  <a:pt x="2468475" y="4716859"/>
                </a:cubicBezTo>
                <a:cubicBezTo>
                  <a:pt x="2485191" y="4745834"/>
                  <a:pt x="2512867" y="4770908"/>
                  <a:pt x="2551500" y="4792082"/>
                </a:cubicBezTo>
                <a:cubicBezTo>
                  <a:pt x="2590133" y="4813256"/>
                  <a:pt x="2640283" y="4823843"/>
                  <a:pt x="2701947" y="4823843"/>
                </a:cubicBezTo>
                <a:cubicBezTo>
                  <a:pt x="2757668" y="4823843"/>
                  <a:pt x="2804660" y="4815857"/>
                  <a:pt x="2842922" y="4799883"/>
                </a:cubicBezTo>
                <a:cubicBezTo>
                  <a:pt x="2881184" y="4783910"/>
                  <a:pt x="2909788" y="4762364"/>
                  <a:pt x="2928733" y="4735247"/>
                </a:cubicBezTo>
                <a:cubicBezTo>
                  <a:pt x="2947678" y="4708129"/>
                  <a:pt x="2957151" y="4678225"/>
                  <a:pt x="2957151" y="4645535"/>
                </a:cubicBezTo>
                <a:cubicBezTo>
                  <a:pt x="2957151" y="4545237"/>
                  <a:pt x="2893628" y="4485801"/>
                  <a:pt x="2766584" y="4467227"/>
                </a:cubicBezTo>
                <a:lnTo>
                  <a:pt x="2677430" y="4453854"/>
                </a:lnTo>
                <a:cubicBezTo>
                  <a:pt x="2634339" y="4447168"/>
                  <a:pt x="2612793" y="4433052"/>
                  <a:pt x="2612793" y="4411506"/>
                </a:cubicBezTo>
                <a:cubicBezTo>
                  <a:pt x="2612793" y="4398133"/>
                  <a:pt x="2620037" y="4386432"/>
                  <a:pt x="2634524" y="4376402"/>
                </a:cubicBezTo>
                <a:cubicBezTo>
                  <a:pt x="2649012" y="4366372"/>
                  <a:pt x="2669629" y="4361357"/>
                  <a:pt x="2696375" y="4361357"/>
                </a:cubicBezTo>
                <a:cubicBezTo>
                  <a:pt x="2723864" y="4361357"/>
                  <a:pt x="2745595" y="4366929"/>
                  <a:pt x="2761569" y="4378074"/>
                </a:cubicBezTo>
                <a:cubicBezTo>
                  <a:pt x="2777543" y="4389218"/>
                  <a:pt x="2785529" y="4402219"/>
                  <a:pt x="2785529" y="4417078"/>
                </a:cubicBezTo>
                <a:lnTo>
                  <a:pt x="2948235" y="4417078"/>
                </a:lnTo>
                <a:cubicBezTo>
                  <a:pt x="2948235" y="4389589"/>
                  <a:pt x="2938577" y="4361543"/>
                  <a:pt x="2919260" y="4332939"/>
                </a:cubicBezTo>
                <a:cubicBezTo>
                  <a:pt x="2899943" y="4304336"/>
                  <a:pt x="2871340" y="4280561"/>
                  <a:pt x="2833449" y="4261616"/>
                </a:cubicBezTo>
                <a:cubicBezTo>
                  <a:pt x="2795559" y="4242671"/>
                  <a:pt x="2749867" y="4233198"/>
                  <a:pt x="2696375" y="4233198"/>
                </a:cubicBezTo>
                <a:close/>
                <a:moveTo>
                  <a:pt x="2124875" y="4233198"/>
                </a:moveTo>
                <a:cubicBezTo>
                  <a:pt x="2072126" y="4233198"/>
                  <a:pt x="2026806" y="4241371"/>
                  <a:pt x="1988915" y="4257716"/>
                </a:cubicBezTo>
                <a:cubicBezTo>
                  <a:pt x="1951025" y="4274061"/>
                  <a:pt x="1922421" y="4295978"/>
                  <a:pt x="1903105" y="4323467"/>
                </a:cubicBezTo>
                <a:cubicBezTo>
                  <a:pt x="1883788" y="4350956"/>
                  <a:pt x="1874130" y="4381045"/>
                  <a:pt x="1874130" y="4413735"/>
                </a:cubicBezTo>
                <a:cubicBezTo>
                  <a:pt x="1874130" y="4506604"/>
                  <a:pt x="1939138" y="4563068"/>
                  <a:pt x="2069154" y="4583128"/>
                </a:cubicBezTo>
                <a:lnTo>
                  <a:pt x="2153850" y="4596501"/>
                </a:lnTo>
                <a:cubicBezTo>
                  <a:pt x="2178367" y="4600215"/>
                  <a:pt x="2195455" y="4606159"/>
                  <a:pt x="2205114" y="4614332"/>
                </a:cubicBezTo>
                <a:cubicBezTo>
                  <a:pt x="2214772" y="4622504"/>
                  <a:pt x="2219601" y="4633648"/>
                  <a:pt x="2219601" y="4647764"/>
                </a:cubicBezTo>
                <a:cubicBezTo>
                  <a:pt x="2219601" y="4661137"/>
                  <a:pt x="2212358" y="4672467"/>
                  <a:pt x="2197870" y="4681754"/>
                </a:cubicBezTo>
                <a:cubicBezTo>
                  <a:pt x="2183383" y="4691041"/>
                  <a:pt x="2160908" y="4695685"/>
                  <a:pt x="2130447" y="4695685"/>
                </a:cubicBezTo>
                <a:cubicBezTo>
                  <a:pt x="2099243" y="4695685"/>
                  <a:pt x="2075655" y="4689555"/>
                  <a:pt x="2059681" y="4677297"/>
                </a:cubicBezTo>
                <a:cubicBezTo>
                  <a:pt x="2043708" y="4665038"/>
                  <a:pt x="2035721" y="4651108"/>
                  <a:pt x="2035721" y="4635506"/>
                </a:cubicBezTo>
                <a:lnTo>
                  <a:pt x="1871901" y="4635506"/>
                </a:lnTo>
                <a:cubicBezTo>
                  <a:pt x="1871901" y="4660766"/>
                  <a:pt x="1880259" y="4687884"/>
                  <a:pt x="1896975" y="4716859"/>
                </a:cubicBezTo>
                <a:cubicBezTo>
                  <a:pt x="1913692" y="4745834"/>
                  <a:pt x="1941367" y="4770908"/>
                  <a:pt x="1980000" y="4792082"/>
                </a:cubicBezTo>
                <a:cubicBezTo>
                  <a:pt x="2018633" y="4813256"/>
                  <a:pt x="2068783" y="4823843"/>
                  <a:pt x="2130447" y="4823843"/>
                </a:cubicBezTo>
                <a:cubicBezTo>
                  <a:pt x="2186169" y="4823843"/>
                  <a:pt x="2233160" y="4815857"/>
                  <a:pt x="2271422" y="4799883"/>
                </a:cubicBezTo>
                <a:cubicBezTo>
                  <a:pt x="2309684" y="4783910"/>
                  <a:pt x="2338288" y="4762364"/>
                  <a:pt x="2357233" y="4735247"/>
                </a:cubicBezTo>
                <a:cubicBezTo>
                  <a:pt x="2376178" y="4708129"/>
                  <a:pt x="2385651" y="4678225"/>
                  <a:pt x="2385651" y="4645535"/>
                </a:cubicBezTo>
                <a:cubicBezTo>
                  <a:pt x="2385651" y="4545237"/>
                  <a:pt x="2322129" y="4485801"/>
                  <a:pt x="2195084" y="4467227"/>
                </a:cubicBezTo>
                <a:lnTo>
                  <a:pt x="2105930" y="4453854"/>
                </a:lnTo>
                <a:cubicBezTo>
                  <a:pt x="2062839" y="4447168"/>
                  <a:pt x="2041293" y="4433052"/>
                  <a:pt x="2041293" y="4411506"/>
                </a:cubicBezTo>
                <a:cubicBezTo>
                  <a:pt x="2041293" y="4398133"/>
                  <a:pt x="2048537" y="4386432"/>
                  <a:pt x="2063025" y="4376402"/>
                </a:cubicBezTo>
                <a:cubicBezTo>
                  <a:pt x="2077512" y="4366372"/>
                  <a:pt x="2098129" y="4361357"/>
                  <a:pt x="2124875" y="4361357"/>
                </a:cubicBezTo>
                <a:cubicBezTo>
                  <a:pt x="2152365" y="4361357"/>
                  <a:pt x="2174096" y="4366929"/>
                  <a:pt x="2190069" y="4378074"/>
                </a:cubicBezTo>
                <a:cubicBezTo>
                  <a:pt x="2206043" y="4389218"/>
                  <a:pt x="2214029" y="4402219"/>
                  <a:pt x="2214029" y="4417078"/>
                </a:cubicBezTo>
                <a:lnTo>
                  <a:pt x="2376735" y="4417078"/>
                </a:lnTo>
                <a:cubicBezTo>
                  <a:pt x="2376735" y="4389589"/>
                  <a:pt x="2367077" y="4361543"/>
                  <a:pt x="2347760" y="4332939"/>
                </a:cubicBezTo>
                <a:cubicBezTo>
                  <a:pt x="2328444" y="4304336"/>
                  <a:pt x="2299840" y="4280561"/>
                  <a:pt x="2261949" y="4261616"/>
                </a:cubicBezTo>
                <a:cubicBezTo>
                  <a:pt x="2224059" y="4242671"/>
                  <a:pt x="2178367" y="4233198"/>
                  <a:pt x="2124875" y="4233198"/>
                </a:cubicBezTo>
                <a:close/>
                <a:moveTo>
                  <a:pt x="1527429" y="4233198"/>
                </a:moveTo>
                <a:cubicBezTo>
                  <a:pt x="1478395" y="4233198"/>
                  <a:pt x="1435861" y="4241928"/>
                  <a:pt x="1399827" y="4259387"/>
                </a:cubicBezTo>
                <a:cubicBezTo>
                  <a:pt x="1363794" y="4276847"/>
                  <a:pt x="1335562" y="4299692"/>
                  <a:pt x="1315131" y="4327924"/>
                </a:cubicBezTo>
                <a:cubicBezTo>
                  <a:pt x="1294700" y="4356157"/>
                  <a:pt x="1282627" y="4385874"/>
                  <a:pt x="1278912" y="4417078"/>
                </a:cubicBezTo>
                <a:lnTo>
                  <a:pt x="1443847" y="4417078"/>
                </a:lnTo>
                <a:cubicBezTo>
                  <a:pt x="1449791" y="4403705"/>
                  <a:pt x="1459449" y="4392004"/>
                  <a:pt x="1472822" y="4381974"/>
                </a:cubicBezTo>
                <a:cubicBezTo>
                  <a:pt x="1486195" y="4371944"/>
                  <a:pt x="1504398" y="4366929"/>
                  <a:pt x="1527429" y="4366929"/>
                </a:cubicBezTo>
                <a:cubicBezTo>
                  <a:pt x="1552689" y="4366929"/>
                  <a:pt x="1573306" y="4374916"/>
                  <a:pt x="1589280" y="4390890"/>
                </a:cubicBezTo>
                <a:cubicBezTo>
                  <a:pt x="1605253" y="4406863"/>
                  <a:pt x="1613240" y="4427108"/>
                  <a:pt x="1613240" y="4451626"/>
                </a:cubicBezTo>
                <a:lnTo>
                  <a:pt x="1613240" y="4461655"/>
                </a:lnTo>
                <a:lnTo>
                  <a:pt x="1488424" y="4461655"/>
                </a:lnTo>
                <a:cubicBezTo>
                  <a:pt x="1412643" y="4461655"/>
                  <a:pt x="1354693" y="4478743"/>
                  <a:pt x="1314574" y="4512919"/>
                </a:cubicBezTo>
                <a:cubicBezTo>
                  <a:pt x="1274455" y="4547095"/>
                  <a:pt x="1254395" y="4592415"/>
                  <a:pt x="1254395" y="4648879"/>
                </a:cubicBezTo>
                <a:cubicBezTo>
                  <a:pt x="1254395" y="4681569"/>
                  <a:pt x="1262753" y="4711101"/>
                  <a:pt x="1279470" y="4737476"/>
                </a:cubicBezTo>
                <a:cubicBezTo>
                  <a:pt x="1296186" y="4763850"/>
                  <a:pt x="1320332" y="4784839"/>
                  <a:pt x="1351907" y="4800441"/>
                </a:cubicBezTo>
                <a:cubicBezTo>
                  <a:pt x="1383483" y="4816042"/>
                  <a:pt x="1420444" y="4823843"/>
                  <a:pt x="1462793" y="4823843"/>
                </a:cubicBezTo>
                <a:cubicBezTo>
                  <a:pt x="1498454" y="4823843"/>
                  <a:pt x="1530215" y="4817714"/>
                  <a:pt x="1558076" y="4805455"/>
                </a:cubicBezTo>
                <a:cubicBezTo>
                  <a:pt x="1585937" y="4793197"/>
                  <a:pt x="1606182" y="4779266"/>
                  <a:pt x="1618812" y="4763664"/>
                </a:cubicBezTo>
                <a:lnTo>
                  <a:pt x="1624384" y="4763664"/>
                </a:lnTo>
                <a:lnTo>
                  <a:pt x="1635528" y="4812699"/>
                </a:lnTo>
                <a:lnTo>
                  <a:pt x="1781518" y="4812699"/>
                </a:lnTo>
                <a:lnTo>
                  <a:pt x="1781518" y="4451626"/>
                </a:lnTo>
                <a:cubicBezTo>
                  <a:pt x="1781518" y="4410763"/>
                  <a:pt x="1771117" y="4373802"/>
                  <a:pt x="1750314" y="4340740"/>
                </a:cubicBezTo>
                <a:cubicBezTo>
                  <a:pt x="1729512" y="4307679"/>
                  <a:pt x="1699979" y="4281490"/>
                  <a:pt x="1661717" y="4262173"/>
                </a:cubicBezTo>
                <a:cubicBezTo>
                  <a:pt x="1623455" y="4242857"/>
                  <a:pt x="1578693" y="4233198"/>
                  <a:pt x="1527429" y="4233198"/>
                </a:cubicBezTo>
                <a:close/>
                <a:moveTo>
                  <a:pt x="5437679" y="4068263"/>
                </a:moveTo>
                <a:lnTo>
                  <a:pt x="5437679" y="4244343"/>
                </a:lnTo>
                <a:lnTo>
                  <a:pt x="5348525" y="4244343"/>
                </a:lnTo>
                <a:lnTo>
                  <a:pt x="5348525" y="4403705"/>
                </a:lnTo>
                <a:lnTo>
                  <a:pt x="5437679" y="4403705"/>
                </a:lnTo>
                <a:lnTo>
                  <a:pt x="5437679" y="4657794"/>
                </a:lnTo>
                <a:cubicBezTo>
                  <a:pt x="5437679" y="4707572"/>
                  <a:pt x="5451795" y="4745834"/>
                  <a:pt x="5480027" y="4772580"/>
                </a:cubicBezTo>
                <a:cubicBezTo>
                  <a:pt x="5508259" y="4799326"/>
                  <a:pt x="5549493" y="4812699"/>
                  <a:pt x="5603729" y="4812699"/>
                </a:cubicBezTo>
                <a:lnTo>
                  <a:pt x="5734117" y="4812699"/>
                </a:lnTo>
                <a:lnTo>
                  <a:pt x="5734117" y="4661137"/>
                </a:lnTo>
                <a:lnTo>
                  <a:pt x="5644963" y="4661137"/>
                </a:lnTo>
                <a:cubicBezTo>
                  <a:pt x="5630847" y="4661137"/>
                  <a:pt x="5620817" y="4658166"/>
                  <a:pt x="5614873" y="4652222"/>
                </a:cubicBezTo>
                <a:cubicBezTo>
                  <a:pt x="5608929" y="4646278"/>
                  <a:pt x="5605957" y="4636249"/>
                  <a:pt x="5605957" y="4622133"/>
                </a:cubicBezTo>
                <a:lnTo>
                  <a:pt x="5605957" y="4403705"/>
                </a:lnTo>
                <a:lnTo>
                  <a:pt x="5734117" y="4403705"/>
                </a:lnTo>
                <a:lnTo>
                  <a:pt x="5734117" y="4244343"/>
                </a:lnTo>
                <a:lnTo>
                  <a:pt x="5605957" y="4244343"/>
                </a:lnTo>
                <a:lnTo>
                  <a:pt x="5605957" y="4068263"/>
                </a:lnTo>
                <a:close/>
                <a:moveTo>
                  <a:pt x="973503" y="4032602"/>
                </a:moveTo>
                <a:lnTo>
                  <a:pt x="973503" y="4812699"/>
                </a:lnTo>
                <a:lnTo>
                  <a:pt x="1141781" y="4812699"/>
                </a:lnTo>
                <a:lnTo>
                  <a:pt x="1141781" y="4032602"/>
                </a:lnTo>
                <a:close/>
                <a:moveTo>
                  <a:pt x="514922" y="4021458"/>
                </a:moveTo>
                <a:cubicBezTo>
                  <a:pt x="445084" y="4021458"/>
                  <a:pt x="381191" y="4038731"/>
                  <a:pt x="323240" y="4073278"/>
                </a:cubicBezTo>
                <a:cubicBezTo>
                  <a:pt x="265290" y="4107826"/>
                  <a:pt x="219599" y="4155560"/>
                  <a:pt x="186166" y="4216482"/>
                </a:cubicBezTo>
                <a:cubicBezTo>
                  <a:pt x="152733" y="4277404"/>
                  <a:pt x="136017" y="4346127"/>
                  <a:pt x="136017" y="4422651"/>
                </a:cubicBezTo>
                <a:cubicBezTo>
                  <a:pt x="136017" y="4499174"/>
                  <a:pt x="152733" y="4567897"/>
                  <a:pt x="186166" y="4628819"/>
                </a:cubicBezTo>
                <a:cubicBezTo>
                  <a:pt x="219599" y="4689741"/>
                  <a:pt x="265290" y="4737476"/>
                  <a:pt x="323240" y="4772023"/>
                </a:cubicBezTo>
                <a:cubicBezTo>
                  <a:pt x="381191" y="4806570"/>
                  <a:pt x="445084" y="4823843"/>
                  <a:pt x="514922" y="4823843"/>
                </a:cubicBezTo>
                <a:cubicBezTo>
                  <a:pt x="584759" y="4823843"/>
                  <a:pt x="645309" y="4808241"/>
                  <a:pt x="696573" y="4777038"/>
                </a:cubicBezTo>
                <a:cubicBezTo>
                  <a:pt x="747836" y="4745834"/>
                  <a:pt x="787956" y="4706829"/>
                  <a:pt x="816931" y="4660023"/>
                </a:cubicBezTo>
                <a:cubicBezTo>
                  <a:pt x="845906" y="4613217"/>
                  <a:pt x="864108" y="4565668"/>
                  <a:pt x="871538" y="4517377"/>
                </a:cubicBezTo>
                <a:lnTo>
                  <a:pt x="693230" y="4517377"/>
                </a:lnTo>
                <a:cubicBezTo>
                  <a:pt x="685800" y="4551552"/>
                  <a:pt x="666855" y="4582385"/>
                  <a:pt x="636394" y="4609874"/>
                </a:cubicBezTo>
                <a:cubicBezTo>
                  <a:pt x="605933" y="4637363"/>
                  <a:pt x="565442" y="4651108"/>
                  <a:pt x="514922" y="4651108"/>
                </a:cubicBezTo>
                <a:cubicBezTo>
                  <a:pt x="477774" y="4651108"/>
                  <a:pt x="443970" y="4641635"/>
                  <a:pt x="413509" y="4622690"/>
                </a:cubicBezTo>
                <a:cubicBezTo>
                  <a:pt x="383048" y="4603745"/>
                  <a:pt x="358902" y="4576998"/>
                  <a:pt x="341071" y="4542451"/>
                </a:cubicBezTo>
                <a:cubicBezTo>
                  <a:pt x="323240" y="4507904"/>
                  <a:pt x="314325" y="4467971"/>
                  <a:pt x="314325" y="4422651"/>
                </a:cubicBezTo>
                <a:cubicBezTo>
                  <a:pt x="314325" y="4377331"/>
                  <a:pt x="323240" y="4337397"/>
                  <a:pt x="341071" y="4302850"/>
                </a:cubicBezTo>
                <a:cubicBezTo>
                  <a:pt x="358902" y="4268303"/>
                  <a:pt x="383048" y="4241556"/>
                  <a:pt x="413509" y="4222611"/>
                </a:cubicBezTo>
                <a:cubicBezTo>
                  <a:pt x="443970" y="4203666"/>
                  <a:pt x="477774" y="4194194"/>
                  <a:pt x="514922" y="4194194"/>
                </a:cubicBezTo>
                <a:cubicBezTo>
                  <a:pt x="563213" y="4194194"/>
                  <a:pt x="602775" y="4207381"/>
                  <a:pt x="633608" y="4233756"/>
                </a:cubicBezTo>
                <a:cubicBezTo>
                  <a:pt x="664440" y="4260130"/>
                  <a:pt x="684314" y="4289663"/>
                  <a:pt x="693230" y="4322352"/>
                </a:cubicBezTo>
                <a:lnTo>
                  <a:pt x="871538" y="4322352"/>
                </a:lnTo>
                <a:cubicBezTo>
                  <a:pt x="862622" y="4274804"/>
                  <a:pt x="843491" y="4227997"/>
                  <a:pt x="814145" y="4181935"/>
                </a:cubicBezTo>
                <a:cubicBezTo>
                  <a:pt x="784798" y="4135872"/>
                  <a:pt x="744679" y="4097610"/>
                  <a:pt x="693787" y="4067149"/>
                </a:cubicBezTo>
                <a:cubicBezTo>
                  <a:pt x="642895" y="4036688"/>
                  <a:pt x="583273" y="4021458"/>
                  <a:pt x="514922" y="4021458"/>
                </a:cubicBezTo>
                <a:close/>
                <a:moveTo>
                  <a:pt x="5850913" y="4015885"/>
                </a:moveTo>
                <a:lnTo>
                  <a:pt x="5850913" y="4161875"/>
                </a:lnTo>
                <a:lnTo>
                  <a:pt x="6026991" y="4161875"/>
                </a:lnTo>
                <a:lnTo>
                  <a:pt x="6026991" y="4015885"/>
                </a:lnTo>
                <a:close/>
                <a:moveTo>
                  <a:pt x="3793512" y="4015885"/>
                </a:moveTo>
                <a:lnTo>
                  <a:pt x="3793512" y="4161875"/>
                </a:lnTo>
                <a:lnTo>
                  <a:pt x="3969591" y="4161875"/>
                </a:lnTo>
                <a:lnTo>
                  <a:pt x="3969591" y="4015885"/>
                </a:lnTo>
                <a:close/>
                <a:moveTo>
                  <a:pt x="3050562" y="4015885"/>
                </a:moveTo>
                <a:lnTo>
                  <a:pt x="3050562" y="4161875"/>
                </a:lnTo>
                <a:lnTo>
                  <a:pt x="3226641" y="4161875"/>
                </a:lnTo>
                <a:lnTo>
                  <a:pt x="3226641" y="4015885"/>
                </a:lnTo>
                <a:close/>
                <a:moveTo>
                  <a:pt x="3574904" y="4004741"/>
                </a:moveTo>
                <a:cubicBezTo>
                  <a:pt x="3523641" y="4004741"/>
                  <a:pt x="3483707" y="4018857"/>
                  <a:pt x="3455103" y="4047089"/>
                </a:cubicBezTo>
                <a:cubicBezTo>
                  <a:pt x="3426499" y="4075321"/>
                  <a:pt x="3412198" y="4113955"/>
                  <a:pt x="3412198" y="4162990"/>
                </a:cubicBezTo>
                <a:lnTo>
                  <a:pt x="3412198" y="4244343"/>
                </a:lnTo>
                <a:lnTo>
                  <a:pt x="3319701" y="4244343"/>
                </a:lnTo>
                <a:lnTo>
                  <a:pt x="3319701" y="4403705"/>
                </a:lnTo>
                <a:lnTo>
                  <a:pt x="3412198" y="4403705"/>
                </a:lnTo>
                <a:lnTo>
                  <a:pt x="3412198" y="4812699"/>
                </a:lnTo>
                <a:lnTo>
                  <a:pt x="3580476" y="4812699"/>
                </a:lnTo>
                <a:lnTo>
                  <a:pt x="3580476" y="4403705"/>
                </a:lnTo>
                <a:lnTo>
                  <a:pt x="3705292" y="4403705"/>
                </a:lnTo>
                <a:lnTo>
                  <a:pt x="3705292" y="4244343"/>
                </a:lnTo>
                <a:lnTo>
                  <a:pt x="3580476" y="4244343"/>
                </a:lnTo>
                <a:lnTo>
                  <a:pt x="3580476" y="4187507"/>
                </a:lnTo>
                <a:cubicBezTo>
                  <a:pt x="3580476" y="4175620"/>
                  <a:pt x="3584005" y="4166147"/>
                  <a:pt x="3591063" y="4159089"/>
                </a:cubicBezTo>
                <a:cubicBezTo>
                  <a:pt x="3598121" y="4152031"/>
                  <a:pt x="3607594" y="4148502"/>
                  <a:pt x="3619481" y="4148502"/>
                </a:cubicBezTo>
                <a:lnTo>
                  <a:pt x="3705292" y="4148502"/>
                </a:lnTo>
                <a:lnTo>
                  <a:pt x="3705292" y="4004741"/>
                </a:lnTo>
                <a:close/>
                <a:moveTo>
                  <a:pt x="5405082" y="2191492"/>
                </a:moveTo>
                <a:cubicBezTo>
                  <a:pt x="5440845" y="2191492"/>
                  <a:pt x="5469903" y="2202872"/>
                  <a:pt x="5492255" y="2225630"/>
                </a:cubicBezTo>
                <a:cubicBezTo>
                  <a:pt x="5514607" y="2248388"/>
                  <a:pt x="5525783" y="2276836"/>
                  <a:pt x="5525783" y="2310974"/>
                </a:cubicBezTo>
                <a:cubicBezTo>
                  <a:pt x="5525783" y="2345924"/>
                  <a:pt x="5514607" y="2374778"/>
                  <a:pt x="5492255" y="2397537"/>
                </a:cubicBezTo>
                <a:cubicBezTo>
                  <a:pt x="5469903" y="2420296"/>
                  <a:pt x="5440845" y="2431675"/>
                  <a:pt x="5405082" y="2431675"/>
                </a:cubicBezTo>
                <a:cubicBezTo>
                  <a:pt x="5369319" y="2431675"/>
                  <a:pt x="5340058" y="2420092"/>
                  <a:pt x="5317299" y="2396927"/>
                </a:cubicBezTo>
                <a:cubicBezTo>
                  <a:pt x="5294541" y="2373763"/>
                  <a:pt x="5283162" y="2345111"/>
                  <a:pt x="5283162" y="2310974"/>
                </a:cubicBezTo>
                <a:cubicBezTo>
                  <a:pt x="5283162" y="2276836"/>
                  <a:pt x="5294541" y="2248388"/>
                  <a:pt x="5317299" y="2225630"/>
                </a:cubicBezTo>
                <a:cubicBezTo>
                  <a:pt x="5340058" y="2202872"/>
                  <a:pt x="5369319" y="2191492"/>
                  <a:pt x="5405082" y="2191492"/>
                </a:cubicBezTo>
                <a:close/>
                <a:moveTo>
                  <a:pt x="2506053" y="2136628"/>
                </a:moveTo>
                <a:cubicBezTo>
                  <a:pt x="2545880" y="2136628"/>
                  <a:pt x="2578799" y="2150446"/>
                  <a:pt x="2604808" y="2178081"/>
                </a:cubicBezTo>
                <a:cubicBezTo>
                  <a:pt x="2630818" y="2205716"/>
                  <a:pt x="2643823" y="2242699"/>
                  <a:pt x="2643823" y="2289028"/>
                </a:cubicBezTo>
                <a:cubicBezTo>
                  <a:pt x="2643823" y="2335358"/>
                  <a:pt x="2630818" y="2372543"/>
                  <a:pt x="2604808" y="2400585"/>
                </a:cubicBezTo>
                <a:cubicBezTo>
                  <a:pt x="2578799" y="2428627"/>
                  <a:pt x="2545880" y="2442647"/>
                  <a:pt x="2506053" y="2442647"/>
                </a:cubicBezTo>
                <a:cubicBezTo>
                  <a:pt x="2466226" y="2442647"/>
                  <a:pt x="2433307" y="2428627"/>
                  <a:pt x="2407298" y="2400585"/>
                </a:cubicBezTo>
                <a:cubicBezTo>
                  <a:pt x="2381288" y="2372543"/>
                  <a:pt x="2368284" y="2335358"/>
                  <a:pt x="2368284" y="2289028"/>
                </a:cubicBezTo>
                <a:cubicBezTo>
                  <a:pt x="2368284" y="2242699"/>
                  <a:pt x="2381288" y="2205716"/>
                  <a:pt x="2407298" y="2178081"/>
                </a:cubicBezTo>
                <a:cubicBezTo>
                  <a:pt x="2433307" y="2150446"/>
                  <a:pt x="2466226" y="2136628"/>
                  <a:pt x="2506053" y="2136628"/>
                </a:cubicBezTo>
                <a:close/>
                <a:moveTo>
                  <a:pt x="1775067" y="2136628"/>
                </a:moveTo>
                <a:cubicBezTo>
                  <a:pt x="1814894" y="2136628"/>
                  <a:pt x="1848422" y="2150852"/>
                  <a:pt x="1875651" y="2179300"/>
                </a:cubicBezTo>
                <a:cubicBezTo>
                  <a:pt x="1902879" y="2207748"/>
                  <a:pt x="1916494" y="2244324"/>
                  <a:pt x="1916494" y="2289028"/>
                </a:cubicBezTo>
                <a:cubicBezTo>
                  <a:pt x="1916494" y="2333732"/>
                  <a:pt x="1902879" y="2370308"/>
                  <a:pt x="1875651" y="2398756"/>
                </a:cubicBezTo>
                <a:cubicBezTo>
                  <a:pt x="1848422" y="2427204"/>
                  <a:pt x="1814894" y="2441428"/>
                  <a:pt x="1775067" y="2441428"/>
                </a:cubicBezTo>
                <a:cubicBezTo>
                  <a:pt x="1735239" y="2441428"/>
                  <a:pt x="1701711" y="2427204"/>
                  <a:pt x="1674482" y="2398756"/>
                </a:cubicBezTo>
                <a:cubicBezTo>
                  <a:pt x="1647254" y="2370308"/>
                  <a:pt x="1633639" y="2333732"/>
                  <a:pt x="1633639" y="2289028"/>
                </a:cubicBezTo>
                <a:cubicBezTo>
                  <a:pt x="1633639" y="2244324"/>
                  <a:pt x="1647254" y="2207748"/>
                  <a:pt x="1674482" y="2179300"/>
                </a:cubicBezTo>
                <a:cubicBezTo>
                  <a:pt x="1701711" y="2150852"/>
                  <a:pt x="1735239" y="2136628"/>
                  <a:pt x="1775067" y="2136628"/>
                </a:cubicBezTo>
                <a:close/>
                <a:moveTo>
                  <a:pt x="4367086" y="2112244"/>
                </a:moveTo>
                <a:cubicBezTo>
                  <a:pt x="4402849" y="2112244"/>
                  <a:pt x="4432923" y="2123623"/>
                  <a:pt x="4457307" y="2146382"/>
                </a:cubicBezTo>
                <a:cubicBezTo>
                  <a:pt x="4481691" y="2169140"/>
                  <a:pt x="4496321" y="2197588"/>
                  <a:pt x="4501198" y="2231726"/>
                </a:cubicBezTo>
                <a:lnTo>
                  <a:pt x="4223220" y="2231726"/>
                </a:lnTo>
                <a:cubicBezTo>
                  <a:pt x="4230535" y="2197588"/>
                  <a:pt x="4246791" y="2169140"/>
                  <a:pt x="4271988" y="2146382"/>
                </a:cubicBezTo>
                <a:cubicBezTo>
                  <a:pt x="4297185" y="2123623"/>
                  <a:pt x="4328884" y="2112244"/>
                  <a:pt x="4367086" y="2112244"/>
                </a:cubicBezTo>
                <a:close/>
                <a:moveTo>
                  <a:pt x="2984970" y="1978132"/>
                </a:moveTo>
                <a:lnTo>
                  <a:pt x="2984970" y="2352427"/>
                </a:lnTo>
                <a:cubicBezTo>
                  <a:pt x="2984970" y="2404446"/>
                  <a:pt x="2995333" y="2450166"/>
                  <a:pt x="3016060" y="2489586"/>
                </a:cubicBezTo>
                <a:cubicBezTo>
                  <a:pt x="3036786" y="2529007"/>
                  <a:pt x="3065641" y="2559284"/>
                  <a:pt x="3102623" y="2580417"/>
                </a:cubicBezTo>
                <a:cubicBezTo>
                  <a:pt x="3139605" y="2601550"/>
                  <a:pt x="3181667" y="2612116"/>
                  <a:pt x="3228810" y="2612116"/>
                </a:cubicBezTo>
                <a:cubicBezTo>
                  <a:pt x="3267011" y="2612116"/>
                  <a:pt x="3301556" y="2605614"/>
                  <a:pt x="3332442" y="2592609"/>
                </a:cubicBezTo>
                <a:cubicBezTo>
                  <a:pt x="3363328" y="2579604"/>
                  <a:pt x="3386900" y="2563755"/>
                  <a:pt x="3403156" y="2545060"/>
                </a:cubicBezTo>
                <a:lnTo>
                  <a:pt x="3409252" y="2545060"/>
                </a:lnTo>
                <a:lnTo>
                  <a:pt x="3421444" y="2599924"/>
                </a:lnTo>
                <a:lnTo>
                  <a:pt x="3579940" y="2599924"/>
                </a:lnTo>
                <a:lnTo>
                  <a:pt x="3579940" y="1978132"/>
                </a:lnTo>
                <a:lnTo>
                  <a:pt x="3395841" y="1978132"/>
                </a:lnTo>
                <a:lnTo>
                  <a:pt x="3395841" y="2321947"/>
                </a:lnTo>
                <a:cubicBezTo>
                  <a:pt x="3395841" y="2356084"/>
                  <a:pt x="3385477" y="2383923"/>
                  <a:pt x="3364751" y="2405462"/>
                </a:cubicBezTo>
                <a:cubicBezTo>
                  <a:pt x="3344025" y="2427001"/>
                  <a:pt x="3316593" y="2437771"/>
                  <a:pt x="3282455" y="2437771"/>
                </a:cubicBezTo>
                <a:cubicBezTo>
                  <a:pt x="3248317" y="2437771"/>
                  <a:pt x="3220885" y="2427001"/>
                  <a:pt x="3200159" y="2405462"/>
                </a:cubicBezTo>
                <a:cubicBezTo>
                  <a:pt x="3179433" y="2383923"/>
                  <a:pt x="3169069" y="2356084"/>
                  <a:pt x="3169069" y="2321947"/>
                </a:cubicBezTo>
                <a:lnTo>
                  <a:pt x="3169069" y="1978132"/>
                </a:lnTo>
                <a:close/>
                <a:moveTo>
                  <a:pt x="4367086" y="1965940"/>
                </a:moveTo>
                <a:cubicBezTo>
                  <a:pt x="4305313" y="1965940"/>
                  <a:pt x="4249636" y="1979961"/>
                  <a:pt x="4200055" y="2008003"/>
                </a:cubicBezTo>
                <a:cubicBezTo>
                  <a:pt x="4150475" y="2036044"/>
                  <a:pt x="4111460" y="2074652"/>
                  <a:pt x="4083012" y="2123827"/>
                </a:cubicBezTo>
                <a:cubicBezTo>
                  <a:pt x="4054564" y="2173001"/>
                  <a:pt x="4040340" y="2228068"/>
                  <a:pt x="4040340" y="2289028"/>
                </a:cubicBezTo>
                <a:cubicBezTo>
                  <a:pt x="4040340" y="2349988"/>
                  <a:pt x="4054564" y="2405055"/>
                  <a:pt x="4083012" y="2454230"/>
                </a:cubicBezTo>
                <a:cubicBezTo>
                  <a:pt x="4111460" y="2503404"/>
                  <a:pt x="4150475" y="2542012"/>
                  <a:pt x="4200055" y="2570054"/>
                </a:cubicBezTo>
                <a:cubicBezTo>
                  <a:pt x="4249636" y="2598095"/>
                  <a:pt x="4305313" y="2612116"/>
                  <a:pt x="4367086" y="2612116"/>
                </a:cubicBezTo>
                <a:cubicBezTo>
                  <a:pt x="4424795" y="2612116"/>
                  <a:pt x="4474985" y="2601143"/>
                  <a:pt x="4517657" y="2579198"/>
                </a:cubicBezTo>
                <a:cubicBezTo>
                  <a:pt x="4560329" y="2557252"/>
                  <a:pt x="4593857" y="2531243"/>
                  <a:pt x="4618241" y="2501169"/>
                </a:cubicBezTo>
                <a:cubicBezTo>
                  <a:pt x="4642625" y="2471095"/>
                  <a:pt x="4658881" y="2442241"/>
                  <a:pt x="4667009" y="2414606"/>
                </a:cubicBezTo>
                <a:lnTo>
                  <a:pt x="4481691" y="2414606"/>
                </a:lnTo>
                <a:cubicBezTo>
                  <a:pt x="4471937" y="2425985"/>
                  <a:pt x="4457307" y="2436958"/>
                  <a:pt x="4437799" y="2447524"/>
                </a:cubicBezTo>
                <a:cubicBezTo>
                  <a:pt x="4418292" y="2458090"/>
                  <a:pt x="4394721" y="2463374"/>
                  <a:pt x="4367086" y="2463374"/>
                </a:cubicBezTo>
                <a:cubicBezTo>
                  <a:pt x="4329697" y="2463374"/>
                  <a:pt x="4297591" y="2451791"/>
                  <a:pt x="4270769" y="2428627"/>
                </a:cubicBezTo>
                <a:cubicBezTo>
                  <a:pt x="4243946" y="2405462"/>
                  <a:pt x="4228097" y="2376810"/>
                  <a:pt x="4223220" y="2342673"/>
                </a:cubicBezTo>
                <a:lnTo>
                  <a:pt x="4676763" y="2342673"/>
                </a:lnTo>
                <a:cubicBezTo>
                  <a:pt x="4680827" y="2323979"/>
                  <a:pt x="4682859" y="2303659"/>
                  <a:pt x="4682859" y="2281713"/>
                </a:cubicBezTo>
                <a:cubicBezTo>
                  <a:pt x="4682859" y="2223191"/>
                  <a:pt x="4669041" y="2169750"/>
                  <a:pt x="4641406" y="2121388"/>
                </a:cubicBezTo>
                <a:cubicBezTo>
                  <a:pt x="4613771" y="2073027"/>
                  <a:pt x="4575772" y="2035028"/>
                  <a:pt x="4527411" y="2007393"/>
                </a:cubicBezTo>
                <a:cubicBezTo>
                  <a:pt x="4479049" y="1979758"/>
                  <a:pt x="4425607" y="1965940"/>
                  <a:pt x="4367086" y="1965940"/>
                </a:cubicBezTo>
                <a:close/>
                <a:moveTo>
                  <a:pt x="1775067" y="1965940"/>
                </a:moveTo>
                <a:cubicBezTo>
                  <a:pt x="1713294" y="1965940"/>
                  <a:pt x="1657617" y="1979961"/>
                  <a:pt x="1608036" y="2008003"/>
                </a:cubicBezTo>
                <a:cubicBezTo>
                  <a:pt x="1558455" y="2036044"/>
                  <a:pt x="1519644" y="2074652"/>
                  <a:pt x="1491603" y="2123827"/>
                </a:cubicBezTo>
                <a:cubicBezTo>
                  <a:pt x="1463561" y="2173001"/>
                  <a:pt x="1449540" y="2228068"/>
                  <a:pt x="1449540" y="2289028"/>
                </a:cubicBezTo>
                <a:cubicBezTo>
                  <a:pt x="1449540" y="2349988"/>
                  <a:pt x="1463561" y="2405055"/>
                  <a:pt x="1491603" y="2454230"/>
                </a:cubicBezTo>
                <a:cubicBezTo>
                  <a:pt x="1519644" y="2503404"/>
                  <a:pt x="1558455" y="2542012"/>
                  <a:pt x="1608036" y="2570054"/>
                </a:cubicBezTo>
                <a:cubicBezTo>
                  <a:pt x="1657617" y="2598095"/>
                  <a:pt x="1713294" y="2612116"/>
                  <a:pt x="1775067" y="2612116"/>
                </a:cubicBezTo>
                <a:cubicBezTo>
                  <a:pt x="1836839" y="2612116"/>
                  <a:pt x="1892516" y="2598095"/>
                  <a:pt x="1942097" y="2570054"/>
                </a:cubicBezTo>
                <a:cubicBezTo>
                  <a:pt x="1991678" y="2542012"/>
                  <a:pt x="2030489" y="2503404"/>
                  <a:pt x="2058531" y="2454230"/>
                </a:cubicBezTo>
                <a:cubicBezTo>
                  <a:pt x="2086572" y="2405055"/>
                  <a:pt x="2100593" y="2349988"/>
                  <a:pt x="2100593" y="2289028"/>
                </a:cubicBezTo>
                <a:cubicBezTo>
                  <a:pt x="2100593" y="2228068"/>
                  <a:pt x="2086572" y="2173001"/>
                  <a:pt x="2058531" y="2123827"/>
                </a:cubicBezTo>
                <a:cubicBezTo>
                  <a:pt x="2030489" y="2074652"/>
                  <a:pt x="1991678" y="2036044"/>
                  <a:pt x="1942097" y="2008003"/>
                </a:cubicBezTo>
                <a:cubicBezTo>
                  <a:pt x="1892516" y="1979961"/>
                  <a:pt x="1836839" y="1965940"/>
                  <a:pt x="1775067" y="1965940"/>
                </a:cubicBezTo>
                <a:close/>
                <a:moveTo>
                  <a:pt x="5385575" y="1746484"/>
                </a:moveTo>
                <a:lnTo>
                  <a:pt x="5145393" y="2117121"/>
                </a:lnTo>
                <a:cubicBezTo>
                  <a:pt x="5107191" y="2176456"/>
                  <a:pt x="5088090" y="2241073"/>
                  <a:pt x="5088090" y="2310974"/>
                </a:cubicBezTo>
                <a:cubicBezTo>
                  <a:pt x="5088090" y="2366244"/>
                  <a:pt x="5101705" y="2416841"/>
                  <a:pt x="5128933" y="2462764"/>
                </a:cubicBezTo>
                <a:cubicBezTo>
                  <a:pt x="5156162" y="2508687"/>
                  <a:pt x="5193957" y="2545060"/>
                  <a:pt x="5242319" y="2571883"/>
                </a:cubicBezTo>
                <a:cubicBezTo>
                  <a:pt x="5290681" y="2598705"/>
                  <a:pt x="5344935" y="2612116"/>
                  <a:pt x="5405082" y="2612116"/>
                </a:cubicBezTo>
                <a:cubicBezTo>
                  <a:pt x="5465229" y="2612116"/>
                  <a:pt x="5519280" y="2598705"/>
                  <a:pt x="5567235" y="2571883"/>
                </a:cubicBezTo>
                <a:cubicBezTo>
                  <a:pt x="5615191" y="2545060"/>
                  <a:pt x="5652783" y="2508687"/>
                  <a:pt x="5680011" y="2462764"/>
                </a:cubicBezTo>
                <a:cubicBezTo>
                  <a:pt x="5707240" y="2416841"/>
                  <a:pt x="5720855" y="2366244"/>
                  <a:pt x="5720855" y="2310974"/>
                </a:cubicBezTo>
                <a:cubicBezTo>
                  <a:pt x="5720855" y="2256516"/>
                  <a:pt x="5707647" y="2207139"/>
                  <a:pt x="5681231" y="2162841"/>
                </a:cubicBezTo>
                <a:cubicBezTo>
                  <a:pt x="5654815" y="2118543"/>
                  <a:pt x="5619255" y="2083796"/>
                  <a:pt x="5574551" y="2058599"/>
                </a:cubicBezTo>
                <a:cubicBezTo>
                  <a:pt x="5529847" y="2033403"/>
                  <a:pt x="5481485" y="2020804"/>
                  <a:pt x="5429466" y="2020804"/>
                </a:cubicBezTo>
                <a:lnTo>
                  <a:pt x="5427027" y="2020804"/>
                </a:lnTo>
                <a:lnTo>
                  <a:pt x="5605031" y="1746484"/>
                </a:lnTo>
                <a:close/>
                <a:moveTo>
                  <a:pt x="3734016" y="1746484"/>
                </a:moveTo>
                <a:lnTo>
                  <a:pt x="3734016" y="2599924"/>
                </a:lnTo>
                <a:lnTo>
                  <a:pt x="3918115" y="2599924"/>
                </a:lnTo>
                <a:lnTo>
                  <a:pt x="3918115" y="1746484"/>
                </a:lnTo>
                <a:close/>
                <a:moveTo>
                  <a:pt x="2643823" y="1746484"/>
                </a:moveTo>
                <a:lnTo>
                  <a:pt x="2643823" y="2031777"/>
                </a:lnTo>
                <a:lnTo>
                  <a:pt x="2637727" y="2031777"/>
                </a:lnTo>
                <a:cubicBezTo>
                  <a:pt x="2624722" y="2015521"/>
                  <a:pt x="2603386" y="2000484"/>
                  <a:pt x="2573719" y="1986667"/>
                </a:cubicBezTo>
                <a:cubicBezTo>
                  <a:pt x="2544051" y="1972849"/>
                  <a:pt x="2510117" y="1965940"/>
                  <a:pt x="2471915" y="1965940"/>
                </a:cubicBezTo>
                <a:cubicBezTo>
                  <a:pt x="2419083" y="1965940"/>
                  <a:pt x="2370722" y="1979554"/>
                  <a:pt x="2326831" y="2006783"/>
                </a:cubicBezTo>
                <a:cubicBezTo>
                  <a:pt x="2282939" y="2034012"/>
                  <a:pt x="2247989" y="2072214"/>
                  <a:pt x="2221979" y="2121388"/>
                </a:cubicBezTo>
                <a:cubicBezTo>
                  <a:pt x="2195970" y="2170563"/>
                  <a:pt x="2182965" y="2226442"/>
                  <a:pt x="2182965" y="2289028"/>
                </a:cubicBezTo>
                <a:cubicBezTo>
                  <a:pt x="2182965" y="2351614"/>
                  <a:pt x="2195970" y="2407494"/>
                  <a:pt x="2221979" y="2456668"/>
                </a:cubicBezTo>
                <a:cubicBezTo>
                  <a:pt x="2247989" y="2505843"/>
                  <a:pt x="2282939" y="2544044"/>
                  <a:pt x="2326831" y="2571273"/>
                </a:cubicBezTo>
                <a:cubicBezTo>
                  <a:pt x="2370722" y="2598501"/>
                  <a:pt x="2419083" y="2612116"/>
                  <a:pt x="2471915" y="2612116"/>
                </a:cubicBezTo>
                <a:cubicBezTo>
                  <a:pt x="2514181" y="2612116"/>
                  <a:pt x="2550554" y="2605207"/>
                  <a:pt x="2581034" y="2591390"/>
                </a:cubicBezTo>
                <a:cubicBezTo>
                  <a:pt x="2611514" y="2577572"/>
                  <a:pt x="2634882" y="2560097"/>
                  <a:pt x="2651138" y="2538964"/>
                </a:cubicBezTo>
                <a:lnTo>
                  <a:pt x="2657234" y="2538964"/>
                </a:lnTo>
                <a:lnTo>
                  <a:pt x="2669426" y="2599924"/>
                </a:lnTo>
                <a:lnTo>
                  <a:pt x="2827922" y="2599924"/>
                </a:lnTo>
                <a:lnTo>
                  <a:pt x="2827922" y="1746484"/>
                </a:lnTo>
                <a:close/>
                <a:moveTo>
                  <a:pt x="358737" y="1746484"/>
                </a:moveTo>
                <a:lnTo>
                  <a:pt x="358737" y="2599924"/>
                </a:lnTo>
                <a:lnTo>
                  <a:pt x="553809" y="2599924"/>
                </a:lnTo>
                <a:lnTo>
                  <a:pt x="553809" y="2075668"/>
                </a:lnTo>
                <a:lnTo>
                  <a:pt x="578193" y="2075668"/>
                </a:lnTo>
                <a:lnTo>
                  <a:pt x="748881" y="2599924"/>
                </a:lnTo>
                <a:lnTo>
                  <a:pt x="931761" y="2599924"/>
                </a:lnTo>
                <a:lnTo>
                  <a:pt x="1102449" y="2075668"/>
                </a:lnTo>
                <a:lnTo>
                  <a:pt x="1126833" y="2075668"/>
                </a:lnTo>
                <a:lnTo>
                  <a:pt x="1126833" y="2599924"/>
                </a:lnTo>
                <a:lnTo>
                  <a:pt x="1321905" y="2599924"/>
                </a:lnTo>
                <a:lnTo>
                  <a:pt x="1321905" y="1746484"/>
                </a:lnTo>
                <a:lnTo>
                  <a:pt x="1023201" y="1746484"/>
                </a:lnTo>
                <a:lnTo>
                  <a:pt x="852513" y="2276836"/>
                </a:lnTo>
                <a:lnTo>
                  <a:pt x="828129" y="2276836"/>
                </a:lnTo>
                <a:lnTo>
                  <a:pt x="657441" y="1746484"/>
                </a:lnTo>
                <a:close/>
                <a:moveTo>
                  <a:pt x="183472" y="0"/>
                </a:moveTo>
                <a:lnTo>
                  <a:pt x="12559449" y="0"/>
                </a:lnTo>
                <a:cubicBezTo>
                  <a:pt x="12660777" y="0"/>
                  <a:pt x="12742921" y="82143"/>
                  <a:pt x="12742921" y="183472"/>
                </a:cubicBezTo>
                <a:lnTo>
                  <a:pt x="12742921" y="10446428"/>
                </a:lnTo>
                <a:cubicBezTo>
                  <a:pt x="12742921" y="10547757"/>
                  <a:pt x="12660777" y="10629900"/>
                  <a:pt x="12559449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8800" dirty="0">
              <a:latin typeface="TT Hoves Bold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62E54-7DBA-B5C5-1E48-1C6E7D473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47"/>
            <a:ext cx="10943246" cy="5001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539E85-38DB-2489-6F95-ADC2D0374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019370"/>
            <a:ext cx="10943247" cy="52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E3EAE4-0D78-3C03-622C-14B9AD11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E0E8B-7A84-534A-0E6B-6D031DBB9F45}"/>
              </a:ext>
            </a:extLst>
          </p:cNvPr>
          <p:cNvSpPr txBox="1"/>
          <p:nvPr/>
        </p:nvSpPr>
        <p:spPr>
          <a:xfrm>
            <a:off x="0" y="-30079"/>
            <a:ext cx="18288000" cy="10629900"/>
          </a:xfrm>
          <a:custGeom>
            <a:avLst/>
            <a:gdLst/>
            <a:ahLst/>
            <a:cxnLst/>
            <a:rect l="l" t="t" r="r" b="b"/>
            <a:pathLst>
              <a:path w="12742921" h="10629900">
                <a:moveTo>
                  <a:pt x="4320587" y="5916123"/>
                </a:moveTo>
                <a:lnTo>
                  <a:pt x="4423115" y="5916123"/>
                </a:lnTo>
                <a:lnTo>
                  <a:pt x="4423115" y="5929496"/>
                </a:lnTo>
                <a:cubicBezTo>
                  <a:pt x="4423115" y="5962186"/>
                  <a:pt x="4413085" y="5988189"/>
                  <a:pt x="4393025" y="6007506"/>
                </a:cubicBezTo>
                <a:cubicBezTo>
                  <a:pt x="4372965" y="6026822"/>
                  <a:pt x="4345105" y="6036481"/>
                  <a:pt x="4309443" y="6036481"/>
                </a:cubicBezTo>
                <a:cubicBezTo>
                  <a:pt x="4284926" y="6036481"/>
                  <a:pt x="4266167" y="6031094"/>
                  <a:pt x="4253165" y="6020322"/>
                </a:cubicBezTo>
                <a:cubicBezTo>
                  <a:pt x="4240163" y="6009549"/>
                  <a:pt x="4233663" y="5994875"/>
                  <a:pt x="4233663" y="5976302"/>
                </a:cubicBezTo>
                <a:cubicBezTo>
                  <a:pt x="4233663" y="5957728"/>
                  <a:pt x="4240907" y="5943055"/>
                  <a:pt x="4255393" y="5932282"/>
                </a:cubicBezTo>
                <a:cubicBezTo>
                  <a:pt x="4269881" y="5921509"/>
                  <a:pt x="4291613" y="5916123"/>
                  <a:pt x="4320587" y="5916123"/>
                </a:cubicBezTo>
                <a:close/>
                <a:moveTo>
                  <a:pt x="2701338" y="5916123"/>
                </a:moveTo>
                <a:lnTo>
                  <a:pt x="2803865" y="5916123"/>
                </a:lnTo>
                <a:lnTo>
                  <a:pt x="2803865" y="5929496"/>
                </a:lnTo>
                <a:cubicBezTo>
                  <a:pt x="2803865" y="5962186"/>
                  <a:pt x="2793835" y="5988189"/>
                  <a:pt x="2773775" y="6007506"/>
                </a:cubicBezTo>
                <a:cubicBezTo>
                  <a:pt x="2753716" y="6026822"/>
                  <a:pt x="2725855" y="6036481"/>
                  <a:pt x="2690193" y="6036481"/>
                </a:cubicBezTo>
                <a:cubicBezTo>
                  <a:pt x="2665676" y="6036481"/>
                  <a:pt x="2646917" y="6031094"/>
                  <a:pt x="2633915" y="6020322"/>
                </a:cubicBezTo>
                <a:cubicBezTo>
                  <a:pt x="2620913" y="6009549"/>
                  <a:pt x="2614413" y="5994875"/>
                  <a:pt x="2614413" y="5976302"/>
                </a:cubicBezTo>
                <a:cubicBezTo>
                  <a:pt x="2614413" y="5957728"/>
                  <a:pt x="2621656" y="5943055"/>
                  <a:pt x="2636144" y="5932282"/>
                </a:cubicBezTo>
                <a:cubicBezTo>
                  <a:pt x="2650631" y="5921509"/>
                  <a:pt x="2672363" y="5916123"/>
                  <a:pt x="2701338" y="5916123"/>
                </a:cubicBezTo>
                <a:close/>
                <a:moveTo>
                  <a:pt x="370046" y="5849257"/>
                </a:moveTo>
                <a:lnTo>
                  <a:pt x="503777" y="5994133"/>
                </a:lnTo>
                <a:cubicBezTo>
                  <a:pt x="494119" y="6002305"/>
                  <a:pt x="478703" y="6009920"/>
                  <a:pt x="457529" y="6016978"/>
                </a:cubicBezTo>
                <a:cubicBezTo>
                  <a:pt x="436355" y="6024036"/>
                  <a:pt x="412766" y="6027565"/>
                  <a:pt x="386763" y="6027565"/>
                </a:cubicBezTo>
                <a:cubicBezTo>
                  <a:pt x="357045" y="6027565"/>
                  <a:pt x="333828" y="6020322"/>
                  <a:pt x="317111" y="6005834"/>
                </a:cubicBezTo>
                <a:cubicBezTo>
                  <a:pt x="300395" y="5991346"/>
                  <a:pt x="292037" y="5972587"/>
                  <a:pt x="292037" y="5949555"/>
                </a:cubicBezTo>
                <a:cubicBezTo>
                  <a:pt x="292037" y="5928753"/>
                  <a:pt x="296494" y="5912037"/>
                  <a:pt x="305410" y="5899406"/>
                </a:cubicBezTo>
                <a:cubicBezTo>
                  <a:pt x="314325" y="5886776"/>
                  <a:pt x="326584" y="5875632"/>
                  <a:pt x="342186" y="5865974"/>
                </a:cubicBezTo>
                <a:close/>
                <a:moveTo>
                  <a:pt x="5761996" y="5732243"/>
                </a:moveTo>
                <a:cubicBezTo>
                  <a:pt x="5798400" y="5732243"/>
                  <a:pt x="5829047" y="5745244"/>
                  <a:pt x="5853937" y="5771248"/>
                </a:cubicBezTo>
                <a:cubicBezTo>
                  <a:pt x="5878825" y="5797251"/>
                  <a:pt x="5891269" y="5830684"/>
                  <a:pt x="5891269" y="5871546"/>
                </a:cubicBezTo>
                <a:cubicBezTo>
                  <a:pt x="5891269" y="5912408"/>
                  <a:pt x="5878825" y="5945841"/>
                  <a:pt x="5853937" y="5971844"/>
                </a:cubicBezTo>
                <a:cubicBezTo>
                  <a:pt x="5829047" y="5997847"/>
                  <a:pt x="5798400" y="6010849"/>
                  <a:pt x="5761996" y="6010849"/>
                </a:cubicBezTo>
                <a:cubicBezTo>
                  <a:pt x="5725592" y="6010849"/>
                  <a:pt x="5694945" y="5997847"/>
                  <a:pt x="5670056" y="5971844"/>
                </a:cubicBezTo>
                <a:cubicBezTo>
                  <a:pt x="5645167" y="5945841"/>
                  <a:pt x="5632723" y="5912408"/>
                  <a:pt x="5632723" y="5871546"/>
                </a:cubicBezTo>
                <a:cubicBezTo>
                  <a:pt x="5632723" y="5830684"/>
                  <a:pt x="5645167" y="5797251"/>
                  <a:pt x="5670056" y="5771248"/>
                </a:cubicBezTo>
                <a:cubicBezTo>
                  <a:pt x="5694945" y="5745244"/>
                  <a:pt x="5725592" y="5732243"/>
                  <a:pt x="5761996" y="5732243"/>
                </a:cubicBezTo>
                <a:close/>
                <a:moveTo>
                  <a:pt x="5187505" y="5587367"/>
                </a:moveTo>
                <a:lnTo>
                  <a:pt x="5187505" y="6155724"/>
                </a:lnTo>
                <a:lnTo>
                  <a:pt x="5355783" y="6155724"/>
                </a:lnTo>
                <a:lnTo>
                  <a:pt x="5355783" y="5587367"/>
                </a:lnTo>
                <a:close/>
                <a:moveTo>
                  <a:pt x="3415855" y="5587367"/>
                </a:moveTo>
                <a:lnTo>
                  <a:pt x="3415855" y="5929496"/>
                </a:lnTo>
                <a:cubicBezTo>
                  <a:pt x="3415855" y="5977045"/>
                  <a:pt x="3425328" y="6018836"/>
                  <a:pt x="3444273" y="6054869"/>
                </a:cubicBezTo>
                <a:cubicBezTo>
                  <a:pt x="3463219" y="6090902"/>
                  <a:pt x="3489593" y="6118577"/>
                  <a:pt x="3523397" y="6137893"/>
                </a:cubicBezTo>
                <a:cubicBezTo>
                  <a:pt x="3557202" y="6157210"/>
                  <a:pt x="3595649" y="6166868"/>
                  <a:pt x="3638741" y="6166868"/>
                </a:cubicBezTo>
                <a:cubicBezTo>
                  <a:pt x="3673659" y="6166868"/>
                  <a:pt x="3705235" y="6160925"/>
                  <a:pt x="3733467" y="6149037"/>
                </a:cubicBezTo>
                <a:cubicBezTo>
                  <a:pt x="3761699" y="6137150"/>
                  <a:pt x="3783244" y="6122663"/>
                  <a:pt x="3798103" y="6105575"/>
                </a:cubicBezTo>
                <a:lnTo>
                  <a:pt x="3803675" y="6105575"/>
                </a:lnTo>
                <a:lnTo>
                  <a:pt x="3814820" y="6155724"/>
                </a:lnTo>
                <a:lnTo>
                  <a:pt x="3959695" y="6155724"/>
                </a:lnTo>
                <a:lnTo>
                  <a:pt x="3959695" y="5587367"/>
                </a:lnTo>
                <a:lnTo>
                  <a:pt x="3791417" y="5587367"/>
                </a:lnTo>
                <a:lnTo>
                  <a:pt x="3791417" y="5901635"/>
                </a:lnTo>
                <a:cubicBezTo>
                  <a:pt x="3791417" y="5932839"/>
                  <a:pt x="3781944" y="5958285"/>
                  <a:pt x="3762999" y="5977973"/>
                </a:cubicBezTo>
                <a:cubicBezTo>
                  <a:pt x="3744054" y="5997662"/>
                  <a:pt x="3718979" y="6007506"/>
                  <a:pt x="3687775" y="6007506"/>
                </a:cubicBezTo>
                <a:cubicBezTo>
                  <a:pt x="3656571" y="6007506"/>
                  <a:pt x="3631497" y="5997662"/>
                  <a:pt x="3612551" y="5977973"/>
                </a:cubicBezTo>
                <a:cubicBezTo>
                  <a:pt x="3593606" y="5958285"/>
                  <a:pt x="3584134" y="5932839"/>
                  <a:pt x="3584134" y="5901635"/>
                </a:cubicBezTo>
                <a:lnTo>
                  <a:pt x="3584134" y="5587367"/>
                </a:lnTo>
                <a:close/>
                <a:moveTo>
                  <a:pt x="1796415" y="5587367"/>
                </a:moveTo>
                <a:lnTo>
                  <a:pt x="1986982" y="6155724"/>
                </a:lnTo>
                <a:lnTo>
                  <a:pt x="2209867" y="6155724"/>
                </a:lnTo>
                <a:lnTo>
                  <a:pt x="2401548" y="5587367"/>
                </a:lnTo>
                <a:lnTo>
                  <a:pt x="2226583" y="5587367"/>
                </a:lnTo>
                <a:lnTo>
                  <a:pt x="2109569" y="5951784"/>
                </a:lnTo>
                <a:lnTo>
                  <a:pt x="2087280" y="5951784"/>
                </a:lnTo>
                <a:lnTo>
                  <a:pt x="1970265" y="5587367"/>
                </a:lnTo>
                <a:close/>
                <a:moveTo>
                  <a:pt x="6489535" y="5576223"/>
                </a:moveTo>
                <a:cubicBezTo>
                  <a:pt x="6450901" y="5576223"/>
                  <a:pt x="6418025" y="5582538"/>
                  <a:pt x="6390909" y="5595168"/>
                </a:cubicBezTo>
                <a:cubicBezTo>
                  <a:pt x="6363791" y="5607799"/>
                  <a:pt x="6343545" y="5621915"/>
                  <a:pt x="6330173" y="5637517"/>
                </a:cubicBezTo>
                <a:lnTo>
                  <a:pt x="6324601" y="5637517"/>
                </a:lnTo>
                <a:lnTo>
                  <a:pt x="6313457" y="5587367"/>
                </a:lnTo>
                <a:lnTo>
                  <a:pt x="6168581" y="5587367"/>
                </a:lnTo>
                <a:lnTo>
                  <a:pt x="6168581" y="6155724"/>
                </a:lnTo>
                <a:lnTo>
                  <a:pt x="6336859" y="6155724"/>
                </a:lnTo>
                <a:lnTo>
                  <a:pt x="6336859" y="5842571"/>
                </a:lnTo>
                <a:cubicBezTo>
                  <a:pt x="6336859" y="5811367"/>
                  <a:pt x="6346331" y="5785921"/>
                  <a:pt x="6365277" y="5766233"/>
                </a:cubicBezTo>
                <a:cubicBezTo>
                  <a:pt x="6384221" y="5746545"/>
                  <a:pt x="6409297" y="5736700"/>
                  <a:pt x="6440501" y="5736700"/>
                </a:cubicBezTo>
                <a:cubicBezTo>
                  <a:pt x="6471705" y="5736700"/>
                  <a:pt x="6496779" y="5746545"/>
                  <a:pt x="6515725" y="5766233"/>
                </a:cubicBezTo>
                <a:cubicBezTo>
                  <a:pt x="6534669" y="5785921"/>
                  <a:pt x="6544141" y="5811367"/>
                  <a:pt x="6544141" y="5842571"/>
                </a:cubicBezTo>
                <a:lnTo>
                  <a:pt x="6544141" y="6155724"/>
                </a:lnTo>
                <a:lnTo>
                  <a:pt x="6712421" y="6155724"/>
                </a:lnTo>
                <a:lnTo>
                  <a:pt x="6712421" y="5814710"/>
                </a:lnTo>
                <a:cubicBezTo>
                  <a:pt x="6712421" y="5767161"/>
                  <a:pt x="6702947" y="5725370"/>
                  <a:pt x="6684001" y="5689337"/>
                </a:cubicBezTo>
                <a:cubicBezTo>
                  <a:pt x="6665057" y="5653304"/>
                  <a:pt x="6638681" y="5625444"/>
                  <a:pt x="6604877" y="5605755"/>
                </a:cubicBezTo>
                <a:cubicBezTo>
                  <a:pt x="6571073" y="5586067"/>
                  <a:pt x="6532625" y="5576223"/>
                  <a:pt x="6489535" y="5576223"/>
                </a:cubicBezTo>
                <a:close/>
                <a:moveTo>
                  <a:pt x="5761996" y="5576223"/>
                </a:moveTo>
                <a:cubicBezTo>
                  <a:pt x="5705532" y="5576223"/>
                  <a:pt x="5654639" y="5589039"/>
                  <a:pt x="5609320" y="5614671"/>
                </a:cubicBezTo>
                <a:cubicBezTo>
                  <a:pt x="5564000" y="5640303"/>
                  <a:pt x="5528524" y="5675593"/>
                  <a:pt x="5502892" y="5720541"/>
                </a:cubicBezTo>
                <a:cubicBezTo>
                  <a:pt x="5477261" y="5765490"/>
                  <a:pt x="5464445" y="5815825"/>
                  <a:pt x="5464445" y="5871546"/>
                </a:cubicBezTo>
                <a:cubicBezTo>
                  <a:pt x="5464445" y="5927267"/>
                  <a:pt x="5477261" y="5977602"/>
                  <a:pt x="5502892" y="6022550"/>
                </a:cubicBezTo>
                <a:cubicBezTo>
                  <a:pt x="5528524" y="6067499"/>
                  <a:pt x="5564000" y="6102789"/>
                  <a:pt x="5609320" y="6128421"/>
                </a:cubicBezTo>
                <a:cubicBezTo>
                  <a:pt x="5654639" y="6154053"/>
                  <a:pt x="5705532" y="6166868"/>
                  <a:pt x="5761996" y="6166868"/>
                </a:cubicBezTo>
                <a:cubicBezTo>
                  <a:pt x="5818460" y="6166868"/>
                  <a:pt x="5869353" y="6154053"/>
                  <a:pt x="5914673" y="6128421"/>
                </a:cubicBezTo>
                <a:cubicBezTo>
                  <a:pt x="5959993" y="6102789"/>
                  <a:pt x="5995469" y="6067499"/>
                  <a:pt x="6021101" y="6022550"/>
                </a:cubicBezTo>
                <a:cubicBezTo>
                  <a:pt x="6046731" y="5977602"/>
                  <a:pt x="6059547" y="5927267"/>
                  <a:pt x="6059547" y="5871546"/>
                </a:cubicBezTo>
                <a:cubicBezTo>
                  <a:pt x="6059547" y="5815825"/>
                  <a:pt x="6046731" y="5765490"/>
                  <a:pt x="6021101" y="5720541"/>
                </a:cubicBezTo>
                <a:cubicBezTo>
                  <a:pt x="5995469" y="5675593"/>
                  <a:pt x="5959993" y="5640303"/>
                  <a:pt x="5914673" y="5614671"/>
                </a:cubicBezTo>
                <a:cubicBezTo>
                  <a:pt x="5869353" y="5589039"/>
                  <a:pt x="5818460" y="5576223"/>
                  <a:pt x="5761996" y="5576223"/>
                </a:cubicBezTo>
                <a:close/>
                <a:moveTo>
                  <a:pt x="4337304" y="5576223"/>
                </a:moveTo>
                <a:cubicBezTo>
                  <a:pt x="4288269" y="5576223"/>
                  <a:pt x="4245735" y="5584953"/>
                  <a:pt x="4209703" y="5602412"/>
                </a:cubicBezTo>
                <a:cubicBezTo>
                  <a:pt x="4173669" y="5619871"/>
                  <a:pt x="4145437" y="5642717"/>
                  <a:pt x="4125006" y="5670949"/>
                </a:cubicBezTo>
                <a:cubicBezTo>
                  <a:pt x="4104575" y="5699181"/>
                  <a:pt x="4092502" y="5728899"/>
                  <a:pt x="4088787" y="5760103"/>
                </a:cubicBezTo>
                <a:lnTo>
                  <a:pt x="4253723" y="5760103"/>
                </a:lnTo>
                <a:cubicBezTo>
                  <a:pt x="4259665" y="5746730"/>
                  <a:pt x="4269325" y="5735029"/>
                  <a:pt x="4282697" y="5724999"/>
                </a:cubicBezTo>
                <a:cubicBezTo>
                  <a:pt x="4296071" y="5714969"/>
                  <a:pt x="4314273" y="5709954"/>
                  <a:pt x="4337304" y="5709954"/>
                </a:cubicBezTo>
                <a:cubicBezTo>
                  <a:pt x="4362565" y="5709954"/>
                  <a:pt x="4383181" y="5717941"/>
                  <a:pt x="4399155" y="5733914"/>
                </a:cubicBezTo>
                <a:cubicBezTo>
                  <a:pt x="4415128" y="5749888"/>
                  <a:pt x="4423115" y="5770133"/>
                  <a:pt x="4423115" y="5794650"/>
                </a:cubicBezTo>
                <a:lnTo>
                  <a:pt x="4423115" y="5804680"/>
                </a:lnTo>
                <a:lnTo>
                  <a:pt x="4298299" y="5804680"/>
                </a:lnTo>
                <a:cubicBezTo>
                  <a:pt x="4222519" y="5804680"/>
                  <a:pt x="4164568" y="5821768"/>
                  <a:pt x="4124449" y="5855944"/>
                </a:cubicBezTo>
                <a:cubicBezTo>
                  <a:pt x="4084329" y="5890119"/>
                  <a:pt x="4064270" y="5935439"/>
                  <a:pt x="4064270" y="5991904"/>
                </a:cubicBezTo>
                <a:cubicBezTo>
                  <a:pt x="4064270" y="6024593"/>
                  <a:pt x="4072628" y="6054126"/>
                  <a:pt x="4089345" y="6080500"/>
                </a:cubicBezTo>
                <a:cubicBezTo>
                  <a:pt x="4106061" y="6106875"/>
                  <a:pt x="4130207" y="6127864"/>
                  <a:pt x="4161782" y="6143465"/>
                </a:cubicBezTo>
                <a:cubicBezTo>
                  <a:pt x="4193357" y="6159067"/>
                  <a:pt x="4230319" y="6166868"/>
                  <a:pt x="4272667" y="6166868"/>
                </a:cubicBezTo>
                <a:cubicBezTo>
                  <a:pt x="4308329" y="6166868"/>
                  <a:pt x="4340090" y="6160739"/>
                  <a:pt x="4367951" y="6148480"/>
                </a:cubicBezTo>
                <a:cubicBezTo>
                  <a:pt x="4395811" y="6136222"/>
                  <a:pt x="4416057" y="6122291"/>
                  <a:pt x="4428687" y="6106689"/>
                </a:cubicBezTo>
                <a:lnTo>
                  <a:pt x="4434259" y="6106689"/>
                </a:lnTo>
                <a:lnTo>
                  <a:pt x="4445403" y="6155724"/>
                </a:lnTo>
                <a:lnTo>
                  <a:pt x="4591393" y="6155724"/>
                </a:lnTo>
                <a:lnTo>
                  <a:pt x="4591393" y="5794650"/>
                </a:lnTo>
                <a:cubicBezTo>
                  <a:pt x="4591393" y="5753788"/>
                  <a:pt x="4580992" y="5716826"/>
                  <a:pt x="4560189" y="5683765"/>
                </a:cubicBezTo>
                <a:cubicBezTo>
                  <a:pt x="4539387" y="5650704"/>
                  <a:pt x="4509854" y="5624515"/>
                  <a:pt x="4471592" y="5605198"/>
                </a:cubicBezTo>
                <a:cubicBezTo>
                  <a:pt x="4433331" y="5585882"/>
                  <a:pt x="4388567" y="5576223"/>
                  <a:pt x="4337304" y="5576223"/>
                </a:cubicBezTo>
                <a:close/>
                <a:moveTo>
                  <a:pt x="2718054" y="5576223"/>
                </a:moveTo>
                <a:cubicBezTo>
                  <a:pt x="2669019" y="5576223"/>
                  <a:pt x="2626485" y="5584953"/>
                  <a:pt x="2590452" y="5602412"/>
                </a:cubicBezTo>
                <a:cubicBezTo>
                  <a:pt x="2554419" y="5619871"/>
                  <a:pt x="2526187" y="5642717"/>
                  <a:pt x="2505756" y="5670949"/>
                </a:cubicBezTo>
                <a:cubicBezTo>
                  <a:pt x="2485325" y="5699181"/>
                  <a:pt x="2473252" y="5728899"/>
                  <a:pt x="2469537" y="5760103"/>
                </a:cubicBezTo>
                <a:lnTo>
                  <a:pt x="2634472" y="5760103"/>
                </a:lnTo>
                <a:cubicBezTo>
                  <a:pt x="2640415" y="5746730"/>
                  <a:pt x="2650074" y="5735029"/>
                  <a:pt x="2663447" y="5724999"/>
                </a:cubicBezTo>
                <a:cubicBezTo>
                  <a:pt x="2676820" y="5714969"/>
                  <a:pt x="2695023" y="5709954"/>
                  <a:pt x="2718054" y="5709954"/>
                </a:cubicBezTo>
                <a:cubicBezTo>
                  <a:pt x="2743315" y="5709954"/>
                  <a:pt x="2763931" y="5717941"/>
                  <a:pt x="2779905" y="5733914"/>
                </a:cubicBezTo>
                <a:cubicBezTo>
                  <a:pt x="2795878" y="5749888"/>
                  <a:pt x="2803865" y="5770133"/>
                  <a:pt x="2803865" y="5794650"/>
                </a:cubicBezTo>
                <a:lnTo>
                  <a:pt x="2803865" y="5804680"/>
                </a:lnTo>
                <a:lnTo>
                  <a:pt x="2679049" y="5804680"/>
                </a:lnTo>
                <a:cubicBezTo>
                  <a:pt x="2603269" y="5804680"/>
                  <a:pt x="2545318" y="5821768"/>
                  <a:pt x="2505199" y="5855944"/>
                </a:cubicBezTo>
                <a:cubicBezTo>
                  <a:pt x="2465080" y="5890119"/>
                  <a:pt x="2445020" y="5935439"/>
                  <a:pt x="2445020" y="5991904"/>
                </a:cubicBezTo>
                <a:cubicBezTo>
                  <a:pt x="2445020" y="6024593"/>
                  <a:pt x="2453378" y="6054126"/>
                  <a:pt x="2470095" y="6080500"/>
                </a:cubicBezTo>
                <a:cubicBezTo>
                  <a:pt x="2486811" y="6106875"/>
                  <a:pt x="2510957" y="6127864"/>
                  <a:pt x="2542532" y="6143465"/>
                </a:cubicBezTo>
                <a:cubicBezTo>
                  <a:pt x="2574107" y="6159067"/>
                  <a:pt x="2611069" y="6166868"/>
                  <a:pt x="2653417" y="6166868"/>
                </a:cubicBezTo>
                <a:cubicBezTo>
                  <a:pt x="2689079" y="6166868"/>
                  <a:pt x="2720840" y="6160739"/>
                  <a:pt x="2748701" y="6148480"/>
                </a:cubicBezTo>
                <a:cubicBezTo>
                  <a:pt x="2776562" y="6136222"/>
                  <a:pt x="2796807" y="6122291"/>
                  <a:pt x="2809437" y="6106689"/>
                </a:cubicBezTo>
                <a:lnTo>
                  <a:pt x="2815009" y="6106689"/>
                </a:lnTo>
                <a:lnTo>
                  <a:pt x="2826153" y="6155724"/>
                </a:lnTo>
                <a:lnTo>
                  <a:pt x="2972143" y="6155724"/>
                </a:lnTo>
                <a:lnTo>
                  <a:pt x="2972143" y="5794650"/>
                </a:lnTo>
                <a:cubicBezTo>
                  <a:pt x="2972143" y="5753788"/>
                  <a:pt x="2961742" y="5716826"/>
                  <a:pt x="2940939" y="5683765"/>
                </a:cubicBezTo>
                <a:cubicBezTo>
                  <a:pt x="2920136" y="5650704"/>
                  <a:pt x="2890604" y="5624515"/>
                  <a:pt x="2852342" y="5605198"/>
                </a:cubicBezTo>
                <a:cubicBezTo>
                  <a:pt x="2814081" y="5585882"/>
                  <a:pt x="2769317" y="5576223"/>
                  <a:pt x="2718054" y="5576223"/>
                </a:cubicBezTo>
                <a:close/>
                <a:moveTo>
                  <a:pt x="397907" y="5509358"/>
                </a:moveTo>
                <a:cubicBezTo>
                  <a:pt x="420195" y="5509358"/>
                  <a:pt x="437841" y="5515487"/>
                  <a:pt x="450842" y="5527746"/>
                </a:cubicBezTo>
                <a:cubicBezTo>
                  <a:pt x="463844" y="5540004"/>
                  <a:pt x="470345" y="5556164"/>
                  <a:pt x="470345" y="5576223"/>
                </a:cubicBezTo>
                <a:cubicBezTo>
                  <a:pt x="470345" y="5591825"/>
                  <a:pt x="466630" y="5604827"/>
                  <a:pt x="459200" y="5615228"/>
                </a:cubicBezTo>
                <a:cubicBezTo>
                  <a:pt x="451771" y="5625629"/>
                  <a:pt x="440627" y="5634916"/>
                  <a:pt x="425767" y="5643089"/>
                </a:cubicBezTo>
                <a:lnTo>
                  <a:pt x="386763" y="5665377"/>
                </a:lnTo>
                <a:lnTo>
                  <a:pt x="358902" y="5637517"/>
                </a:lnTo>
                <a:cubicBezTo>
                  <a:pt x="347758" y="5626372"/>
                  <a:pt x="339400" y="5616528"/>
                  <a:pt x="333828" y="5607984"/>
                </a:cubicBezTo>
                <a:cubicBezTo>
                  <a:pt x="328255" y="5599440"/>
                  <a:pt x="325469" y="5588853"/>
                  <a:pt x="325469" y="5576223"/>
                </a:cubicBezTo>
                <a:cubicBezTo>
                  <a:pt x="325469" y="5556164"/>
                  <a:pt x="331970" y="5540004"/>
                  <a:pt x="344972" y="5527746"/>
                </a:cubicBezTo>
                <a:cubicBezTo>
                  <a:pt x="357973" y="5515487"/>
                  <a:pt x="375618" y="5509358"/>
                  <a:pt x="397907" y="5509358"/>
                </a:cubicBezTo>
                <a:close/>
                <a:moveTo>
                  <a:pt x="4770929" y="5411288"/>
                </a:moveTo>
                <a:lnTo>
                  <a:pt x="4770929" y="5587367"/>
                </a:lnTo>
                <a:lnTo>
                  <a:pt x="4681775" y="5587367"/>
                </a:lnTo>
                <a:lnTo>
                  <a:pt x="4681775" y="5746730"/>
                </a:lnTo>
                <a:lnTo>
                  <a:pt x="4770929" y="5746730"/>
                </a:lnTo>
                <a:lnTo>
                  <a:pt x="4770929" y="6000819"/>
                </a:lnTo>
                <a:cubicBezTo>
                  <a:pt x="4770929" y="6050597"/>
                  <a:pt x="4785045" y="6088859"/>
                  <a:pt x="4813277" y="6115605"/>
                </a:cubicBezTo>
                <a:cubicBezTo>
                  <a:pt x="4841510" y="6142351"/>
                  <a:pt x="4882744" y="6155724"/>
                  <a:pt x="4936979" y="6155724"/>
                </a:cubicBezTo>
                <a:lnTo>
                  <a:pt x="5067367" y="6155724"/>
                </a:lnTo>
                <a:lnTo>
                  <a:pt x="5067367" y="6004162"/>
                </a:lnTo>
                <a:lnTo>
                  <a:pt x="4978213" y="6004162"/>
                </a:lnTo>
                <a:cubicBezTo>
                  <a:pt x="4964097" y="6004162"/>
                  <a:pt x="4954067" y="6001191"/>
                  <a:pt x="4948123" y="5995247"/>
                </a:cubicBezTo>
                <a:cubicBezTo>
                  <a:pt x="4942179" y="5989303"/>
                  <a:pt x="4939208" y="5979273"/>
                  <a:pt x="4939208" y="5965157"/>
                </a:cubicBezTo>
                <a:lnTo>
                  <a:pt x="4939208" y="5746730"/>
                </a:lnTo>
                <a:lnTo>
                  <a:pt x="5067367" y="5746730"/>
                </a:lnTo>
                <a:lnTo>
                  <a:pt x="5067367" y="5587367"/>
                </a:lnTo>
                <a:lnTo>
                  <a:pt x="4939208" y="5587367"/>
                </a:lnTo>
                <a:lnTo>
                  <a:pt x="4939208" y="5411288"/>
                </a:lnTo>
                <a:close/>
                <a:moveTo>
                  <a:pt x="3107103" y="5375627"/>
                </a:moveTo>
                <a:lnTo>
                  <a:pt x="3107103" y="6155724"/>
                </a:lnTo>
                <a:lnTo>
                  <a:pt x="3275381" y="6155724"/>
                </a:lnTo>
                <a:lnTo>
                  <a:pt x="3275381" y="5375627"/>
                </a:lnTo>
                <a:close/>
                <a:moveTo>
                  <a:pt x="1207675" y="5375627"/>
                </a:moveTo>
                <a:lnTo>
                  <a:pt x="1207675" y="6155724"/>
                </a:lnTo>
                <a:lnTo>
                  <a:pt x="1742599" y="6155724"/>
                </a:lnTo>
                <a:lnTo>
                  <a:pt x="1742599" y="5994133"/>
                </a:lnTo>
                <a:lnTo>
                  <a:pt x="1385983" y="5994133"/>
                </a:lnTo>
                <a:lnTo>
                  <a:pt x="1385983" y="5843685"/>
                </a:lnTo>
                <a:lnTo>
                  <a:pt x="1720310" y="5843685"/>
                </a:lnTo>
                <a:lnTo>
                  <a:pt x="1720310" y="5687666"/>
                </a:lnTo>
                <a:lnTo>
                  <a:pt x="1385983" y="5687666"/>
                </a:lnTo>
                <a:lnTo>
                  <a:pt x="1385983" y="5537218"/>
                </a:lnTo>
                <a:lnTo>
                  <a:pt x="1742599" y="5537218"/>
                </a:lnTo>
                <a:lnTo>
                  <a:pt x="1742599" y="5375627"/>
                </a:lnTo>
                <a:close/>
                <a:moveTo>
                  <a:pt x="397907" y="5364482"/>
                </a:moveTo>
                <a:cubicBezTo>
                  <a:pt x="352587" y="5364482"/>
                  <a:pt x="312653" y="5373212"/>
                  <a:pt x="278106" y="5390671"/>
                </a:cubicBezTo>
                <a:cubicBezTo>
                  <a:pt x="243559" y="5408131"/>
                  <a:pt x="216813" y="5431719"/>
                  <a:pt x="197868" y="5461437"/>
                </a:cubicBezTo>
                <a:cubicBezTo>
                  <a:pt x="178922" y="5491155"/>
                  <a:pt x="169450" y="5523845"/>
                  <a:pt x="169450" y="5559507"/>
                </a:cubicBezTo>
                <a:cubicBezTo>
                  <a:pt x="169450" y="5592197"/>
                  <a:pt x="174465" y="5618386"/>
                  <a:pt x="184495" y="5638074"/>
                </a:cubicBezTo>
                <a:cubicBezTo>
                  <a:pt x="194524" y="5657762"/>
                  <a:pt x="209941" y="5678750"/>
                  <a:pt x="230743" y="5701039"/>
                </a:cubicBezTo>
                <a:lnTo>
                  <a:pt x="269748" y="5743387"/>
                </a:lnTo>
                <a:lnTo>
                  <a:pt x="225171" y="5776820"/>
                </a:lnTo>
                <a:cubicBezTo>
                  <a:pt x="192481" y="5800594"/>
                  <a:pt x="168521" y="5825297"/>
                  <a:pt x="153291" y="5850929"/>
                </a:cubicBezTo>
                <a:cubicBezTo>
                  <a:pt x="138060" y="5876561"/>
                  <a:pt x="130445" y="5911294"/>
                  <a:pt x="130445" y="5955128"/>
                </a:cubicBezTo>
                <a:cubicBezTo>
                  <a:pt x="130445" y="5995247"/>
                  <a:pt x="140660" y="6031280"/>
                  <a:pt x="161092" y="6063227"/>
                </a:cubicBezTo>
                <a:cubicBezTo>
                  <a:pt x="181523" y="6095174"/>
                  <a:pt x="211427" y="6120434"/>
                  <a:pt x="250803" y="6139008"/>
                </a:cubicBezTo>
                <a:cubicBezTo>
                  <a:pt x="290179" y="6157581"/>
                  <a:pt x="337357" y="6166868"/>
                  <a:pt x="392335" y="6166868"/>
                </a:cubicBezTo>
                <a:cubicBezTo>
                  <a:pt x="431711" y="6166868"/>
                  <a:pt x="470345" y="6159439"/>
                  <a:pt x="508235" y="6144580"/>
                </a:cubicBezTo>
                <a:cubicBezTo>
                  <a:pt x="546125" y="6129721"/>
                  <a:pt x="576215" y="6113005"/>
                  <a:pt x="598503" y="6094431"/>
                </a:cubicBezTo>
                <a:lnTo>
                  <a:pt x="654225" y="6155724"/>
                </a:lnTo>
                <a:lnTo>
                  <a:pt x="849249" y="6155724"/>
                </a:lnTo>
                <a:lnTo>
                  <a:pt x="704374" y="6005277"/>
                </a:lnTo>
                <a:cubicBezTo>
                  <a:pt x="724434" y="5984474"/>
                  <a:pt x="742450" y="5954199"/>
                  <a:pt x="758423" y="5914451"/>
                </a:cubicBezTo>
                <a:cubicBezTo>
                  <a:pt x="774397" y="5874703"/>
                  <a:pt x="782384" y="5832541"/>
                  <a:pt x="782384" y="5787964"/>
                </a:cubicBezTo>
                <a:lnTo>
                  <a:pt x="631936" y="5787964"/>
                </a:lnTo>
                <a:cubicBezTo>
                  <a:pt x="631936" y="5806538"/>
                  <a:pt x="628407" y="5825669"/>
                  <a:pt x="621349" y="5845357"/>
                </a:cubicBezTo>
                <a:cubicBezTo>
                  <a:pt x="614291" y="5865045"/>
                  <a:pt x="606676" y="5881204"/>
                  <a:pt x="598503" y="5893834"/>
                </a:cubicBezTo>
                <a:lnTo>
                  <a:pt x="481489" y="5771248"/>
                </a:lnTo>
                <a:lnTo>
                  <a:pt x="542782" y="5726671"/>
                </a:lnTo>
                <a:cubicBezTo>
                  <a:pt x="567300" y="5708840"/>
                  <a:pt x="587359" y="5687480"/>
                  <a:pt x="602961" y="5662591"/>
                </a:cubicBezTo>
                <a:cubicBezTo>
                  <a:pt x="618563" y="5637702"/>
                  <a:pt x="626364" y="5605198"/>
                  <a:pt x="626364" y="5565079"/>
                </a:cubicBezTo>
                <a:cubicBezTo>
                  <a:pt x="626364" y="5527931"/>
                  <a:pt x="616891" y="5494127"/>
                  <a:pt x="597946" y="5463666"/>
                </a:cubicBezTo>
                <a:cubicBezTo>
                  <a:pt x="579001" y="5433205"/>
                  <a:pt x="552255" y="5409059"/>
                  <a:pt x="517708" y="5391229"/>
                </a:cubicBezTo>
                <a:cubicBezTo>
                  <a:pt x="483160" y="5373398"/>
                  <a:pt x="443227" y="5364482"/>
                  <a:pt x="397907" y="5364482"/>
                </a:cubicBezTo>
                <a:close/>
                <a:moveTo>
                  <a:pt x="5184162" y="5358910"/>
                </a:moveTo>
                <a:lnTo>
                  <a:pt x="5184162" y="5504900"/>
                </a:lnTo>
                <a:lnTo>
                  <a:pt x="5360241" y="5504900"/>
                </a:lnTo>
                <a:lnTo>
                  <a:pt x="5360241" y="5358910"/>
                </a:lnTo>
                <a:close/>
                <a:moveTo>
                  <a:pt x="4987337" y="4573098"/>
                </a:moveTo>
                <a:lnTo>
                  <a:pt x="5089865" y="4573098"/>
                </a:lnTo>
                <a:lnTo>
                  <a:pt x="5089865" y="4586471"/>
                </a:lnTo>
                <a:cubicBezTo>
                  <a:pt x="5089865" y="4619161"/>
                  <a:pt x="5079835" y="4645164"/>
                  <a:pt x="5059775" y="4664481"/>
                </a:cubicBezTo>
                <a:cubicBezTo>
                  <a:pt x="5039715" y="4683797"/>
                  <a:pt x="5011855" y="4693456"/>
                  <a:pt x="4976193" y="4693456"/>
                </a:cubicBezTo>
                <a:cubicBezTo>
                  <a:pt x="4951675" y="4693456"/>
                  <a:pt x="4932917" y="4688069"/>
                  <a:pt x="4919915" y="4677297"/>
                </a:cubicBezTo>
                <a:cubicBezTo>
                  <a:pt x="4906913" y="4666524"/>
                  <a:pt x="4900413" y="4651851"/>
                  <a:pt x="4900413" y="4633277"/>
                </a:cubicBezTo>
                <a:cubicBezTo>
                  <a:pt x="4900413" y="4614703"/>
                  <a:pt x="4907657" y="4600030"/>
                  <a:pt x="4922143" y="4589257"/>
                </a:cubicBezTo>
                <a:cubicBezTo>
                  <a:pt x="4936631" y="4578484"/>
                  <a:pt x="4958363" y="4573098"/>
                  <a:pt x="4987337" y="4573098"/>
                </a:cubicBezTo>
                <a:close/>
                <a:moveTo>
                  <a:pt x="1510713" y="4573098"/>
                </a:moveTo>
                <a:lnTo>
                  <a:pt x="1613240" y="4573098"/>
                </a:lnTo>
                <a:lnTo>
                  <a:pt x="1613240" y="4586471"/>
                </a:lnTo>
                <a:cubicBezTo>
                  <a:pt x="1613240" y="4619161"/>
                  <a:pt x="1603210" y="4645164"/>
                  <a:pt x="1583151" y="4664481"/>
                </a:cubicBezTo>
                <a:cubicBezTo>
                  <a:pt x="1563091" y="4683797"/>
                  <a:pt x="1535230" y="4693456"/>
                  <a:pt x="1499569" y="4693456"/>
                </a:cubicBezTo>
                <a:cubicBezTo>
                  <a:pt x="1475051" y="4693456"/>
                  <a:pt x="1456291" y="4688069"/>
                  <a:pt x="1443290" y="4677297"/>
                </a:cubicBezTo>
                <a:cubicBezTo>
                  <a:pt x="1430289" y="4666524"/>
                  <a:pt x="1423788" y="4651851"/>
                  <a:pt x="1423788" y="4633277"/>
                </a:cubicBezTo>
                <a:cubicBezTo>
                  <a:pt x="1423788" y="4614703"/>
                  <a:pt x="1431031" y="4600030"/>
                  <a:pt x="1445519" y="4589257"/>
                </a:cubicBezTo>
                <a:cubicBezTo>
                  <a:pt x="1460007" y="4578484"/>
                  <a:pt x="1481738" y="4573098"/>
                  <a:pt x="1510713" y="4573098"/>
                </a:cubicBezTo>
                <a:close/>
                <a:moveTo>
                  <a:pt x="6428745" y="4389218"/>
                </a:moveTo>
                <a:cubicBezTo>
                  <a:pt x="6465151" y="4389218"/>
                  <a:pt x="6495797" y="4402219"/>
                  <a:pt x="6520687" y="4428223"/>
                </a:cubicBezTo>
                <a:cubicBezTo>
                  <a:pt x="6545575" y="4454226"/>
                  <a:pt x="6558019" y="4487659"/>
                  <a:pt x="6558019" y="4528521"/>
                </a:cubicBezTo>
                <a:cubicBezTo>
                  <a:pt x="6558019" y="4569383"/>
                  <a:pt x="6545575" y="4602816"/>
                  <a:pt x="6520687" y="4628819"/>
                </a:cubicBezTo>
                <a:cubicBezTo>
                  <a:pt x="6495797" y="4654822"/>
                  <a:pt x="6465151" y="4667824"/>
                  <a:pt x="6428745" y="4667824"/>
                </a:cubicBezTo>
                <a:cubicBezTo>
                  <a:pt x="6392341" y="4667824"/>
                  <a:pt x="6361695" y="4654822"/>
                  <a:pt x="6336805" y="4628819"/>
                </a:cubicBezTo>
                <a:cubicBezTo>
                  <a:pt x="6311917" y="4602816"/>
                  <a:pt x="6299473" y="4569383"/>
                  <a:pt x="6299473" y="4528521"/>
                </a:cubicBezTo>
                <a:cubicBezTo>
                  <a:pt x="6299473" y="4487659"/>
                  <a:pt x="6311917" y="4454226"/>
                  <a:pt x="6336805" y="4428223"/>
                </a:cubicBezTo>
                <a:cubicBezTo>
                  <a:pt x="6361695" y="4402219"/>
                  <a:pt x="6392341" y="4389218"/>
                  <a:pt x="6428745" y="4389218"/>
                </a:cubicBezTo>
                <a:close/>
                <a:moveTo>
                  <a:pt x="5854255" y="4244343"/>
                </a:moveTo>
                <a:lnTo>
                  <a:pt x="5854255" y="4812699"/>
                </a:lnTo>
                <a:lnTo>
                  <a:pt x="6022533" y="4812699"/>
                </a:lnTo>
                <a:lnTo>
                  <a:pt x="6022533" y="4244343"/>
                </a:lnTo>
                <a:close/>
                <a:moveTo>
                  <a:pt x="3796855" y="4244343"/>
                </a:moveTo>
                <a:lnTo>
                  <a:pt x="3796855" y="4812699"/>
                </a:lnTo>
                <a:lnTo>
                  <a:pt x="3965134" y="4812699"/>
                </a:lnTo>
                <a:lnTo>
                  <a:pt x="3965134" y="4244343"/>
                </a:lnTo>
                <a:close/>
                <a:moveTo>
                  <a:pt x="3053905" y="4244343"/>
                </a:moveTo>
                <a:lnTo>
                  <a:pt x="3053905" y="4812699"/>
                </a:lnTo>
                <a:lnTo>
                  <a:pt x="3222183" y="4812699"/>
                </a:lnTo>
                <a:lnTo>
                  <a:pt x="3222183" y="4244343"/>
                </a:lnTo>
                <a:close/>
                <a:moveTo>
                  <a:pt x="7156285" y="4233198"/>
                </a:moveTo>
                <a:cubicBezTo>
                  <a:pt x="7117651" y="4233198"/>
                  <a:pt x="7084775" y="4239513"/>
                  <a:pt x="7057657" y="4252143"/>
                </a:cubicBezTo>
                <a:cubicBezTo>
                  <a:pt x="7030541" y="4264774"/>
                  <a:pt x="7010295" y="4278890"/>
                  <a:pt x="6996921" y="4294492"/>
                </a:cubicBezTo>
                <a:lnTo>
                  <a:pt x="6991349" y="4294492"/>
                </a:lnTo>
                <a:lnTo>
                  <a:pt x="6980205" y="4244343"/>
                </a:lnTo>
                <a:lnTo>
                  <a:pt x="6835331" y="4244343"/>
                </a:lnTo>
                <a:lnTo>
                  <a:pt x="6835331" y="4812699"/>
                </a:lnTo>
                <a:lnTo>
                  <a:pt x="7003609" y="4812699"/>
                </a:lnTo>
                <a:lnTo>
                  <a:pt x="7003609" y="4499546"/>
                </a:lnTo>
                <a:cubicBezTo>
                  <a:pt x="7003609" y="4468342"/>
                  <a:pt x="7013081" y="4442896"/>
                  <a:pt x="7032027" y="4423208"/>
                </a:cubicBezTo>
                <a:cubicBezTo>
                  <a:pt x="7050973" y="4403520"/>
                  <a:pt x="7076045" y="4393676"/>
                  <a:pt x="7107249" y="4393676"/>
                </a:cubicBezTo>
                <a:cubicBezTo>
                  <a:pt x="7138453" y="4393676"/>
                  <a:pt x="7163529" y="4403520"/>
                  <a:pt x="7182473" y="4423208"/>
                </a:cubicBezTo>
                <a:cubicBezTo>
                  <a:pt x="7201419" y="4442896"/>
                  <a:pt x="7210893" y="4468342"/>
                  <a:pt x="7210893" y="4499546"/>
                </a:cubicBezTo>
                <a:lnTo>
                  <a:pt x="7210893" y="4812699"/>
                </a:lnTo>
                <a:lnTo>
                  <a:pt x="7379169" y="4812699"/>
                </a:lnTo>
                <a:lnTo>
                  <a:pt x="7379169" y="4471685"/>
                </a:lnTo>
                <a:cubicBezTo>
                  <a:pt x="7379169" y="4424137"/>
                  <a:pt x="7369697" y="4382346"/>
                  <a:pt x="7350753" y="4346313"/>
                </a:cubicBezTo>
                <a:cubicBezTo>
                  <a:pt x="7331807" y="4310279"/>
                  <a:pt x="7305431" y="4282419"/>
                  <a:pt x="7271627" y="4262730"/>
                </a:cubicBezTo>
                <a:cubicBezTo>
                  <a:pt x="7237823" y="4243042"/>
                  <a:pt x="7199375" y="4233198"/>
                  <a:pt x="7156285" y="4233198"/>
                </a:cubicBezTo>
                <a:close/>
                <a:moveTo>
                  <a:pt x="6428745" y="4233198"/>
                </a:moveTo>
                <a:cubicBezTo>
                  <a:pt x="6372281" y="4233198"/>
                  <a:pt x="6321391" y="4246014"/>
                  <a:pt x="6276069" y="4271646"/>
                </a:cubicBezTo>
                <a:cubicBezTo>
                  <a:pt x="6230749" y="4297278"/>
                  <a:pt x="6195273" y="4332568"/>
                  <a:pt x="6169641" y="4377516"/>
                </a:cubicBezTo>
                <a:cubicBezTo>
                  <a:pt x="6144011" y="4422465"/>
                  <a:pt x="6131195" y="4472800"/>
                  <a:pt x="6131195" y="4528521"/>
                </a:cubicBezTo>
                <a:cubicBezTo>
                  <a:pt x="6131195" y="4584242"/>
                  <a:pt x="6144011" y="4634577"/>
                  <a:pt x="6169641" y="4679525"/>
                </a:cubicBezTo>
                <a:cubicBezTo>
                  <a:pt x="6195273" y="4724474"/>
                  <a:pt x="6230749" y="4759764"/>
                  <a:pt x="6276069" y="4785396"/>
                </a:cubicBezTo>
                <a:cubicBezTo>
                  <a:pt x="6321391" y="4811028"/>
                  <a:pt x="6372281" y="4823843"/>
                  <a:pt x="6428745" y="4823843"/>
                </a:cubicBezTo>
                <a:cubicBezTo>
                  <a:pt x="6485211" y="4823843"/>
                  <a:pt x="6536101" y="4811028"/>
                  <a:pt x="6581421" y="4785396"/>
                </a:cubicBezTo>
                <a:cubicBezTo>
                  <a:pt x="6626743" y="4759764"/>
                  <a:pt x="6662217" y="4724474"/>
                  <a:pt x="6687849" y="4679525"/>
                </a:cubicBezTo>
                <a:cubicBezTo>
                  <a:pt x="6713481" y="4634577"/>
                  <a:pt x="6726297" y="4584242"/>
                  <a:pt x="6726297" y="4528521"/>
                </a:cubicBezTo>
                <a:cubicBezTo>
                  <a:pt x="6726297" y="4472800"/>
                  <a:pt x="6713481" y="4422465"/>
                  <a:pt x="6687849" y="4377516"/>
                </a:cubicBezTo>
                <a:cubicBezTo>
                  <a:pt x="6662217" y="4332568"/>
                  <a:pt x="6626743" y="4297278"/>
                  <a:pt x="6581421" y="4271646"/>
                </a:cubicBezTo>
                <a:cubicBezTo>
                  <a:pt x="6536101" y="4246014"/>
                  <a:pt x="6485211" y="4233198"/>
                  <a:pt x="6428745" y="4233198"/>
                </a:cubicBezTo>
                <a:close/>
                <a:moveTo>
                  <a:pt x="5004054" y="4233198"/>
                </a:moveTo>
                <a:cubicBezTo>
                  <a:pt x="4955019" y="4233198"/>
                  <a:pt x="4912485" y="4241928"/>
                  <a:pt x="4876453" y="4259387"/>
                </a:cubicBezTo>
                <a:cubicBezTo>
                  <a:pt x="4840419" y="4276847"/>
                  <a:pt x="4812187" y="4299692"/>
                  <a:pt x="4791756" y="4327924"/>
                </a:cubicBezTo>
                <a:cubicBezTo>
                  <a:pt x="4771325" y="4356157"/>
                  <a:pt x="4759252" y="4385874"/>
                  <a:pt x="4755537" y="4417078"/>
                </a:cubicBezTo>
                <a:lnTo>
                  <a:pt x="4920472" y="4417078"/>
                </a:lnTo>
                <a:cubicBezTo>
                  <a:pt x="4926415" y="4403705"/>
                  <a:pt x="4936073" y="4392004"/>
                  <a:pt x="4949447" y="4381974"/>
                </a:cubicBezTo>
                <a:cubicBezTo>
                  <a:pt x="4962821" y="4371944"/>
                  <a:pt x="4981023" y="4366929"/>
                  <a:pt x="5004054" y="4366929"/>
                </a:cubicBezTo>
                <a:cubicBezTo>
                  <a:pt x="5029314" y="4366929"/>
                  <a:pt x="5049931" y="4374916"/>
                  <a:pt x="5065904" y="4390890"/>
                </a:cubicBezTo>
                <a:cubicBezTo>
                  <a:pt x="5081878" y="4406863"/>
                  <a:pt x="5089865" y="4427108"/>
                  <a:pt x="5089865" y="4451626"/>
                </a:cubicBezTo>
                <a:lnTo>
                  <a:pt x="5089865" y="4461655"/>
                </a:lnTo>
                <a:lnTo>
                  <a:pt x="4965049" y="4461655"/>
                </a:lnTo>
                <a:cubicBezTo>
                  <a:pt x="4889268" y="4461655"/>
                  <a:pt x="4831318" y="4478743"/>
                  <a:pt x="4791199" y="4512919"/>
                </a:cubicBezTo>
                <a:cubicBezTo>
                  <a:pt x="4751079" y="4547095"/>
                  <a:pt x="4731020" y="4592415"/>
                  <a:pt x="4731020" y="4648879"/>
                </a:cubicBezTo>
                <a:cubicBezTo>
                  <a:pt x="4731020" y="4681569"/>
                  <a:pt x="4739378" y="4711101"/>
                  <a:pt x="4756095" y="4737476"/>
                </a:cubicBezTo>
                <a:cubicBezTo>
                  <a:pt x="4772811" y="4763850"/>
                  <a:pt x="4796957" y="4784839"/>
                  <a:pt x="4828532" y="4800441"/>
                </a:cubicBezTo>
                <a:cubicBezTo>
                  <a:pt x="4860107" y="4816042"/>
                  <a:pt x="4897069" y="4823843"/>
                  <a:pt x="4939417" y="4823843"/>
                </a:cubicBezTo>
                <a:cubicBezTo>
                  <a:pt x="4975079" y="4823843"/>
                  <a:pt x="5006839" y="4817714"/>
                  <a:pt x="5034700" y="4805455"/>
                </a:cubicBezTo>
                <a:cubicBezTo>
                  <a:pt x="5062561" y="4793197"/>
                  <a:pt x="5082806" y="4779266"/>
                  <a:pt x="5095437" y="4763664"/>
                </a:cubicBezTo>
                <a:lnTo>
                  <a:pt x="5101009" y="4763664"/>
                </a:lnTo>
                <a:lnTo>
                  <a:pt x="5112153" y="4812699"/>
                </a:lnTo>
                <a:lnTo>
                  <a:pt x="5258143" y="4812699"/>
                </a:lnTo>
                <a:lnTo>
                  <a:pt x="5258143" y="4451626"/>
                </a:lnTo>
                <a:cubicBezTo>
                  <a:pt x="5258143" y="4410763"/>
                  <a:pt x="5247741" y="4373802"/>
                  <a:pt x="5226939" y="4340740"/>
                </a:cubicBezTo>
                <a:cubicBezTo>
                  <a:pt x="5206137" y="4307679"/>
                  <a:pt x="5176604" y="4281490"/>
                  <a:pt x="5138342" y="4262173"/>
                </a:cubicBezTo>
                <a:cubicBezTo>
                  <a:pt x="5100080" y="4242857"/>
                  <a:pt x="5055317" y="4233198"/>
                  <a:pt x="5004054" y="4233198"/>
                </a:cubicBezTo>
                <a:close/>
                <a:moveTo>
                  <a:pt x="4372461" y="4233198"/>
                </a:moveTo>
                <a:cubicBezTo>
                  <a:pt x="4315997" y="4233198"/>
                  <a:pt x="4265105" y="4246014"/>
                  <a:pt x="4219785" y="4271646"/>
                </a:cubicBezTo>
                <a:cubicBezTo>
                  <a:pt x="4174465" y="4297278"/>
                  <a:pt x="4138803" y="4332568"/>
                  <a:pt x="4112799" y="4377516"/>
                </a:cubicBezTo>
                <a:cubicBezTo>
                  <a:pt x="4086797" y="4422465"/>
                  <a:pt x="4073795" y="4472800"/>
                  <a:pt x="4073795" y="4528521"/>
                </a:cubicBezTo>
                <a:cubicBezTo>
                  <a:pt x="4073795" y="4584242"/>
                  <a:pt x="4086797" y="4634577"/>
                  <a:pt x="4112799" y="4679525"/>
                </a:cubicBezTo>
                <a:cubicBezTo>
                  <a:pt x="4138803" y="4724474"/>
                  <a:pt x="4174465" y="4759764"/>
                  <a:pt x="4219785" y="4785396"/>
                </a:cubicBezTo>
                <a:cubicBezTo>
                  <a:pt x="4265105" y="4811028"/>
                  <a:pt x="4315997" y="4823843"/>
                  <a:pt x="4372461" y="4823843"/>
                </a:cubicBezTo>
                <a:cubicBezTo>
                  <a:pt x="4428182" y="4823843"/>
                  <a:pt x="4475917" y="4812328"/>
                  <a:pt x="4515664" y="4789296"/>
                </a:cubicBezTo>
                <a:cubicBezTo>
                  <a:pt x="4555413" y="4766265"/>
                  <a:pt x="4586802" y="4736918"/>
                  <a:pt x="4609833" y="4701257"/>
                </a:cubicBezTo>
                <a:cubicBezTo>
                  <a:pt x="4632865" y="4665595"/>
                  <a:pt x="4647723" y="4628076"/>
                  <a:pt x="4654411" y="4588700"/>
                </a:cubicBezTo>
                <a:lnTo>
                  <a:pt x="4483903" y="4588700"/>
                </a:lnTo>
                <a:cubicBezTo>
                  <a:pt x="4477217" y="4610988"/>
                  <a:pt x="4464958" y="4629934"/>
                  <a:pt x="4447127" y="4645535"/>
                </a:cubicBezTo>
                <a:cubicBezTo>
                  <a:pt x="4429297" y="4661137"/>
                  <a:pt x="4404407" y="4668938"/>
                  <a:pt x="4372461" y="4668938"/>
                </a:cubicBezTo>
                <a:cubicBezTo>
                  <a:pt x="4336057" y="4668938"/>
                  <a:pt x="4305409" y="4655751"/>
                  <a:pt x="4280521" y="4629376"/>
                </a:cubicBezTo>
                <a:cubicBezTo>
                  <a:pt x="4255632" y="4603002"/>
                  <a:pt x="4243187" y="4569383"/>
                  <a:pt x="4243187" y="4528521"/>
                </a:cubicBezTo>
                <a:cubicBezTo>
                  <a:pt x="4243187" y="4487659"/>
                  <a:pt x="4255632" y="4454226"/>
                  <a:pt x="4280521" y="4428223"/>
                </a:cubicBezTo>
                <a:cubicBezTo>
                  <a:pt x="4305409" y="4402219"/>
                  <a:pt x="4336057" y="4389218"/>
                  <a:pt x="4372461" y="4389218"/>
                </a:cubicBezTo>
                <a:cubicBezTo>
                  <a:pt x="4404407" y="4389218"/>
                  <a:pt x="4429297" y="4396833"/>
                  <a:pt x="4447127" y="4412064"/>
                </a:cubicBezTo>
                <a:cubicBezTo>
                  <a:pt x="4464958" y="4427294"/>
                  <a:pt x="4477217" y="4445311"/>
                  <a:pt x="4483903" y="4466113"/>
                </a:cubicBezTo>
                <a:lnTo>
                  <a:pt x="4654411" y="4466113"/>
                </a:lnTo>
                <a:cubicBezTo>
                  <a:pt x="4647723" y="4427480"/>
                  <a:pt x="4632865" y="4390518"/>
                  <a:pt x="4609833" y="4355228"/>
                </a:cubicBezTo>
                <a:cubicBezTo>
                  <a:pt x="4586802" y="4319938"/>
                  <a:pt x="4555227" y="4290777"/>
                  <a:pt x="4515107" y="4267745"/>
                </a:cubicBezTo>
                <a:cubicBezTo>
                  <a:pt x="4474988" y="4244714"/>
                  <a:pt x="4427439" y="4233198"/>
                  <a:pt x="4372461" y="4233198"/>
                </a:cubicBezTo>
                <a:close/>
                <a:moveTo>
                  <a:pt x="2696375" y="4233198"/>
                </a:moveTo>
                <a:cubicBezTo>
                  <a:pt x="2643626" y="4233198"/>
                  <a:pt x="2598306" y="4241371"/>
                  <a:pt x="2560415" y="4257716"/>
                </a:cubicBezTo>
                <a:cubicBezTo>
                  <a:pt x="2522525" y="4274061"/>
                  <a:pt x="2493921" y="4295978"/>
                  <a:pt x="2474605" y="4323467"/>
                </a:cubicBezTo>
                <a:cubicBezTo>
                  <a:pt x="2455288" y="4350956"/>
                  <a:pt x="2445629" y="4381045"/>
                  <a:pt x="2445629" y="4413735"/>
                </a:cubicBezTo>
                <a:cubicBezTo>
                  <a:pt x="2445629" y="4506604"/>
                  <a:pt x="2510638" y="4563068"/>
                  <a:pt x="2640654" y="4583128"/>
                </a:cubicBezTo>
                <a:lnTo>
                  <a:pt x="2725350" y="4596501"/>
                </a:lnTo>
                <a:cubicBezTo>
                  <a:pt x="2749867" y="4600215"/>
                  <a:pt x="2766956" y="4606159"/>
                  <a:pt x="2776614" y="4614332"/>
                </a:cubicBezTo>
                <a:cubicBezTo>
                  <a:pt x="2786272" y="4622504"/>
                  <a:pt x="2791101" y="4633648"/>
                  <a:pt x="2791101" y="4647764"/>
                </a:cubicBezTo>
                <a:cubicBezTo>
                  <a:pt x="2791101" y="4661137"/>
                  <a:pt x="2783857" y="4672467"/>
                  <a:pt x="2769370" y="4681754"/>
                </a:cubicBezTo>
                <a:cubicBezTo>
                  <a:pt x="2754883" y="4691041"/>
                  <a:pt x="2732408" y="4695685"/>
                  <a:pt x="2701947" y="4695685"/>
                </a:cubicBezTo>
                <a:cubicBezTo>
                  <a:pt x="2670743" y="4695685"/>
                  <a:pt x="2647155" y="4689555"/>
                  <a:pt x="2631181" y="4677297"/>
                </a:cubicBezTo>
                <a:cubicBezTo>
                  <a:pt x="2615208" y="4665038"/>
                  <a:pt x="2607221" y="4651108"/>
                  <a:pt x="2607221" y="4635506"/>
                </a:cubicBezTo>
                <a:lnTo>
                  <a:pt x="2443401" y="4635506"/>
                </a:lnTo>
                <a:cubicBezTo>
                  <a:pt x="2443401" y="4660766"/>
                  <a:pt x="2451759" y="4687884"/>
                  <a:pt x="2468475" y="4716859"/>
                </a:cubicBezTo>
                <a:cubicBezTo>
                  <a:pt x="2485191" y="4745834"/>
                  <a:pt x="2512867" y="4770908"/>
                  <a:pt x="2551500" y="4792082"/>
                </a:cubicBezTo>
                <a:cubicBezTo>
                  <a:pt x="2590133" y="4813256"/>
                  <a:pt x="2640283" y="4823843"/>
                  <a:pt x="2701947" y="4823843"/>
                </a:cubicBezTo>
                <a:cubicBezTo>
                  <a:pt x="2757668" y="4823843"/>
                  <a:pt x="2804660" y="4815857"/>
                  <a:pt x="2842922" y="4799883"/>
                </a:cubicBezTo>
                <a:cubicBezTo>
                  <a:pt x="2881184" y="4783910"/>
                  <a:pt x="2909788" y="4762364"/>
                  <a:pt x="2928733" y="4735247"/>
                </a:cubicBezTo>
                <a:cubicBezTo>
                  <a:pt x="2947678" y="4708129"/>
                  <a:pt x="2957151" y="4678225"/>
                  <a:pt x="2957151" y="4645535"/>
                </a:cubicBezTo>
                <a:cubicBezTo>
                  <a:pt x="2957151" y="4545237"/>
                  <a:pt x="2893628" y="4485801"/>
                  <a:pt x="2766584" y="4467227"/>
                </a:cubicBezTo>
                <a:lnTo>
                  <a:pt x="2677430" y="4453854"/>
                </a:lnTo>
                <a:cubicBezTo>
                  <a:pt x="2634339" y="4447168"/>
                  <a:pt x="2612793" y="4433052"/>
                  <a:pt x="2612793" y="4411506"/>
                </a:cubicBezTo>
                <a:cubicBezTo>
                  <a:pt x="2612793" y="4398133"/>
                  <a:pt x="2620037" y="4386432"/>
                  <a:pt x="2634524" y="4376402"/>
                </a:cubicBezTo>
                <a:cubicBezTo>
                  <a:pt x="2649012" y="4366372"/>
                  <a:pt x="2669629" y="4361357"/>
                  <a:pt x="2696375" y="4361357"/>
                </a:cubicBezTo>
                <a:cubicBezTo>
                  <a:pt x="2723864" y="4361357"/>
                  <a:pt x="2745595" y="4366929"/>
                  <a:pt x="2761569" y="4378074"/>
                </a:cubicBezTo>
                <a:cubicBezTo>
                  <a:pt x="2777543" y="4389218"/>
                  <a:pt x="2785529" y="4402219"/>
                  <a:pt x="2785529" y="4417078"/>
                </a:cubicBezTo>
                <a:lnTo>
                  <a:pt x="2948235" y="4417078"/>
                </a:lnTo>
                <a:cubicBezTo>
                  <a:pt x="2948235" y="4389589"/>
                  <a:pt x="2938577" y="4361543"/>
                  <a:pt x="2919260" y="4332939"/>
                </a:cubicBezTo>
                <a:cubicBezTo>
                  <a:pt x="2899943" y="4304336"/>
                  <a:pt x="2871340" y="4280561"/>
                  <a:pt x="2833449" y="4261616"/>
                </a:cubicBezTo>
                <a:cubicBezTo>
                  <a:pt x="2795559" y="4242671"/>
                  <a:pt x="2749867" y="4233198"/>
                  <a:pt x="2696375" y="4233198"/>
                </a:cubicBezTo>
                <a:close/>
                <a:moveTo>
                  <a:pt x="2124875" y="4233198"/>
                </a:moveTo>
                <a:cubicBezTo>
                  <a:pt x="2072126" y="4233198"/>
                  <a:pt x="2026806" y="4241371"/>
                  <a:pt x="1988915" y="4257716"/>
                </a:cubicBezTo>
                <a:cubicBezTo>
                  <a:pt x="1951025" y="4274061"/>
                  <a:pt x="1922421" y="4295978"/>
                  <a:pt x="1903105" y="4323467"/>
                </a:cubicBezTo>
                <a:cubicBezTo>
                  <a:pt x="1883788" y="4350956"/>
                  <a:pt x="1874130" y="4381045"/>
                  <a:pt x="1874130" y="4413735"/>
                </a:cubicBezTo>
                <a:cubicBezTo>
                  <a:pt x="1874130" y="4506604"/>
                  <a:pt x="1939138" y="4563068"/>
                  <a:pt x="2069154" y="4583128"/>
                </a:cubicBezTo>
                <a:lnTo>
                  <a:pt x="2153850" y="4596501"/>
                </a:lnTo>
                <a:cubicBezTo>
                  <a:pt x="2178367" y="4600215"/>
                  <a:pt x="2195455" y="4606159"/>
                  <a:pt x="2205114" y="4614332"/>
                </a:cubicBezTo>
                <a:cubicBezTo>
                  <a:pt x="2214772" y="4622504"/>
                  <a:pt x="2219601" y="4633648"/>
                  <a:pt x="2219601" y="4647764"/>
                </a:cubicBezTo>
                <a:cubicBezTo>
                  <a:pt x="2219601" y="4661137"/>
                  <a:pt x="2212358" y="4672467"/>
                  <a:pt x="2197870" y="4681754"/>
                </a:cubicBezTo>
                <a:cubicBezTo>
                  <a:pt x="2183383" y="4691041"/>
                  <a:pt x="2160908" y="4695685"/>
                  <a:pt x="2130447" y="4695685"/>
                </a:cubicBezTo>
                <a:cubicBezTo>
                  <a:pt x="2099243" y="4695685"/>
                  <a:pt x="2075655" y="4689555"/>
                  <a:pt x="2059681" y="4677297"/>
                </a:cubicBezTo>
                <a:cubicBezTo>
                  <a:pt x="2043708" y="4665038"/>
                  <a:pt x="2035721" y="4651108"/>
                  <a:pt x="2035721" y="4635506"/>
                </a:cubicBezTo>
                <a:lnTo>
                  <a:pt x="1871901" y="4635506"/>
                </a:lnTo>
                <a:cubicBezTo>
                  <a:pt x="1871901" y="4660766"/>
                  <a:pt x="1880259" y="4687884"/>
                  <a:pt x="1896975" y="4716859"/>
                </a:cubicBezTo>
                <a:cubicBezTo>
                  <a:pt x="1913692" y="4745834"/>
                  <a:pt x="1941367" y="4770908"/>
                  <a:pt x="1980000" y="4792082"/>
                </a:cubicBezTo>
                <a:cubicBezTo>
                  <a:pt x="2018633" y="4813256"/>
                  <a:pt x="2068783" y="4823843"/>
                  <a:pt x="2130447" y="4823843"/>
                </a:cubicBezTo>
                <a:cubicBezTo>
                  <a:pt x="2186169" y="4823843"/>
                  <a:pt x="2233160" y="4815857"/>
                  <a:pt x="2271422" y="4799883"/>
                </a:cubicBezTo>
                <a:cubicBezTo>
                  <a:pt x="2309684" y="4783910"/>
                  <a:pt x="2338288" y="4762364"/>
                  <a:pt x="2357233" y="4735247"/>
                </a:cubicBezTo>
                <a:cubicBezTo>
                  <a:pt x="2376178" y="4708129"/>
                  <a:pt x="2385651" y="4678225"/>
                  <a:pt x="2385651" y="4645535"/>
                </a:cubicBezTo>
                <a:cubicBezTo>
                  <a:pt x="2385651" y="4545237"/>
                  <a:pt x="2322129" y="4485801"/>
                  <a:pt x="2195084" y="4467227"/>
                </a:cubicBezTo>
                <a:lnTo>
                  <a:pt x="2105930" y="4453854"/>
                </a:lnTo>
                <a:cubicBezTo>
                  <a:pt x="2062839" y="4447168"/>
                  <a:pt x="2041293" y="4433052"/>
                  <a:pt x="2041293" y="4411506"/>
                </a:cubicBezTo>
                <a:cubicBezTo>
                  <a:pt x="2041293" y="4398133"/>
                  <a:pt x="2048537" y="4386432"/>
                  <a:pt x="2063025" y="4376402"/>
                </a:cubicBezTo>
                <a:cubicBezTo>
                  <a:pt x="2077512" y="4366372"/>
                  <a:pt x="2098129" y="4361357"/>
                  <a:pt x="2124875" y="4361357"/>
                </a:cubicBezTo>
                <a:cubicBezTo>
                  <a:pt x="2152365" y="4361357"/>
                  <a:pt x="2174096" y="4366929"/>
                  <a:pt x="2190069" y="4378074"/>
                </a:cubicBezTo>
                <a:cubicBezTo>
                  <a:pt x="2206043" y="4389218"/>
                  <a:pt x="2214029" y="4402219"/>
                  <a:pt x="2214029" y="4417078"/>
                </a:cubicBezTo>
                <a:lnTo>
                  <a:pt x="2376735" y="4417078"/>
                </a:lnTo>
                <a:cubicBezTo>
                  <a:pt x="2376735" y="4389589"/>
                  <a:pt x="2367077" y="4361543"/>
                  <a:pt x="2347760" y="4332939"/>
                </a:cubicBezTo>
                <a:cubicBezTo>
                  <a:pt x="2328444" y="4304336"/>
                  <a:pt x="2299840" y="4280561"/>
                  <a:pt x="2261949" y="4261616"/>
                </a:cubicBezTo>
                <a:cubicBezTo>
                  <a:pt x="2224059" y="4242671"/>
                  <a:pt x="2178367" y="4233198"/>
                  <a:pt x="2124875" y="4233198"/>
                </a:cubicBezTo>
                <a:close/>
                <a:moveTo>
                  <a:pt x="1527429" y="4233198"/>
                </a:moveTo>
                <a:cubicBezTo>
                  <a:pt x="1478395" y="4233198"/>
                  <a:pt x="1435861" y="4241928"/>
                  <a:pt x="1399827" y="4259387"/>
                </a:cubicBezTo>
                <a:cubicBezTo>
                  <a:pt x="1363794" y="4276847"/>
                  <a:pt x="1335562" y="4299692"/>
                  <a:pt x="1315131" y="4327924"/>
                </a:cubicBezTo>
                <a:cubicBezTo>
                  <a:pt x="1294700" y="4356157"/>
                  <a:pt x="1282627" y="4385874"/>
                  <a:pt x="1278912" y="4417078"/>
                </a:cubicBezTo>
                <a:lnTo>
                  <a:pt x="1443847" y="4417078"/>
                </a:lnTo>
                <a:cubicBezTo>
                  <a:pt x="1449791" y="4403705"/>
                  <a:pt x="1459449" y="4392004"/>
                  <a:pt x="1472822" y="4381974"/>
                </a:cubicBezTo>
                <a:cubicBezTo>
                  <a:pt x="1486195" y="4371944"/>
                  <a:pt x="1504398" y="4366929"/>
                  <a:pt x="1527429" y="4366929"/>
                </a:cubicBezTo>
                <a:cubicBezTo>
                  <a:pt x="1552689" y="4366929"/>
                  <a:pt x="1573306" y="4374916"/>
                  <a:pt x="1589280" y="4390890"/>
                </a:cubicBezTo>
                <a:cubicBezTo>
                  <a:pt x="1605253" y="4406863"/>
                  <a:pt x="1613240" y="4427108"/>
                  <a:pt x="1613240" y="4451626"/>
                </a:cubicBezTo>
                <a:lnTo>
                  <a:pt x="1613240" y="4461655"/>
                </a:lnTo>
                <a:lnTo>
                  <a:pt x="1488424" y="4461655"/>
                </a:lnTo>
                <a:cubicBezTo>
                  <a:pt x="1412643" y="4461655"/>
                  <a:pt x="1354693" y="4478743"/>
                  <a:pt x="1314574" y="4512919"/>
                </a:cubicBezTo>
                <a:cubicBezTo>
                  <a:pt x="1274455" y="4547095"/>
                  <a:pt x="1254395" y="4592415"/>
                  <a:pt x="1254395" y="4648879"/>
                </a:cubicBezTo>
                <a:cubicBezTo>
                  <a:pt x="1254395" y="4681569"/>
                  <a:pt x="1262753" y="4711101"/>
                  <a:pt x="1279470" y="4737476"/>
                </a:cubicBezTo>
                <a:cubicBezTo>
                  <a:pt x="1296186" y="4763850"/>
                  <a:pt x="1320332" y="4784839"/>
                  <a:pt x="1351907" y="4800441"/>
                </a:cubicBezTo>
                <a:cubicBezTo>
                  <a:pt x="1383483" y="4816042"/>
                  <a:pt x="1420444" y="4823843"/>
                  <a:pt x="1462793" y="4823843"/>
                </a:cubicBezTo>
                <a:cubicBezTo>
                  <a:pt x="1498454" y="4823843"/>
                  <a:pt x="1530215" y="4817714"/>
                  <a:pt x="1558076" y="4805455"/>
                </a:cubicBezTo>
                <a:cubicBezTo>
                  <a:pt x="1585937" y="4793197"/>
                  <a:pt x="1606182" y="4779266"/>
                  <a:pt x="1618812" y="4763664"/>
                </a:cubicBezTo>
                <a:lnTo>
                  <a:pt x="1624384" y="4763664"/>
                </a:lnTo>
                <a:lnTo>
                  <a:pt x="1635528" y="4812699"/>
                </a:lnTo>
                <a:lnTo>
                  <a:pt x="1781518" y="4812699"/>
                </a:lnTo>
                <a:lnTo>
                  <a:pt x="1781518" y="4451626"/>
                </a:lnTo>
                <a:cubicBezTo>
                  <a:pt x="1781518" y="4410763"/>
                  <a:pt x="1771117" y="4373802"/>
                  <a:pt x="1750314" y="4340740"/>
                </a:cubicBezTo>
                <a:cubicBezTo>
                  <a:pt x="1729512" y="4307679"/>
                  <a:pt x="1699979" y="4281490"/>
                  <a:pt x="1661717" y="4262173"/>
                </a:cubicBezTo>
                <a:cubicBezTo>
                  <a:pt x="1623455" y="4242857"/>
                  <a:pt x="1578693" y="4233198"/>
                  <a:pt x="1527429" y="4233198"/>
                </a:cubicBezTo>
                <a:close/>
                <a:moveTo>
                  <a:pt x="5437679" y="4068263"/>
                </a:moveTo>
                <a:lnTo>
                  <a:pt x="5437679" y="4244343"/>
                </a:lnTo>
                <a:lnTo>
                  <a:pt x="5348525" y="4244343"/>
                </a:lnTo>
                <a:lnTo>
                  <a:pt x="5348525" y="4403705"/>
                </a:lnTo>
                <a:lnTo>
                  <a:pt x="5437679" y="4403705"/>
                </a:lnTo>
                <a:lnTo>
                  <a:pt x="5437679" y="4657794"/>
                </a:lnTo>
                <a:cubicBezTo>
                  <a:pt x="5437679" y="4707572"/>
                  <a:pt x="5451795" y="4745834"/>
                  <a:pt x="5480027" y="4772580"/>
                </a:cubicBezTo>
                <a:cubicBezTo>
                  <a:pt x="5508259" y="4799326"/>
                  <a:pt x="5549493" y="4812699"/>
                  <a:pt x="5603729" y="4812699"/>
                </a:cubicBezTo>
                <a:lnTo>
                  <a:pt x="5734117" y="4812699"/>
                </a:lnTo>
                <a:lnTo>
                  <a:pt x="5734117" y="4661137"/>
                </a:lnTo>
                <a:lnTo>
                  <a:pt x="5644963" y="4661137"/>
                </a:lnTo>
                <a:cubicBezTo>
                  <a:pt x="5630847" y="4661137"/>
                  <a:pt x="5620817" y="4658166"/>
                  <a:pt x="5614873" y="4652222"/>
                </a:cubicBezTo>
                <a:cubicBezTo>
                  <a:pt x="5608929" y="4646278"/>
                  <a:pt x="5605957" y="4636249"/>
                  <a:pt x="5605957" y="4622133"/>
                </a:cubicBezTo>
                <a:lnTo>
                  <a:pt x="5605957" y="4403705"/>
                </a:lnTo>
                <a:lnTo>
                  <a:pt x="5734117" y="4403705"/>
                </a:lnTo>
                <a:lnTo>
                  <a:pt x="5734117" y="4244343"/>
                </a:lnTo>
                <a:lnTo>
                  <a:pt x="5605957" y="4244343"/>
                </a:lnTo>
                <a:lnTo>
                  <a:pt x="5605957" y="4068263"/>
                </a:lnTo>
                <a:close/>
                <a:moveTo>
                  <a:pt x="973503" y="4032602"/>
                </a:moveTo>
                <a:lnTo>
                  <a:pt x="973503" y="4812699"/>
                </a:lnTo>
                <a:lnTo>
                  <a:pt x="1141781" y="4812699"/>
                </a:lnTo>
                <a:lnTo>
                  <a:pt x="1141781" y="4032602"/>
                </a:lnTo>
                <a:close/>
                <a:moveTo>
                  <a:pt x="514922" y="4021458"/>
                </a:moveTo>
                <a:cubicBezTo>
                  <a:pt x="445084" y="4021458"/>
                  <a:pt x="381191" y="4038731"/>
                  <a:pt x="323240" y="4073278"/>
                </a:cubicBezTo>
                <a:cubicBezTo>
                  <a:pt x="265290" y="4107826"/>
                  <a:pt x="219599" y="4155560"/>
                  <a:pt x="186166" y="4216482"/>
                </a:cubicBezTo>
                <a:cubicBezTo>
                  <a:pt x="152733" y="4277404"/>
                  <a:pt x="136017" y="4346127"/>
                  <a:pt x="136017" y="4422651"/>
                </a:cubicBezTo>
                <a:cubicBezTo>
                  <a:pt x="136017" y="4499174"/>
                  <a:pt x="152733" y="4567897"/>
                  <a:pt x="186166" y="4628819"/>
                </a:cubicBezTo>
                <a:cubicBezTo>
                  <a:pt x="219599" y="4689741"/>
                  <a:pt x="265290" y="4737476"/>
                  <a:pt x="323240" y="4772023"/>
                </a:cubicBezTo>
                <a:cubicBezTo>
                  <a:pt x="381191" y="4806570"/>
                  <a:pt x="445084" y="4823843"/>
                  <a:pt x="514922" y="4823843"/>
                </a:cubicBezTo>
                <a:cubicBezTo>
                  <a:pt x="584759" y="4823843"/>
                  <a:pt x="645309" y="4808241"/>
                  <a:pt x="696573" y="4777038"/>
                </a:cubicBezTo>
                <a:cubicBezTo>
                  <a:pt x="747836" y="4745834"/>
                  <a:pt x="787956" y="4706829"/>
                  <a:pt x="816931" y="4660023"/>
                </a:cubicBezTo>
                <a:cubicBezTo>
                  <a:pt x="845906" y="4613217"/>
                  <a:pt x="864108" y="4565668"/>
                  <a:pt x="871538" y="4517377"/>
                </a:cubicBezTo>
                <a:lnTo>
                  <a:pt x="693230" y="4517377"/>
                </a:lnTo>
                <a:cubicBezTo>
                  <a:pt x="685800" y="4551552"/>
                  <a:pt x="666855" y="4582385"/>
                  <a:pt x="636394" y="4609874"/>
                </a:cubicBezTo>
                <a:cubicBezTo>
                  <a:pt x="605933" y="4637363"/>
                  <a:pt x="565442" y="4651108"/>
                  <a:pt x="514922" y="4651108"/>
                </a:cubicBezTo>
                <a:cubicBezTo>
                  <a:pt x="477774" y="4651108"/>
                  <a:pt x="443970" y="4641635"/>
                  <a:pt x="413509" y="4622690"/>
                </a:cubicBezTo>
                <a:cubicBezTo>
                  <a:pt x="383048" y="4603745"/>
                  <a:pt x="358902" y="4576998"/>
                  <a:pt x="341071" y="4542451"/>
                </a:cubicBezTo>
                <a:cubicBezTo>
                  <a:pt x="323240" y="4507904"/>
                  <a:pt x="314325" y="4467971"/>
                  <a:pt x="314325" y="4422651"/>
                </a:cubicBezTo>
                <a:cubicBezTo>
                  <a:pt x="314325" y="4377331"/>
                  <a:pt x="323240" y="4337397"/>
                  <a:pt x="341071" y="4302850"/>
                </a:cubicBezTo>
                <a:cubicBezTo>
                  <a:pt x="358902" y="4268303"/>
                  <a:pt x="383048" y="4241556"/>
                  <a:pt x="413509" y="4222611"/>
                </a:cubicBezTo>
                <a:cubicBezTo>
                  <a:pt x="443970" y="4203666"/>
                  <a:pt x="477774" y="4194194"/>
                  <a:pt x="514922" y="4194194"/>
                </a:cubicBezTo>
                <a:cubicBezTo>
                  <a:pt x="563213" y="4194194"/>
                  <a:pt x="602775" y="4207381"/>
                  <a:pt x="633608" y="4233756"/>
                </a:cubicBezTo>
                <a:cubicBezTo>
                  <a:pt x="664440" y="4260130"/>
                  <a:pt x="684314" y="4289663"/>
                  <a:pt x="693230" y="4322352"/>
                </a:cubicBezTo>
                <a:lnTo>
                  <a:pt x="871538" y="4322352"/>
                </a:lnTo>
                <a:cubicBezTo>
                  <a:pt x="862622" y="4274804"/>
                  <a:pt x="843491" y="4227997"/>
                  <a:pt x="814145" y="4181935"/>
                </a:cubicBezTo>
                <a:cubicBezTo>
                  <a:pt x="784798" y="4135872"/>
                  <a:pt x="744679" y="4097610"/>
                  <a:pt x="693787" y="4067149"/>
                </a:cubicBezTo>
                <a:cubicBezTo>
                  <a:pt x="642895" y="4036688"/>
                  <a:pt x="583273" y="4021458"/>
                  <a:pt x="514922" y="4021458"/>
                </a:cubicBezTo>
                <a:close/>
                <a:moveTo>
                  <a:pt x="5850913" y="4015885"/>
                </a:moveTo>
                <a:lnTo>
                  <a:pt x="5850913" y="4161875"/>
                </a:lnTo>
                <a:lnTo>
                  <a:pt x="6026991" y="4161875"/>
                </a:lnTo>
                <a:lnTo>
                  <a:pt x="6026991" y="4015885"/>
                </a:lnTo>
                <a:close/>
                <a:moveTo>
                  <a:pt x="3793512" y="4015885"/>
                </a:moveTo>
                <a:lnTo>
                  <a:pt x="3793512" y="4161875"/>
                </a:lnTo>
                <a:lnTo>
                  <a:pt x="3969591" y="4161875"/>
                </a:lnTo>
                <a:lnTo>
                  <a:pt x="3969591" y="4015885"/>
                </a:lnTo>
                <a:close/>
                <a:moveTo>
                  <a:pt x="3050562" y="4015885"/>
                </a:moveTo>
                <a:lnTo>
                  <a:pt x="3050562" y="4161875"/>
                </a:lnTo>
                <a:lnTo>
                  <a:pt x="3226641" y="4161875"/>
                </a:lnTo>
                <a:lnTo>
                  <a:pt x="3226641" y="4015885"/>
                </a:lnTo>
                <a:close/>
                <a:moveTo>
                  <a:pt x="3574904" y="4004741"/>
                </a:moveTo>
                <a:cubicBezTo>
                  <a:pt x="3523641" y="4004741"/>
                  <a:pt x="3483707" y="4018857"/>
                  <a:pt x="3455103" y="4047089"/>
                </a:cubicBezTo>
                <a:cubicBezTo>
                  <a:pt x="3426499" y="4075321"/>
                  <a:pt x="3412198" y="4113955"/>
                  <a:pt x="3412198" y="4162990"/>
                </a:cubicBezTo>
                <a:lnTo>
                  <a:pt x="3412198" y="4244343"/>
                </a:lnTo>
                <a:lnTo>
                  <a:pt x="3319701" y="4244343"/>
                </a:lnTo>
                <a:lnTo>
                  <a:pt x="3319701" y="4403705"/>
                </a:lnTo>
                <a:lnTo>
                  <a:pt x="3412198" y="4403705"/>
                </a:lnTo>
                <a:lnTo>
                  <a:pt x="3412198" y="4812699"/>
                </a:lnTo>
                <a:lnTo>
                  <a:pt x="3580476" y="4812699"/>
                </a:lnTo>
                <a:lnTo>
                  <a:pt x="3580476" y="4403705"/>
                </a:lnTo>
                <a:lnTo>
                  <a:pt x="3705292" y="4403705"/>
                </a:lnTo>
                <a:lnTo>
                  <a:pt x="3705292" y="4244343"/>
                </a:lnTo>
                <a:lnTo>
                  <a:pt x="3580476" y="4244343"/>
                </a:lnTo>
                <a:lnTo>
                  <a:pt x="3580476" y="4187507"/>
                </a:lnTo>
                <a:cubicBezTo>
                  <a:pt x="3580476" y="4175620"/>
                  <a:pt x="3584005" y="4166147"/>
                  <a:pt x="3591063" y="4159089"/>
                </a:cubicBezTo>
                <a:cubicBezTo>
                  <a:pt x="3598121" y="4152031"/>
                  <a:pt x="3607594" y="4148502"/>
                  <a:pt x="3619481" y="4148502"/>
                </a:cubicBezTo>
                <a:lnTo>
                  <a:pt x="3705292" y="4148502"/>
                </a:lnTo>
                <a:lnTo>
                  <a:pt x="3705292" y="4004741"/>
                </a:lnTo>
                <a:close/>
                <a:moveTo>
                  <a:pt x="5405082" y="2191492"/>
                </a:moveTo>
                <a:cubicBezTo>
                  <a:pt x="5440845" y="2191492"/>
                  <a:pt x="5469903" y="2202872"/>
                  <a:pt x="5492255" y="2225630"/>
                </a:cubicBezTo>
                <a:cubicBezTo>
                  <a:pt x="5514607" y="2248388"/>
                  <a:pt x="5525783" y="2276836"/>
                  <a:pt x="5525783" y="2310974"/>
                </a:cubicBezTo>
                <a:cubicBezTo>
                  <a:pt x="5525783" y="2345924"/>
                  <a:pt x="5514607" y="2374778"/>
                  <a:pt x="5492255" y="2397537"/>
                </a:cubicBezTo>
                <a:cubicBezTo>
                  <a:pt x="5469903" y="2420296"/>
                  <a:pt x="5440845" y="2431675"/>
                  <a:pt x="5405082" y="2431675"/>
                </a:cubicBezTo>
                <a:cubicBezTo>
                  <a:pt x="5369319" y="2431675"/>
                  <a:pt x="5340058" y="2420092"/>
                  <a:pt x="5317299" y="2396927"/>
                </a:cubicBezTo>
                <a:cubicBezTo>
                  <a:pt x="5294541" y="2373763"/>
                  <a:pt x="5283162" y="2345111"/>
                  <a:pt x="5283162" y="2310974"/>
                </a:cubicBezTo>
                <a:cubicBezTo>
                  <a:pt x="5283162" y="2276836"/>
                  <a:pt x="5294541" y="2248388"/>
                  <a:pt x="5317299" y="2225630"/>
                </a:cubicBezTo>
                <a:cubicBezTo>
                  <a:pt x="5340058" y="2202872"/>
                  <a:pt x="5369319" y="2191492"/>
                  <a:pt x="5405082" y="2191492"/>
                </a:cubicBezTo>
                <a:close/>
                <a:moveTo>
                  <a:pt x="2506053" y="2136628"/>
                </a:moveTo>
                <a:cubicBezTo>
                  <a:pt x="2545880" y="2136628"/>
                  <a:pt x="2578799" y="2150446"/>
                  <a:pt x="2604808" y="2178081"/>
                </a:cubicBezTo>
                <a:cubicBezTo>
                  <a:pt x="2630818" y="2205716"/>
                  <a:pt x="2643823" y="2242699"/>
                  <a:pt x="2643823" y="2289028"/>
                </a:cubicBezTo>
                <a:cubicBezTo>
                  <a:pt x="2643823" y="2335358"/>
                  <a:pt x="2630818" y="2372543"/>
                  <a:pt x="2604808" y="2400585"/>
                </a:cubicBezTo>
                <a:cubicBezTo>
                  <a:pt x="2578799" y="2428627"/>
                  <a:pt x="2545880" y="2442647"/>
                  <a:pt x="2506053" y="2442647"/>
                </a:cubicBezTo>
                <a:cubicBezTo>
                  <a:pt x="2466226" y="2442647"/>
                  <a:pt x="2433307" y="2428627"/>
                  <a:pt x="2407298" y="2400585"/>
                </a:cubicBezTo>
                <a:cubicBezTo>
                  <a:pt x="2381288" y="2372543"/>
                  <a:pt x="2368284" y="2335358"/>
                  <a:pt x="2368284" y="2289028"/>
                </a:cubicBezTo>
                <a:cubicBezTo>
                  <a:pt x="2368284" y="2242699"/>
                  <a:pt x="2381288" y="2205716"/>
                  <a:pt x="2407298" y="2178081"/>
                </a:cubicBezTo>
                <a:cubicBezTo>
                  <a:pt x="2433307" y="2150446"/>
                  <a:pt x="2466226" y="2136628"/>
                  <a:pt x="2506053" y="2136628"/>
                </a:cubicBezTo>
                <a:close/>
                <a:moveTo>
                  <a:pt x="1775067" y="2136628"/>
                </a:moveTo>
                <a:cubicBezTo>
                  <a:pt x="1814894" y="2136628"/>
                  <a:pt x="1848422" y="2150852"/>
                  <a:pt x="1875651" y="2179300"/>
                </a:cubicBezTo>
                <a:cubicBezTo>
                  <a:pt x="1902879" y="2207748"/>
                  <a:pt x="1916494" y="2244324"/>
                  <a:pt x="1916494" y="2289028"/>
                </a:cubicBezTo>
                <a:cubicBezTo>
                  <a:pt x="1916494" y="2333732"/>
                  <a:pt x="1902879" y="2370308"/>
                  <a:pt x="1875651" y="2398756"/>
                </a:cubicBezTo>
                <a:cubicBezTo>
                  <a:pt x="1848422" y="2427204"/>
                  <a:pt x="1814894" y="2441428"/>
                  <a:pt x="1775067" y="2441428"/>
                </a:cubicBezTo>
                <a:cubicBezTo>
                  <a:pt x="1735239" y="2441428"/>
                  <a:pt x="1701711" y="2427204"/>
                  <a:pt x="1674482" y="2398756"/>
                </a:cubicBezTo>
                <a:cubicBezTo>
                  <a:pt x="1647254" y="2370308"/>
                  <a:pt x="1633639" y="2333732"/>
                  <a:pt x="1633639" y="2289028"/>
                </a:cubicBezTo>
                <a:cubicBezTo>
                  <a:pt x="1633639" y="2244324"/>
                  <a:pt x="1647254" y="2207748"/>
                  <a:pt x="1674482" y="2179300"/>
                </a:cubicBezTo>
                <a:cubicBezTo>
                  <a:pt x="1701711" y="2150852"/>
                  <a:pt x="1735239" y="2136628"/>
                  <a:pt x="1775067" y="2136628"/>
                </a:cubicBezTo>
                <a:close/>
                <a:moveTo>
                  <a:pt x="4367086" y="2112244"/>
                </a:moveTo>
                <a:cubicBezTo>
                  <a:pt x="4402849" y="2112244"/>
                  <a:pt x="4432923" y="2123623"/>
                  <a:pt x="4457307" y="2146382"/>
                </a:cubicBezTo>
                <a:cubicBezTo>
                  <a:pt x="4481691" y="2169140"/>
                  <a:pt x="4496321" y="2197588"/>
                  <a:pt x="4501198" y="2231726"/>
                </a:cubicBezTo>
                <a:lnTo>
                  <a:pt x="4223220" y="2231726"/>
                </a:lnTo>
                <a:cubicBezTo>
                  <a:pt x="4230535" y="2197588"/>
                  <a:pt x="4246791" y="2169140"/>
                  <a:pt x="4271988" y="2146382"/>
                </a:cubicBezTo>
                <a:cubicBezTo>
                  <a:pt x="4297185" y="2123623"/>
                  <a:pt x="4328884" y="2112244"/>
                  <a:pt x="4367086" y="2112244"/>
                </a:cubicBezTo>
                <a:close/>
                <a:moveTo>
                  <a:pt x="2984970" y="1978132"/>
                </a:moveTo>
                <a:lnTo>
                  <a:pt x="2984970" y="2352427"/>
                </a:lnTo>
                <a:cubicBezTo>
                  <a:pt x="2984970" y="2404446"/>
                  <a:pt x="2995333" y="2450166"/>
                  <a:pt x="3016060" y="2489586"/>
                </a:cubicBezTo>
                <a:cubicBezTo>
                  <a:pt x="3036786" y="2529007"/>
                  <a:pt x="3065641" y="2559284"/>
                  <a:pt x="3102623" y="2580417"/>
                </a:cubicBezTo>
                <a:cubicBezTo>
                  <a:pt x="3139605" y="2601550"/>
                  <a:pt x="3181667" y="2612116"/>
                  <a:pt x="3228810" y="2612116"/>
                </a:cubicBezTo>
                <a:cubicBezTo>
                  <a:pt x="3267011" y="2612116"/>
                  <a:pt x="3301556" y="2605614"/>
                  <a:pt x="3332442" y="2592609"/>
                </a:cubicBezTo>
                <a:cubicBezTo>
                  <a:pt x="3363328" y="2579604"/>
                  <a:pt x="3386900" y="2563755"/>
                  <a:pt x="3403156" y="2545060"/>
                </a:cubicBezTo>
                <a:lnTo>
                  <a:pt x="3409252" y="2545060"/>
                </a:lnTo>
                <a:lnTo>
                  <a:pt x="3421444" y="2599924"/>
                </a:lnTo>
                <a:lnTo>
                  <a:pt x="3579940" y="2599924"/>
                </a:lnTo>
                <a:lnTo>
                  <a:pt x="3579940" y="1978132"/>
                </a:lnTo>
                <a:lnTo>
                  <a:pt x="3395841" y="1978132"/>
                </a:lnTo>
                <a:lnTo>
                  <a:pt x="3395841" y="2321947"/>
                </a:lnTo>
                <a:cubicBezTo>
                  <a:pt x="3395841" y="2356084"/>
                  <a:pt x="3385477" y="2383923"/>
                  <a:pt x="3364751" y="2405462"/>
                </a:cubicBezTo>
                <a:cubicBezTo>
                  <a:pt x="3344025" y="2427001"/>
                  <a:pt x="3316593" y="2437771"/>
                  <a:pt x="3282455" y="2437771"/>
                </a:cubicBezTo>
                <a:cubicBezTo>
                  <a:pt x="3248317" y="2437771"/>
                  <a:pt x="3220885" y="2427001"/>
                  <a:pt x="3200159" y="2405462"/>
                </a:cubicBezTo>
                <a:cubicBezTo>
                  <a:pt x="3179433" y="2383923"/>
                  <a:pt x="3169069" y="2356084"/>
                  <a:pt x="3169069" y="2321947"/>
                </a:cubicBezTo>
                <a:lnTo>
                  <a:pt x="3169069" y="1978132"/>
                </a:lnTo>
                <a:close/>
                <a:moveTo>
                  <a:pt x="4367086" y="1965940"/>
                </a:moveTo>
                <a:cubicBezTo>
                  <a:pt x="4305313" y="1965940"/>
                  <a:pt x="4249636" y="1979961"/>
                  <a:pt x="4200055" y="2008003"/>
                </a:cubicBezTo>
                <a:cubicBezTo>
                  <a:pt x="4150475" y="2036044"/>
                  <a:pt x="4111460" y="2074652"/>
                  <a:pt x="4083012" y="2123827"/>
                </a:cubicBezTo>
                <a:cubicBezTo>
                  <a:pt x="4054564" y="2173001"/>
                  <a:pt x="4040340" y="2228068"/>
                  <a:pt x="4040340" y="2289028"/>
                </a:cubicBezTo>
                <a:cubicBezTo>
                  <a:pt x="4040340" y="2349988"/>
                  <a:pt x="4054564" y="2405055"/>
                  <a:pt x="4083012" y="2454230"/>
                </a:cubicBezTo>
                <a:cubicBezTo>
                  <a:pt x="4111460" y="2503404"/>
                  <a:pt x="4150475" y="2542012"/>
                  <a:pt x="4200055" y="2570054"/>
                </a:cubicBezTo>
                <a:cubicBezTo>
                  <a:pt x="4249636" y="2598095"/>
                  <a:pt x="4305313" y="2612116"/>
                  <a:pt x="4367086" y="2612116"/>
                </a:cubicBezTo>
                <a:cubicBezTo>
                  <a:pt x="4424795" y="2612116"/>
                  <a:pt x="4474985" y="2601143"/>
                  <a:pt x="4517657" y="2579198"/>
                </a:cubicBezTo>
                <a:cubicBezTo>
                  <a:pt x="4560329" y="2557252"/>
                  <a:pt x="4593857" y="2531243"/>
                  <a:pt x="4618241" y="2501169"/>
                </a:cubicBezTo>
                <a:cubicBezTo>
                  <a:pt x="4642625" y="2471095"/>
                  <a:pt x="4658881" y="2442241"/>
                  <a:pt x="4667009" y="2414606"/>
                </a:cubicBezTo>
                <a:lnTo>
                  <a:pt x="4481691" y="2414606"/>
                </a:lnTo>
                <a:cubicBezTo>
                  <a:pt x="4471937" y="2425985"/>
                  <a:pt x="4457307" y="2436958"/>
                  <a:pt x="4437799" y="2447524"/>
                </a:cubicBezTo>
                <a:cubicBezTo>
                  <a:pt x="4418292" y="2458090"/>
                  <a:pt x="4394721" y="2463374"/>
                  <a:pt x="4367086" y="2463374"/>
                </a:cubicBezTo>
                <a:cubicBezTo>
                  <a:pt x="4329697" y="2463374"/>
                  <a:pt x="4297591" y="2451791"/>
                  <a:pt x="4270769" y="2428627"/>
                </a:cubicBezTo>
                <a:cubicBezTo>
                  <a:pt x="4243946" y="2405462"/>
                  <a:pt x="4228097" y="2376810"/>
                  <a:pt x="4223220" y="2342673"/>
                </a:cubicBezTo>
                <a:lnTo>
                  <a:pt x="4676763" y="2342673"/>
                </a:lnTo>
                <a:cubicBezTo>
                  <a:pt x="4680827" y="2323979"/>
                  <a:pt x="4682859" y="2303659"/>
                  <a:pt x="4682859" y="2281713"/>
                </a:cubicBezTo>
                <a:cubicBezTo>
                  <a:pt x="4682859" y="2223191"/>
                  <a:pt x="4669041" y="2169750"/>
                  <a:pt x="4641406" y="2121388"/>
                </a:cubicBezTo>
                <a:cubicBezTo>
                  <a:pt x="4613771" y="2073027"/>
                  <a:pt x="4575772" y="2035028"/>
                  <a:pt x="4527411" y="2007393"/>
                </a:cubicBezTo>
                <a:cubicBezTo>
                  <a:pt x="4479049" y="1979758"/>
                  <a:pt x="4425607" y="1965940"/>
                  <a:pt x="4367086" y="1965940"/>
                </a:cubicBezTo>
                <a:close/>
                <a:moveTo>
                  <a:pt x="1775067" y="1965940"/>
                </a:moveTo>
                <a:cubicBezTo>
                  <a:pt x="1713294" y="1965940"/>
                  <a:pt x="1657617" y="1979961"/>
                  <a:pt x="1608036" y="2008003"/>
                </a:cubicBezTo>
                <a:cubicBezTo>
                  <a:pt x="1558455" y="2036044"/>
                  <a:pt x="1519644" y="2074652"/>
                  <a:pt x="1491603" y="2123827"/>
                </a:cubicBezTo>
                <a:cubicBezTo>
                  <a:pt x="1463561" y="2173001"/>
                  <a:pt x="1449540" y="2228068"/>
                  <a:pt x="1449540" y="2289028"/>
                </a:cubicBezTo>
                <a:cubicBezTo>
                  <a:pt x="1449540" y="2349988"/>
                  <a:pt x="1463561" y="2405055"/>
                  <a:pt x="1491603" y="2454230"/>
                </a:cubicBezTo>
                <a:cubicBezTo>
                  <a:pt x="1519644" y="2503404"/>
                  <a:pt x="1558455" y="2542012"/>
                  <a:pt x="1608036" y="2570054"/>
                </a:cubicBezTo>
                <a:cubicBezTo>
                  <a:pt x="1657617" y="2598095"/>
                  <a:pt x="1713294" y="2612116"/>
                  <a:pt x="1775067" y="2612116"/>
                </a:cubicBezTo>
                <a:cubicBezTo>
                  <a:pt x="1836839" y="2612116"/>
                  <a:pt x="1892516" y="2598095"/>
                  <a:pt x="1942097" y="2570054"/>
                </a:cubicBezTo>
                <a:cubicBezTo>
                  <a:pt x="1991678" y="2542012"/>
                  <a:pt x="2030489" y="2503404"/>
                  <a:pt x="2058531" y="2454230"/>
                </a:cubicBezTo>
                <a:cubicBezTo>
                  <a:pt x="2086572" y="2405055"/>
                  <a:pt x="2100593" y="2349988"/>
                  <a:pt x="2100593" y="2289028"/>
                </a:cubicBezTo>
                <a:cubicBezTo>
                  <a:pt x="2100593" y="2228068"/>
                  <a:pt x="2086572" y="2173001"/>
                  <a:pt x="2058531" y="2123827"/>
                </a:cubicBezTo>
                <a:cubicBezTo>
                  <a:pt x="2030489" y="2074652"/>
                  <a:pt x="1991678" y="2036044"/>
                  <a:pt x="1942097" y="2008003"/>
                </a:cubicBezTo>
                <a:cubicBezTo>
                  <a:pt x="1892516" y="1979961"/>
                  <a:pt x="1836839" y="1965940"/>
                  <a:pt x="1775067" y="1965940"/>
                </a:cubicBezTo>
                <a:close/>
                <a:moveTo>
                  <a:pt x="5385575" y="1746484"/>
                </a:moveTo>
                <a:lnTo>
                  <a:pt x="5145393" y="2117121"/>
                </a:lnTo>
                <a:cubicBezTo>
                  <a:pt x="5107191" y="2176456"/>
                  <a:pt x="5088090" y="2241073"/>
                  <a:pt x="5088090" y="2310974"/>
                </a:cubicBezTo>
                <a:cubicBezTo>
                  <a:pt x="5088090" y="2366244"/>
                  <a:pt x="5101705" y="2416841"/>
                  <a:pt x="5128933" y="2462764"/>
                </a:cubicBezTo>
                <a:cubicBezTo>
                  <a:pt x="5156162" y="2508687"/>
                  <a:pt x="5193957" y="2545060"/>
                  <a:pt x="5242319" y="2571883"/>
                </a:cubicBezTo>
                <a:cubicBezTo>
                  <a:pt x="5290681" y="2598705"/>
                  <a:pt x="5344935" y="2612116"/>
                  <a:pt x="5405082" y="2612116"/>
                </a:cubicBezTo>
                <a:cubicBezTo>
                  <a:pt x="5465229" y="2612116"/>
                  <a:pt x="5519280" y="2598705"/>
                  <a:pt x="5567235" y="2571883"/>
                </a:cubicBezTo>
                <a:cubicBezTo>
                  <a:pt x="5615191" y="2545060"/>
                  <a:pt x="5652783" y="2508687"/>
                  <a:pt x="5680011" y="2462764"/>
                </a:cubicBezTo>
                <a:cubicBezTo>
                  <a:pt x="5707240" y="2416841"/>
                  <a:pt x="5720855" y="2366244"/>
                  <a:pt x="5720855" y="2310974"/>
                </a:cubicBezTo>
                <a:cubicBezTo>
                  <a:pt x="5720855" y="2256516"/>
                  <a:pt x="5707647" y="2207139"/>
                  <a:pt x="5681231" y="2162841"/>
                </a:cubicBezTo>
                <a:cubicBezTo>
                  <a:pt x="5654815" y="2118543"/>
                  <a:pt x="5619255" y="2083796"/>
                  <a:pt x="5574551" y="2058599"/>
                </a:cubicBezTo>
                <a:cubicBezTo>
                  <a:pt x="5529847" y="2033403"/>
                  <a:pt x="5481485" y="2020804"/>
                  <a:pt x="5429466" y="2020804"/>
                </a:cubicBezTo>
                <a:lnTo>
                  <a:pt x="5427027" y="2020804"/>
                </a:lnTo>
                <a:lnTo>
                  <a:pt x="5605031" y="1746484"/>
                </a:lnTo>
                <a:close/>
                <a:moveTo>
                  <a:pt x="3734016" y="1746484"/>
                </a:moveTo>
                <a:lnTo>
                  <a:pt x="3734016" y="2599924"/>
                </a:lnTo>
                <a:lnTo>
                  <a:pt x="3918115" y="2599924"/>
                </a:lnTo>
                <a:lnTo>
                  <a:pt x="3918115" y="1746484"/>
                </a:lnTo>
                <a:close/>
                <a:moveTo>
                  <a:pt x="2643823" y="1746484"/>
                </a:moveTo>
                <a:lnTo>
                  <a:pt x="2643823" y="2031777"/>
                </a:lnTo>
                <a:lnTo>
                  <a:pt x="2637727" y="2031777"/>
                </a:lnTo>
                <a:cubicBezTo>
                  <a:pt x="2624722" y="2015521"/>
                  <a:pt x="2603386" y="2000484"/>
                  <a:pt x="2573719" y="1986667"/>
                </a:cubicBezTo>
                <a:cubicBezTo>
                  <a:pt x="2544051" y="1972849"/>
                  <a:pt x="2510117" y="1965940"/>
                  <a:pt x="2471915" y="1965940"/>
                </a:cubicBezTo>
                <a:cubicBezTo>
                  <a:pt x="2419083" y="1965940"/>
                  <a:pt x="2370722" y="1979554"/>
                  <a:pt x="2326831" y="2006783"/>
                </a:cubicBezTo>
                <a:cubicBezTo>
                  <a:pt x="2282939" y="2034012"/>
                  <a:pt x="2247989" y="2072214"/>
                  <a:pt x="2221979" y="2121388"/>
                </a:cubicBezTo>
                <a:cubicBezTo>
                  <a:pt x="2195970" y="2170563"/>
                  <a:pt x="2182965" y="2226442"/>
                  <a:pt x="2182965" y="2289028"/>
                </a:cubicBezTo>
                <a:cubicBezTo>
                  <a:pt x="2182965" y="2351614"/>
                  <a:pt x="2195970" y="2407494"/>
                  <a:pt x="2221979" y="2456668"/>
                </a:cubicBezTo>
                <a:cubicBezTo>
                  <a:pt x="2247989" y="2505843"/>
                  <a:pt x="2282939" y="2544044"/>
                  <a:pt x="2326831" y="2571273"/>
                </a:cubicBezTo>
                <a:cubicBezTo>
                  <a:pt x="2370722" y="2598501"/>
                  <a:pt x="2419083" y="2612116"/>
                  <a:pt x="2471915" y="2612116"/>
                </a:cubicBezTo>
                <a:cubicBezTo>
                  <a:pt x="2514181" y="2612116"/>
                  <a:pt x="2550554" y="2605207"/>
                  <a:pt x="2581034" y="2591390"/>
                </a:cubicBezTo>
                <a:cubicBezTo>
                  <a:pt x="2611514" y="2577572"/>
                  <a:pt x="2634882" y="2560097"/>
                  <a:pt x="2651138" y="2538964"/>
                </a:cubicBezTo>
                <a:lnTo>
                  <a:pt x="2657234" y="2538964"/>
                </a:lnTo>
                <a:lnTo>
                  <a:pt x="2669426" y="2599924"/>
                </a:lnTo>
                <a:lnTo>
                  <a:pt x="2827922" y="2599924"/>
                </a:lnTo>
                <a:lnTo>
                  <a:pt x="2827922" y="1746484"/>
                </a:lnTo>
                <a:close/>
                <a:moveTo>
                  <a:pt x="358737" y="1746484"/>
                </a:moveTo>
                <a:lnTo>
                  <a:pt x="358737" y="2599924"/>
                </a:lnTo>
                <a:lnTo>
                  <a:pt x="553809" y="2599924"/>
                </a:lnTo>
                <a:lnTo>
                  <a:pt x="553809" y="2075668"/>
                </a:lnTo>
                <a:lnTo>
                  <a:pt x="578193" y="2075668"/>
                </a:lnTo>
                <a:lnTo>
                  <a:pt x="748881" y="2599924"/>
                </a:lnTo>
                <a:lnTo>
                  <a:pt x="931761" y="2599924"/>
                </a:lnTo>
                <a:lnTo>
                  <a:pt x="1102449" y="2075668"/>
                </a:lnTo>
                <a:lnTo>
                  <a:pt x="1126833" y="2075668"/>
                </a:lnTo>
                <a:lnTo>
                  <a:pt x="1126833" y="2599924"/>
                </a:lnTo>
                <a:lnTo>
                  <a:pt x="1321905" y="2599924"/>
                </a:lnTo>
                <a:lnTo>
                  <a:pt x="1321905" y="1746484"/>
                </a:lnTo>
                <a:lnTo>
                  <a:pt x="1023201" y="1746484"/>
                </a:lnTo>
                <a:lnTo>
                  <a:pt x="852513" y="2276836"/>
                </a:lnTo>
                <a:lnTo>
                  <a:pt x="828129" y="2276836"/>
                </a:lnTo>
                <a:lnTo>
                  <a:pt x="657441" y="1746484"/>
                </a:lnTo>
                <a:close/>
                <a:moveTo>
                  <a:pt x="183472" y="0"/>
                </a:moveTo>
                <a:lnTo>
                  <a:pt x="12559449" y="0"/>
                </a:lnTo>
                <a:cubicBezTo>
                  <a:pt x="12660777" y="0"/>
                  <a:pt x="12742921" y="82143"/>
                  <a:pt x="12742921" y="183472"/>
                </a:cubicBezTo>
                <a:lnTo>
                  <a:pt x="12742921" y="10446428"/>
                </a:lnTo>
                <a:cubicBezTo>
                  <a:pt x="12742921" y="10547757"/>
                  <a:pt x="12660777" y="10629900"/>
                  <a:pt x="12559449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8800" dirty="0">
              <a:latin typeface="TT Hoves Bold" panose="020B060402020202020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C451816-60EF-F03C-52DD-536274E4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6179" y="179801"/>
            <a:ext cx="7543800" cy="992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Late fusion classifier on fused embeddings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Compare with early fusion and unimodal models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Metrics: accuracy, precision, recall, F1-score, AUROC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Visualizations: ROC curves,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65785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A8117-A19C-3B51-7A6E-5931E2AF1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62D95E-066D-2151-BEAD-1CE7C386F136}"/>
              </a:ext>
            </a:extLst>
          </p:cNvPr>
          <p:cNvSpPr/>
          <p:nvPr/>
        </p:nvSpPr>
        <p:spPr>
          <a:xfrm>
            <a:off x="11734799" y="-171450"/>
            <a:ext cx="11963400" cy="10629900"/>
          </a:xfrm>
          <a:custGeom>
            <a:avLst/>
            <a:gdLst/>
            <a:ahLst/>
            <a:cxnLst/>
            <a:rect l="l" t="t" r="r" b="b"/>
            <a:pathLst>
              <a:path w="11963400" h="10629900">
                <a:moveTo>
                  <a:pt x="5042808" y="5274898"/>
                </a:moveTo>
                <a:lnTo>
                  <a:pt x="5136572" y="5274898"/>
                </a:lnTo>
                <a:lnTo>
                  <a:pt x="5136572" y="5287128"/>
                </a:lnTo>
                <a:cubicBezTo>
                  <a:pt x="5136572" y="5317023"/>
                  <a:pt x="5127400" y="5340804"/>
                  <a:pt x="5109054" y="5358470"/>
                </a:cubicBezTo>
                <a:cubicBezTo>
                  <a:pt x="5090708" y="5376135"/>
                  <a:pt x="5065230" y="5384968"/>
                  <a:pt x="5032616" y="5384968"/>
                </a:cubicBezTo>
                <a:cubicBezTo>
                  <a:pt x="5010194" y="5384968"/>
                  <a:pt x="4993038" y="5380042"/>
                  <a:pt x="4981148" y="5370190"/>
                </a:cubicBezTo>
                <a:cubicBezTo>
                  <a:pt x="4969258" y="5360338"/>
                  <a:pt x="4963312" y="5346919"/>
                  <a:pt x="4963312" y="5329933"/>
                </a:cubicBezTo>
                <a:cubicBezTo>
                  <a:pt x="4963312" y="5312947"/>
                  <a:pt x="4969937" y="5299528"/>
                  <a:pt x="4983186" y="5289676"/>
                </a:cubicBezTo>
                <a:cubicBezTo>
                  <a:pt x="4996436" y="5279824"/>
                  <a:pt x="5016310" y="5274898"/>
                  <a:pt x="5042808" y="5274898"/>
                </a:cubicBezTo>
                <a:close/>
                <a:moveTo>
                  <a:pt x="3404508" y="5274898"/>
                </a:moveTo>
                <a:lnTo>
                  <a:pt x="3498272" y="5274898"/>
                </a:lnTo>
                <a:lnTo>
                  <a:pt x="3498272" y="5287128"/>
                </a:lnTo>
                <a:cubicBezTo>
                  <a:pt x="3498272" y="5317023"/>
                  <a:pt x="3489100" y="5340804"/>
                  <a:pt x="3470755" y="5358470"/>
                </a:cubicBezTo>
                <a:cubicBezTo>
                  <a:pt x="3452410" y="5376135"/>
                  <a:pt x="3426930" y="5384968"/>
                  <a:pt x="3394317" y="5384968"/>
                </a:cubicBezTo>
                <a:cubicBezTo>
                  <a:pt x="3371895" y="5384968"/>
                  <a:pt x="3354738" y="5380042"/>
                  <a:pt x="3342848" y="5370190"/>
                </a:cubicBezTo>
                <a:cubicBezTo>
                  <a:pt x="3330958" y="5360338"/>
                  <a:pt x="3325013" y="5346919"/>
                  <a:pt x="3325013" y="5329933"/>
                </a:cubicBezTo>
                <a:cubicBezTo>
                  <a:pt x="3325013" y="5312947"/>
                  <a:pt x="3331638" y="5299528"/>
                  <a:pt x="3344886" y="5289676"/>
                </a:cubicBezTo>
                <a:cubicBezTo>
                  <a:pt x="3358136" y="5279824"/>
                  <a:pt x="3378010" y="5274898"/>
                  <a:pt x="3404508" y="5274898"/>
                </a:cubicBezTo>
                <a:close/>
                <a:moveTo>
                  <a:pt x="322171" y="5213747"/>
                </a:moveTo>
                <a:lnTo>
                  <a:pt x="444472" y="5346240"/>
                </a:lnTo>
                <a:cubicBezTo>
                  <a:pt x="435639" y="5353714"/>
                  <a:pt x="421540" y="5360678"/>
                  <a:pt x="402176" y="5367133"/>
                </a:cubicBezTo>
                <a:cubicBezTo>
                  <a:pt x="382812" y="5373588"/>
                  <a:pt x="361239" y="5376815"/>
                  <a:pt x="337458" y="5376815"/>
                </a:cubicBezTo>
                <a:cubicBezTo>
                  <a:pt x="310280" y="5376815"/>
                  <a:pt x="289048" y="5370190"/>
                  <a:pt x="273760" y="5356941"/>
                </a:cubicBezTo>
                <a:cubicBezTo>
                  <a:pt x="258472" y="5343692"/>
                  <a:pt x="250829" y="5326536"/>
                  <a:pt x="250829" y="5305473"/>
                </a:cubicBezTo>
                <a:cubicBezTo>
                  <a:pt x="250829" y="5286448"/>
                  <a:pt x="254905" y="5271161"/>
                  <a:pt x="263059" y="5259610"/>
                </a:cubicBezTo>
                <a:cubicBezTo>
                  <a:pt x="271212" y="5248059"/>
                  <a:pt x="282423" y="5237868"/>
                  <a:pt x="296691" y="5229035"/>
                </a:cubicBezTo>
                <a:close/>
                <a:moveTo>
                  <a:pt x="6356868" y="5106734"/>
                </a:moveTo>
                <a:cubicBezTo>
                  <a:pt x="6390160" y="5106734"/>
                  <a:pt x="6418188" y="5118624"/>
                  <a:pt x="6440950" y="5142405"/>
                </a:cubicBezTo>
                <a:cubicBezTo>
                  <a:pt x="6463712" y="5166186"/>
                  <a:pt x="6475092" y="5196761"/>
                  <a:pt x="6475092" y="5234131"/>
                </a:cubicBezTo>
                <a:cubicBezTo>
                  <a:pt x="6475092" y="5271500"/>
                  <a:pt x="6463712" y="5302076"/>
                  <a:pt x="6440950" y="5325856"/>
                </a:cubicBezTo>
                <a:cubicBezTo>
                  <a:pt x="6418188" y="5349637"/>
                  <a:pt x="6390160" y="5361527"/>
                  <a:pt x="6356868" y="5361527"/>
                </a:cubicBezTo>
                <a:cubicBezTo>
                  <a:pt x="6323574" y="5361527"/>
                  <a:pt x="6295548" y="5349637"/>
                  <a:pt x="6272784" y="5325856"/>
                </a:cubicBezTo>
                <a:cubicBezTo>
                  <a:pt x="6250024" y="5302076"/>
                  <a:pt x="6238644" y="5271500"/>
                  <a:pt x="6238644" y="5234131"/>
                </a:cubicBezTo>
                <a:cubicBezTo>
                  <a:pt x="6238644" y="5196761"/>
                  <a:pt x="6250024" y="5166186"/>
                  <a:pt x="6272784" y="5142405"/>
                </a:cubicBezTo>
                <a:cubicBezTo>
                  <a:pt x="6295548" y="5118624"/>
                  <a:pt x="6323574" y="5106734"/>
                  <a:pt x="6356868" y="5106734"/>
                </a:cubicBezTo>
                <a:close/>
                <a:moveTo>
                  <a:pt x="5834002" y="4974241"/>
                </a:moveTo>
                <a:lnTo>
                  <a:pt x="5834002" y="5494020"/>
                </a:lnTo>
                <a:lnTo>
                  <a:pt x="5987898" y="5494020"/>
                </a:lnTo>
                <a:lnTo>
                  <a:pt x="5987898" y="4974241"/>
                </a:lnTo>
                <a:close/>
                <a:moveTo>
                  <a:pt x="4303573" y="4974241"/>
                </a:moveTo>
                <a:lnTo>
                  <a:pt x="4303573" y="5112849"/>
                </a:lnTo>
                <a:lnTo>
                  <a:pt x="4535945" y="5112849"/>
                </a:lnTo>
                <a:lnTo>
                  <a:pt x="4298477" y="5360508"/>
                </a:lnTo>
                <a:lnTo>
                  <a:pt x="4298477" y="5494020"/>
                </a:lnTo>
                <a:lnTo>
                  <a:pt x="4742838" y="5494020"/>
                </a:lnTo>
                <a:lnTo>
                  <a:pt x="4742838" y="5355412"/>
                </a:lnTo>
                <a:lnTo>
                  <a:pt x="4500274" y="5355412"/>
                </a:lnTo>
                <a:lnTo>
                  <a:pt x="4737742" y="5107753"/>
                </a:lnTo>
                <a:lnTo>
                  <a:pt x="4737742" y="4974241"/>
                </a:lnTo>
                <a:close/>
                <a:moveTo>
                  <a:pt x="4052828" y="4974241"/>
                </a:moveTo>
                <a:lnTo>
                  <a:pt x="4052828" y="5494020"/>
                </a:lnTo>
                <a:lnTo>
                  <a:pt x="4206723" y="5494020"/>
                </a:lnTo>
                <a:lnTo>
                  <a:pt x="4206723" y="4974241"/>
                </a:lnTo>
                <a:close/>
                <a:moveTo>
                  <a:pt x="2576453" y="4974241"/>
                </a:moveTo>
                <a:lnTo>
                  <a:pt x="2576453" y="5287128"/>
                </a:lnTo>
                <a:cubicBezTo>
                  <a:pt x="2576453" y="5330612"/>
                  <a:pt x="2585116" y="5368831"/>
                  <a:pt x="2602442" y="5401785"/>
                </a:cubicBezTo>
                <a:cubicBezTo>
                  <a:pt x="2619768" y="5434738"/>
                  <a:pt x="2643888" y="5460048"/>
                  <a:pt x="2674803" y="5477713"/>
                </a:cubicBezTo>
                <a:cubicBezTo>
                  <a:pt x="2705718" y="5495379"/>
                  <a:pt x="2740879" y="5504212"/>
                  <a:pt x="2780288" y="5504212"/>
                </a:cubicBezTo>
                <a:cubicBezTo>
                  <a:pt x="2812222" y="5504212"/>
                  <a:pt x="2841098" y="5498776"/>
                  <a:pt x="2866918" y="5487905"/>
                </a:cubicBezTo>
                <a:cubicBezTo>
                  <a:pt x="2892736" y="5477034"/>
                  <a:pt x="2912441" y="5463785"/>
                  <a:pt x="2926030" y="5448157"/>
                </a:cubicBezTo>
                <a:lnTo>
                  <a:pt x="2931126" y="5448157"/>
                </a:lnTo>
                <a:lnTo>
                  <a:pt x="2941317" y="5494020"/>
                </a:lnTo>
                <a:lnTo>
                  <a:pt x="3073810" y="5494020"/>
                </a:lnTo>
                <a:lnTo>
                  <a:pt x="3073810" y="4974241"/>
                </a:lnTo>
                <a:lnTo>
                  <a:pt x="2919914" y="4974241"/>
                </a:lnTo>
                <a:lnTo>
                  <a:pt x="2919914" y="5261648"/>
                </a:lnTo>
                <a:cubicBezTo>
                  <a:pt x="2919914" y="5290185"/>
                  <a:pt x="2911252" y="5313456"/>
                  <a:pt x="2893926" y="5331462"/>
                </a:cubicBezTo>
                <a:cubicBezTo>
                  <a:pt x="2876600" y="5349467"/>
                  <a:pt x="2853668" y="5358470"/>
                  <a:pt x="2825131" y="5358470"/>
                </a:cubicBezTo>
                <a:cubicBezTo>
                  <a:pt x="2796595" y="5358470"/>
                  <a:pt x="2773663" y="5349467"/>
                  <a:pt x="2756337" y="5331462"/>
                </a:cubicBezTo>
                <a:cubicBezTo>
                  <a:pt x="2739011" y="5313456"/>
                  <a:pt x="2730348" y="5290185"/>
                  <a:pt x="2730348" y="5261648"/>
                </a:cubicBezTo>
                <a:lnTo>
                  <a:pt x="2730348" y="4974241"/>
                </a:lnTo>
                <a:close/>
                <a:moveTo>
                  <a:pt x="1776352" y="4974241"/>
                </a:moveTo>
                <a:lnTo>
                  <a:pt x="1776352" y="5494020"/>
                </a:lnTo>
                <a:lnTo>
                  <a:pt x="1930248" y="5494020"/>
                </a:lnTo>
                <a:lnTo>
                  <a:pt x="1930248" y="4974241"/>
                </a:lnTo>
                <a:close/>
                <a:moveTo>
                  <a:pt x="7022876" y="4964049"/>
                </a:moveTo>
                <a:cubicBezTo>
                  <a:pt x="6987544" y="4964049"/>
                  <a:pt x="6957478" y="4969825"/>
                  <a:pt x="6932678" y="4981375"/>
                </a:cubicBezTo>
                <a:cubicBezTo>
                  <a:pt x="6907878" y="4992926"/>
                  <a:pt x="6889362" y="5005835"/>
                  <a:pt x="6877132" y="5020104"/>
                </a:cubicBezTo>
                <a:lnTo>
                  <a:pt x="6872036" y="5020104"/>
                </a:lnTo>
                <a:lnTo>
                  <a:pt x="6861844" y="4974241"/>
                </a:lnTo>
                <a:lnTo>
                  <a:pt x="6729352" y="4974241"/>
                </a:lnTo>
                <a:lnTo>
                  <a:pt x="6729352" y="5494020"/>
                </a:lnTo>
                <a:lnTo>
                  <a:pt x="6883248" y="5494020"/>
                </a:lnTo>
                <a:lnTo>
                  <a:pt x="6883248" y="5207632"/>
                </a:lnTo>
                <a:cubicBezTo>
                  <a:pt x="6883248" y="5179095"/>
                  <a:pt x="6891912" y="5155824"/>
                  <a:pt x="6909236" y="5137819"/>
                </a:cubicBezTo>
                <a:cubicBezTo>
                  <a:pt x="6926562" y="5119813"/>
                  <a:pt x="6949494" y="5110810"/>
                  <a:pt x="6978032" y="5110810"/>
                </a:cubicBezTo>
                <a:cubicBezTo>
                  <a:pt x="7006568" y="5110810"/>
                  <a:pt x="7029500" y="5119813"/>
                  <a:pt x="7046826" y="5137819"/>
                </a:cubicBezTo>
                <a:cubicBezTo>
                  <a:pt x="7064152" y="5155824"/>
                  <a:pt x="7072814" y="5179095"/>
                  <a:pt x="7072814" y="5207632"/>
                </a:cubicBezTo>
                <a:lnTo>
                  <a:pt x="7072814" y="5494020"/>
                </a:lnTo>
                <a:lnTo>
                  <a:pt x="7226710" y="5494020"/>
                </a:lnTo>
                <a:lnTo>
                  <a:pt x="7226710" y="5182153"/>
                </a:lnTo>
                <a:cubicBezTo>
                  <a:pt x="7226710" y="5138668"/>
                  <a:pt x="7218046" y="5100449"/>
                  <a:pt x="7200720" y="5067496"/>
                </a:cubicBezTo>
                <a:cubicBezTo>
                  <a:pt x="7183394" y="5034542"/>
                  <a:pt x="7159274" y="5009063"/>
                  <a:pt x="7128360" y="4991057"/>
                </a:cubicBezTo>
                <a:cubicBezTo>
                  <a:pt x="7097444" y="4973052"/>
                  <a:pt x="7062284" y="4964049"/>
                  <a:pt x="7022876" y="4964049"/>
                </a:cubicBezTo>
                <a:close/>
                <a:moveTo>
                  <a:pt x="6356868" y="4964049"/>
                </a:moveTo>
                <a:cubicBezTo>
                  <a:pt x="6305228" y="4964049"/>
                  <a:pt x="6258688" y="4975770"/>
                  <a:pt x="6217240" y="4999211"/>
                </a:cubicBezTo>
                <a:cubicBezTo>
                  <a:pt x="6175794" y="5022652"/>
                  <a:pt x="6143350" y="5054926"/>
                  <a:pt x="6119908" y="5096032"/>
                </a:cubicBezTo>
                <a:cubicBezTo>
                  <a:pt x="6096468" y="5137139"/>
                  <a:pt x="6084748" y="5183172"/>
                  <a:pt x="6084748" y="5234131"/>
                </a:cubicBezTo>
                <a:cubicBezTo>
                  <a:pt x="6084748" y="5285089"/>
                  <a:pt x="6096468" y="5331122"/>
                  <a:pt x="6119908" y="5372229"/>
                </a:cubicBezTo>
                <a:cubicBezTo>
                  <a:pt x="6143350" y="5413335"/>
                  <a:pt x="6175794" y="5445609"/>
                  <a:pt x="6217240" y="5469050"/>
                </a:cubicBezTo>
                <a:cubicBezTo>
                  <a:pt x="6258688" y="5492491"/>
                  <a:pt x="6305228" y="5504212"/>
                  <a:pt x="6356868" y="5504212"/>
                </a:cubicBezTo>
                <a:cubicBezTo>
                  <a:pt x="6408506" y="5504212"/>
                  <a:pt x="6455048" y="5492491"/>
                  <a:pt x="6496494" y="5469050"/>
                </a:cubicBezTo>
                <a:cubicBezTo>
                  <a:pt x="6537940" y="5445609"/>
                  <a:pt x="6570384" y="5413335"/>
                  <a:pt x="6593826" y="5372229"/>
                </a:cubicBezTo>
                <a:cubicBezTo>
                  <a:pt x="6617266" y="5331122"/>
                  <a:pt x="6628988" y="5285089"/>
                  <a:pt x="6628988" y="5234131"/>
                </a:cubicBezTo>
                <a:cubicBezTo>
                  <a:pt x="6628988" y="5183172"/>
                  <a:pt x="6617266" y="5137139"/>
                  <a:pt x="6593826" y="5096032"/>
                </a:cubicBezTo>
                <a:cubicBezTo>
                  <a:pt x="6570384" y="5054926"/>
                  <a:pt x="6537940" y="5022652"/>
                  <a:pt x="6496494" y="4999211"/>
                </a:cubicBezTo>
                <a:cubicBezTo>
                  <a:pt x="6455048" y="4975770"/>
                  <a:pt x="6408506" y="4964049"/>
                  <a:pt x="6356868" y="4964049"/>
                </a:cubicBezTo>
                <a:close/>
                <a:moveTo>
                  <a:pt x="5058096" y="4964049"/>
                </a:moveTo>
                <a:cubicBezTo>
                  <a:pt x="5013252" y="4964049"/>
                  <a:pt x="4974354" y="4972033"/>
                  <a:pt x="4941400" y="4988000"/>
                </a:cubicBezTo>
                <a:cubicBezTo>
                  <a:pt x="4908447" y="5003967"/>
                  <a:pt x="4882628" y="5024860"/>
                  <a:pt x="4863942" y="5050679"/>
                </a:cubicBezTo>
                <a:cubicBezTo>
                  <a:pt x="4845258" y="5076498"/>
                  <a:pt x="4834217" y="5103676"/>
                  <a:pt x="4830820" y="5132213"/>
                </a:cubicBezTo>
                <a:lnTo>
                  <a:pt x="4981658" y="5132213"/>
                </a:lnTo>
                <a:cubicBezTo>
                  <a:pt x="4987094" y="5119983"/>
                  <a:pt x="4995926" y="5109282"/>
                  <a:pt x="5008156" y="5100109"/>
                </a:cubicBezTo>
                <a:cubicBezTo>
                  <a:pt x="5020386" y="5090937"/>
                  <a:pt x="5037032" y="5086350"/>
                  <a:pt x="5058096" y="5086350"/>
                </a:cubicBezTo>
                <a:cubicBezTo>
                  <a:pt x="5081198" y="5086350"/>
                  <a:pt x="5100052" y="5093654"/>
                  <a:pt x="5114660" y="5108263"/>
                </a:cubicBezTo>
                <a:cubicBezTo>
                  <a:pt x="5129268" y="5122871"/>
                  <a:pt x="5136572" y="5141386"/>
                  <a:pt x="5136572" y="5163808"/>
                </a:cubicBezTo>
                <a:lnTo>
                  <a:pt x="5136572" y="5172980"/>
                </a:lnTo>
                <a:lnTo>
                  <a:pt x="5022424" y="5172980"/>
                </a:lnTo>
                <a:cubicBezTo>
                  <a:pt x="4953120" y="5172980"/>
                  <a:pt x="4900124" y="5188607"/>
                  <a:pt x="4863434" y="5219862"/>
                </a:cubicBezTo>
                <a:cubicBezTo>
                  <a:pt x="4826743" y="5251117"/>
                  <a:pt x="4808398" y="5292563"/>
                  <a:pt x="4808398" y="5344201"/>
                </a:cubicBezTo>
                <a:cubicBezTo>
                  <a:pt x="4808398" y="5374097"/>
                  <a:pt x="4816042" y="5401105"/>
                  <a:pt x="4831330" y="5425226"/>
                </a:cubicBezTo>
                <a:cubicBezTo>
                  <a:pt x="4846617" y="5449346"/>
                  <a:pt x="4868700" y="5468541"/>
                  <a:pt x="4897576" y="5482809"/>
                </a:cubicBezTo>
                <a:cubicBezTo>
                  <a:pt x="4926452" y="5497078"/>
                  <a:pt x="4960255" y="5504212"/>
                  <a:pt x="4998984" y="5504212"/>
                </a:cubicBezTo>
                <a:cubicBezTo>
                  <a:pt x="5031597" y="5504212"/>
                  <a:pt x="5060644" y="5498606"/>
                  <a:pt x="5086124" y="5487395"/>
                </a:cubicBezTo>
                <a:cubicBezTo>
                  <a:pt x="5111602" y="5476185"/>
                  <a:pt x="5130118" y="5463445"/>
                  <a:pt x="5141668" y="5449176"/>
                </a:cubicBezTo>
                <a:lnTo>
                  <a:pt x="5146764" y="5449176"/>
                </a:lnTo>
                <a:lnTo>
                  <a:pt x="5156956" y="5494020"/>
                </a:lnTo>
                <a:lnTo>
                  <a:pt x="5290468" y="5494020"/>
                </a:lnTo>
                <a:lnTo>
                  <a:pt x="5290468" y="5163808"/>
                </a:lnTo>
                <a:cubicBezTo>
                  <a:pt x="5290468" y="5126438"/>
                  <a:pt x="5280956" y="5092635"/>
                  <a:pt x="5261930" y="5062400"/>
                </a:cubicBezTo>
                <a:cubicBezTo>
                  <a:pt x="5242906" y="5032164"/>
                  <a:pt x="5215898" y="5008213"/>
                  <a:pt x="5180906" y="4990548"/>
                </a:cubicBezTo>
                <a:cubicBezTo>
                  <a:pt x="5145916" y="4972882"/>
                  <a:pt x="5104978" y="4964049"/>
                  <a:pt x="5058096" y="4964049"/>
                </a:cubicBezTo>
                <a:close/>
                <a:moveTo>
                  <a:pt x="3419796" y="4964049"/>
                </a:moveTo>
                <a:cubicBezTo>
                  <a:pt x="3374952" y="4964049"/>
                  <a:pt x="3336054" y="4972033"/>
                  <a:pt x="3303100" y="4988000"/>
                </a:cubicBezTo>
                <a:cubicBezTo>
                  <a:pt x="3270147" y="5003967"/>
                  <a:pt x="3244328" y="5024860"/>
                  <a:pt x="3225643" y="5050679"/>
                </a:cubicBezTo>
                <a:cubicBezTo>
                  <a:pt x="3206958" y="5076498"/>
                  <a:pt x="3195918" y="5103676"/>
                  <a:pt x="3192520" y="5132213"/>
                </a:cubicBezTo>
                <a:lnTo>
                  <a:pt x="3343358" y="5132213"/>
                </a:lnTo>
                <a:cubicBezTo>
                  <a:pt x="3348794" y="5119983"/>
                  <a:pt x="3357626" y="5109282"/>
                  <a:pt x="3369856" y="5100109"/>
                </a:cubicBezTo>
                <a:cubicBezTo>
                  <a:pt x="3382086" y="5090937"/>
                  <a:pt x="3398733" y="5086350"/>
                  <a:pt x="3419796" y="5086350"/>
                </a:cubicBezTo>
                <a:cubicBezTo>
                  <a:pt x="3442898" y="5086350"/>
                  <a:pt x="3461752" y="5093654"/>
                  <a:pt x="3476360" y="5108263"/>
                </a:cubicBezTo>
                <a:cubicBezTo>
                  <a:pt x="3490968" y="5122871"/>
                  <a:pt x="3498272" y="5141386"/>
                  <a:pt x="3498272" y="5163808"/>
                </a:cubicBezTo>
                <a:lnTo>
                  <a:pt x="3498272" y="5172980"/>
                </a:lnTo>
                <a:lnTo>
                  <a:pt x="3384125" y="5172980"/>
                </a:lnTo>
                <a:cubicBezTo>
                  <a:pt x="3314821" y="5172980"/>
                  <a:pt x="3261824" y="5188607"/>
                  <a:pt x="3225134" y="5219862"/>
                </a:cubicBezTo>
                <a:cubicBezTo>
                  <a:pt x="3188443" y="5251117"/>
                  <a:pt x="3170098" y="5292563"/>
                  <a:pt x="3170098" y="5344201"/>
                </a:cubicBezTo>
                <a:cubicBezTo>
                  <a:pt x="3170098" y="5374097"/>
                  <a:pt x="3177742" y="5401105"/>
                  <a:pt x="3193030" y="5425226"/>
                </a:cubicBezTo>
                <a:cubicBezTo>
                  <a:pt x="3208317" y="5449346"/>
                  <a:pt x="3230400" y="5468541"/>
                  <a:pt x="3259276" y="5482809"/>
                </a:cubicBezTo>
                <a:cubicBezTo>
                  <a:pt x="3288152" y="5497078"/>
                  <a:pt x="3321955" y="5504212"/>
                  <a:pt x="3360684" y="5504212"/>
                </a:cubicBezTo>
                <a:cubicBezTo>
                  <a:pt x="3393297" y="5504212"/>
                  <a:pt x="3422344" y="5498606"/>
                  <a:pt x="3447823" y="5487395"/>
                </a:cubicBezTo>
                <a:cubicBezTo>
                  <a:pt x="3473302" y="5476185"/>
                  <a:pt x="3491818" y="5463445"/>
                  <a:pt x="3503368" y="5449176"/>
                </a:cubicBezTo>
                <a:lnTo>
                  <a:pt x="3508464" y="5449176"/>
                </a:lnTo>
                <a:lnTo>
                  <a:pt x="3518656" y="5494020"/>
                </a:lnTo>
                <a:lnTo>
                  <a:pt x="3652168" y="5494020"/>
                </a:lnTo>
                <a:lnTo>
                  <a:pt x="3652168" y="5163808"/>
                </a:lnTo>
                <a:cubicBezTo>
                  <a:pt x="3652168" y="5126438"/>
                  <a:pt x="3642656" y="5092635"/>
                  <a:pt x="3623631" y="5062400"/>
                </a:cubicBezTo>
                <a:cubicBezTo>
                  <a:pt x="3604607" y="5032164"/>
                  <a:pt x="3577598" y="5008213"/>
                  <a:pt x="3542606" y="4990548"/>
                </a:cubicBezTo>
                <a:cubicBezTo>
                  <a:pt x="3507615" y="4972882"/>
                  <a:pt x="3466678" y="4964049"/>
                  <a:pt x="3419796" y="4964049"/>
                </a:cubicBezTo>
                <a:close/>
                <a:moveTo>
                  <a:pt x="2248260" y="4964049"/>
                </a:moveTo>
                <a:cubicBezTo>
                  <a:pt x="2200018" y="4964049"/>
                  <a:pt x="2158572" y="4971523"/>
                  <a:pt x="2123920" y="4986471"/>
                </a:cubicBezTo>
                <a:cubicBezTo>
                  <a:pt x="2089268" y="5001419"/>
                  <a:pt x="2063109" y="5021463"/>
                  <a:pt x="2045444" y="5046602"/>
                </a:cubicBezTo>
                <a:cubicBezTo>
                  <a:pt x="2027778" y="5071742"/>
                  <a:pt x="2018945" y="5099260"/>
                  <a:pt x="2018945" y="5129156"/>
                </a:cubicBezTo>
                <a:cubicBezTo>
                  <a:pt x="2018945" y="5214087"/>
                  <a:pt x="2078397" y="5265725"/>
                  <a:pt x="2197301" y="5284070"/>
                </a:cubicBezTo>
                <a:lnTo>
                  <a:pt x="2274758" y="5296300"/>
                </a:lnTo>
                <a:cubicBezTo>
                  <a:pt x="2297180" y="5299697"/>
                  <a:pt x="2312807" y="5305133"/>
                  <a:pt x="2321640" y="5312607"/>
                </a:cubicBezTo>
                <a:cubicBezTo>
                  <a:pt x="2330473" y="5320081"/>
                  <a:pt x="2334889" y="5330273"/>
                  <a:pt x="2334889" y="5343182"/>
                </a:cubicBezTo>
                <a:cubicBezTo>
                  <a:pt x="2334889" y="5355412"/>
                  <a:pt x="2328265" y="5365774"/>
                  <a:pt x="2315016" y="5374267"/>
                </a:cubicBezTo>
                <a:cubicBezTo>
                  <a:pt x="2301766" y="5382760"/>
                  <a:pt x="2281213" y="5387007"/>
                  <a:pt x="2253355" y="5387007"/>
                </a:cubicBezTo>
                <a:cubicBezTo>
                  <a:pt x="2224818" y="5387007"/>
                  <a:pt x="2203246" y="5381401"/>
                  <a:pt x="2188638" y="5370190"/>
                </a:cubicBezTo>
                <a:cubicBezTo>
                  <a:pt x="2174029" y="5358979"/>
                  <a:pt x="2166725" y="5346240"/>
                  <a:pt x="2166725" y="5331971"/>
                </a:cubicBezTo>
                <a:lnTo>
                  <a:pt x="2016907" y="5331971"/>
                </a:lnTo>
                <a:cubicBezTo>
                  <a:pt x="2016907" y="5355073"/>
                  <a:pt x="2024550" y="5379872"/>
                  <a:pt x="2039838" y="5406371"/>
                </a:cubicBezTo>
                <a:cubicBezTo>
                  <a:pt x="2055126" y="5432870"/>
                  <a:pt x="2080435" y="5455801"/>
                  <a:pt x="2115766" y="5475165"/>
                </a:cubicBezTo>
                <a:cubicBezTo>
                  <a:pt x="2151098" y="5494530"/>
                  <a:pt x="2196960" y="5504212"/>
                  <a:pt x="2253355" y="5504212"/>
                </a:cubicBezTo>
                <a:cubicBezTo>
                  <a:pt x="2304314" y="5504212"/>
                  <a:pt x="2347289" y="5496908"/>
                  <a:pt x="2382281" y="5482300"/>
                </a:cubicBezTo>
                <a:cubicBezTo>
                  <a:pt x="2417272" y="5467691"/>
                  <a:pt x="2443432" y="5447987"/>
                  <a:pt x="2460758" y="5423187"/>
                </a:cubicBezTo>
                <a:cubicBezTo>
                  <a:pt x="2478083" y="5398387"/>
                  <a:pt x="2486746" y="5371040"/>
                  <a:pt x="2486746" y="5341144"/>
                </a:cubicBezTo>
                <a:cubicBezTo>
                  <a:pt x="2486746" y="5249418"/>
                  <a:pt x="2428653" y="5195062"/>
                  <a:pt x="2312467" y="5178076"/>
                </a:cubicBezTo>
                <a:lnTo>
                  <a:pt x="2230934" y="5165846"/>
                </a:lnTo>
                <a:cubicBezTo>
                  <a:pt x="2191525" y="5159731"/>
                  <a:pt x="2171821" y="5146821"/>
                  <a:pt x="2171821" y="5127117"/>
                </a:cubicBezTo>
                <a:cubicBezTo>
                  <a:pt x="2171821" y="5114887"/>
                  <a:pt x="2178446" y="5104186"/>
                  <a:pt x="2191695" y="5095013"/>
                </a:cubicBezTo>
                <a:cubicBezTo>
                  <a:pt x="2204944" y="5085841"/>
                  <a:pt x="2223799" y="5081254"/>
                  <a:pt x="2248260" y="5081254"/>
                </a:cubicBezTo>
                <a:cubicBezTo>
                  <a:pt x="2273399" y="5081254"/>
                  <a:pt x="2293273" y="5086350"/>
                  <a:pt x="2307881" y="5096542"/>
                </a:cubicBezTo>
                <a:cubicBezTo>
                  <a:pt x="2322489" y="5106734"/>
                  <a:pt x="2329794" y="5118624"/>
                  <a:pt x="2329794" y="5132213"/>
                </a:cubicBezTo>
                <a:lnTo>
                  <a:pt x="2478593" y="5132213"/>
                </a:lnTo>
                <a:cubicBezTo>
                  <a:pt x="2478593" y="5107073"/>
                  <a:pt x="2469760" y="5081424"/>
                  <a:pt x="2452094" y="5055265"/>
                </a:cubicBezTo>
                <a:cubicBezTo>
                  <a:pt x="2434428" y="5029107"/>
                  <a:pt x="2408270" y="5007364"/>
                  <a:pt x="2373618" y="4990038"/>
                </a:cubicBezTo>
                <a:cubicBezTo>
                  <a:pt x="2338966" y="4972712"/>
                  <a:pt x="2297180" y="4964049"/>
                  <a:pt x="2248260" y="4964049"/>
                </a:cubicBezTo>
                <a:close/>
                <a:moveTo>
                  <a:pt x="347650" y="4902899"/>
                </a:moveTo>
                <a:cubicBezTo>
                  <a:pt x="368034" y="4902899"/>
                  <a:pt x="384171" y="4908504"/>
                  <a:pt x="396061" y="4919715"/>
                </a:cubicBezTo>
                <a:cubicBezTo>
                  <a:pt x="407951" y="4930926"/>
                  <a:pt x="413897" y="4945704"/>
                  <a:pt x="413897" y="4964049"/>
                </a:cubicBezTo>
                <a:cubicBezTo>
                  <a:pt x="413897" y="4978318"/>
                  <a:pt x="410499" y="4990208"/>
                  <a:pt x="403705" y="4999720"/>
                </a:cubicBezTo>
                <a:cubicBezTo>
                  <a:pt x="396910" y="5009233"/>
                  <a:pt x="386719" y="5017726"/>
                  <a:pt x="373130" y="5025200"/>
                </a:cubicBezTo>
                <a:lnTo>
                  <a:pt x="337458" y="5045583"/>
                </a:lnTo>
                <a:lnTo>
                  <a:pt x="311979" y="5020104"/>
                </a:lnTo>
                <a:cubicBezTo>
                  <a:pt x="301787" y="5009912"/>
                  <a:pt x="294144" y="5000909"/>
                  <a:pt x="289048" y="4993096"/>
                </a:cubicBezTo>
                <a:cubicBezTo>
                  <a:pt x="283952" y="4985282"/>
                  <a:pt x="281404" y="4975600"/>
                  <a:pt x="281404" y="4964049"/>
                </a:cubicBezTo>
                <a:cubicBezTo>
                  <a:pt x="281404" y="4945704"/>
                  <a:pt x="287349" y="4930926"/>
                  <a:pt x="299239" y="4919715"/>
                </a:cubicBezTo>
                <a:cubicBezTo>
                  <a:pt x="311130" y="4908504"/>
                  <a:pt x="327267" y="4902899"/>
                  <a:pt x="347650" y="4902899"/>
                </a:cubicBezTo>
                <a:close/>
                <a:moveTo>
                  <a:pt x="5451240" y="4813211"/>
                </a:moveTo>
                <a:lnTo>
                  <a:pt x="5451240" y="4974241"/>
                </a:lnTo>
                <a:lnTo>
                  <a:pt x="5369706" y="4974241"/>
                </a:lnTo>
                <a:lnTo>
                  <a:pt x="5369706" y="5119983"/>
                </a:lnTo>
                <a:lnTo>
                  <a:pt x="5451240" y="5119983"/>
                </a:lnTo>
                <a:lnTo>
                  <a:pt x="5451240" y="5352355"/>
                </a:lnTo>
                <a:cubicBezTo>
                  <a:pt x="5451240" y="5397878"/>
                  <a:pt x="5464150" y="5432870"/>
                  <a:pt x="5489968" y="5457330"/>
                </a:cubicBezTo>
                <a:cubicBezTo>
                  <a:pt x="5515788" y="5481790"/>
                  <a:pt x="5553496" y="5494020"/>
                  <a:pt x="5603098" y="5494020"/>
                </a:cubicBezTo>
                <a:lnTo>
                  <a:pt x="5722340" y="5494020"/>
                </a:lnTo>
                <a:lnTo>
                  <a:pt x="5722340" y="5355412"/>
                </a:lnTo>
                <a:lnTo>
                  <a:pt x="5640808" y="5355412"/>
                </a:lnTo>
                <a:cubicBezTo>
                  <a:pt x="5627896" y="5355412"/>
                  <a:pt x="5618724" y="5352695"/>
                  <a:pt x="5613290" y="5347259"/>
                </a:cubicBezTo>
                <a:cubicBezTo>
                  <a:pt x="5607854" y="5341823"/>
                  <a:pt x="5605136" y="5332651"/>
                  <a:pt x="5605136" y="5319741"/>
                </a:cubicBezTo>
                <a:lnTo>
                  <a:pt x="5605136" y="5119983"/>
                </a:lnTo>
                <a:lnTo>
                  <a:pt x="5722340" y="5119983"/>
                </a:lnTo>
                <a:lnTo>
                  <a:pt x="5722340" y="4974241"/>
                </a:lnTo>
                <a:lnTo>
                  <a:pt x="5605136" y="4974241"/>
                </a:lnTo>
                <a:lnTo>
                  <a:pt x="5605136" y="4813211"/>
                </a:lnTo>
                <a:close/>
                <a:moveTo>
                  <a:pt x="3772174" y="4780598"/>
                </a:moveTo>
                <a:lnTo>
                  <a:pt x="3772174" y="5494020"/>
                </a:lnTo>
                <a:lnTo>
                  <a:pt x="3926069" y="5494020"/>
                </a:lnTo>
                <a:lnTo>
                  <a:pt x="3926069" y="4780598"/>
                </a:lnTo>
                <a:close/>
                <a:moveTo>
                  <a:pt x="1010352" y="4780598"/>
                </a:moveTo>
                <a:lnTo>
                  <a:pt x="1244762" y="5494020"/>
                </a:lnTo>
                <a:lnTo>
                  <a:pt x="1479173" y="5494020"/>
                </a:lnTo>
                <a:lnTo>
                  <a:pt x="1713583" y="4780598"/>
                </a:lnTo>
                <a:lnTo>
                  <a:pt x="1535227" y="4780598"/>
                </a:lnTo>
                <a:lnTo>
                  <a:pt x="1372159" y="5290185"/>
                </a:lnTo>
                <a:lnTo>
                  <a:pt x="1351776" y="5290185"/>
                </a:lnTo>
                <a:lnTo>
                  <a:pt x="1188708" y="4780598"/>
                </a:lnTo>
                <a:close/>
                <a:moveTo>
                  <a:pt x="347650" y="4770406"/>
                </a:moveTo>
                <a:cubicBezTo>
                  <a:pt x="306204" y="4770406"/>
                  <a:pt x="269683" y="4778389"/>
                  <a:pt x="238089" y="4794357"/>
                </a:cubicBezTo>
                <a:cubicBezTo>
                  <a:pt x="206494" y="4810324"/>
                  <a:pt x="182034" y="4831896"/>
                  <a:pt x="164708" y="4859074"/>
                </a:cubicBezTo>
                <a:cubicBezTo>
                  <a:pt x="147382" y="4886252"/>
                  <a:pt x="138719" y="4916148"/>
                  <a:pt x="138719" y="4948762"/>
                </a:cubicBezTo>
                <a:cubicBezTo>
                  <a:pt x="138719" y="4978657"/>
                  <a:pt x="143306" y="5002608"/>
                  <a:pt x="152478" y="5020613"/>
                </a:cubicBezTo>
                <a:cubicBezTo>
                  <a:pt x="161651" y="5038619"/>
                  <a:pt x="175749" y="5057813"/>
                  <a:pt x="194774" y="5078197"/>
                </a:cubicBezTo>
                <a:lnTo>
                  <a:pt x="230445" y="5116926"/>
                </a:lnTo>
                <a:lnTo>
                  <a:pt x="189678" y="5147501"/>
                </a:lnTo>
                <a:cubicBezTo>
                  <a:pt x="159782" y="5169243"/>
                  <a:pt x="137870" y="5191835"/>
                  <a:pt x="123941" y="5215276"/>
                </a:cubicBezTo>
                <a:cubicBezTo>
                  <a:pt x="110013" y="5238717"/>
                  <a:pt x="103048" y="5270481"/>
                  <a:pt x="103048" y="5310569"/>
                </a:cubicBezTo>
                <a:cubicBezTo>
                  <a:pt x="103048" y="5347259"/>
                  <a:pt x="112391" y="5380212"/>
                  <a:pt x="131076" y="5409429"/>
                </a:cubicBezTo>
                <a:cubicBezTo>
                  <a:pt x="149760" y="5438645"/>
                  <a:pt x="177108" y="5461746"/>
                  <a:pt x="213119" y="5478733"/>
                </a:cubicBezTo>
                <a:cubicBezTo>
                  <a:pt x="249130" y="5495719"/>
                  <a:pt x="292275" y="5504212"/>
                  <a:pt x="342554" y="5504212"/>
                </a:cubicBezTo>
                <a:cubicBezTo>
                  <a:pt x="378565" y="5504212"/>
                  <a:pt x="413897" y="5497417"/>
                  <a:pt x="448549" y="5483828"/>
                </a:cubicBezTo>
                <a:cubicBezTo>
                  <a:pt x="483200" y="5470239"/>
                  <a:pt x="510718" y="5454952"/>
                  <a:pt x="531102" y="5437965"/>
                </a:cubicBezTo>
                <a:lnTo>
                  <a:pt x="582060" y="5494020"/>
                </a:lnTo>
                <a:lnTo>
                  <a:pt x="760416" y="5494020"/>
                </a:lnTo>
                <a:lnTo>
                  <a:pt x="627923" y="5356431"/>
                </a:lnTo>
                <a:cubicBezTo>
                  <a:pt x="646268" y="5337407"/>
                  <a:pt x="662745" y="5309719"/>
                  <a:pt x="677353" y="5273369"/>
                </a:cubicBezTo>
                <a:cubicBezTo>
                  <a:pt x="691962" y="5237018"/>
                  <a:pt x="699266" y="5198459"/>
                  <a:pt x="699266" y="5157692"/>
                </a:cubicBezTo>
                <a:lnTo>
                  <a:pt x="561677" y="5157692"/>
                </a:lnTo>
                <a:cubicBezTo>
                  <a:pt x="561677" y="5174679"/>
                  <a:pt x="558450" y="5192175"/>
                  <a:pt x="551995" y="5210180"/>
                </a:cubicBezTo>
                <a:cubicBezTo>
                  <a:pt x="545540" y="5228185"/>
                  <a:pt x="538576" y="5242963"/>
                  <a:pt x="531102" y="5254514"/>
                </a:cubicBezTo>
                <a:lnTo>
                  <a:pt x="424088" y="5142405"/>
                </a:lnTo>
                <a:lnTo>
                  <a:pt x="480143" y="5101638"/>
                </a:lnTo>
                <a:cubicBezTo>
                  <a:pt x="502565" y="5085331"/>
                  <a:pt x="520910" y="5065797"/>
                  <a:pt x="535178" y="5043035"/>
                </a:cubicBezTo>
                <a:cubicBezTo>
                  <a:pt x="549447" y="5020274"/>
                  <a:pt x="556581" y="4990548"/>
                  <a:pt x="556581" y="4953857"/>
                </a:cubicBezTo>
                <a:cubicBezTo>
                  <a:pt x="556581" y="4919885"/>
                  <a:pt x="547918" y="4888970"/>
                  <a:pt x="530592" y="4861112"/>
                </a:cubicBezTo>
                <a:cubicBezTo>
                  <a:pt x="513266" y="4833255"/>
                  <a:pt x="488806" y="4811173"/>
                  <a:pt x="457212" y="4794866"/>
                </a:cubicBezTo>
                <a:cubicBezTo>
                  <a:pt x="425617" y="4778559"/>
                  <a:pt x="389097" y="4770406"/>
                  <a:pt x="347650" y="4770406"/>
                </a:cubicBezTo>
                <a:close/>
                <a:moveTo>
                  <a:pt x="5830944" y="4765310"/>
                </a:moveTo>
                <a:lnTo>
                  <a:pt x="5830944" y="4898822"/>
                </a:lnTo>
                <a:lnTo>
                  <a:pt x="5991974" y="4898822"/>
                </a:lnTo>
                <a:lnTo>
                  <a:pt x="5991974" y="4765310"/>
                </a:lnTo>
                <a:close/>
                <a:moveTo>
                  <a:pt x="4049770" y="4765310"/>
                </a:moveTo>
                <a:lnTo>
                  <a:pt x="4049770" y="4898822"/>
                </a:lnTo>
                <a:lnTo>
                  <a:pt x="4210800" y="4898822"/>
                </a:lnTo>
                <a:lnTo>
                  <a:pt x="4210800" y="4765310"/>
                </a:lnTo>
                <a:close/>
                <a:moveTo>
                  <a:pt x="1773295" y="4765310"/>
                </a:moveTo>
                <a:lnTo>
                  <a:pt x="1773295" y="4898822"/>
                </a:lnTo>
                <a:lnTo>
                  <a:pt x="1934325" y="4898822"/>
                </a:lnTo>
                <a:lnTo>
                  <a:pt x="1934325" y="4765310"/>
                </a:lnTo>
                <a:close/>
                <a:moveTo>
                  <a:pt x="4795158" y="4055698"/>
                </a:moveTo>
                <a:lnTo>
                  <a:pt x="4888922" y="4055698"/>
                </a:lnTo>
                <a:lnTo>
                  <a:pt x="4888922" y="4067928"/>
                </a:lnTo>
                <a:cubicBezTo>
                  <a:pt x="4888922" y="4097824"/>
                  <a:pt x="4879750" y="4121605"/>
                  <a:pt x="4861404" y="4139270"/>
                </a:cubicBezTo>
                <a:cubicBezTo>
                  <a:pt x="4843060" y="4156936"/>
                  <a:pt x="4817580" y="4165769"/>
                  <a:pt x="4784966" y="4165769"/>
                </a:cubicBezTo>
                <a:cubicBezTo>
                  <a:pt x="4762544" y="4165769"/>
                  <a:pt x="4745389" y="4160843"/>
                  <a:pt x="4733498" y="4150991"/>
                </a:cubicBezTo>
                <a:cubicBezTo>
                  <a:pt x="4721608" y="4141139"/>
                  <a:pt x="4715662" y="4127720"/>
                  <a:pt x="4715662" y="4110733"/>
                </a:cubicBezTo>
                <a:cubicBezTo>
                  <a:pt x="4715662" y="4093747"/>
                  <a:pt x="4722287" y="4080328"/>
                  <a:pt x="4735536" y="4070476"/>
                </a:cubicBezTo>
                <a:cubicBezTo>
                  <a:pt x="4748786" y="4060624"/>
                  <a:pt x="4768660" y="4055698"/>
                  <a:pt x="4795158" y="4055698"/>
                </a:cubicBezTo>
                <a:close/>
                <a:moveTo>
                  <a:pt x="5431886" y="3887534"/>
                </a:moveTo>
                <a:cubicBezTo>
                  <a:pt x="5465178" y="3887534"/>
                  <a:pt x="5492696" y="3899085"/>
                  <a:pt x="5514438" y="3922186"/>
                </a:cubicBezTo>
                <a:cubicBezTo>
                  <a:pt x="5536180" y="3945287"/>
                  <a:pt x="5547052" y="3976202"/>
                  <a:pt x="5547052" y="4014931"/>
                </a:cubicBezTo>
                <a:cubicBezTo>
                  <a:pt x="5547052" y="4053659"/>
                  <a:pt x="5536180" y="4084744"/>
                  <a:pt x="5514438" y="4108186"/>
                </a:cubicBezTo>
                <a:cubicBezTo>
                  <a:pt x="5492696" y="4131627"/>
                  <a:pt x="5465178" y="4143347"/>
                  <a:pt x="5431886" y="4143347"/>
                </a:cubicBezTo>
                <a:cubicBezTo>
                  <a:pt x="5398592" y="4143347"/>
                  <a:pt x="5371074" y="4131627"/>
                  <a:pt x="5349332" y="4108186"/>
                </a:cubicBezTo>
                <a:cubicBezTo>
                  <a:pt x="5327590" y="4084744"/>
                  <a:pt x="5316718" y="4053659"/>
                  <a:pt x="5316718" y="4014931"/>
                </a:cubicBezTo>
                <a:cubicBezTo>
                  <a:pt x="5316718" y="3976202"/>
                  <a:pt x="5327590" y="3945287"/>
                  <a:pt x="5349332" y="3922186"/>
                </a:cubicBezTo>
                <a:cubicBezTo>
                  <a:pt x="5371074" y="3899085"/>
                  <a:pt x="5398592" y="3887534"/>
                  <a:pt x="5431886" y="3887534"/>
                </a:cubicBezTo>
                <a:close/>
                <a:moveTo>
                  <a:pt x="2769315" y="3887534"/>
                </a:moveTo>
                <a:cubicBezTo>
                  <a:pt x="2802608" y="3887534"/>
                  <a:pt x="2830126" y="3899085"/>
                  <a:pt x="2851868" y="3922186"/>
                </a:cubicBezTo>
                <a:cubicBezTo>
                  <a:pt x="2873610" y="3945287"/>
                  <a:pt x="2884482" y="3976202"/>
                  <a:pt x="2884482" y="4014931"/>
                </a:cubicBezTo>
                <a:cubicBezTo>
                  <a:pt x="2884482" y="4053659"/>
                  <a:pt x="2873610" y="4084744"/>
                  <a:pt x="2851868" y="4108186"/>
                </a:cubicBezTo>
                <a:cubicBezTo>
                  <a:pt x="2830126" y="4131627"/>
                  <a:pt x="2802608" y="4143347"/>
                  <a:pt x="2769315" y="4143347"/>
                </a:cubicBezTo>
                <a:cubicBezTo>
                  <a:pt x="2736022" y="4143347"/>
                  <a:pt x="2708504" y="4131627"/>
                  <a:pt x="2686762" y="4108186"/>
                </a:cubicBezTo>
                <a:cubicBezTo>
                  <a:pt x="2665019" y="4084744"/>
                  <a:pt x="2654148" y="4053659"/>
                  <a:pt x="2654148" y="4014931"/>
                </a:cubicBezTo>
                <a:cubicBezTo>
                  <a:pt x="2654148" y="3976202"/>
                  <a:pt x="2665019" y="3945287"/>
                  <a:pt x="2686762" y="3922186"/>
                </a:cubicBezTo>
                <a:cubicBezTo>
                  <a:pt x="2708504" y="3899085"/>
                  <a:pt x="2736022" y="3887534"/>
                  <a:pt x="2769315" y="3887534"/>
                </a:cubicBezTo>
                <a:close/>
                <a:moveTo>
                  <a:pt x="3795662" y="3867151"/>
                </a:moveTo>
                <a:cubicBezTo>
                  <a:pt x="3825558" y="3867151"/>
                  <a:pt x="3850698" y="3876663"/>
                  <a:pt x="3871081" y="3895688"/>
                </a:cubicBezTo>
                <a:cubicBezTo>
                  <a:pt x="3891464" y="3914712"/>
                  <a:pt x="3903695" y="3938493"/>
                  <a:pt x="3907772" y="3967030"/>
                </a:cubicBezTo>
                <a:lnTo>
                  <a:pt x="3675399" y="3967030"/>
                </a:lnTo>
                <a:cubicBezTo>
                  <a:pt x="3681514" y="3938493"/>
                  <a:pt x="3695103" y="3914712"/>
                  <a:pt x="3716166" y="3895688"/>
                </a:cubicBezTo>
                <a:cubicBezTo>
                  <a:pt x="3737230" y="3876663"/>
                  <a:pt x="3763728" y="3867151"/>
                  <a:pt x="3795662" y="3867151"/>
                </a:cubicBezTo>
                <a:close/>
                <a:moveTo>
                  <a:pt x="1728737" y="3867151"/>
                </a:moveTo>
                <a:cubicBezTo>
                  <a:pt x="1758633" y="3867151"/>
                  <a:pt x="1783773" y="3876663"/>
                  <a:pt x="1804156" y="3895688"/>
                </a:cubicBezTo>
                <a:cubicBezTo>
                  <a:pt x="1824540" y="3914712"/>
                  <a:pt x="1836770" y="3938493"/>
                  <a:pt x="1840846" y="3967030"/>
                </a:cubicBezTo>
                <a:lnTo>
                  <a:pt x="1608474" y="3967030"/>
                </a:lnTo>
                <a:cubicBezTo>
                  <a:pt x="1614590" y="3938493"/>
                  <a:pt x="1628179" y="3914712"/>
                  <a:pt x="1649242" y="3895688"/>
                </a:cubicBezTo>
                <a:cubicBezTo>
                  <a:pt x="1670304" y="3876663"/>
                  <a:pt x="1696803" y="3867151"/>
                  <a:pt x="1728737" y="3867151"/>
                </a:cubicBezTo>
                <a:close/>
                <a:moveTo>
                  <a:pt x="6986956" y="3755041"/>
                </a:moveTo>
                <a:lnTo>
                  <a:pt x="7196906" y="4299281"/>
                </a:lnTo>
                <a:lnTo>
                  <a:pt x="7190792" y="4315588"/>
                </a:lnTo>
                <a:cubicBezTo>
                  <a:pt x="7185356" y="4329856"/>
                  <a:pt x="7174144" y="4336990"/>
                  <a:pt x="7157158" y="4336990"/>
                </a:cubicBezTo>
                <a:lnTo>
                  <a:pt x="7052184" y="4336990"/>
                </a:lnTo>
                <a:lnTo>
                  <a:pt x="7052184" y="4478655"/>
                </a:lnTo>
                <a:lnTo>
                  <a:pt x="7183656" y="4478655"/>
                </a:lnTo>
                <a:cubicBezTo>
                  <a:pt x="7229180" y="4478655"/>
                  <a:pt x="7262984" y="4470332"/>
                  <a:pt x="7285064" y="4453685"/>
                </a:cubicBezTo>
                <a:cubicBezTo>
                  <a:pt x="7307146" y="4437039"/>
                  <a:pt x="7324982" y="4410031"/>
                  <a:pt x="7338572" y="4372661"/>
                </a:cubicBezTo>
                <a:lnTo>
                  <a:pt x="7559732" y="3755041"/>
                </a:lnTo>
                <a:lnTo>
                  <a:pt x="7396664" y="3755041"/>
                </a:lnTo>
                <a:lnTo>
                  <a:pt x="7289652" y="4074043"/>
                </a:lnTo>
                <a:lnTo>
                  <a:pt x="7269268" y="4074043"/>
                </a:lnTo>
                <a:lnTo>
                  <a:pt x="7150024" y="3755041"/>
                </a:lnTo>
                <a:close/>
                <a:moveTo>
                  <a:pt x="6357876" y="3755041"/>
                </a:moveTo>
                <a:lnTo>
                  <a:pt x="6357876" y="4274821"/>
                </a:lnTo>
                <a:lnTo>
                  <a:pt x="6511772" y="4274821"/>
                </a:lnTo>
                <a:lnTo>
                  <a:pt x="6511772" y="3755041"/>
                </a:lnTo>
                <a:close/>
                <a:moveTo>
                  <a:pt x="5795902" y="3755041"/>
                </a:moveTo>
                <a:lnTo>
                  <a:pt x="5795902" y="4274821"/>
                </a:lnTo>
                <a:lnTo>
                  <a:pt x="5949798" y="4274821"/>
                </a:lnTo>
                <a:lnTo>
                  <a:pt x="5949798" y="3755041"/>
                </a:lnTo>
                <a:close/>
                <a:moveTo>
                  <a:pt x="3138428" y="3755041"/>
                </a:moveTo>
                <a:lnTo>
                  <a:pt x="3138428" y="4274821"/>
                </a:lnTo>
                <a:lnTo>
                  <a:pt x="3292323" y="4274821"/>
                </a:lnTo>
                <a:lnTo>
                  <a:pt x="3292323" y="3995567"/>
                </a:lnTo>
                <a:cubicBezTo>
                  <a:pt x="3292323" y="3932378"/>
                  <a:pt x="3323238" y="3900783"/>
                  <a:pt x="3385068" y="3900783"/>
                </a:cubicBezTo>
                <a:lnTo>
                  <a:pt x="3476794" y="3900783"/>
                </a:lnTo>
                <a:lnTo>
                  <a:pt x="3476794" y="3755041"/>
                </a:lnTo>
                <a:lnTo>
                  <a:pt x="3377934" y="3755041"/>
                </a:lnTo>
                <a:cubicBezTo>
                  <a:pt x="3356871" y="3755041"/>
                  <a:pt x="3338186" y="3759118"/>
                  <a:pt x="3321879" y="3767271"/>
                </a:cubicBezTo>
                <a:cubicBezTo>
                  <a:pt x="3305572" y="3775425"/>
                  <a:pt x="3293682" y="3784937"/>
                  <a:pt x="3286208" y="3795808"/>
                </a:cubicBezTo>
                <a:lnTo>
                  <a:pt x="3281112" y="3795808"/>
                </a:lnTo>
                <a:lnTo>
                  <a:pt x="3270920" y="3755041"/>
                </a:lnTo>
                <a:close/>
                <a:moveTo>
                  <a:pt x="2090678" y="3755041"/>
                </a:moveTo>
                <a:lnTo>
                  <a:pt x="2090678" y="4274821"/>
                </a:lnTo>
                <a:lnTo>
                  <a:pt x="2244573" y="4274821"/>
                </a:lnTo>
                <a:lnTo>
                  <a:pt x="2244573" y="3995567"/>
                </a:lnTo>
                <a:cubicBezTo>
                  <a:pt x="2244573" y="3932378"/>
                  <a:pt x="2275488" y="3900783"/>
                  <a:pt x="2337318" y="3900783"/>
                </a:cubicBezTo>
                <a:lnTo>
                  <a:pt x="2429044" y="3900783"/>
                </a:lnTo>
                <a:lnTo>
                  <a:pt x="2429044" y="3755041"/>
                </a:lnTo>
                <a:lnTo>
                  <a:pt x="2330184" y="3755041"/>
                </a:lnTo>
                <a:cubicBezTo>
                  <a:pt x="2309121" y="3755041"/>
                  <a:pt x="2290436" y="3759118"/>
                  <a:pt x="2274129" y="3767271"/>
                </a:cubicBezTo>
                <a:cubicBezTo>
                  <a:pt x="2257822" y="3775425"/>
                  <a:pt x="2245932" y="3784937"/>
                  <a:pt x="2238458" y="3795808"/>
                </a:cubicBezTo>
                <a:lnTo>
                  <a:pt x="2233362" y="3795808"/>
                </a:lnTo>
                <a:lnTo>
                  <a:pt x="2223170" y="3755041"/>
                </a:lnTo>
                <a:close/>
                <a:moveTo>
                  <a:pt x="4810446" y="3744850"/>
                </a:moveTo>
                <a:cubicBezTo>
                  <a:pt x="4765602" y="3744850"/>
                  <a:pt x="4726704" y="3752833"/>
                  <a:pt x="4693750" y="3768800"/>
                </a:cubicBezTo>
                <a:cubicBezTo>
                  <a:pt x="4660798" y="3784767"/>
                  <a:pt x="4634978" y="3805660"/>
                  <a:pt x="4616293" y="3831480"/>
                </a:cubicBezTo>
                <a:cubicBezTo>
                  <a:pt x="4597608" y="3857299"/>
                  <a:pt x="4586567" y="3884476"/>
                  <a:pt x="4583170" y="3913014"/>
                </a:cubicBezTo>
                <a:lnTo>
                  <a:pt x="4734008" y="3913014"/>
                </a:lnTo>
                <a:cubicBezTo>
                  <a:pt x="4739444" y="3900783"/>
                  <a:pt x="4748276" y="3890082"/>
                  <a:pt x="4760506" y="3880910"/>
                </a:cubicBezTo>
                <a:cubicBezTo>
                  <a:pt x="4772736" y="3871737"/>
                  <a:pt x="4789383" y="3867151"/>
                  <a:pt x="4810446" y="3867151"/>
                </a:cubicBezTo>
                <a:cubicBezTo>
                  <a:pt x="4833548" y="3867151"/>
                  <a:pt x="4852402" y="3874454"/>
                  <a:pt x="4867010" y="3889063"/>
                </a:cubicBezTo>
                <a:cubicBezTo>
                  <a:pt x="4881618" y="3903671"/>
                  <a:pt x="4888922" y="3922186"/>
                  <a:pt x="4888922" y="3944608"/>
                </a:cubicBezTo>
                <a:lnTo>
                  <a:pt x="4888922" y="3953780"/>
                </a:lnTo>
                <a:lnTo>
                  <a:pt x="4774774" y="3953780"/>
                </a:lnTo>
                <a:cubicBezTo>
                  <a:pt x="4705470" y="3953780"/>
                  <a:pt x="4652474" y="3969408"/>
                  <a:pt x="4615784" y="4000663"/>
                </a:cubicBezTo>
                <a:cubicBezTo>
                  <a:pt x="4579093" y="4031917"/>
                  <a:pt x="4560748" y="4073364"/>
                  <a:pt x="4560748" y="4125002"/>
                </a:cubicBezTo>
                <a:cubicBezTo>
                  <a:pt x="4560748" y="4154898"/>
                  <a:pt x="4568392" y="4181906"/>
                  <a:pt x="4583680" y="4206026"/>
                </a:cubicBezTo>
                <a:cubicBezTo>
                  <a:pt x="4598967" y="4230147"/>
                  <a:pt x="4621050" y="4249341"/>
                  <a:pt x="4649926" y="4263609"/>
                </a:cubicBezTo>
                <a:cubicBezTo>
                  <a:pt x="4678802" y="4277878"/>
                  <a:pt x="4712605" y="4285012"/>
                  <a:pt x="4751334" y="4285012"/>
                </a:cubicBezTo>
                <a:cubicBezTo>
                  <a:pt x="4783948" y="4285012"/>
                  <a:pt x="4812994" y="4279407"/>
                  <a:pt x="4838473" y="4268196"/>
                </a:cubicBezTo>
                <a:cubicBezTo>
                  <a:pt x="4863952" y="4256985"/>
                  <a:pt x="4882468" y="4244245"/>
                  <a:pt x="4894018" y="4229977"/>
                </a:cubicBezTo>
                <a:lnTo>
                  <a:pt x="4899114" y="4229977"/>
                </a:lnTo>
                <a:lnTo>
                  <a:pt x="4909306" y="4274821"/>
                </a:lnTo>
                <a:lnTo>
                  <a:pt x="5042818" y="4274821"/>
                </a:lnTo>
                <a:lnTo>
                  <a:pt x="5042818" y="3944608"/>
                </a:lnTo>
                <a:cubicBezTo>
                  <a:pt x="5042818" y="3907238"/>
                  <a:pt x="5033306" y="3873436"/>
                  <a:pt x="5014280" y="3843200"/>
                </a:cubicBezTo>
                <a:cubicBezTo>
                  <a:pt x="4995256" y="3812965"/>
                  <a:pt x="4968248" y="3789014"/>
                  <a:pt x="4933256" y="3771348"/>
                </a:cubicBezTo>
                <a:cubicBezTo>
                  <a:pt x="4898265" y="3753682"/>
                  <a:pt x="4857328" y="3744850"/>
                  <a:pt x="4810446" y="3744850"/>
                </a:cubicBezTo>
                <a:close/>
                <a:moveTo>
                  <a:pt x="3795662" y="3744850"/>
                </a:moveTo>
                <a:cubicBezTo>
                  <a:pt x="3744024" y="3744850"/>
                  <a:pt x="3697482" y="3756570"/>
                  <a:pt x="3656035" y="3780011"/>
                </a:cubicBezTo>
                <a:cubicBezTo>
                  <a:pt x="3614589" y="3803452"/>
                  <a:pt x="3581975" y="3835726"/>
                  <a:pt x="3558194" y="3876833"/>
                </a:cubicBezTo>
                <a:cubicBezTo>
                  <a:pt x="3534414" y="3917939"/>
                  <a:pt x="3522524" y="3963972"/>
                  <a:pt x="3522524" y="4014931"/>
                </a:cubicBezTo>
                <a:cubicBezTo>
                  <a:pt x="3522524" y="4065890"/>
                  <a:pt x="3534414" y="4111922"/>
                  <a:pt x="3558194" y="4153029"/>
                </a:cubicBezTo>
                <a:cubicBezTo>
                  <a:pt x="3581975" y="4194136"/>
                  <a:pt x="3614588" y="4226410"/>
                  <a:pt x="3656035" y="4249851"/>
                </a:cubicBezTo>
                <a:cubicBezTo>
                  <a:pt x="3697482" y="4273292"/>
                  <a:pt x="3744024" y="4285012"/>
                  <a:pt x="3795662" y="4285012"/>
                </a:cubicBezTo>
                <a:cubicBezTo>
                  <a:pt x="3843904" y="4285012"/>
                  <a:pt x="3885859" y="4275840"/>
                  <a:pt x="3921530" y="4257495"/>
                </a:cubicBezTo>
                <a:cubicBezTo>
                  <a:pt x="3957201" y="4239150"/>
                  <a:pt x="3985228" y="4217407"/>
                  <a:pt x="4005612" y="4192268"/>
                </a:cubicBezTo>
                <a:cubicBezTo>
                  <a:pt x="4025996" y="4167128"/>
                  <a:pt x="4039584" y="4143007"/>
                  <a:pt x="4046379" y="4119906"/>
                </a:cubicBezTo>
                <a:lnTo>
                  <a:pt x="3891464" y="4119906"/>
                </a:lnTo>
                <a:cubicBezTo>
                  <a:pt x="3883311" y="4129418"/>
                  <a:pt x="3871081" y="4138591"/>
                  <a:pt x="3854774" y="4147424"/>
                </a:cubicBezTo>
                <a:cubicBezTo>
                  <a:pt x="3838468" y="4156256"/>
                  <a:pt x="3818764" y="4160673"/>
                  <a:pt x="3795662" y="4160673"/>
                </a:cubicBezTo>
                <a:cubicBezTo>
                  <a:pt x="3764408" y="4160673"/>
                  <a:pt x="3737569" y="4150991"/>
                  <a:pt x="3715147" y="4131627"/>
                </a:cubicBezTo>
                <a:cubicBezTo>
                  <a:pt x="3692725" y="4112262"/>
                  <a:pt x="3679476" y="4088312"/>
                  <a:pt x="3675399" y="4059775"/>
                </a:cubicBezTo>
                <a:lnTo>
                  <a:pt x="4054532" y="4059775"/>
                </a:lnTo>
                <a:cubicBezTo>
                  <a:pt x="4057930" y="4044147"/>
                  <a:pt x="4059628" y="4027161"/>
                  <a:pt x="4059628" y="4008816"/>
                </a:cubicBezTo>
                <a:cubicBezTo>
                  <a:pt x="4059628" y="3959896"/>
                  <a:pt x="4048078" y="3915221"/>
                  <a:pt x="4024976" y="3874794"/>
                </a:cubicBezTo>
                <a:cubicBezTo>
                  <a:pt x="4001875" y="3834367"/>
                  <a:pt x="3970111" y="3802603"/>
                  <a:pt x="3929684" y="3779501"/>
                </a:cubicBezTo>
                <a:cubicBezTo>
                  <a:pt x="3889256" y="3756400"/>
                  <a:pt x="3844582" y="3744850"/>
                  <a:pt x="3795662" y="3744850"/>
                </a:cubicBezTo>
                <a:close/>
                <a:moveTo>
                  <a:pt x="2796832" y="3744850"/>
                </a:moveTo>
                <a:cubicBezTo>
                  <a:pt x="2762860" y="3744850"/>
                  <a:pt x="2732794" y="3750625"/>
                  <a:pt x="2706636" y="3762176"/>
                </a:cubicBezTo>
                <a:cubicBezTo>
                  <a:pt x="2680476" y="3773726"/>
                  <a:pt x="2660942" y="3788334"/>
                  <a:pt x="2648033" y="3806000"/>
                </a:cubicBezTo>
                <a:lnTo>
                  <a:pt x="2642937" y="3806000"/>
                </a:lnTo>
                <a:lnTo>
                  <a:pt x="2632746" y="3755041"/>
                </a:lnTo>
                <a:lnTo>
                  <a:pt x="2500253" y="3755041"/>
                </a:lnTo>
                <a:lnTo>
                  <a:pt x="2500253" y="4478655"/>
                </a:lnTo>
                <a:lnTo>
                  <a:pt x="2654148" y="4478655"/>
                </a:lnTo>
                <a:lnTo>
                  <a:pt x="2654148" y="4233035"/>
                </a:lnTo>
                <a:lnTo>
                  <a:pt x="2659244" y="4233035"/>
                </a:lnTo>
                <a:cubicBezTo>
                  <a:pt x="2669436" y="4245944"/>
                  <a:pt x="2686932" y="4257834"/>
                  <a:pt x="2711731" y="4268705"/>
                </a:cubicBezTo>
                <a:cubicBezTo>
                  <a:pt x="2736531" y="4279576"/>
                  <a:pt x="2764898" y="4285012"/>
                  <a:pt x="2796832" y="4285012"/>
                </a:cubicBezTo>
                <a:cubicBezTo>
                  <a:pt x="2840997" y="4285012"/>
                  <a:pt x="2881424" y="4273631"/>
                  <a:pt x="2918114" y="4250870"/>
                </a:cubicBezTo>
                <a:cubicBezTo>
                  <a:pt x="2954804" y="4228108"/>
                  <a:pt x="2984021" y="4196174"/>
                  <a:pt x="3005764" y="4155068"/>
                </a:cubicBezTo>
                <a:cubicBezTo>
                  <a:pt x="3027506" y="4113961"/>
                  <a:pt x="3038377" y="4067249"/>
                  <a:pt x="3038377" y="4014931"/>
                </a:cubicBezTo>
                <a:cubicBezTo>
                  <a:pt x="3038377" y="3962613"/>
                  <a:pt x="3027506" y="3915901"/>
                  <a:pt x="3005764" y="3874794"/>
                </a:cubicBezTo>
                <a:cubicBezTo>
                  <a:pt x="2984021" y="3833687"/>
                  <a:pt x="2954804" y="3801754"/>
                  <a:pt x="2918114" y="3778992"/>
                </a:cubicBezTo>
                <a:cubicBezTo>
                  <a:pt x="2881424" y="3756230"/>
                  <a:pt x="2840997" y="3744850"/>
                  <a:pt x="2796832" y="3744850"/>
                </a:cubicBezTo>
                <a:close/>
                <a:moveTo>
                  <a:pt x="1728737" y="3744850"/>
                </a:moveTo>
                <a:cubicBezTo>
                  <a:pt x="1677099" y="3744850"/>
                  <a:pt x="1630557" y="3756570"/>
                  <a:pt x="1589110" y="3780011"/>
                </a:cubicBezTo>
                <a:cubicBezTo>
                  <a:pt x="1547664" y="3803452"/>
                  <a:pt x="1515050" y="3835726"/>
                  <a:pt x="1491269" y="3876833"/>
                </a:cubicBezTo>
                <a:cubicBezTo>
                  <a:pt x="1467489" y="3917939"/>
                  <a:pt x="1455598" y="3963972"/>
                  <a:pt x="1455598" y="4014931"/>
                </a:cubicBezTo>
                <a:cubicBezTo>
                  <a:pt x="1455598" y="4065890"/>
                  <a:pt x="1467489" y="4111922"/>
                  <a:pt x="1491269" y="4153029"/>
                </a:cubicBezTo>
                <a:cubicBezTo>
                  <a:pt x="1515050" y="4194136"/>
                  <a:pt x="1547664" y="4226410"/>
                  <a:pt x="1589110" y="4249851"/>
                </a:cubicBezTo>
                <a:cubicBezTo>
                  <a:pt x="1630557" y="4273292"/>
                  <a:pt x="1677099" y="4285012"/>
                  <a:pt x="1728737" y="4285012"/>
                </a:cubicBezTo>
                <a:cubicBezTo>
                  <a:pt x="1776978" y="4285012"/>
                  <a:pt x="1818934" y="4275840"/>
                  <a:pt x="1854605" y="4257495"/>
                </a:cubicBezTo>
                <a:cubicBezTo>
                  <a:pt x="1890276" y="4239150"/>
                  <a:pt x="1918304" y="4217407"/>
                  <a:pt x="1938687" y="4192268"/>
                </a:cubicBezTo>
                <a:cubicBezTo>
                  <a:pt x="1959071" y="4167128"/>
                  <a:pt x="1972660" y="4143007"/>
                  <a:pt x="1979454" y="4119906"/>
                </a:cubicBezTo>
                <a:lnTo>
                  <a:pt x="1824540" y="4119906"/>
                </a:lnTo>
                <a:cubicBezTo>
                  <a:pt x="1816386" y="4129418"/>
                  <a:pt x="1804156" y="4138591"/>
                  <a:pt x="1787849" y="4147424"/>
                </a:cubicBezTo>
                <a:cubicBezTo>
                  <a:pt x="1771542" y="4156256"/>
                  <a:pt x="1751838" y="4160673"/>
                  <a:pt x="1728737" y="4160673"/>
                </a:cubicBezTo>
                <a:cubicBezTo>
                  <a:pt x="1697482" y="4160673"/>
                  <a:pt x="1670644" y="4150991"/>
                  <a:pt x="1648222" y="4131627"/>
                </a:cubicBezTo>
                <a:cubicBezTo>
                  <a:pt x="1625800" y="4112262"/>
                  <a:pt x="1612551" y="4088312"/>
                  <a:pt x="1608474" y="4059775"/>
                </a:cubicBezTo>
                <a:lnTo>
                  <a:pt x="1987608" y="4059775"/>
                </a:lnTo>
                <a:cubicBezTo>
                  <a:pt x="1991005" y="4044147"/>
                  <a:pt x="1992704" y="4027161"/>
                  <a:pt x="1992704" y="4008816"/>
                </a:cubicBezTo>
                <a:cubicBezTo>
                  <a:pt x="1992704" y="3959896"/>
                  <a:pt x="1981153" y="3915221"/>
                  <a:pt x="1958052" y="3874794"/>
                </a:cubicBezTo>
                <a:cubicBezTo>
                  <a:pt x="1934950" y="3834367"/>
                  <a:pt x="1903186" y="3802603"/>
                  <a:pt x="1862759" y="3779501"/>
                </a:cubicBezTo>
                <a:cubicBezTo>
                  <a:pt x="1822331" y="3756400"/>
                  <a:pt x="1777658" y="3744850"/>
                  <a:pt x="1728737" y="3744850"/>
                </a:cubicBezTo>
                <a:close/>
                <a:moveTo>
                  <a:pt x="726850" y="3744850"/>
                </a:moveTo>
                <a:cubicBezTo>
                  <a:pt x="691519" y="3744850"/>
                  <a:pt x="661453" y="3750625"/>
                  <a:pt x="636653" y="3762176"/>
                </a:cubicBezTo>
                <a:cubicBezTo>
                  <a:pt x="611853" y="3773726"/>
                  <a:pt x="593338" y="3786636"/>
                  <a:pt x="581108" y="3800904"/>
                </a:cubicBezTo>
                <a:lnTo>
                  <a:pt x="576012" y="3800904"/>
                </a:lnTo>
                <a:lnTo>
                  <a:pt x="565820" y="3755041"/>
                </a:lnTo>
                <a:lnTo>
                  <a:pt x="433328" y="3755041"/>
                </a:lnTo>
                <a:lnTo>
                  <a:pt x="433328" y="4274821"/>
                </a:lnTo>
                <a:lnTo>
                  <a:pt x="587223" y="4274821"/>
                </a:lnTo>
                <a:lnTo>
                  <a:pt x="587223" y="3988432"/>
                </a:lnTo>
                <a:cubicBezTo>
                  <a:pt x="587223" y="3959896"/>
                  <a:pt x="595886" y="3936624"/>
                  <a:pt x="613212" y="3918619"/>
                </a:cubicBezTo>
                <a:cubicBezTo>
                  <a:pt x="630538" y="3900614"/>
                  <a:pt x="653469" y="3891611"/>
                  <a:pt x="682006" y="3891611"/>
                </a:cubicBezTo>
                <a:cubicBezTo>
                  <a:pt x="710543" y="3891611"/>
                  <a:pt x="733475" y="3900614"/>
                  <a:pt x="750801" y="3918619"/>
                </a:cubicBezTo>
                <a:cubicBezTo>
                  <a:pt x="768127" y="3936624"/>
                  <a:pt x="776790" y="3959896"/>
                  <a:pt x="776790" y="3988432"/>
                </a:cubicBezTo>
                <a:lnTo>
                  <a:pt x="776790" y="4274821"/>
                </a:lnTo>
                <a:lnTo>
                  <a:pt x="930685" y="4274821"/>
                </a:lnTo>
                <a:lnTo>
                  <a:pt x="930685" y="3962953"/>
                </a:lnTo>
                <a:cubicBezTo>
                  <a:pt x="930685" y="3919468"/>
                  <a:pt x="922022" y="3881249"/>
                  <a:pt x="904696" y="3848296"/>
                </a:cubicBezTo>
                <a:cubicBezTo>
                  <a:pt x="887370" y="3815342"/>
                  <a:pt x="863250" y="3789863"/>
                  <a:pt x="832335" y="3771858"/>
                </a:cubicBezTo>
                <a:cubicBezTo>
                  <a:pt x="801420" y="3753852"/>
                  <a:pt x="766258" y="3744850"/>
                  <a:pt x="726850" y="3744850"/>
                </a:cubicBezTo>
                <a:close/>
                <a:moveTo>
                  <a:pt x="6679966" y="3594012"/>
                </a:moveTo>
                <a:lnTo>
                  <a:pt x="6679966" y="3755041"/>
                </a:lnTo>
                <a:lnTo>
                  <a:pt x="6598432" y="3755041"/>
                </a:lnTo>
                <a:lnTo>
                  <a:pt x="6598432" y="3900783"/>
                </a:lnTo>
                <a:lnTo>
                  <a:pt x="6679966" y="3900783"/>
                </a:lnTo>
                <a:lnTo>
                  <a:pt x="6679966" y="4133155"/>
                </a:lnTo>
                <a:cubicBezTo>
                  <a:pt x="6679966" y="4178678"/>
                  <a:pt x="6692874" y="4213670"/>
                  <a:pt x="6718694" y="4238130"/>
                </a:cubicBezTo>
                <a:cubicBezTo>
                  <a:pt x="6744512" y="4262591"/>
                  <a:pt x="6782222" y="4274821"/>
                  <a:pt x="6831822" y="4274821"/>
                </a:cubicBezTo>
                <a:lnTo>
                  <a:pt x="6951066" y="4274821"/>
                </a:lnTo>
                <a:lnTo>
                  <a:pt x="6951066" y="4136213"/>
                </a:lnTo>
                <a:lnTo>
                  <a:pt x="6869532" y="4136213"/>
                </a:lnTo>
                <a:cubicBezTo>
                  <a:pt x="6856622" y="4136213"/>
                  <a:pt x="6847450" y="4133495"/>
                  <a:pt x="6842014" y="4128059"/>
                </a:cubicBezTo>
                <a:cubicBezTo>
                  <a:pt x="6836578" y="4122624"/>
                  <a:pt x="6833860" y="4113451"/>
                  <a:pt x="6833860" y="4100542"/>
                </a:cubicBezTo>
                <a:lnTo>
                  <a:pt x="6833860" y="3900783"/>
                </a:lnTo>
                <a:lnTo>
                  <a:pt x="6951066" y="3900783"/>
                </a:lnTo>
                <a:lnTo>
                  <a:pt x="6951066" y="3755041"/>
                </a:lnTo>
                <a:lnTo>
                  <a:pt x="6833860" y="3755041"/>
                </a:lnTo>
                <a:lnTo>
                  <a:pt x="6833860" y="3594012"/>
                </a:lnTo>
                <a:close/>
                <a:moveTo>
                  <a:pt x="4203466" y="3594012"/>
                </a:moveTo>
                <a:lnTo>
                  <a:pt x="4203466" y="3755041"/>
                </a:lnTo>
                <a:lnTo>
                  <a:pt x="4121931" y="3755041"/>
                </a:lnTo>
                <a:lnTo>
                  <a:pt x="4121931" y="3900783"/>
                </a:lnTo>
                <a:lnTo>
                  <a:pt x="4203466" y="3900783"/>
                </a:lnTo>
                <a:lnTo>
                  <a:pt x="4203466" y="4133155"/>
                </a:lnTo>
                <a:cubicBezTo>
                  <a:pt x="4203466" y="4178678"/>
                  <a:pt x="4216375" y="4213670"/>
                  <a:pt x="4242194" y="4238130"/>
                </a:cubicBezTo>
                <a:cubicBezTo>
                  <a:pt x="4268014" y="4262591"/>
                  <a:pt x="4305722" y="4274821"/>
                  <a:pt x="4355322" y="4274821"/>
                </a:cubicBezTo>
                <a:lnTo>
                  <a:pt x="4474566" y="4274821"/>
                </a:lnTo>
                <a:lnTo>
                  <a:pt x="4474566" y="4136213"/>
                </a:lnTo>
                <a:lnTo>
                  <a:pt x="4393032" y="4136213"/>
                </a:lnTo>
                <a:cubicBezTo>
                  <a:pt x="4380122" y="4136213"/>
                  <a:pt x="4370950" y="4133495"/>
                  <a:pt x="4365514" y="4128059"/>
                </a:cubicBezTo>
                <a:cubicBezTo>
                  <a:pt x="4360078" y="4122624"/>
                  <a:pt x="4357361" y="4113451"/>
                  <a:pt x="4357361" y="4100542"/>
                </a:cubicBezTo>
                <a:lnTo>
                  <a:pt x="4357361" y="3900783"/>
                </a:lnTo>
                <a:lnTo>
                  <a:pt x="4474566" y="3900783"/>
                </a:lnTo>
                <a:lnTo>
                  <a:pt x="4474566" y="3755041"/>
                </a:lnTo>
                <a:lnTo>
                  <a:pt x="4357361" y="3755041"/>
                </a:lnTo>
                <a:lnTo>
                  <a:pt x="4357361" y="3594012"/>
                </a:lnTo>
                <a:close/>
                <a:moveTo>
                  <a:pt x="1098316" y="3594012"/>
                </a:moveTo>
                <a:lnTo>
                  <a:pt x="1098316" y="3755041"/>
                </a:lnTo>
                <a:lnTo>
                  <a:pt x="1016781" y="3755041"/>
                </a:lnTo>
                <a:lnTo>
                  <a:pt x="1016781" y="3900783"/>
                </a:lnTo>
                <a:lnTo>
                  <a:pt x="1098316" y="3900783"/>
                </a:lnTo>
                <a:lnTo>
                  <a:pt x="1098316" y="4133155"/>
                </a:lnTo>
                <a:cubicBezTo>
                  <a:pt x="1098316" y="4178678"/>
                  <a:pt x="1111225" y="4213670"/>
                  <a:pt x="1137044" y="4238130"/>
                </a:cubicBezTo>
                <a:cubicBezTo>
                  <a:pt x="1162863" y="4262591"/>
                  <a:pt x="1200573" y="4274821"/>
                  <a:pt x="1250173" y="4274821"/>
                </a:cubicBezTo>
                <a:lnTo>
                  <a:pt x="1369416" y="4274821"/>
                </a:lnTo>
                <a:lnTo>
                  <a:pt x="1369416" y="4136213"/>
                </a:lnTo>
                <a:lnTo>
                  <a:pt x="1287882" y="4136213"/>
                </a:lnTo>
                <a:cubicBezTo>
                  <a:pt x="1274972" y="4136213"/>
                  <a:pt x="1265800" y="4133495"/>
                  <a:pt x="1260364" y="4128059"/>
                </a:cubicBezTo>
                <a:cubicBezTo>
                  <a:pt x="1254929" y="4122624"/>
                  <a:pt x="1252211" y="4113451"/>
                  <a:pt x="1252211" y="4100542"/>
                </a:cubicBezTo>
                <a:lnTo>
                  <a:pt x="1252211" y="3900783"/>
                </a:lnTo>
                <a:lnTo>
                  <a:pt x="1369416" y="3900783"/>
                </a:lnTo>
                <a:lnTo>
                  <a:pt x="1369416" y="3755041"/>
                </a:lnTo>
                <a:lnTo>
                  <a:pt x="1252211" y="3755041"/>
                </a:lnTo>
                <a:lnTo>
                  <a:pt x="1252211" y="3594012"/>
                </a:lnTo>
                <a:close/>
                <a:moveTo>
                  <a:pt x="6077224" y="3561398"/>
                </a:moveTo>
                <a:lnTo>
                  <a:pt x="6077224" y="4274821"/>
                </a:lnTo>
                <a:lnTo>
                  <a:pt x="6231118" y="4274821"/>
                </a:lnTo>
                <a:lnTo>
                  <a:pt x="6231118" y="3561398"/>
                </a:lnTo>
                <a:close/>
                <a:moveTo>
                  <a:pt x="5162824" y="3561398"/>
                </a:moveTo>
                <a:lnTo>
                  <a:pt x="5162824" y="4274821"/>
                </a:lnTo>
                <a:lnTo>
                  <a:pt x="5295316" y="4274821"/>
                </a:lnTo>
                <a:lnTo>
                  <a:pt x="5305508" y="4223862"/>
                </a:lnTo>
                <a:lnTo>
                  <a:pt x="5310604" y="4223862"/>
                </a:lnTo>
                <a:cubicBezTo>
                  <a:pt x="5324192" y="4241528"/>
                  <a:pt x="5343728" y="4256135"/>
                  <a:pt x="5369206" y="4267686"/>
                </a:cubicBezTo>
                <a:cubicBezTo>
                  <a:pt x="5394686" y="4279237"/>
                  <a:pt x="5424752" y="4285012"/>
                  <a:pt x="5459404" y="4285012"/>
                </a:cubicBezTo>
                <a:cubicBezTo>
                  <a:pt x="5503568" y="4285012"/>
                  <a:pt x="5543996" y="4273631"/>
                  <a:pt x="5580684" y="4250870"/>
                </a:cubicBezTo>
                <a:cubicBezTo>
                  <a:pt x="5617376" y="4228108"/>
                  <a:pt x="5646592" y="4196174"/>
                  <a:pt x="5668334" y="4155068"/>
                </a:cubicBezTo>
                <a:cubicBezTo>
                  <a:pt x="5690076" y="4113961"/>
                  <a:pt x="5700948" y="4067249"/>
                  <a:pt x="5700948" y="4014931"/>
                </a:cubicBezTo>
                <a:cubicBezTo>
                  <a:pt x="5700948" y="3962613"/>
                  <a:pt x="5690076" y="3915901"/>
                  <a:pt x="5668334" y="3874794"/>
                </a:cubicBezTo>
                <a:cubicBezTo>
                  <a:pt x="5646592" y="3833687"/>
                  <a:pt x="5617376" y="3801754"/>
                  <a:pt x="5580684" y="3778992"/>
                </a:cubicBezTo>
                <a:cubicBezTo>
                  <a:pt x="5543996" y="3756230"/>
                  <a:pt x="5503568" y="3744850"/>
                  <a:pt x="5459404" y="3744850"/>
                </a:cubicBezTo>
                <a:cubicBezTo>
                  <a:pt x="5428148" y="3744850"/>
                  <a:pt x="5400120" y="3750625"/>
                  <a:pt x="5375322" y="3762176"/>
                </a:cubicBezTo>
                <a:cubicBezTo>
                  <a:pt x="5350520" y="3773726"/>
                  <a:pt x="5332686" y="3786296"/>
                  <a:pt x="5321816" y="3799885"/>
                </a:cubicBezTo>
                <a:lnTo>
                  <a:pt x="5316718" y="3799885"/>
                </a:lnTo>
                <a:lnTo>
                  <a:pt x="5316718" y="3561398"/>
                </a:lnTo>
                <a:close/>
                <a:moveTo>
                  <a:pt x="138719" y="3561398"/>
                </a:moveTo>
                <a:lnTo>
                  <a:pt x="138719" y="4274821"/>
                </a:lnTo>
                <a:lnTo>
                  <a:pt x="301787" y="4274821"/>
                </a:lnTo>
                <a:lnTo>
                  <a:pt x="301787" y="3561398"/>
                </a:lnTo>
                <a:close/>
                <a:moveTo>
                  <a:pt x="6354820" y="3546110"/>
                </a:moveTo>
                <a:lnTo>
                  <a:pt x="6354820" y="3679622"/>
                </a:lnTo>
                <a:lnTo>
                  <a:pt x="6515850" y="3679622"/>
                </a:lnTo>
                <a:lnTo>
                  <a:pt x="6515850" y="3546110"/>
                </a:lnTo>
                <a:close/>
                <a:moveTo>
                  <a:pt x="5792844" y="3546110"/>
                </a:moveTo>
                <a:lnTo>
                  <a:pt x="5792844" y="3679622"/>
                </a:lnTo>
                <a:lnTo>
                  <a:pt x="5953874" y="3679622"/>
                </a:lnTo>
                <a:lnTo>
                  <a:pt x="5953874" y="3546110"/>
                </a:lnTo>
                <a:close/>
                <a:moveTo>
                  <a:pt x="2362199" y="1792224"/>
                </a:moveTo>
                <a:cubicBezTo>
                  <a:pt x="2402026" y="1792224"/>
                  <a:pt x="2434944" y="1806042"/>
                  <a:pt x="2460954" y="1833677"/>
                </a:cubicBezTo>
                <a:cubicBezTo>
                  <a:pt x="2486964" y="1861312"/>
                  <a:pt x="2499968" y="1898295"/>
                  <a:pt x="2499968" y="1944624"/>
                </a:cubicBezTo>
                <a:cubicBezTo>
                  <a:pt x="2499968" y="1990954"/>
                  <a:pt x="2486964" y="2028139"/>
                  <a:pt x="2460954" y="2056181"/>
                </a:cubicBezTo>
                <a:cubicBezTo>
                  <a:pt x="2434944" y="2084223"/>
                  <a:pt x="2402026" y="2098243"/>
                  <a:pt x="2362199" y="2098243"/>
                </a:cubicBezTo>
                <a:cubicBezTo>
                  <a:pt x="2322372" y="2098243"/>
                  <a:pt x="2289454" y="2084223"/>
                  <a:pt x="2263444" y="2056181"/>
                </a:cubicBezTo>
                <a:cubicBezTo>
                  <a:pt x="2237434" y="2028139"/>
                  <a:pt x="2224430" y="1990954"/>
                  <a:pt x="2224430" y="1944624"/>
                </a:cubicBezTo>
                <a:cubicBezTo>
                  <a:pt x="2224430" y="1898295"/>
                  <a:pt x="2237434" y="1861312"/>
                  <a:pt x="2263444" y="1833677"/>
                </a:cubicBezTo>
                <a:cubicBezTo>
                  <a:pt x="2289454" y="1806042"/>
                  <a:pt x="2322372" y="1792224"/>
                  <a:pt x="2362199" y="1792224"/>
                </a:cubicBezTo>
                <a:close/>
                <a:moveTo>
                  <a:pt x="1631213" y="1792224"/>
                </a:moveTo>
                <a:cubicBezTo>
                  <a:pt x="1671040" y="1792224"/>
                  <a:pt x="1704568" y="1806448"/>
                  <a:pt x="1731796" y="1834896"/>
                </a:cubicBezTo>
                <a:cubicBezTo>
                  <a:pt x="1759026" y="1863344"/>
                  <a:pt x="1772640" y="1899920"/>
                  <a:pt x="1772640" y="1944624"/>
                </a:cubicBezTo>
                <a:cubicBezTo>
                  <a:pt x="1772640" y="1989328"/>
                  <a:pt x="1759026" y="2025904"/>
                  <a:pt x="1731796" y="2054352"/>
                </a:cubicBezTo>
                <a:cubicBezTo>
                  <a:pt x="1704568" y="2082800"/>
                  <a:pt x="1671040" y="2097024"/>
                  <a:pt x="1631213" y="2097024"/>
                </a:cubicBezTo>
                <a:cubicBezTo>
                  <a:pt x="1591385" y="2097024"/>
                  <a:pt x="1557857" y="2082800"/>
                  <a:pt x="1530628" y="2054352"/>
                </a:cubicBezTo>
                <a:cubicBezTo>
                  <a:pt x="1503400" y="2025904"/>
                  <a:pt x="1489785" y="1989328"/>
                  <a:pt x="1489785" y="1944624"/>
                </a:cubicBezTo>
                <a:cubicBezTo>
                  <a:pt x="1489785" y="1899920"/>
                  <a:pt x="1503400" y="1863344"/>
                  <a:pt x="1530628" y="1834896"/>
                </a:cubicBezTo>
                <a:cubicBezTo>
                  <a:pt x="1557857" y="1806448"/>
                  <a:pt x="1591385" y="1792224"/>
                  <a:pt x="1631213" y="1792224"/>
                </a:cubicBezTo>
                <a:close/>
                <a:moveTo>
                  <a:pt x="4223232" y="1767840"/>
                </a:moveTo>
                <a:cubicBezTo>
                  <a:pt x="4258995" y="1767840"/>
                  <a:pt x="4289068" y="1779219"/>
                  <a:pt x="4313452" y="1801978"/>
                </a:cubicBezTo>
                <a:cubicBezTo>
                  <a:pt x="4337836" y="1824736"/>
                  <a:pt x="4352467" y="1853184"/>
                  <a:pt x="4357344" y="1887322"/>
                </a:cubicBezTo>
                <a:lnTo>
                  <a:pt x="4079366" y="1887322"/>
                </a:lnTo>
                <a:cubicBezTo>
                  <a:pt x="4086681" y="1853184"/>
                  <a:pt x="4102937" y="1824736"/>
                  <a:pt x="4128134" y="1801978"/>
                </a:cubicBezTo>
                <a:cubicBezTo>
                  <a:pt x="4153331" y="1779219"/>
                  <a:pt x="4185030" y="1767840"/>
                  <a:pt x="4223232" y="1767840"/>
                </a:cubicBezTo>
                <a:close/>
                <a:moveTo>
                  <a:pt x="2841116" y="1633728"/>
                </a:moveTo>
                <a:lnTo>
                  <a:pt x="2841116" y="2008023"/>
                </a:lnTo>
                <a:cubicBezTo>
                  <a:pt x="2841116" y="2060042"/>
                  <a:pt x="2851479" y="2105762"/>
                  <a:pt x="2872206" y="2145183"/>
                </a:cubicBezTo>
                <a:cubicBezTo>
                  <a:pt x="2892932" y="2184603"/>
                  <a:pt x="2921787" y="2214880"/>
                  <a:pt x="2958769" y="2236013"/>
                </a:cubicBezTo>
                <a:cubicBezTo>
                  <a:pt x="2995751" y="2257146"/>
                  <a:pt x="3037814" y="2267712"/>
                  <a:pt x="3084956" y="2267712"/>
                </a:cubicBezTo>
                <a:cubicBezTo>
                  <a:pt x="3123158" y="2267712"/>
                  <a:pt x="3157702" y="2261210"/>
                  <a:pt x="3188588" y="2248205"/>
                </a:cubicBezTo>
                <a:cubicBezTo>
                  <a:pt x="3219474" y="2235200"/>
                  <a:pt x="3243046" y="2219351"/>
                  <a:pt x="3259302" y="2200656"/>
                </a:cubicBezTo>
                <a:lnTo>
                  <a:pt x="3265398" y="2200656"/>
                </a:lnTo>
                <a:lnTo>
                  <a:pt x="3277590" y="2255520"/>
                </a:lnTo>
                <a:lnTo>
                  <a:pt x="3436086" y="2255520"/>
                </a:lnTo>
                <a:lnTo>
                  <a:pt x="3436086" y="1633728"/>
                </a:lnTo>
                <a:lnTo>
                  <a:pt x="3251986" y="1633728"/>
                </a:lnTo>
                <a:lnTo>
                  <a:pt x="3251986" y="1977543"/>
                </a:lnTo>
                <a:cubicBezTo>
                  <a:pt x="3251986" y="2011680"/>
                  <a:pt x="3241623" y="2039519"/>
                  <a:pt x="3220897" y="2061058"/>
                </a:cubicBezTo>
                <a:cubicBezTo>
                  <a:pt x="3200170" y="2082597"/>
                  <a:pt x="3172738" y="2093367"/>
                  <a:pt x="3138601" y="2093367"/>
                </a:cubicBezTo>
                <a:cubicBezTo>
                  <a:pt x="3104463" y="2093367"/>
                  <a:pt x="3077031" y="2082597"/>
                  <a:pt x="3056305" y="2061058"/>
                </a:cubicBezTo>
                <a:cubicBezTo>
                  <a:pt x="3035578" y="2039519"/>
                  <a:pt x="3025215" y="2011680"/>
                  <a:pt x="3025215" y="1977543"/>
                </a:cubicBezTo>
                <a:lnTo>
                  <a:pt x="3025215" y="1633728"/>
                </a:lnTo>
                <a:close/>
                <a:moveTo>
                  <a:pt x="4223232" y="1621536"/>
                </a:moveTo>
                <a:cubicBezTo>
                  <a:pt x="4161459" y="1621536"/>
                  <a:pt x="4105782" y="1635557"/>
                  <a:pt x="4056201" y="1663599"/>
                </a:cubicBezTo>
                <a:cubicBezTo>
                  <a:pt x="4006620" y="1691640"/>
                  <a:pt x="3967606" y="1730248"/>
                  <a:pt x="3939158" y="1779423"/>
                </a:cubicBezTo>
                <a:cubicBezTo>
                  <a:pt x="3910710" y="1828597"/>
                  <a:pt x="3896486" y="1883664"/>
                  <a:pt x="3896486" y="1944624"/>
                </a:cubicBezTo>
                <a:cubicBezTo>
                  <a:pt x="3896486" y="2005584"/>
                  <a:pt x="3910710" y="2060651"/>
                  <a:pt x="3939158" y="2109826"/>
                </a:cubicBezTo>
                <a:cubicBezTo>
                  <a:pt x="3967606" y="2159000"/>
                  <a:pt x="4006620" y="2197608"/>
                  <a:pt x="4056201" y="2225650"/>
                </a:cubicBezTo>
                <a:cubicBezTo>
                  <a:pt x="4105782" y="2253692"/>
                  <a:pt x="4161459" y="2267712"/>
                  <a:pt x="4223232" y="2267712"/>
                </a:cubicBezTo>
                <a:cubicBezTo>
                  <a:pt x="4280940" y="2267712"/>
                  <a:pt x="4331131" y="2256739"/>
                  <a:pt x="4373803" y="2234794"/>
                </a:cubicBezTo>
                <a:cubicBezTo>
                  <a:pt x="4416475" y="2212848"/>
                  <a:pt x="4450003" y="2186839"/>
                  <a:pt x="4474387" y="2156765"/>
                </a:cubicBezTo>
                <a:cubicBezTo>
                  <a:pt x="4498771" y="2126691"/>
                  <a:pt x="4515027" y="2097837"/>
                  <a:pt x="4523155" y="2070202"/>
                </a:cubicBezTo>
                <a:lnTo>
                  <a:pt x="4337836" y="2070202"/>
                </a:lnTo>
                <a:cubicBezTo>
                  <a:pt x="4328083" y="2081581"/>
                  <a:pt x="4313452" y="2092554"/>
                  <a:pt x="4293946" y="2103120"/>
                </a:cubicBezTo>
                <a:cubicBezTo>
                  <a:pt x="4274438" y="2113687"/>
                  <a:pt x="4250867" y="2118970"/>
                  <a:pt x="4223232" y="2118970"/>
                </a:cubicBezTo>
                <a:cubicBezTo>
                  <a:pt x="4185843" y="2118970"/>
                  <a:pt x="4153737" y="2107387"/>
                  <a:pt x="4126915" y="2084223"/>
                </a:cubicBezTo>
                <a:cubicBezTo>
                  <a:pt x="4100092" y="2061058"/>
                  <a:pt x="4084243" y="2032407"/>
                  <a:pt x="4079366" y="1998269"/>
                </a:cubicBezTo>
                <a:lnTo>
                  <a:pt x="4532908" y="1998269"/>
                </a:lnTo>
                <a:cubicBezTo>
                  <a:pt x="4536972" y="1979575"/>
                  <a:pt x="4539004" y="1959255"/>
                  <a:pt x="4539004" y="1937309"/>
                </a:cubicBezTo>
                <a:cubicBezTo>
                  <a:pt x="4539004" y="1878787"/>
                  <a:pt x="4525187" y="1825346"/>
                  <a:pt x="4497552" y="1776984"/>
                </a:cubicBezTo>
                <a:cubicBezTo>
                  <a:pt x="4469916" y="1728623"/>
                  <a:pt x="4431918" y="1690624"/>
                  <a:pt x="4383556" y="1662989"/>
                </a:cubicBezTo>
                <a:cubicBezTo>
                  <a:pt x="4335195" y="1635354"/>
                  <a:pt x="4281754" y="1621536"/>
                  <a:pt x="4223232" y="1621536"/>
                </a:cubicBezTo>
                <a:close/>
                <a:moveTo>
                  <a:pt x="1631213" y="1621536"/>
                </a:moveTo>
                <a:cubicBezTo>
                  <a:pt x="1569440" y="1621536"/>
                  <a:pt x="1513763" y="1635557"/>
                  <a:pt x="1464182" y="1663599"/>
                </a:cubicBezTo>
                <a:cubicBezTo>
                  <a:pt x="1414601" y="1691640"/>
                  <a:pt x="1375790" y="1730248"/>
                  <a:pt x="1347749" y="1779423"/>
                </a:cubicBezTo>
                <a:cubicBezTo>
                  <a:pt x="1319707" y="1828597"/>
                  <a:pt x="1305686" y="1883664"/>
                  <a:pt x="1305686" y="1944624"/>
                </a:cubicBezTo>
                <a:cubicBezTo>
                  <a:pt x="1305686" y="2005584"/>
                  <a:pt x="1319707" y="2060651"/>
                  <a:pt x="1347749" y="2109826"/>
                </a:cubicBezTo>
                <a:cubicBezTo>
                  <a:pt x="1375790" y="2159000"/>
                  <a:pt x="1414601" y="2197608"/>
                  <a:pt x="1464182" y="2225650"/>
                </a:cubicBezTo>
                <a:cubicBezTo>
                  <a:pt x="1513763" y="2253692"/>
                  <a:pt x="1569440" y="2267712"/>
                  <a:pt x="1631213" y="2267712"/>
                </a:cubicBezTo>
                <a:cubicBezTo>
                  <a:pt x="1692985" y="2267712"/>
                  <a:pt x="1748662" y="2253692"/>
                  <a:pt x="1798243" y="2225650"/>
                </a:cubicBezTo>
                <a:cubicBezTo>
                  <a:pt x="1847824" y="2197608"/>
                  <a:pt x="1886635" y="2159000"/>
                  <a:pt x="1914676" y="2109826"/>
                </a:cubicBezTo>
                <a:cubicBezTo>
                  <a:pt x="1942718" y="2060651"/>
                  <a:pt x="1956739" y="2005584"/>
                  <a:pt x="1956739" y="1944624"/>
                </a:cubicBezTo>
                <a:cubicBezTo>
                  <a:pt x="1956739" y="1883664"/>
                  <a:pt x="1942718" y="1828597"/>
                  <a:pt x="1914676" y="1779423"/>
                </a:cubicBezTo>
                <a:cubicBezTo>
                  <a:pt x="1886635" y="1730248"/>
                  <a:pt x="1847824" y="1691640"/>
                  <a:pt x="1798243" y="1663599"/>
                </a:cubicBezTo>
                <a:cubicBezTo>
                  <a:pt x="1748662" y="1635557"/>
                  <a:pt x="1692985" y="1621536"/>
                  <a:pt x="1631213" y="1621536"/>
                </a:cubicBezTo>
                <a:close/>
                <a:moveTo>
                  <a:pt x="4938140" y="1402080"/>
                </a:moveTo>
                <a:lnTo>
                  <a:pt x="4938140" y="1591056"/>
                </a:lnTo>
                <a:lnTo>
                  <a:pt x="5299024" y="1591056"/>
                </a:lnTo>
                <a:lnTo>
                  <a:pt x="5012511" y="2255520"/>
                </a:lnTo>
                <a:lnTo>
                  <a:pt x="5233186" y="2255520"/>
                </a:lnTo>
                <a:lnTo>
                  <a:pt x="5524576" y="1573987"/>
                </a:lnTo>
                <a:lnTo>
                  <a:pt x="5524576" y="1402080"/>
                </a:lnTo>
                <a:close/>
                <a:moveTo>
                  <a:pt x="3590162" y="1402080"/>
                </a:moveTo>
                <a:lnTo>
                  <a:pt x="3590162" y="2255520"/>
                </a:lnTo>
                <a:lnTo>
                  <a:pt x="3774261" y="2255520"/>
                </a:lnTo>
                <a:lnTo>
                  <a:pt x="3774261" y="1402080"/>
                </a:lnTo>
                <a:close/>
                <a:moveTo>
                  <a:pt x="2499968" y="1402080"/>
                </a:moveTo>
                <a:lnTo>
                  <a:pt x="2499968" y="1687373"/>
                </a:lnTo>
                <a:lnTo>
                  <a:pt x="2493873" y="1687373"/>
                </a:lnTo>
                <a:cubicBezTo>
                  <a:pt x="2480868" y="1671117"/>
                  <a:pt x="2459532" y="1656080"/>
                  <a:pt x="2429865" y="1642263"/>
                </a:cubicBezTo>
                <a:cubicBezTo>
                  <a:pt x="2400198" y="1628445"/>
                  <a:pt x="2366263" y="1621536"/>
                  <a:pt x="2328062" y="1621536"/>
                </a:cubicBezTo>
                <a:cubicBezTo>
                  <a:pt x="2275230" y="1621536"/>
                  <a:pt x="2226868" y="1635151"/>
                  <a:pt x="2182977" y="1662379"/>
                </a:cubicBezTo>
                <a:cubicBezTo>
                  <a:pt x="2139086" y="1689608"/>
                  <a:pt x="2104135" y="1727810"/>
                  <a:pt x="2078126" y="1776984"/>
                </a:cubicBezTo>
                <a:cubicBezTo>
                  <a:pt x="2052116" y="1826159"/>
                  <a:pt x="2039111" y="1882039"/>
                  <a:pt x="2039111" y="1944624"/>
                </a:cubicBezTo>
                <a:cubicBezTo>
                  <a:pt x="2039111" y="2007210"/>
                  <a:pt x="2052116" y="2063090"/>
                  <a:pt x="2078126" y="2112264"/>
                </a:cubicBezTo>
                <a:cubicBezTo>
                  <a:pt x="2104135" y="2161439"/>
                  <a:pt x="2139086" y="2199640"/>
                  <a:pt x="2182977" y="2226869"/>
                </a:cubicBezTo>
                <a:cubicBezTo>
                  <a:pt x="2226868" y="2254098"/>
                  <a:pt x="2275230" y="2267712"/>
                  <a:pt x="2328062" y="2267712"/>
                </a:cubicBezTo>
                <a:cubicBezTo>
                  <a:pt x="2370327" y="2267712"/>
                  <a:pt x="2406700" y="2260803"/>
                  <a:pt x="2437180" y="2246986"/>
                </a:cubicBezTo>
                <a:cubicBezTo>
                  <a:pt x="2467660" y="2233168"/>
                  <a:pt x="2491028" y="2215693"/>
                  <a:pt x="2507284" y="2194560"/>
                </a:cubicBezTo>
                <a:lnTo>
                  <a:pt x="2513380" y="2194560"/>
                </a:lnTo>
                <a:lnTo>
                  <a:pt x="2525572" y="2255520"/>
                </a:lnTo>
                <a:lnTo>
                  <a:pt x="2684068" y="2255520"/>
                </a:lnTo>
                <a:lnTo>
                  <a:pt x="2684068" y="1402080"/>
                </a:lnTo>
                <a:close/>
                <a:moveTo>
                  <a:pt x="214883" y="1402080"/>
                </a:moveTo>
                <a:lnTo>
                  <a:pt x="214883" y="2255520"/>
                </a:lnTo>
                <a:lnTo>
                  <a:pt x="409955" y="2255520"/>
                </a:lnTo>
                <a:lnTo>
                  <a:pt x="409955" y="1731264"/>
                </a:lnTo>
                <a:lnTo>
                  <a:pt x="434339" y="1731264"/>
                </a:lnTo>
                <a:lnTo>
                  <a:pt x="605027" y="2255520"/>
                </a:lnTo>
                <a:lnTo>
                  <a:pt x="787907" y="2255520"/>
                </a:lnTo>
                <a:lnTo>
                  <a:pt x="958595" y="1731264"/>
                </a:lnTo>
                <a:lnTo>
                  <a:pt x="982979" y="1731264"/>
                </a:lnTo>
                <a:lnTo>
                  <a:pt x="982979" y="2255520"/>
                </a:lnTo>
                <a:lnTo>
                  <a:pt x="1178051" y="2255520"/>
                </a:lnTo>
                <a:lnTo>
                  <a:pt x="1178051" y="1402080"/>
                </a:lnTo>
                <a:lnTo>
                  <a:pt x="879347" y="1402080"/>
                </a:lnTo>
                <a:lnTo>
                  <a:pt x="708659" y="1932432"/>
                </a:lnTo>
                <a:lnTo>
                  <a:pt x="684275" y="1932432"/>
                </a:lnTo>
                <a:lnTo>
                  <a:pt x="513587" y="1402080"/>
                </a:lnTo>
                <a:close/>
                <a:moveTo>
                  <a:pt x="183472" y="0"/>
                </a:moveTo>
                <a:lnTo>
                  <a:pt x="11779928" y="0"/>
                </a:lnTo>
                <a:cubicBezTo>
                  <a:pt x="11881256" y="0"/>
                  <a:pt x="11963400" y="82143"/>
                  <a:pt x="11963400" y="183472"/>
                </a:cubicBezTo>
                <a:lnTo>
                  <a:pt x="11963400" y="10446428"/>
                </a:lnTo>
                <a:cubicBezTo>
                  <a:pt x="11963400" y="10547757"/>
                  <a:pt x="11881256" y="10629900"/>
                  <a:pt x="11779928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4FB2B9-1EB2-92D0-4DE6-E8F77C0E9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58"/>
            <a:ext cx="6219754" cy="5165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400938-54FB-FB6F-C2FC-088FC6623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" y="5165558"/>
            <a:ext cx="6207722" cy="5121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82A07-45CB-D8A1-2D21-3071A9DAC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54" y="0"/>
            <a:ext cx="5440852" cy="529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C6809-B15C-6E98-B3CA-708DDD47E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96" y="5247774"/>
            <a:ext cx="5394971" cy="503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BFAFD-ECF5-FC69-77BA-DCE71CC8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9E43168-254C-FBEC-8D5E-761E3E2F399F}"/>
              </a:ext>
            </a:extLst>
          </p:cNvPr>
          <p:cNvSpPr/>
          <p:nvPr/>
        </p:nvSpPr>
        <p:spPr>
          <a:xfrm>
            <a:off x="0" y="-96253"/>
            <a:ext cx="18308053" cy="10629900"/>
          </a:xfrm>
          <a:custGeom>
            <a:avLst/>
            <a:gdLst/>
            <a:ahLst/>
            <a:cxnLst/>
            <a:rect l="l" t="t" r="r" b="b"/>
            <a:pathLst>
              <a:path w="11963400" h="10629900">
                <a:moveTo>
                  <a:pt x="5042808" y="5274898"/>
                </a:moveTo>
                <a:lnTo>
                  <a:pt x="5136572" y="5274898"/>
                </a:lnTo>
                <a:lnTo>
                  <a:pt x="5136572" y="5287128"/>
                </a:lnTo>
                <a:cubicBezTo>
                  <a:pt x="5136572" y="5317023"/>
                  <a:pt x="5127400" y="5340804"/>
                  <a:pt x="5109054" y="5358470"/>
                </a:cubicBezTo>
                <a:cubicBezTo>
                  <a:pt x="5090708" y="5376135"/>
                  <a:pt x="5065230" y="5384968"/>
                  <a:pt x="5032616" y="5384968"/>
                </a:cubicBezTo>
                <a:cubicBezTo>
                  <a:pt x="5010194" y="5384968"/>
                  <a:pt x="4993038" y="5380042"/>
                  <a:pt x="4981148" y="5370190"/>
                </a:cubicBezTo>
                <a:cubicBezTo>
                  <a:pt x="4969258" y="5360338"/>
                  <a:pt x="4963312" y="5346919"/>
                  <a:pt x="4963312" y="5329933"/>
                </a:cubicBezTo>
                <a:cubicBezTo>
                  <a:pt x="4963312" y="5312947"/>
                  <a:pt x="4969937" y="5299528"/>
                  <a:pt x="4983186" y="5289676"/>
                </a:cubicBezTo>
                <a:cubicBezTo>
                  <a:pt x="4996436" y="5279824"/>
                  <a:pt x="5016310" y="5274898"/>
                  <a:pt x="5042808" y="5274898"/>
                </a:cubicBezTo>
                <a:close/>
                <a:moveTo>
                  <a:pt x="3404508" y="5274898"/>
                </a:moveTo>
                <a:lnTo>
                  <a:pt x="3498272" y="5274898"/>
                </a:lnTo>
                <a:lnTo>
                  <a:pt x="3498272" y="5287128"/>
                </a:lnTo>
                <a:cubicBezTo>
                  <a:pt x="3498272" y="5317023"/>
                  <a:pt x="3489100" y="5340804"/>
                  <a:pt x="3470755" y="5358470"/>
                </a:cubicBezTo>
                <a:cubicBezTo>
                  <a:pt x="3452410" y="5376135"/>
                  <a:pt x="3426930" y="5384968"/>
                  <a:pt x="3394317" y="5384968"/>
                </a:cubicBezTo>
                <a:cubicBezTo>
                  <a:pt x="3371895" y="5384968"/>
                  <a:pt x="3354738" y="5380042"/>
                  <a:pt x="3342848" y="5370190"/>
                </a:cubicBezTo>
                <a:cubicBezTo>
                  <a:pt x="3330958" y="5360338"/>
                  <a:pt x="3325013" y="5346919"/>
                  <a:pt x="3325013" y="5329933"/>
                </a:cubicBezTo>
                <a:cubicBezTo>
                  <a:pt x="3325013" y="5312947"/>
                  <a:pt x="3331638" y="5299528"/>
                  <a:pt x="3344886" y="5289676"/>
                </a:cubicBezTo>
                <a:cubicBezTo>
                  <a:pt x="3358136" y="5279824"/>
                  <a:pt x="3378010" y="5274898"/>
                  <a:pt x="3404508" y="5274898"/>
                </a:cubicBezTo>
                <a:close/>
                <a:moveTo>
                  <a:pt x="322171" y="5213747"/>
                </a:moveTo>
                <a:lnTo>
                  <a:pt x="444472" y="5346240"/>
                </a:lnTo>
                <a:cubicBezTo>
                  <a:pt x="435639" y="5353714"/>
                  <a:pt x="421540" y="5360678"/>
                  <a:pt x="402176" y="5367133"/>
                </a:cubicBezTo>
                <a:cubicBezTo>
                  <a:pt x="382812" y="5373588"/>
                  <a:pt x="361239" y="5376815"/>
                  <a:pt x="337458" y="5376815"/>
                </a:cubicBezTo>
                <a:cubicBezTo>
                  <a:pt x="310280" y="5376815"/>
                  <a:pt x="289048" y="5370190"/>
                  <a:pt x="273760" y="5356941"/>
                </a:cubicBezTo>
                <a:cubicBezTo>
                  <a:pt x="258472" y="5343692"/>
                  <a:pt x="250829" y="5326536"/>
                  <a:pt x="250829" y="5305473"/>
                </a:cubicBezTo>
                <a:cubicBezTo>
                  <a:pt x="250829" y="5286448"/>
                  <a:pt x="254905" y="5271161"/>
                  <a:pt x="263059" y="5259610"/>
                </a:cubicBezTo>
                <a:cubicBezTo>
                  <a:pt x="271212" y="5248059"/>
                  <a:pt x="282423" y="5237868"/>
                  <a:pt x="296691" y="5229035"/>
                </a:cubicBezTo>
                <a:close/>
                <a:moveTo>
                  <a:pt x="6356868" y="5106734"/>
                </a:moveTo>
                <a:cubicBezTo>
                  <a:pt x="6390160" y="5106734"/>
                  <a:pt x="6418188" y="5118624"/>
                  <a:pt x="6440950" y="5142405"/>
                </a:cubicBezTo>
                <a:cubicBezTo>
                  <a:pt x="6463712" y="5166186"/>
                  <a:pt x="6475092" y="5196761"/>
                  <a:pt x="6475092" y="5234131"/>
                </a:cubicBezTo>
                <a:cubicBezTo>
                  <a:pt x="6475092" y="5271500"/>
                  <a:pt x="6463712" y="5302076"/>
                  <a:pt x="6440950" y="5325856"/>
                </a:cubicBezTo>
                <a:cubicBezTo>
                  <a:pt x="6418188" y="5349637"/>
                  <a:pt x="6390160" y="5361527"/>
                  <a:pt x="6356868" y="5361527"/>
                </a:cubicBezTo>
                <a:cubicBezTo>
                  <a:pt x="6323574" y="5361527"/>
                  <a:pt x="6295548" y="5349637"/>
                  <a:pt x="6272784" y="5325856"/>
                </a:cubicBezTo>
                <a:cubicBezTo>
                  <a:pt x="6250024" y="5302076"/>
                  <a:pt x="6238644" y="5271500"/>
                  <a:pt x="6238644" y="5234131"/>
                </a:cubicBezTo>
                <a:cubicBezTo>
                  <a:pt x="6238644" y="5196761"/>
                  <a:pt x="6250024" y="5166186"/>
                  <a:pt x="6272784" y="5142405"/>
                </a:cubicBezTo>
                <a:cubicBezTo>
                  <a:pt x="6295548" y="5118624"/>
                  <a:pt x="6323574" y="5106734"/>
                  <a:pt x="6356868" y="5106734"/>
                </a:cubicBezTo>
                <a:close/>
                <a:moveTo>
                  <a:pt x="5834002" y="4974241"/>
                </a:moveTo>
                <a:lnTo>
                  <a:pt x="5834002" y="5494020"/>
                </a:lnTo>
                <a:lnTo>
                  <a:pt x="5987898" y="5494020"/>
                </a:lnTo>
                <a:lnTo>
                  <a:pt x="5987898" y="4974241"/>
                </a:lnTo>
                <a:close/>
                <a:moveTo>
                  <a:pt x="4303573" y="4974241"/>
                </a:moveTo>
                <a:lnTo>
                  <a:pt x="4303573" y="5112849"/>
                </a:lnTo>
                <a:lnTo>
                  <a:pt x="4535945" y="5112849"/>
                </a:lnTo>
                <a:lnTo>
                  <a:pt x="4298477" y="5360508"/>
                </a:lnTo>
                <a:lnTo>
                  <a:pt x="4298477" y="5494020"/>
                </a:lnTo>
                <a:lnTo>
                  <a:pt x="4742838" y="5494020"/>
                </a:lnTo>
                <a:lnTo>
                  <a:pt x="4742838" y="5355412"/>
                </a:lnTo>
                <a:lnTo>
                  <a:pt x="4500274" y="5355412"/>
                </a:lnTo>
                <a:lnTo>
                  <a:pt x="4737742" y="5107753"/>
                </a:lnTo>
                <a:lnTo>
                  <a:pt x="4737742" y="4974241"/>
                </a:lnTo>
                <a:close/>
                <a:moveTo>
                  <a:pt x="4052828" y="4974241"/>
                </a:moveTo>
                <a:lnTo>
                  <a:pt x="4052828" y="5494020"/>
                </a:lnTo>
                <a:lnTo>
                  <a:pt x="4206723" y="5494020"/>
                </a:lnTo>
                <a:lnTo>
                  <a:pt x="4206723" y="4974241"/>
                </a:lnTo>
                <a:close/>
                <a:moveTo>
                  <a:pt x="2576453" y="4974241"/>
                </a:moveTo>
                <a:lnTo>
                  <a:pt x="2576453" y="5287128"/>
                </a:lnTo>
                <a:cubicBezTo>
                  <a:pt x="2576453" y="5330612"/>
                  <a:pt x="2585116" y="5368831"/>
                  <a:pt x="2602442" y="5401785"/>
                </a:cubicBezTo>
                <a:cubicBezTo>
                  <a:pt x="2619768" y="5434738"/>
                  <a:pt x="2643888" y="5460048"/>
                  <a:pt x="2674803" y="5477713"/>
                </a:cubicBezTo>
                <a:cubicBezTo>
                  <a:pt x="2705718" y="5495379"/>
                  <a:pt x="2740879" y="5504212"/>
                  <a:pt x="2780288" y="5504212"/>
                </a:cubicBezTo>
                <a:cubicBezTo>
                  <a:pt x="2812222" y="5504212"/>
                  <a:pt x="2841098" y="5498776"/>
                  <a:pt x="2866918" y="5487905"/>
                </a:cubicBezTo>
                <a:cubicBezTo>
                  <a:pt x="2892736" y="5477034"/>
                  <a:pt x="2912441" y="5463785"/>
                  <a:pt x="2926030" y="5448157"/>
                </a:cubicBezTo>
                <a:lnTo>
                  <a:pt x="2931126" y="5448157"/>
                </a:lnTo>
                <a:lnTo>
                  <a:pt x="2941317" y="5494020"/>
                </a:lnTo>
                <a:lnTo>
                  <a:pt x="3073810" y="5494020"/>
                </a:lnTo>
                <a:lnTo>
                  <a:pt x="3073810" y="4974241"/>
                </a:lnTo>
                <a:lnTo>
                  <a:pt x="2919914" y="4974241"/>
                </a:lnTo>
                <a:lnTo>
                  <a:pt x="2919914" y="5261648"/>
                </a:lnTo>
                <a:cubicBezTo>
                  <a:pt x="2919914" y="5290185"/>
                  <a:pt x="2911252" y="5313456"/>
                  <a:pt x="2893926" y="5331462"/>
                </a:cubicBezTo>
                <a:cubicBezTo>
                  <a:pt x="2876600" y="5349467"/>
                  <a:pt x="2853668" y="5358470"/>
                  <a:pt x="2825131" y="5358470"/>
                </a:cubicBezTo>
                <a:cubicBezTo>
                  <a:pt x="2796595" y="5358470"/>
                  <a:pt x="2773663" y="5349467"/>
                  <a:pt x="2756337" y="5331462"/>
                </a:cubicBezTo>
                <a:cubicBezTo>
                  <a:pt x="2739011" y="5313456"/>
                  <a:pt x="2730348" y="5290185"/>
                  <a:pt x="2730348" y="5261648"/>
                </a:cubicBezTo>
                <a:lnTo>
                  <a:pt x="2730348" y="4974241"/>
                </a:lnTo>
                <a:close/>
                <a:moveTo>
                  <a:pt x="1776352" y="4974241"/>
                </a:moveTo>
                <a:lnTo>
                  <a:pt x="1776352" y="5494020"/>
                </a:lnTo>
                <a:lnTo>
                  <a:pt x="1930248" y="5494020"/>
                </a:lnTo>
                <a:lnTo>
                  <a:pt x="1930248" y="4974241"/>
                </a:lnTo>
                <a:close/>
                <a:moveTo>
                  <a:pt x="7022876" y="4964049"/>
                </a:moveTo>
                <a:cubicBezTo>
                  <a:pt x="6987544" y="4964049"/>
                  <a:pt x="6957478" y="4969825"/>
                  <a:pt x="6932678" y="4981375"/>
                </a:cubicBezTo>
                <a:cubicBezTo>
                  <a:pt x="6907878" y="4992926"/>
                  <a:pt x="6889362" y="5005835"/>
                  <a:pt x="6877132" y="5020104"/>
                </a:cubicBezTo>
                <a:lnTo>
                  <a:pt x="6872036" y="5020104"/>
                </a:lnTo>
                <a:lnTo>
                  <a:pt x="6861844" y="4974241"/>
                </a:lnTo>
                <a:lnTo>
                  <a:pt x="6729352" y="4974241"/>
                </a:lnTo>
                <a:lnTo>
                  <a:pt x="6729352" y="5494020"/>
                </a:lnTo>
                <a:lnTo>
                  <a:pt x="6883248" y="5494020"/>
                </a:lnTo>
                <a:lnTo>
                  <a:pt x="6883248" y="5207632"/>
                </a:lnTo>
                <a:cubicBezTo>
                  <a:pt x="6883248" y="5179095"/>
                  <a:pt x="6891912" y="5155824"/>
                  <a:pt x="6909236" y="5137819"/>
                </a:cubicBezTo>
                <a:cubicBezTo>
                  <a:pt x="6926562" y="5119813"/>
                  <a:pt x="6949494" y="5110810"/>
                  <a:pt x="6978032" y="5110810"/>
                </a:cubicBezTo>
                <a:cubicBezTo>
                  <a:pt x="7006568" y="5110810"/>
                  <a:pt x="7029500" y="5119813"/>
                  <a:pt x="7046826" y="5137819"/>
                </a:cubicBezTo>
                <a:cubicBezTo>
                  <a:pt x="7064152" y="5155824"/>
                  <a:pt x="7072814" y="5179095"/>
                  <a:pt x="7072814" y="5207632"/>
                </a:cubicBezTo>
                <a:lnTo>
                  <a:pt x="7072814" y="5494020"/>
                </a:lnTo>
                <a:lnTo>
                  <a:pt x="7226710" y="5494020"/>
                </a:lnTo>
                <a:lnTo>
                  <a:pt x="7226710" y="5182153"/>
                </a:lnTo>
                <a:cubicBezTo>
                  <a:pt x="7226710" y="5138668"/>
                  <a:pt x="7218046" y="5100449"/>
                  <a:pt x="7200720" y="5067496"/>
                </a:cubicBezTo>
                <a:cubicBezTo>
                  <a:pt x="7183394" y="5034542"/>
                  <a:pt x="7159274" y="5009063"/>
                  <a:pt x="7128360" y="4991057"/>
                </a:cubicBezTo>
                <a:cubicBezTo>
                  <a:pt x="7097444" y="4973052"/>
                  <a:pt x="7062284" y="4964049"/>
                  <a:pt x="7022876" y="4964049"/>
                </a:cubicBezTo>
                <a:close/>
                <a:moveTo>
                  <a:pt x="6356868" y="4964049"/>
                </a:moveTo>
                <a:cubicBezTo>
                  <a:pt x="6305228" y="4964049"/>
                  <a:pt x="6258688" y="4975770"/>
                  <a:pt x="6217240" y="4999211"/>
                </a:cubicBezTo>
                <a:cubicBezTo>
                  <a:pt x="6175794" y="5022652"/>
                  <a:pt x="6143350" y="5054926"/>
                  <a:pt x="6119908" y="5096032"/>
                </a:cubicBezTo>
                <a:cubicBezTo>
                  <a:pt x="6096468" y="5137139"/>
                  <a:pt x="6084748" y="5183172"/>
                  <a:pt x="6084748" y="5234131"/>
                </a:cubicBezTo>
                <a:cubicBezTo>
                  <a:pt x="6084748" y="5285089"/>
                  <a:pt x="6096468" y="5331122"/>
                  <a:pt x="6119908" y="5372229"/>
                </a:cubicBezTo>
                <a:cubicBezTo>
                  <a:pt x="6143350" y="5413335"/>
                  <a:pt x="6175794" y="5445609"/>
                  <a:pt x="6217240" y="5469050"/>
                </a:cubicBezTo>
                <a:cubicBezTo>
                  <a:pt x="6258688" y="5492491"/>
                  <a:pt x="6305228" y="5504212"/>
                  <a:pt x="6356868" y="5504212"/>
                </a:cubicBezTo>
                <a:cubicBezTo>
                  <a:pt x="6408506" y="5504212"/>
                  <a:pt x="6455048" y="5492491"/>
                  <a:pt x="6496494" y="5469050"/>
                </a:cubicBezTo>
                <a:cubicBezTo>
                  <a:pt x="6537940" y="5445609"/>
                  <a:pt x="6570384" y="5413335"/>
                  <a:pt x="6593826" y="5372229"/>
                </a:cubicBezTo>
                <a:cubicBezTo>
                  <a:pt x="6617266" y="5331122"/>
                  <a:pt x="6628988" y="5285089"/>
                  <a:pt x="6628988" y="5234131"/>
                </a:cubicBezTo>
                <a:cubicBezTo>
                  <a:pt x="6628988" y="5183172"/>
                  <a:pt x="6617266" y="5137139"/>
                  <a:pt x="6593826" y="5096032"/>
                </a:cubicBezTo>
                <a:cubicBezTo>
                  <a:pt x="6570384" y="5054926"/>
                  <a:pt x="6537940" y="5022652"/>
                  <a:pt x="6496494" y="4999211"/>
                </a:cubicBezTo>
                <a:cubicBezTo>
                  <a:pt x="6455048" y="4975770"/>
                  <a:pt x="6408506" y="4964049"/>
                  <a:pt x="6356868" y="4964049"/>
                </a:cubicBezTo>
                <a:close/>
                <a:moveTo>
                  <a:pt x="5058096" y="4964049"/>
                </a:moveTo>
                <a:cubicBezTo>
                  <a:pt x="5013252" y="4964049"/>
                  <a:pt x="4974354" y="4972033"/>
                  <a:pt x="4941400" y="4988000"/>
                </a:cubicBezTo>
                <a:cubicBezTo>
                  <a:pt x="4908447" y="5003967"/>
                  <a:pt x="4882628" y="5024860"/>
                  <a:pt x="4863942" y="5050679"/>
                </a:cubicBezTo>
                <a:cubicBezTo>
                  <a:pt x="4845258" y="5076498"/>
                  <a:pt x="4834217" y="5103676"/>
                  <a:pt x="4830820" y="5132213"/>
                </a:cubicBezTo>
                <a:lnTo>
                  <a:pt x="4981658" y="5132213"/>
                </a:lnTo>
                <a:cubicBezTo>
                  <a:pt x="4987094" y="5119983"/>
                  <a:pt x="4995926" y="5109282"/>
                  <a:pt x="5008156" y="5100109"/>
                </a:cubicBezTo>
                <a:cubicBezTo>
                  <a:pt x="5020386" y="5090937"/>
                  <a:pt x="5037032" y="5086350"/>
                  <a:pt x="5058096" y="5086350"/>
                </a:cubicBezTo>
                <a:cubicBezTo>
                  <a:pt x="5081198" y="5086350"/>
                  <a:pt x="5100052" y="5093654"/>
                  <a:pt x="5114660" y="5108263"/>
                </a:cubicBezTo>
                <a:cubicBezTo>
                  <a:pt x="5129268" y="5122871"/>
                  <a:pt x="5136572" y="5141386"/>
                  <a:pt x="5136572" y="5163808"/>
                </a:cubicBezTo>
                <a:lnTo>
                  <a:pt x="5136572" y="5172980"/>
                </a:lnTo>
                <a:lnTo>
                  <a:pt x="5022424" y="5172980"/>
                </a:lnTo>
                <a:cubicBezTo>
                  <a:pt x="4953120" y="5172980"/>
                  <a:pt x="4900124" y="5188607"/>
                  <a:pt x="4863434" y="5219862"/>
                </a:cubicBezTo>
                <a:cubicBezTo>
                  <a:pt x="4826743" y="5251117"/>
                  <a:pt x="4808398" y="5292563"/>
                  <a:pt x="4808398" y="5344201"/>
                </a:cubicBezTo>
                <a:cubicBezTo>
                  <a:pt x="4808398" y="5374097"/>
                  <a:pt x="4816042" y="5401105"/>
                  <a:pt x="4831330" y="5425226"/>
                </a:cubicBezTo>
                <a:cubicBezTo>
                  <a:pt x="4846617" y="5449346"/>
                  <a:pt x="4868700" y="5468541"/>
                  <a:pt x="4897576" y="5482809"/>
                </a:cubicBezTo>
                <a:cubicBezTo>
                  <a:pt x="4926452" y="5497078"/>
                  <a:pt x="4960255" y="5504212"/>
                  <a:pt x="4998984" y="5504212"/>
                </a:cubicBezTo>
                <a:cubicBezTo>
                  <a:pt x="5031597" y="5504212"/>
                  <a:pt x="5060644" y="5498606"/>
                  <a:pt x="5086124" y="5487395"/>
                </a:cubicBezTo>
                <a:cubicBezTo>
                  <a:pt x="5111602" y="5476185"/>
                  <a:pt x="5130118" y="5463445"/>
                  <a:pt x="5141668" y="5449176"/>
                </a:cubicBezTo>
                <a:lnTo>
                  <a:pt x="5146764" y="5449176"/>
                </a:lnTo>
                <a:lnTo>
                  <a:pt x="5156956" y="5494020"/>
                </a:lnTo>
                <a:lnTo>
                  <a:pt x="5290468" y="5494020"/>
                </a:lnTo>
                <a:lnTo>
                  <a:pt x="5290468" y="5163808"/>
                </a:lnTo>
                <a:cubicBezTo>
                  <a:pt x="5290468" y="5126438"/>
                  <a:pt x="5280956" y="5092635"/>
                  <a:pt x="5261930" y="5062400"/>
                </a:cubicBezTo>
                <a:cubicBezTo>
                  <a:pt x="5242906" y="5032164"/>
                  <a:pt x="5215898" y="5008213"/>
                  <a:pt x="5180906" y="4990548"/>
                </a:cubicBezTo>
                <a:cubicBezTo>
                  <a:pt x="5145916" y="4972882"/>
                  <a:pt x="5104978" y="4964049"/>
                  <a:pt x="5058096" y="4964049"/>
                </a:cubicBezTo>
                <a:close/>
                <a:moveTo>
                  <a:pt x="3419796" y="4964049"/>
                </a:moveTo>
                <a:cubicBezTo>
                  <a:pt x="3374952" y="4964049"/>
                  <a:pt x="3336054" y="4972033"/>
                  <a:pt x="3303100" y="4988000"/>
                </a:cubicBezTo>
                <a:cubicBezTo>
                  <a:pt x="3270147" y="5003967"/>
                  <a:pt x="3244328" y="5024860"/>
                  <a:pt x="3225643" y="5050679"/>
                </a:cubicBezTo>
                <a:cubicBezTo>
                  <a:pt x="3206958" y="5076498"/>
                  <a:pt x="3195918" y="5103676"/>
                  <a:pt x="3192520" y="5132213"/>
                </a:cubicBezTo>
                <a:lnTo>
                  <a:pt x="3343358" y="5132213"/>
                </a:lnTo>
                <a:cubicBezTo>
                  <a:pt x="3348794" y="5119983"/>
                  <a:pt x="3357626" y="5109282"/>
                  <a:pt x="3369856" y="5100109"/>
                </a:cubicBezTo>
                <a:cubicBezTo>
                  <a:pt x="3382086" y="5090937"/>
                  <a:pt x="3398733" y="5086350"/>
                  <a:pt x="3419796" y="5086350"/>
                </a:cubicBezTo>
                <a:cubicBezTo>
                  <a:pt x="3442898" y="5086350"/>
                  <a:pt x="3461752" y="5093654"/>
                  <a:pt x="3476360" y="5108263"/>
                </a:cubicBezTo>
                <a:cubicBezTo>
                  <a:pt x="3490968" y="5122871"/>
                  <a:pt x="3498272" y="5141386"/>
                  <a:pt x="3498272" y="5163808"/>
                </a:cubicBezTo>
                <a:lnTo>
                  <a:pt x="3498272" y="5172980"/>
                </a:lnTo>
                <a:lnTo>
                  <a:pt x="3384125" y="5172980"/>
                </a:lnTo>
                <a:cubicBezTo>
                  <a:pt x="3314821" y="5172980"/>
                  <a:pt x="3261824" y="5188607"/>
                  <a:pt x="3225134" y="5219862"/>
                </a:cubicBezTo>
                <a:cubicBezTo>
                  <a:pt x="3188443" y="5251117"/>
                  <a:pt x="3170098" y="5292563"/>
                  <a:pt x="3170098" y="5344201"/>
                </a:cubicBezTo>
                <a:cubicBezTo>
                  <a:pt x="3170098" y="5374097"/>
                  <a:pt x="3177742" y="5401105"/>
                  <a:pt x="3193030" y="5425226"/>
                </a:cubicBezTo>
                <a:cubicBezTo>
                  <a:pt x="3208317" y="5449346"/>
                  <a:pt x="3230400" y="5468541"/>
                  <a:pt x="3259276" y="5482809"/>
                </a:cubicBezTo>
                <a:cubicBezTo>
                  <a:pt x="3288152" y="5497078"/>
                  <a:pt x="3321955" y="5504212"/>
                  <a:pt x="3360684" y="5504212"/>
                </a:cubicBezTo>
                <a:cubicBezTo>
                  <a:pt x="3393297" y="5504212"/>
                  <a:pt x="3422344" y="5498606"/>
                  <a:pt x="3447823" y="5487395"/>
                </a:cubicBezTo>
                <a:cubicBezTo>
                  <a:pt x="3473302" y="5476185"/>
                  <a:pt x="3491818" y="5463445"/>
                  <a:pt x="3503368" y="5449176"/>
                </a:cubicBezTo>
                <a:lnTo>
                  <a:pt x="3508464" y="5449176"/>
                </a:lnTo>
                <a:lnTo>
                  <a:pt x="3518656" y="5494020"/>
                </a:lnTo>
                <a:lnTo>
                  <a:pt x="3652168" y="5494020"/>
                </a:lnTo>
                <a:lnTo>
                  <a:pt x="3652168" y="5163808"/>
                </a:lnTo>
                <a:cubicBezTo>
                  <a:pt x="3652168" y="5126438"/>
                  <a:pt x="3642656" y="5092635"/>
                  <a:pt x="3623631" y="5062400"/>
                </a:cubicBezTo>
                <a:cubicBezTo>
                  <a:pt x="3604607" y="5032164"/>
                  <a:pt x="3577598" y="5008213"/>
                  <a:pt x="3542606" y="4990548"/>
                </a:cubicBezTo>
                <a:cubicBezTo>
                  <a:pt x="3507615" y="4972882"/>
                  <a:pt x="3466678" y="4964049"/>
                  <a:pt x="3419796" y="4964049"/>
                </a:cubicBezTo>
                <a:close/>
                <a:moveTo>
                  <a:pt x="2248260" y="4964049"/>
                </a:moveTo>
                <a:cubicBezTo>
                  <a:pt x="2200018" y="4964049"/>
                  <a:pt x="2158572" y="4971523"/>
                  <a:pt x="2123920" y="4986471"/>
                </a:cubicBezTo>
                <a:cubicBezTo>
                  <a:pt x="2089268" y="5001419"/>
                  <a:pt x="2063109" y="5021463"/>
                  <a:pt x="2045444" y="5046602"/>
                </a:cubicBezTo>
                <a:cubicBezTo>
                  <a:pt x="2027778" y="5071742"/>
                  <a:pt x="2018945" y="5099260"/>
                  <a:pt x="2018945" y="5129156"/>
                </a:cubicBezTo>
                <a:cubicBezTo>
                  <a:pt x="2018945" y="5214087"/>
                  <a:pt x="2078397" y="5265725"/>
                  <a:pt x="2197301" y="5284070"/>
                </a:cubicBezTo>
                <a:lnTo>
                  <a:pt x="2274758" y="5296300"/>
                </a:lnTo>
                <a:cubicBezTo>
                  <a:pt x="2297180" y="5299697"/>
                  <a:pt x="2312807" y="5305133"/>
                  <a:pt x="2321640" y="5312607"/>
                </a:cubicBezTo>
                <a:cubicBezTo>
                  <a:pt x="2330473" y="5320081"/>
                  <a:pt x="2334889" y="5330273"/>
                  <a:pt x="2334889" y="5343182"/>
                </a:cubicBezTo>
                <a:cubicBezTo>
                  <a:pt x="2334889" y="5355412"/>
                  <a:pt x="2328265" y="5365774"/>
                  <a:pt x="2315016" y="5374267"/>
                </a:cubicBezTo>
                <a:cubicBezTo>
                  <a:pt x="2301766" y="5382760"/>
                  <a:pt x="2281213" y="5387007"/>
                  <a:pt x="2253355" y="5387007"/>
                </a:cubicBezTo>
                <a:cubicBezTo>
                  <a:pt x="2224818" y="5387007"/>
                  <a:pt x="2203246" y="5381401"/>
                  <a:pt x="2188638" y="5370190"/>
                </a:cubicBezTo>
                <a:cubicBezTo>
                  <a:pt x="2174029" y="5358979"/>
                  <a:pt x="2166725" y="5346240"/>
                  <a:pt x="2166725" y="5331971"/>
                </a:cubicBezTo>
                <a:lnTo>
                  <a:pt x="2016907" y="5331971"/>
                </a:lnTo>
                <a:cubicBezTo>
                  <a:pt x="2016907" y="5355073"/>
                  <a:pt x="2024550" y="5379872"/>
                  <a:pt x="2039838" y="5406371"/>
                </a:cubicBezTo>
                <a:cubicBezTo>
                  <a:pt x="2055126" y="5432870"/>
                  <a:pt x="2080435" y="5455801"/>
                  <a:pt x="2115766" y="5475165"/>
                </a:cubicBezTo>
                <a:cubicBezTo>
                  <a:pt x="2151098" y="5494530"/>
                  <a:pt x="2196960" y="5504212"/>
                  <a:pt x="2253355" y="5504212"/>
                </a:cubicBezTo>
                <a:cubicBezTo>
                  <a:pt x="2304314" y="5504212"/>
                  <a:pt x="2347289" y="5496908"/>
                  <a:pt x="2382281" y="5482300"/>
                </a:cubicBezTo>
                <a:cubicBezTo>
                  <a:pt x="2417272" y="5467691"/>
                  <a:pt x="2443432" y="5447987"/>
                  <a:pt x="2460758" y="5423187"/>
                </a:cubicBezTo>
                <a:cubicBezTo>
                  <a:pt x="2478083" y="5398387"/>
                  <a:pt x="2486746" y="5371040"/>
                  <a:pt x="2486746" y="5341144"/>
                </a:cubicBezTo>
                <a:cubicBezTo>
                  <a:pt x="2486746" y="5249418"/>
                  <a:pt x="2428653" y="5195062"/>
                  <a:pt x="2312467" y="5178076"/>
                </a:cubicBezTo>
                <a:lnTo>
                  <a:pt x="2230934" y="5165846"/>
                </a:lnTo>
                <a:cubicBezTo>
                  <a:pt x="2191525" y="5159731"/>
                  <a:pt x="2171821" y="5146821"/>
                  <a:pt x="2171821" y="5127117"/>
                </a:cubicBezTo>
                <a:cubicBezTo>
                  <a:pt x="2171821" y="5114887"/>
                  <a:pt x="2178446" y="5104186"/>
                  <a:pt x="2191695" y="5095013"/>
                </a:cubicBezTo>
                <a:cubicBezTo>
                  <a:pt x="2204944" y="5085841"/>
                  <a:pt x="2223799" y="5081254"/>
                  <a:pt x="2248260" y="5081254"/>
                </a:cubicBezTo>
                <a:cubicBezTo>
                  <a:pt x="2273399" y="5081254"/>
                  <a:pt x="2293273" y="5086350"/>
                  <a:pt x="2307881" y="5096542"/>
                </a:cubicBezTo>
                <a:cubicBezTo>
                  <a:pt x="2322489" y="5106734"/>
                  <a:pt x="2329794" y="5118624"/>
                  <a:pt x="2329794" y="5132213"/>
                </a:cubicBezTo>
                <a:lnTo>
                  <a:pt x="2478593" y="5132213"/>
                </a:lnTo>
                <a:cubicBezTo>
                  <a:pt x="2478593" y="5107073"/>
                  <a:pt x="2469760" y="5081424"/>
                  <a:pt x="2452094" y="5055265"/>
                </a:cubicBezTo>
                <a:cubicBezTo>
                  <a:pt x="2434428" y="5029107"/>
                  <a:pt x="2408270" y="5007364"/>
                  <a:pt x="2373618" y="4990038"/>
                </a:cubicBezTo>
                <a:cubicBezTo>
                  <a:pt x="2338966" y="4972712"/>
                  <a:pt x="2297180" y="4964049"/>
                  <a:pt x="2248260" y="4964049"/>
                </a:cubicBezTo>
                <a:close/>
                <a:moveTo>
                  <a:pt x="347650" y="4902899"/>
                </a:moveTo>
                <a:cubicBezTo>
                  <a:pt x="368034" y="4902899"/>
                  <a:pt x="384171" y="4908504"/>
                  <a:pt x="396061" y="4919715"/>
                </a:cubicBezTo>
                <a:cubicBezTo>
                  <a:pt x="407951" y="4930926"/>
                  <a:pt x="413897" y="4945704"/>
                  <a:pt x="413897" y="4964049"/>
                </a:cubicBezTo>
                <a:cubicBezTo>
                  <a:pt x="413897" y="4978318"/>
                  <a:pt x="410499" y="4990208"/>
                  <a:pt x="403705" y="4999720"/>
                </a:cubicBezTo>
                <a:cubicBezTo>
                  <a:pt x="396910" y="5009233"/>
                  <a:pt x="386719" y="5017726"/>
                  <a:pt x="373130" y="5025200"/>
                </a:cubicBezTo>
                <a:lnTo>
                  <a:pt x="337458" y="5045583"/>
                </a:lnTo>
                <a:lnTo>
                  <a:pt x="311979" y="5020104"/>
                </a:lnTo>
                <a:cubicBezTo>
                  <a:pt x="301787" y="5009912"/>
                  <a:pt x="294144" y="5000909"/>
                  <a:pt x="289048" y="4993096"/>
                </a:cubicBezTo>
                <a:cubicBezTo>
                  <a:pt x="283952" y="4985282"/>
                  <a:pt x="281404" y="4975600"/>
                  <a:pt x="281404" y="4964049"/>
                </a:cubicBezTo>
                <a:cubicBezTo>
                  <a:pt x="281404" y="4945704"/>
                  <a:pt x="287349" y="4930926"/>
                  <a:pt x="299239" y="4919715"/>
                </a:cubicBezTo>
                <a:cubicBezTo>
                  <a:pt x="311130" y="4908504"/>
                  <a:pt x="327267" y="4902899"/>
                  <a:pt x="347650" y="4902899"/>
                </a:cubicBezTo>
                <a:close/>
                <a:moveTo>
                  <a:pt x="5451240" y="4813211"/>
                </a:moveTo>
                <a:lnTo>
                  <a:pt x="5451240" y="4974241"/>
                </a:lnTo>
                <a:lnTo>
                  <a:pt x="5369706" y="4974241"/>
                </a:lnTo>
                <a:lnTo>
                  <a:pt x="5369706" y="5119983"/>
                </a:lnTo>
                <a:lnTo>
                  <a:pt x="5451240" y="5119983"/>
                </a:lnTo>
                <a:lnTo>
                  <a:pt x="5451240" y="5352355"/>
                </a:lnTo>
                <a:cubicBezTo>
                  <a:pt x="5451240" y="5397878"/>
                  <a:pt x="5464150" y="5432870"/>
                  <a:pt x="5489968" y="5457330"/>
                </a:cubicBezTo>
                <a:cubicBezTo>
                  <a:pt x="5515788" y="5481790"/>
                  <a:pt x="5553496" y="5494020"/>
                  <a:pt x="5603098" y="5494020"/>
                </a:cubicBezTo>
                <a:lnTo>
                  <a:pt x="5722340" y="5494020"/>
                </a:lnTo>
                <a:lnTo>
                  <a:pt x="5722340" y="5355412"/>
                </a:lnTo>
                <a:lnTo>
                  <a:pt x="5640808" y="5355412"/>
                </a:lnTo>
                <a:cubicBezTo>
                  <a:pt x="5627896" y="5355412"/>
                  <a:pt x="5618724" y="5352695"/>
                  <a:pt x="5613290" y="5347259"/>
                </a:cubicBezTo>
                <a:cubicBezTo>
                  <a:pt x="5607854" y="5341823"/>
                  <a:pt x="5605136" y="5332651"/>
                  <a:pt x="5605136" y="5319741"/>
                </a:cubicBezTo>
                <a:lnTo>
                  <a:pt x="5605136" y="5119983"/>
                </a:lnTo>
                <a:lnTo>
                  <a:pt x="5722340" y="5119983"/>
                </a:lnTo>
                <a:lnTo>
                  <a:pt x="5722340" y="4974241"/>
                </a:lnTo>
                <a:lnTo>
                  <a:pt x="5605136" y="4974241"/>
                </a:lnTo>
                <a:lnTo>
                  <a:pt x="5605136" y="4813211"/>
                </a:lnTo>
                <a:close/>
                <a:moveTo>
                  <a:pt x="3772174" y="4780598"/>
                </a:moveTo>
                <a:lnTo>
                  <a:pt x="3772174" y="5494020"/>
                </a:lnTo>
                <a:lnTo>
                  <a:pt x="3926069" y="5494020"/>
                </a:lnTo>
                <a:lnTo>
                  <a:pt x="3926069" y="4780598"/>
                </a:lnTo>
                <a:close/>
                <a:moveTo>
                  <a:pt x="1010352" y="4780598"/>
                </a:moveTo>
                <a:lnTo>
                  <a:pt x="1244762" y="5494020"/>
                </a:lnTo>
                <a:lnTo>
                  <a:pt x="1479173" y="5494020"/>
                </a:lnTo>
                <a:lnTo>
                  <a:pt x="1713583" y="4780598"/>
                </a:lnTo>
                <a:lnTo>
                  <a:pt x="1535227" y="4780598"/>
                </a:lnTo>
                <a:lnTo>
                  <a:pt x="1372159" y="5290185"/>
                </a:lnTo>
                <a:lnTo>
                  <a:pt x="1351776" y="5290185"/>
                </a:lnTo>
                <a:lnTo>
                  <a:pt x="1188708" y="4780598"/>
                </a:lnTo>
                <a:close/>
                <a:moveTo>
                  <a:pt x="347650" y="4770406"/>
                </a:moveTo>
                <a:cubicBezTo>
                  <a:pt x="306204" y="4770406"/>
                  <a:pt x="269683" y="4778389"/>
                  <a:pt x="238089" y="4794357"/>
                </a:cubicBezTo>
                <a:cubicBezTo>
                  <a:pt x="206494" y="4810324"/>
                  <a:pt x="182034" y="4831896"/>
                  <a:pt x="164708" y="4859074"/>
                </a:cubicBezTo>
                <a:cubicBezTo>
                  <a:pt x="147382" y="4886252"/>
                  <a:pt x="138719" y="4916148"/>
                  <a:pt x="138719" y="4948762"/>
                </a:cubicBezTo>
                <a:cubicBezTo>
                  <a:pt x="138719" y="4978657"/>
                  <a:pt x="143306" y="5002608"/>
                  <a:pt x="152478" y="5020613"/>
                </a:cubicBezTo>
                <a:cubicBezTo>
                  <a:pt x="161651" y="5038619"/>
                  <a:pt x="175749" y="5057813"/>
                  <a:pt x="194774" y="5078197"/>
                </a:cubicBezTo>
                <a:lnTo>
                  <a:pt x="230445" y="5116926"/>
                </a:lnTo>
                <a:lnTo>
                  <a:pt x="189678" y="5147501"/>
                </a:lnTo>
                <a:cubicBezTo>
                  <a:pt x="159782" y="5169243"/>
                  <a:pt x="137870" y="5191835"/>
                  <a:pt x="123941" y="5215276"/>
                </a:cubicBezTo>
                <a:cubicBezTo>
                  <a:pt x="110013" y="5238717"/>
                  <a:pt x="103048" y="5270481"/>
                  <a:pt x="103048" y="5310569"/>
                </a:cubicBezTo>
                <a:cubicBezTo>
                  <a:pt x="103048" y="5347259"/>
                  <a:pt x="112391" y="5380212"/>
                  <a:pt x="131076" y="5409429"/>
                </a:cubicBezTo>
                <a:cubicBezTo>
                  <a:pt x="149760" y="5438645"/>
                  <a:pt x="177108" y="5461746"/>
                  <a:pt x="213119" y="5478733"/>
                </a:cubicBezTo>
                <a:cubicBezTo>
                  <a:pt x="249130" y="5495719"/>
                  <a:pt x="292275" y="5504212"/>
                  <a:pt x="342554" y="5504212"/>
                </a:cubicBezTo>
                <a:cubicBezTo>
                  <a:pt x="378565" y="5504212"/>
                  <a:pt x="413897" y="5497417"/>
                  <a:pt x="448549" y="5483828"/>
                </a:cubicBezTo>
                <a:cubicBezTo>
                  <a:pt x="483200" y="5470239"/>
                  <a:pt x="510718" y="5454952"/>
                  <a:pt x="531102" y="5437965"/>
                </a:cubicBezTo>
                <a:lnTo>
                  <a:pt x="582060" y="5494020"/>
                </a:lnTo>
                <a:lnTo>
                  <a:pt x="760416" y="5494020"/>
                </a:lnTo>
                <a:lnTo>
                  <a:pt x="627923" y="5356431"/>
                </a:lnTo>
                <a:cubicBezTo>
                  <a:pt x="646268" y="5337407"/>
                  <a:pt x="662745" y="5309719"/>
                  <a:pt x="677353" y="5273369"/>
                </a:cubicBezTo>
                <a:cubicBezTo>
                  <a:pt x="691962" y="5237018"/>
                  <a:pt x="699266" y="5198459"/>
                  <a:pt x="699266" y="5157692"/>
                </a:cubicBezTo>
                <a:lnTo>
                  <a:pt x="561677" y="5157692"/>
                </a:lnTo>
                <a:cubicBezTo>
                  <a:pt x="561677" y="5174679"/>
                  <a:pt x="558450" y="5192175"/>
                  <a:pt x="551995" y="5210180"/>
                </a:cubicBezTo>
                <a:cubicBezTo>
                  <a:pt x="545540" y="5228185"/>
                  <a:pt x="538576" y="5242963"/>
                  <a:pt x="531102" y="5254514"/>
                </a:cubicBezTo>
                <a:lnTo>
                  <a:pt x="424088" y="5142405"/>
                </a:lnTo>
                <a:lnTo>
                  <a:pt x="480143" y="5101638"/>
                </a:lnTo>
                <a:cubicBezTo>
                  <a:pt x="502565" y="5085331"/>
                  <a:pt x="520910" y="5065797"/>
                  <a:pt x="535178" y="5043035"/>
                </a:cubicBezTo>
                <a:cubicBezTo>
                  <a:pt x="549447" y="5020274"/>
                  <a:pt x="556581" y="4990548"/>
                  <a:pt x="556581" y="4953857"/>
                </a:cubicBezTo>
                <a:cubicBezTo>
                  <a:pt x="556581" y="4919885"/>
                  <a:pt x="547918" y="4888970"/>
                  <a:pt x="530592" y="4861112"/>
                </a:cubicBezTo>
                <a:cubicBezTo>
                  <a:pt x="513266" y="4833255"/>
                  <a:pt x="488806" y="4811173"/>
                  <a:pt x="457212" y="4794866"/>
                </a:cubicBezTo>
                <a:cubicBezTo>
                  <a:pt x="425617" y="4778559"/>
                  <a:pt x="389097" y="4770406"/>
                  <a:pt x="347650" y="4770406"/>
                </a:cubicBezTo>
                <a:close/>
                <a:moveTo>
                  <a:pt x="5830944" y="4765310"/>
                </a:moveTo>
                <a:lnTo>
                  <a:pt x="5830944" y="4898822"/>
                </a:lnTo>
                <a:lnTo>
                  <a:pt x="5991974" y="4898822"/>
                </a:lnTo>
                <a:lnTo>
                  <a:pt x="5991974" y="4765310"/>
                </a:lnTo>
                <a:close/>
                <a:moveTo>
                  <a:pt x="4049770" y="4765310"/>
                </a:moveTo>
                <a:lnTo>
                  <a:pt x="4049770" y="4898822"/>
                </a:lnTo>
                <a:lnTo>
                  <a:pt x="4210800" y="4898822"/>
                </a:lnTo>
                <a:lnTo>
                  <a:pt x="4210800" y="4765310"/>
                </a:lnTo>
                <a:close/>
                <a:moveTo>
                  <a:pt x="1773295" y="4765310"/>
                </a:moveTo>
                <a:lnTo>
                  <a:pt x="1773295" y="4898822"/>
                </a:lnTo>
                <a:lnTo>
                  <a:pt x="1934325" y="4898822"/>
                </a:lnTo>
                <a:lnTo>
                  <a:pt x="1934325" y="4765310"/>
                </a:lnTo>
                <a:close/>
                <a:moveTo>
                  <a:pt x="4795158" y="4055698"/>
                </a:moveTo>
                <a:lnTo>
                  <a:pt x="4888922" y="4055698"/>
                </a:lnTo>
                <a:lnTo>
                  <a:pt x="4888922" y="4067928"/>
                </a:lnTo>
                <a:cubicBezTo>
                  <a:pt x="4888922" y="4097824"/>
                  <a:pt x="4879750" y="4121605"/>
                  <a:pt x="4861404" y="4139270"/>
                </a:cubicBezTo>
                <a:cubicBezTo>
                  <a:pt x="4843060" y="4156936"/>
                  <a:pt x="4817580" y="4165769"/>
                  <a:pt x="4784966" y="4165769"/>
                </a:cubicBezTo>
                <a:cubicBezTo>
                  <a:pt x="4762544" y="4165769"/>
                  <a:pt x="4745389" y="4160843"/>
                  <a:pt x="4733498" y="4150991"/>
                </a:cubicBezTo>
                <a:cubicBezTo>
                  <a:pt x="4721608" y="4141139"/>
                  <a:pt x="4715662" y="4127720"/>
                  <a:pt x="4715662" y="4110733"/>
                </a:cubicBezTo>
                <a:cubicBezTo>
                  <a:pt x="4715662" y="4093747"/>
                  <a:pt x="4722287" y="4080328"/>
                  <a:pt x="4735536" y="4070476"/>
                </a:cubicBezTo>
                <a:cubicBezTo>
                  <a:pt x="4748786" y="4060624"/>
                  <a:pt x="4768660" y="4055698"/>
                  <a:pt x="4795158" y="4055698"/>
                </a:cubicBezTo>
                <a:close/>
                <a:moveTo>
                  <a:pt x="5431886" y="3887534"/>
                </a:moveTo>
                <a:cubicBezTo>
                  <a:pt x="5465178" y="3887534"/>
                  <a:pt x="5492696" y="3899085"/>
                  <a:pt x="5514438" y="3922186"/>
                </a:cubicBezTo>
                <a:cubicBezTo>
                  <a:pt x="5536180" y="3945287"/>
                  <a:pt x="5547052" y="3976202"/>
                  <a:pt x="5547052" y="4014931"/>
                </a:cubicBezTo>
                <a:cubicBezTo>
                  <a:pt x="5547052" y="4053659"/>
                  <a:pt x="5536180" y="4084744"/>
                  <a:pt x="5514438" y="4108186"/>
                </a:cubicBezTo>
                <a:cubicBezTo>
                  <a:pt x="5492696" y="4131627"/>
                  <a:pt x="5465178" y="4143347"/>
                  <a:pt x="5431886" y="4143347"/>
                </a:cubicBezTo>
                <a:cubicBezTo>
                  <a:pt x="5398592" y="4143347"/>
                  <a:pt x="5371074" y="4131627"/>
                  <a:pt x="5349332" y="4108186"/>
                </a:cubicBezTo>
                <a:cubicBezTo>
                  <a:pt x="5327590" y="4084744"/>
                  <a:pt x="5316718" y="4053659"/>
                  <a:pt x="5316718" y="4014931"/>
                </a:cubicBezTo>
                <a:cubicBezTo>
                  <a:pt x="5316718" y="3976202"/>
                  <a:pt x="5327590" y="3945287"/>
                  <a:pt x="5349332" y="3922186"/>
                </a:cubicBezTo>
                <a:cubicBezTo>
                  <a:pt x="5371074" y="3899085"/>
                  <a:pt x="5398592" y="3887534"/>
                  <a:pt x="5431886" y="3887534"/>
                </a:cubicBezTo>
                <a:close/>
                <a:moveTo>
                  <a:pt x="2769315" y="3887534"/>
                </a:moveTo>
                <a:cubicBezTo>
                  <a:pt x="2802608" y="3887534"/>
                  <a:pt x="2830126" y="3899085"/>
                  <a:pt x="2851868" y="3922186"/>
                </a:cubicBezTo>
                <a:cubicBezTo>
                  <a:pt x="2873610" y="3945287"/>
                  <a:pt x="2884482" y="3976202"/>
                  <a:pt x="2884482" y="4014931"/>
                </a:cubicBezTo>
                <a:cubicBezTo>
                  <a:pt x="2884482" y="4053659"/>
                  <a:pt x="2873610" y="4084744"/>
                  <a:pt x="2851868" y="4108186"/>
                </a:cubicBezTo>
                <a:cubicBezTo>
                  <a:pt x="2830126" y="4131627"/>
                  <a:pt x="2802608" y="4143347"/>
                  <a:pt x="2769315" y="4143347"/>
                </a:cubicBezTo>
                <a:cubicBezTo>
                  <a:pt x="2736022" y="4143347"/>
                  <a:pt x="2708504" y="4131627"/>
                  <a:pt x="2686762" y="4108186"/>
                </a:cubicBezTo>
                <a:cubicBezTo>
                  <a:pt x="2665019" y="4084744"/>
                  <a:pt x="2654148" y="4053659"/>
                  <a:pt x="2654148" y="4014931"/>
                </a:cubicBezTo>
                <a:cubicBezTo>
                  <a:pt x="2654148" y="3976202"/>
                  <a:pt x="2665019" y="3945287"/>
                  <a:pt x="2686762" y="3922186"/>
                </a:cubicBezTo>
                <a:cubicBezTo>
                  <a:pt x="2708504" y="3899085"/>
                  <a:pt x="2736022" y="3887534"/>
                  <a:pt x="2769315" y="3887534"/>
                </a:cubicBezTo>
                <a:close/>
                <a:moveTo>
                  <a:pt x="3795662" y="3867151"/>
                </a:moveTo>
                <a:cubicBezTo>
                  <a:pt x="3825558" y="3867151"/>
                  <a:pt x="3850698" y="3876663"/>
                  <a:pt x="3871081" y="3895688"/>
                </a:cubicBezTo>
                <a:cubicBezTo>
                  <a:pt x="3891464" y="3914712"/>
                  <a:pt x="3903695" y="3938493"/>
                  <a:pt x="3907772" y="3967030"/>
                </a:cubicBezTo>
                <a:lnTo>
                  <a:pt x="3675399" y="3967030"/>
                </a:lnTo>
                <a:cubicBezTo>
                  <a:pt x="3681514" y="3938493"/>
                  <a:pt x="3695103" y="3914712"/>
                  <a:pt x="3716166" y="3895688"/>
                </a:cubicBezTo>
                <a:cubicBezTo>
                  <a:pt x="3737230" y="3876663"/>
                  <a:pt x="3763728" y="3867151"/>
                  <a:pt x="3795662" y="3867151"/>
                </a:cubicBezTo>
                <a:close/>
                <a:moveTo>
                  <a:pt x="1728737" y="3867151"/>
                </a:moveTo>
                <a:cubicBezTo>
                  <a:pt x="1758633" y="3867151"/>
                  <a:pt x="1783773" y="3876663"/>
                  <a:pt x="1804156" y="3895688"/>
                </a:cubicBezTo>
                <a:cubicBezTo>
                  <a:pt x="1824540" y="3914712"/>
                  <a:pt x="1836770" y="3938493"/>
                  <a:pt x="1840846" y="3967030"/>
                </a:cubicBezTo>
                <a:lnTo>
                  <a:pt x="1608474" y="3967030"/>
                </a:lnTo>
                <a:cubicBezTo>
                  <a:pt x="1614590" y="3938493"/>
                  <a:pt x="1628179" y="3914712"/>
                  <a:pt x="1649242" y="3895688"/>
                </a:cubicBezTo>
                <a:cubicBezTo>
                  <a:pt x="1670304" y="3876663"/>
                  <a:pt x="1696803" y="3867151"/>
                  <a:pt x="1728737" y="3867151"/>
                </a:cubicBezTo>
                <a:close/>
                <a:moveTo>
                  <a:pt x="6986956" y="3755041"/>
                </a:moveTo>
                <a:lnTo>
                  <a:pt x="7196906" y="4299281"/>
                </a:lnTo>
                <a:lnTo>
                  <a:pt x="7190792" y="4315588"/>
                </a:lnTo>
                <a:cubicBezTo>
                  <a:pt x="7185356" y="4329856"/>
                  <a:pt x="7174144" y="4336990"/>
                  <a:pt x="7157158" y="4336990"/>
                </a:cubicBezTo>
                <a:lnTo>
                  <a:pt x="7052184" y="4336990"/>
                </a:lnTo>
                <a:lnTo>
                  <a:pt x="7052184" y="4478655"/>
                </a:lnTo>
                <a:lnTo>
                  <a:pt x="7183656" y="4478655"/>
                </a:lnTo>
                <a:cubicBezTo>
                  <a:pt x="7229180" y="4478655"/>
                  <a:pt x="7262984" y="4470332"/>
                  <a:pt x="7285064" y="4453685"/>
                </a:cubicBezTo>
                <a:cubicBezTo>
                  <a:pt x="7307146" y="4437039"/>
                  <a:pt x="7324982" y="4410031"/>
                  <a:pt x="7338572" y="4372661"/>
                </a:cubicBezTo>
                <a:lnTo>
                  <a:pt x="7559732" y="3755041"/>
                </a:lnTo>
                <a:lnTo>
                  <a:pt x="7396664" y="3755041"/>
                </a:lnTo>
                <a:lnTo>
                  <a:pt x="7289652" y="4074043"/>
                </a:lnTo>
                <a:lnTo>
                  <a:pt x="7269268" y="4074043"/>
                </a:lnTo>
                <a:lnTo>
                  <a:pt x="7150024" y="3755041"/>
                </a:lnTo>
                <a:close/>
                <a:moveTo>
                  <a:pt x="6357876" y="3755041"/>
                </a:moveTo>
                <a:lnTo>
                  <a:pt x="6357876" y="4274821"/>
                </a:lnTo>
                <a:lnTo>
                  <a:pt x="6511772" y="4274821"/>
                </a:lnTo>
                <a:lnTo>
                  <a:pt x="6511772" y="3755041"/>
                </a:lnTo>
                <a:close/>
                <a:moveTo>
                  <a:pt x="5795902" y="3755041"/>
                </a:moveTo>
                <a:lnTo>
                  <a:pt x="5795902" y="4274821"/>
                </a:lnTo>
                <a:lnTo>
                  <a:pt x="5949798" y="4274821"/>
                </a:lnTo>
                <a:lnTo>
                  <a:pt x="5949798" y="3755041"/>
                </a:lnTo>
                <a:close/>
                <a:moveTo>
                  <a:pt x="3138428" y="3755041"/>
                </a:moveTo>
                <a:lnTo>
                  <a:pt x="3138428" y="4274821"/>
                </a:lnTo>
                <a:lnTo>
                  <a:pt x="3292323" y="4274821"/>
                </a:lnTo>
                <a:lnTo>
                  <a:pt x="3292323" y="3995567"/>
                </a:lnTo>
                <a:cubicBezTo>
                  <a:pt x="3292323" y="3932378"/>
                  <a:pt x="3323238" y="3900783"/>
                  <a:pt x="3385068" y="3900783"/>
                </a:cubicBezTo>
                <a:lnTo>
                  <a:pt x="3476794" y="3900783"/>
                </a:lnTo>
                <a:lnTo>
                  <a:pt x="3476794" y="3755041"/>
                </a:lnTo>
                <a:lnTo>
                  <a:pt x="3377934" y="3755041"/>
                </a:lnTo>
                <a:cubicBezTo>
                  <a:pt x="3356871" y="3755041"/>
                  <a:pt x="3338186" y="3759118"/>
                  <a:pt x="3321879" y="3767271"/>
                </a:cubicBezTo>
                <a:cubicBezTo>
                  <a:pt x="3305572" y="3775425"/>
                  <a:pt x="3293682" y="3784937"/>
                  <a:pt x="3286208" y="3795808"/>
                </a:cubicBezTo>
                <a:lnTo>
                  <a:pt x="3281112" y="3795808"/>
                </a:lnTo>
                <a:lnTo>
                  <a:pt x="3270920" y="3755041"/>
                </a:lnTo>
                <a:close/>
                <a:moveTo>
                  <a:pt x="2090678" y="3755041"/>
                </a:moveTo>
                <a:lnTo>
                  <a:pt x="2090678" y="4274821"/>
                </a:lnTo>
                <a:lnTo>
                  <a:pt x="2244573" y="4274821"/>
                </a:lnTo>
                <a:lnTo>
                  <a:pt x="2244573" y="3995567"/>
                </a:lnTo>
                <a:cubicBezTo>
                  <a:pt x="2244573" y="3932378"/>
                  <a:pt x="2275488" y="3900783"/>
                  <a:pt x="2337318" y="3900783"/>
                </a:cubicBezTo>
                <a:lnTo>
                  <a:pt x="2429044" y="3900783"/>
                </a:lnTo>
                <a:lnTo>
                  <a:pt x="2429044" y="3755041"/>
                </a:lnTo>
                <a:lnTo>
                  <a:pt x="2330184" y="3755041"/>
                </a:lnTo>
                <a:cubicBezTo>
                  <a:pt x="2309121" y="3755041"/>
                  <a:pt x="2290436" y="3759118"/>
                  <a:pt x="2274129" y="3767271"/>
                </a:cubicBezTo>
                <a:cubicBezTo>
                  <a:pt x="2257822" y="3775425"/>
                  <a:pt x="2245932" y="3784937"/>
                  <a:pt x="2238458" y="3795808"/>
                </a:cubicBezTo>
                <a:lnTo>
                  <a:pt x="2233362" y="3795808"/>
                </a:lnTo>
                <a:lnTo>
                  <a:pt x="2223170" y="3755041"/>
                </a:lnTo>
                <a:close/>
                <a:moveTo>
                  <a:pt x="4810446" y="3744850"/>
                </a:moveTo>
                <a:cubicBezTo>
                  <a:pt x="4765602" y="3744850"/>
                  <a:pt x="4726704" y="3752833"/>
                  <a:pt x="4693750" y="3768800"/>
                </a:cubicBezTo>
                <a:cubicBezTo>
                  <a:pt x="4660798" y="3784767"/>
                  <a:pt x="4634978" y="3805660"/>
                  <a:pt x="4616293" y="3831480"/>
                </a:cubicBezTo>
                <a:cubicBezTo>
                  <a:pt x="4597608" y="3857299"/>
                  <a:pt x="4586567" y="3884476"/>
                  <a:pt x="4583170" y="3913014"/>
                </a:cubicBezTo>
                <a:lnTo>
                  <a:pt x="4734008" y="3913014"/>
                </a:lnTo>
                <a:cubicBezTo>
                  <a:pt x="4739444" y="3900783"/>
                  <a:pt x="4748276" y="3890082"/>
                  <a:pt x="4760506" y="3880910"/>
                </a:cubicBezTo>
                <a:cubicBezTo>
                  <a:pt x="4772736" y="3871737"/>
                  <a:pt x="4789383" y="3867151"/>
                  <a:pt x="4810446" y="3867151"/>
                </a:cubicBezTo>
                <a:cubicBezTo>
                  <a:pt x="4833548" y="3867151"/>
                  <a:pt x="4852402" y="3874454"/>
                  <a:pt x="4867010" y="3889063"/>
                </a:cubicBezTo>
                <a:cubicBezTo>
                  <a:pt x="4881618" y="3903671"/>
                  <a:pt x="4888922" y="3922186"/>
                  <a:pt x="4888922" y="3944608"/>
                </a:cubicBezTo>
                <a:lnTo>
                  <a:pt x="4888922" y="3953780"/>
                </a:lnTo>
                <a:lnTo>
                  <a:pt x="4774774" y="3953780"/>
                </a:lnTo>
                <a:cubicBezTo>
                  <a:pt x="4705470" y="3953780"/>
                  <a:pt x="4652474" y="3969408"/>
                  <a:pt x="4615784" y="4000663"/>
                </a:cubicBezTo>
                <a:cubicBezTo>
                  <a:pt x="4579093" y="4031917"/>
                  <a:pt x="4560748" y="4073364"/>
                  <a:pt x="4560748" y="4125002"/>
                </a:cubicBezTo>
                <a:cubicBezTo>
                  <a:pt x="4560748" y="4154898"/>
                  <a:pt x="4568392" y="4181906"/>
                  <a:pt x="4583680" y="4206026"/>
                </a:cubicBezTo>
                <a:cubicBezTo>
                  <a:pt x="4598967" y="4230147"/>
                  <a:pt x="4621050" y="4249341"/>
                  <a:pt x="4649926" y="4263609"/>
                </a:cubicBezTo>
                <a:cubicBezTo>
                  <a:pt x="4678802" y="4277878"/>
                  <a:pt x="4712605" y="4285012"/>
                  <a:pt x="4751334" y="4285012"/>
                </a:cubicBezTo>
                <a:cubicBezTo>
                  <a:pt x="4783948" y="4285012"/>
                  <a:pt x="4812994" y="4279407"/>
                  <a:pt x="4838473" y="4268196"/>
                </a:cubicBezTo>
                <a:cubicBezTo>
                  <a:pt x="4863952" y="4256985"/>
                  <a:pt x="4882468" y="4244245"/>
                  <a:pt x="4894018" y="4229977"/>
                </a:cubicBezTo>
                <a:lnTo>
                  <a:pt x="4899114" y="4229977"/>
                </a:lnTo>
                <a:lnTo>
                  <a:pt x="4909306" y="4274821"/>
                </a:lnTo>
                <a:lnTo>
                  <a:pt x="5042818" y="4274821"/>
                </a:lnTo>
                <a:lnTo>
                  <a:pt x="5042818" y="3944608"/>
                </a:lnTo>
                <a:cubicBezTo>
                  <a:pt x="5042818" y="3907238"/>
                  <a:pt x="5033306" y="3873436"/>
                  <a:pt x="5014280" y="3843200"/>
                </a:cubicBezTo>
                <a:cubicBezTo>
                  <a:pt x="4995256" y="3812965"/>
                  <a:pt x="4968248" y="3789014"/>
                  <a:pt x="4933256" y="3771348"/>
                </a:cubicBezTo>
                <a:cubicBezTo>
                  <a:pt x="4898265" y="3753682"/>
                  <a:pt x="4857328" y="3744850"/>
                  <a:pt x="4810446" y="3744850"/>
                </a:cubicBezTo>
                <a:close/>
                <a:moveTo>
                  <a:pt x="3795662" y="3744850"/>
                </a:moveTo>
                <a:cubicBezTo>
                  <a:pt x="3744024" y="3744850"/>
                  <a:pt x="3697482" y="3756570"/>
                  <a:pt x="3656035" y="3780011"/>
                </a:cubicBezTo>
                <a:cubicBezTo>
                  <a:pt x="3614589" y="3803452"/>
                  <a:pt x="3581975" y="3835726"/>
                  <a:pt x="3558194" y="3876833"/>
                </a:cubicBezTo>
                <a:cubicBezTo>
                  <a:pt x="3534414" y="3917939"/>
                  <a:pt x="3522524" y="3963972"/>
                  <a:pt x="3522524" y="4014931"/>
                </a:cubicBezTo>
                <a:cubicBezTo>
                  <a:pt x="3522524" y="4065890"/>
                  <a:pt x="3534414" y="4111922"/>
                  <a:pt x="3558194" y="4153029"/>
                </a:cubicBezTo>
                <a:cubicBezTo>
                  <a:pt x="3581975" y="4194136"/>
                  <a:pt x="3614588" y="4226410"/>
                  <a:pt x="3656035" y="4249851"/>
                </a:cubicBezTo>
                <a:cubicBezTo>
                  <a:pt x="3697482" y="4273292"/>
                  <a:pt x="3744024" y="4285012"/>
                  <a:pt x="3795662" y="4285012"/>
                </a:cubicBezTo>
                <a:cubicBezTo>
                  <a:pt x="3843904" y="4285012"/>
                  <a:pt x="3885859" y="4275840"/>
                  <a:pt x="3921530" y="4257495"/>
                </a:cubicBezTo>
                <a:cubicBezTo>
                  <a:pt x="3957201" y="4239150"/>
                  <a:pt x="3985228" y="4217407"/>
                  <a:pt x="4005612" y="4192268"/>
                </a:cubicBezTo>
                <a:cubicBezTo>
                  <a:pt x="4025996" y="4167128"/>
                  <a:pt x="4039584" y="4143007"/>
                  <a:pt x="4046379" y="4119906"/>
                </a:cubicBezTo>
                <a:lnTo>
                  <a:pt x="3891464" y="4119906"/>
                </a:lnTo>
                <a:cubicBezTo>
                  <a:pt x="3883311" y="4129418"/>
                  <a:pt x="3871081" y="4138591"/>
                  <a:pt x="3854774" y="4147424"/>
                </a:cubicBezTo>
                <a:cubicBezTo>
                  <a:pt x="3838468" y="4156256"/>
                  <a:pt x="3818764" y="4160673"/>
                  <a:pt x="3795662" y="4160673"/>
                </a:cubicBezTo>
                <a:cubicBezTo>
                  <a:pt x="3764408" y="4160673"/>
                  <a:pt x="3737569" y="4150991"/>
                  <a:pt x="3715147" y="4131627"/>
                </a:cubicBezTo>
                <a:cubicBezTo>
                  <a:pt x="3692725" y="4112262"/>
                  <a:pt x="3679476" y="4088312"/>
                  <a:pt x="3675399" y="4059775"/>
                </a:cubicBezTo>
                <a:lnTo>
                  <a:pt x="4054532" y="4059775"/>
                </a:lnTo>
                <a:cubicBezTo>
                  <a:pt x="4057930" y="4044147"/>
                  <a:pt x="4059628" y="4027161"/>
                  <a:pt x="4059628" y="4008816"/>
                </a:cubicBezTo>
                <a:cubicBezTo>
                  <a:pt x="4059628" y="3959896"/>
                  <a:pt x="4048078" y="3915221"/>
                  <a:pt x="4024976" y="3874794"/>
                </a:cubicBezTo>
                <a:cubicBezTo>
                  <a:pt x="4001875" y="3834367"/>
                  <a:pt x="3970111" y="3802603"/>
                  <a:pt x="3929684" y="3779501"/>
                </a:cubicBezTo>
                <a:cubicBezTo>
                  <a:pt x="3889256" y="3756400"/>
                  <a:pt x="3844582" y="3744850"/>
                  <a:pt x="3795662" y="3744850"/>
                </a:cubicBezTo>
                <a:close/>
                <a:moveTo>
                  <a:pt x="2796832" y="3744850"/>
                </a:moveTo>
                <a:cubicBezTo>
                  <a:pt x="2762860" y="3744850"/>
                  <a:pt x="2732794" y="3750625"/>
                  <a:pt x="2706636" y="3762176"/>
                </a:cubicBezTo>
                <a:cubicBezTo>
                  <a:pt x="2680476" y="3773726"/>
                  <a:pt x="2660942" y="3788334"/>
                  <a:pt x="2648033" y="3806000"/>
                </a:cubicBezTo>
                <a:lnTo>
                  <a:pt x="2642937" y="3806000"/>
                </a:lnTo>
                <a:lnTo>
                  <a:pt x="2632746" y="3755041"/>
                </a:lnTo>
                <a:lnTo>
                  <a:pt x="2500253" y="3755041"/>
                </a:lnTo>
                <a:lnTo>
                  <a:pt x="2500253" y="4478655"/>
                </a:lnTo>
                <a:lnTo>
                  <a:pt x="2654148" y="4478655"/>
                </a:lnTo>
                <a:lnTo>
                  <a:pt x="2654148" y="4233035"/>
                </a:lnTo>
                <a:lnTo>
                  <a:pt x="2659244" y="4233035"/>
                </a:lnTo>
                <a:cubicBezTo>
                  <a:pt x="2669436" y="4245944"/>
                  <a:pt x="2686932" y="4257834"/>
                  <a:pt x="2711731" y="4268705"/>
                </a:cubicBezTo>
                <a:cubicBezTo>
                  <a:pt x="2736531" y="4279576"/>
                  <a:pt x="2764898" y="4285012"/>
                  <a:pt x="2796832" y="4285012"/>
                </a:cubicBezTo>
                <a:cubicBezTo>
                  <a:pt x="2840997" y="4285012"/>
                  <a:pt x="2881424" y="4273631"/>
                  <a:pt x="2918114" y="4250870"/>
                </a:cubicBezTo>
                <a:cubicBezTo>
                  <a:pt x="2954804" y="4228108"/>
                  <a:pt x="2984021" y="4196174"/>
                  <a:pt x="3005764" y="4155068"/>
                </a:cubicBezTo>
                <a:cubicBezTo>
                  <a:pt x="3027506" y="4113961"/>
                  <a:pt x="3038377" y="4067249"/>
                  <a:pt x="3038377" y="4014931"/>
                </a:cubicBezTo>
                <a:cubicBezTo>
                  <a:pt x="3038377" y="3962613"/>
                  <a:pt x="3027506" y="3915901"/>
                  <a:pt x="3005764" y="3874794"/>
                </a:cubicBezTo>
                <a:cubicBezTo>
                  <a:pt x="2984021" y="3833687"/>
                  <a:pt x="2954804" y="3801754"/>
                  <a:pt x="2918114" y="3778992"/>
                </a:cubicBezTo>
                <a:cubicBezTo>
                  <a:pt x="2881424" y="3756230"/>
                  <a:pt x="2840997" y="3744850"/>
                  <a:pt x="2796832" y="3744850"/>
                </a:cubicBezTo>
                <a:close/>
                <a:moveTo>
                  <a:pt x="1728737" y="3744850"/>
                </a:moveTo>
                <a:cubicBezTo>
                  <a:pt x="1677099" y="3744850"/>
                  <a:pt x="1630557" y="3756570"/>
                  <a:pt x="1589110" y="3780011"/>
                </a:cubicBezTo>
                <a:cubicBezTo>
                  <a:pt x="1547664" y="3803452"/>
                  <a:pt x="1515050" y="3835726"/>
                  <a:pt x="1491269" y="3876833"/>
                </a:cubicBezTo>
                <a:cubicBezTo>
                  <a:pt x="1467489" y="3917939"/>
                  <a:pt x="1455598" y="3963972"/>
                  <a:pt x="1455598" y="4014931"/>
                </a:cubicBezTo>
                <a:cubicBezTo>
                  <a:pt x="1455598" y="4065890"/>
                  <a:pt x="1467489" y="4111922"/>
                  <a:pt x="1491269" y="4153029"/>
                </a:cubicBezTo>
                <a:cubicBezTo>
                  <a:pt x="1515050" y="4194136"/>
                  <a:pt x="1547664" y="4226410"/>
                  <a:pt x="1589110" y="4249851"/>
                </a:cubicBezTo>
                <a:cubicBezTo>
                  <a:pt x="1630557" y="4273292"/>
                  <a:pt x="1677099" y="4285012"/>
                  <a:pt x="1728737" y="4285012"/>
                </a:cubicBezTo>
                <a:cubicBezTo>
                  <a:pt x="1776978" y="4285012"/>
                  <a:pt x="1818934" y="4275840"/>
                  <a:pt x="1854605" y="4257495"/>
                </a:cubicBezTo>
                <a:cubicBezTo>
                  <a:pt x="1890276" y="4239150"/>
                  <a:pt x="1918304" y="4217407"/>
                  <a:pt x="1938687" y="4192268"/>
                </a:cubicBezTo>
                <a:cubicBezTo>
                  <a:pt x="1959071" y="4167128"/>
                  <a:pt x="1972660" y="4143007"/>
                  <a:pt x="1979454" y="4119906"/>
                </a:cubicBezTo>
                <a:lnTo>
                  <a:pt x="1824540" y="4119906"/>
                </a:lnTo>
                <a:cubicBezTo>
                  <a:pt x="1816386" y="4129418"/>
                  <a:pt x="1804156" y="4138591"/>
                  <a:pt x="1787849" y="4147424"/>
                </a:cubicBezTo>
                <a:cubicBezTo>
                  <a:pt x="1771542" y="4156256"/>
                  <a:pt x="1751838" y="4160673"/>
                  <a:pt x="1728737" y="4160673"/>
                </a:cubicBezTo>
                <a:cubicBezTo>
                  <a:pt x="1697482" y="4160673"/>
                  <a:pt x="1670644" y="4150991"/>
                  <a:pt x="1648222" y="4131627"/>
                </a:cubicBezTo>
                <a:cubicBezTo>
                  <a:pt x="1625800" y="4112262"/>
                  <a:pt x="1612551" y="4088312"/>
                  <a:pt x="1608474" y="4059775"/>
                </a:cubicBezTo>
                <a:lnTo>
                  <a:pt x="1987608" y="4059775"/>
                </a:lnTo>
                <a:cubicBezTo>
                  <a:pt x="1991005" y="4044147"/>
                  <a:pt x="1992704" y="4027161"/>
                  <a:pt x="1992704" y="4008816"/>
                </a:cubicBezTo>
                <a:cubicBezTo>
                  <a:pt x="1992704" y="3959896"/>
                  <a:pt x="1981153" y="3915221"/>
                  <a:pt x="1958052" y="3874794"/>
                </a:cubicBezTo>
                <a:cubicBezTo>
                  <a:pt x="1934950" y="3834367"/>
                  <a:pt x="1903186" y="3802603"/>
                  <a:pt x="1862759" y="3779501"/>
                </a:cubicBezTo>
                <a:cubicBezTo>
                  <a:pt x="1822331" y="3756400"/>
                  <a:pt x="1777658" y="3744850"/>
                  <a:pt x="1728737" y="3744850"/>
                </a:cubicBezTo>
                <a:close/>
                <a:moveTo>
                  <a:pt x="726850" y="3744850"/>
                </a:moveTo>
                <a:cubicBezTo>
                  <a:pt x="691519" y="3744850"/>
                  <a:pt x="661453" y="3750625"/>
                  <a:pt x="636653" y="3762176"/>
                </a:cubicBezTo>
                <a:cubicBezTo>
                  <a:pt x="611853" y="3773726"/>
                  <a:pt x="593338" y="3786636"/>
                  <a:pt x="581108" y="3800904"/>
                </a:cubicBezTo>
                <a:lnTo>
                  <a:pt x="576012" y="3800904"/>
                </a:lnTo>
                <a:lnTo>
                  <a:pt x="565820" y="3755041"/>
                </a:lnTo>
                <a:lnTo>
                  <a:pt x="433328" y="3755041"/>
                </a:lnTo>
                <a:lnTo>
                  <a:pt x="433328" y="4274821"/>
                </a:lnTo>
                <a:lnTo>
                  <a:pt x="587223" y="4274821"/>
                </a:lnTo>
                <a:lnTo>
                  <a:pt x="587223" y="3988432"/>
                </a:lnTo>
                <a:cubicBezTo>
                  <a:pt x="587223" y="3959896"/>
                  <a:pt x="595886" y="3936624"/>
                  <a:pt x="613212" y="3918619"/>
                </a:cubicBezTo>
                <a:cubicBezTo>
                  <a:pt x="630538" y="3900614"/>
                  <a:pt x="653469" y="3891611"/>
                  <a:pt x="682006" y="3891611"/>
                </a:cubicBezTo>
                <a:cubicBezTo>
                  <a:pt x="710543" y="3891611"/>
                  <a:pt x="733475" y="3900614"/>
                  <a:pt x="750801" y="3918619"/>
                </a:cubicBezTo>
                <a:cubicBezTo>
                  <a:pt x="768127" y="3936624"/>
                  <a:pt x="776790" y="3959896"/>
                  <a:pt x="776790" y="3988432"/>
                </a:cubicBezTo>
                <a:lnTo>
                  <a:pt x="776790" y="4274821"/>
                </a:lnTo>
                <a:lnTo>
                  <a:pt x="930685" y="4274821"/>
                </a:lnTo>
                <a:lnTo>
                  <a:pt x="930685" y="3962953"/>
                </a:lnTo>
                <a:cubicBezTo>
                  <a:pt x="930685" y="3919468"/>
                  <a:pt x="922022" y="3881249"/>
                  <a:pt x="904696" y="3848296"/>
                </a:cubicBezTo>
                <a:cubicBezTo>
                  <a:pt x="887370" y="3815342"/>
                  <a:pt x="863250" y="3789863"/>
                  <a:pt x="832335" y="3771858"/>
                </a:cubicBezTo>
                <a:cubicBezTo>
                  <a:pt x="801420" y="3753852"/>
                  <a:pt x="766258" y="3744850"/>
                  <a:pt x="726850" y="3744850"/>
                </a:cubicBezTo>
                <a:close/>
                <a:moveTo>
                  <a:pt x="6679966" y="3594012"/>
                </a:moveTo>
                <a:lnTo>
                  <a:pt x="6679966" y="3755041"/>
                </a:lnTo>
                <a:lnTo>
                  <a:pt x="6598432" y="3755041"/>
                </a:lnTo>
                <a:lnTo>
                  <a:pt x="6598432" y="3900783"/>
                </a:lnTo>
                <a:lnTo>
                  <a:pt x="6679966" y="3900783"/>
                </a:lnTo>
                <a:lnTo>
                  <a:pt x="6679966" y="4133155"/>
                </a:lnTo>
                <a:cubicBezTo>
                  <a:pt x="6679966" y="4178678"/>
                  <a:pt x="6692874" y="4213670"/>
                  <a:pt x="6718694" y="4238130"/>
                </a:cubicBezTo>
                <a:cubicBezTo>
                  <a:pt x="6744512" y="4262591"/>
                  <a:pt x="6782222" y="4274821"/>
                  <a:pt x="6831822" y="4274821"/>
                </a:cubicBezTo>
                <a:lnTo>
                  <a:pt x="6951066" y="4274821"/>
                </a:lnTo>
                <a:lnTo>
                  <a:pt x="6951066" y="4136213"/>
                </a:lnTo>
                <a:lnTo>
                  <a:pt x="6869532" y="4136213"/>
                </a:lnTo>
                <a:cubicBezTo>
                  <a:pt x="6856622" y="4136213"/>
                  <a:pt x="6847450" y="4133495"/>
                  <a:pt x="6842014" y="4128059"/>
                </a:cubicBezTo>
                <a:cubicBezTo>
                  <a:pt x="6836578" y="4122624"/>
                  <a:pt x="6833860" y="4113451"/>
                  <a:pt x="6833860" y="4100542"/>
                </a:cubicBezTo>
                <a:lnTo>
                  <a:pt x="6833860" y="3900783"/>
                </a:lnTo>
                <a:lnTo>
                  <a:pt x="6951066" y="3900783"/>
                </a:lnTo>
                <a:lnTo>
                  <a:pt x="6951066" y="3755041"/>
                </a:lnTo>
                <a:lnTo>
                  <a:pt x="6833860" y="3755041"/>
                </a:lnTo>
                <a:lnTo>
                  <a:pt x="6833860" y="3594012"/>
                </a:lnTo>
                <a:close/>
                <a:moveTo>
                  <a:pt x="4203466" y="3594012"/>
                </a:moveTo>
                <a:lnTo>
                  <a:pt x="4203466" y="3755041"/>
                </a:lnTo>
                <a:lnTo>
                  <a:pt x="4121931" y="3755041"/>
                </a:lnTo>
                <a:lnTo>
                  <a:pt x="4121931" y="3900783"/>
                </a:lnTo>
                <a:lnTo>
                  <a:pt x="4203466" y="3900783"/>
                </a:lnTo>
                <a:lnTo>
                  <a:pt x="4203466" y="4133155"/>
                </a:lnTo>
                <a:cubicBezTo>
                  <a:pt x="4203466" y="4178678"/>
                  <a:pt x="4216375" y="4213670"/>
                  <a:pt x="4242194" y="4238130"/>
                </a:cubicBezTo>
                <a:cubicBezTo>
                  <a:pt x="4268014" y="4262591"/>
                  <a:pt x="4305722" y="4274821"/>
                  <a:pt x="4355322" y="4274821"/>
                </a:cubicBezTo>
                <a:lnTo>
                  <a:pt x="4474566" y="4274821"/>
                </a:lnTo>
                <a:lnTo>
                  <a:pt x="4474566" y="4136213"/>
                </a:lnTo>
                <a:lnTo>
                  <a:pt x="4393032" y="4136213"/>
                </a:lnTo>
                <a:cubicBezTo>
                  <a:pt x="4380122" y="4136213"/>
                  <a:pt x="4370950" y="4133495"/>
                  <a:pt x="4365514" y="4128059"/>
                </a:cubicBezTo>
                <a:cubicBezTo>
                  <a:pt x="4360078" y="4122624"/>
                  <a:pt x="4357361" y="4113451"/>
                  <a:pt x="4357361" y="4100542"/>
                </a:cubicBezTo>
                <a:lnTo>
                  <a:pt x="4357361" y="3900783"/>
                </a:lnTo>
                <a:lnTo>
                  <a:pt x="4474566" y="3900783"/>
                </a:lnTo>
                <a:lnTo>
                  <a:pt x="4474566" y="3755041"/>
                </a:lnTo>
                <a:lnTo>
                  <a:pt x="4357361" y="3755041"/>
                </a:lnTo>
                <a:lnTo>
                  <a:pt x="4357361" y="3594012"/>
                </a:lnTo>
                <a:close/>
                <a:moveTo>
                  <a:pt x="1098316" y="3594012"/>
                </a:moveTo>
                <a:lnTo>
                  <a:pt x="1098316" y="3755041"/>
                </a:lnTo>
                <a:lnTo>
                  <a:pt x="1016781" y="3755041"/>
                </a:lnTo>
                <a:lnTo>
                  <a:pt x="1016781" y="3900783"/>
                </a:lnTo>
                <a:lnTo>
                  <a:pt x="1098316" y="3900783"/>
                </a:lnTo>
                <a:lnTo>
                  <a:pt x="1098316" y="4133155"/>
                </a:lnTo>
                <a:cubicBezTo>
                  <a:pt x="1098316" y="4178678"/>
                  <a:pt x="1111225" y="4213670"/>
                  <a:pt x="1137044" y="4238130"/>
                </a:cubicBezTo>
                <a:cubicBezTo>
                  <a:pt x="1162863" y="4262591"/>
                  <a:pt x="1200573" y="4274821"/>
                  <a:pt x="1250173" y="4274821"/>
                </a:cubicBezTo>
                <a:lnTo>
                  <a:pt x="1369416" y="4274821"/>
                </a:lnTo>
                <a:lnTo>
                  <a:pt x="1369416" y="4136213"/>
                </a:lnTo>
                <a:lnTo>
                  <a:pt x="1287882" y="4136213"/>
                </a:lnTo>
                <a:cubicBezTo>
                  <a:pt x="1274972" y="4136213"/>
                  <a:pt x="1265800" y="4133495"/>
                  <a:pt x="1260364" y="4128059"/>
                </a:cubicBezTo>
                <a:cubicBezTo>
                  <a:pt x="1254929" y="4122624"/>
                  <a:pt x="1252211" y="4113451"/>
                  <a:pt x="1252211" y="4100542"/>
                </a:cubicBezTo>
                <a:lnTo>
                  <a:pt x="1252211" y="3900783"/>
                </a:lnTo>
                <a:lnTo>
                  <a:pt x="1369416" y="3900783"/>
                </a:lnTo>
                <a:lnTo>
                  <a:pt x="1369416" y="3755041"/>
                </a:lnTo>
                <a:lnTo>
                  <a:pt x="1252211" y="3755041"/>
                </a:lnTo>
                <a:lnTo>
                  <a:pt x="1252211" y="3594012"/>
                </a:lnTo>
                <a:close/>
                <a:moveTo>
                  <a:pt x="6077224" y="3561398"/>
                </a:moveTo>
                <a:lnTo>
                  <a:pt x="6077224" y="4274821"/>
                </a:lnTo>
                <a:lnTo>
                  <a:pt x="6231118" y="4274821"/>
                </a:lnTo>
                <a:lnTo>
                  <a:pt x="6231118" y="3561398"/>
                </a:lnTo>
                <a:close/>
                <a:moveTo>
                  <a:pt x="5162824" y="3561398"/>
                </a:moveTo>
                <a:lnTo>
                  <a:pt x="5162824" y="4274821"/>
                </a:lnTo>
                <a:lnTo>
                  <a:pt x="5295316" y="4274821"/>
                </a:lnTo>
                <a:lnTo>
                  <a:pt x="5305508" y="4223862"/>
                </a:lnTo>
                <a:lnTo>
                  <a:pt x="5310604" y="4223862"/>
                </a:lnTo>
                <a:cubicBezTo>
                  <a:pt x="5324192" y="4241528"/>
                  <a:pt x="5343728" y="4256135"/>
                  <a:pt x="5369206" y="4267686"/>
                </a:cubicBezTo>
                <a:cubicBezTo>
                  <a:pt x="5394686" y="4279237"/>
                  <a:pt x="5424752" y="4285012"/>
                  <a:pt x="5459404" y="4285012"/>
                </a:cubicBezTo>
                <a:cubicBezTo>
                  <a:pt x="5503568" y="4285012"/>
                  <a:pt x="5543996" y="4273631"/>
                  <a:pt x="5580684" y="4250870"/>
                </a:cubicBezTo>
                <a:cubicBezTo>
                  <a:pt x="5617376" y="4228108"/>
                  <a:pt x="5646592" y="4196174"/>
                  <a:pt x="5668334" y="4155068"/>
                </a:cubicBezTo>
                <a:cubicBezTo>
                  <a:pt x="5690076" y="4113961"/>
                  <a:pt x="5700948" y="4067249"/>
                  <a:pt x="5700948" y="4014931"/>
                </a:cubicBezTo>
                <a:cubicBezTo>
                  <a:pt x="5700948" y="3962613"/>
                  <a:pt x="5690076" y="3915901"/>
                  <a:pt x="5668334" y="3874794"/>
                </a:cubicBezTo>
                <a:cubicBezTo>
                  <a:pt x="5646592" y="3833687"/>
                  <a:pt x="5617376" y="3801754"/>
                  <a:pt x="5580684" y="3778992"/>
                </a:cubicBezTo>
                <a:cubicBezTo>
                  <a:pt x="5543996" y="3756230"/>
                  <a:pt x="5503568" y="3744850"/>
                  <a:pt x="5459404" y="3744850"/>
                </a:cubicBezTo>
                <a:cubicBezTo>
                  <a:pt x="5428148" y="3744850"/>
                  <a:pt x="5400120" y="3750625"/>
                  <a:pt x="5375322" y="3762176"/>
                </a:cubicBezTo>
                <a:cubicBezTo>
                  <a:pt x="5350520" y="3773726"/>
                  <a:pt x="5332686" y="3786296"/>
                  <a:pt x="5321816" y="3799885"/>
                </a:cubicBezTo>
                <a:lnTo>
                  <a:pt x="5316718" y="3799885"/>
                </a:lnTo>
                <a:lnTo>
                  <a:pt x="5316718" y="3561398"/>
                </a:lnTo>
                <a:close/>
                <a:moveTo>
                  <a:pt x="138719" y="3561398"/>
                </a:moveTo>
                <a:lnTo>
                  <a:pt x="138719" y="4274821"/>
                </a:lnTo>
                <a:lnTo>
                  <a:pt x="301787" y="4274821"/>
                </a:lnTo>
                <a:lnTo>
                  <a:pt x="301787" y="3561398"/>
                </a:lnTo>
                <a:close/>
                <a:moveTo>
                  <a:pt x="6354820" y="3546110"/>
                </a:moveTo>
                <a:lnTo>
                  <a:pt x="6354820" y="3679622"/>
                </a:lnTo>
                <a:lnTo>
                  <a:pt x="6515850" y="3679622"/>
                </a:lnTo>
                <a:lnTo>
                  <a:pt x="6515850" y="3546110"/>
                </a:lnTo>
                <a:close/>
                <a:moveTo>
                  <a:pt x="5792844" y="3546110"/>
                </a:moveTo>
                <a:lnTo>
                  <a:pt x="5792844" y="3679622"/>
                </a:lnTo>
                <a:lnTo>
                  <a:pt x="5953874" y="3679622"/>
                </a:lnTo>
                <a:lnTo>
                  <a:pt x="5953874" y="3546110"/>
                </a:lnTo>
                <a:close/>
                <a:moveTo>
                  <a:pt x="2362199" y="1792224"/>
                </a:moveTo>
                <a:cubicBezTo>
                  <a:pt x="2402026" y="1792224"/>
                  <a:pt x="2434944" y="1806042"/>
                  <a:pt x="2460954" y="1833677"/>
                </a:cubicBezTo>
                <a:cubicBezTo>
                  <a:pt x="2486964" y="1861312"/>
                  <a:pt x="2499968" y="1898295"/>
                  <a:pt x="2499968" y="1944624"/>
                </a:cubicBezTo>
                <a:cubicBezTo>
                  <a:pt x="2499968" y="1990954"/>
                  <a:pt x="2486964" y="2028139"/>
                  <a:pt x="2460954" y="2056181"/>
                </a:cubicBezTo>
                <a:cubicBezTo>
                  <a:pt x="2434944" y="2084223"/>
                  <a:pt x="2402026" y="2098243"/>
                  <a:pt x="2362199" y="2098243"/>
                </a:cubicBezTo>
                <a:cubicBezTo>
                  <a:pt x="2322372" y="2098243"/>
                  <a:pt x="2289454" y="2084223"/>
                  <a:pt x="2263444" y="2056181"/>
                </a:cubicBezTo>
                <a:cubicBezTo>
                  <a:pt x="2237434" y="2028139"/>
                  <a:pt x="2224430" y="1990954"/>
                  <a:pt x="2224430" y="1944624"/>
                </a:cubicBezTo>
                <a:cubicBezTo>
                  <a:pt x="2224430" y="1898295"/>
                  <a:pt x="2237434" y="1861312"/>
                  <a:pt x="2263444" y="1833677"/>
                </a:cubicBezTo>
                <a:cubicBezTo>
                  <a:pt x="2289454" y="1806042"/>
                  <a:pt x="2322372" y="1792224"/>
                  <a:pt x="2362199" y="1792224"/>
                </a:cubicBezTo>
                <a:close/>
                <a:moveTo>
                  <a:pt x="1631213" y="1792224"/>
                </a:moveTo>
                <a:cubicBezTo>
                  <a:pt x="1671040" y="1792224"/>
                  <a:pt x="1704568" y="1806448"/>
                  <a:pt x="1731796" y="1834896"/>
                </a:cubicBezTo>
                <a:cubicBezTo>
                  <a:pt x="1759026" y="1863344"/>
                  <a:pt x="1772640" y="1899920"/>
                  <a:pt x="1772640" y="1944624"/>
                </a:cubicBezTo>
                <a:cubicBezTo>
                  <a:pt x="1772640" y="1989328"/>
                  <a:pt x="1759026" y="2025904"/>
                  <a:pt x="1731796" y="2054352"/>
                </a:cubicBezTo>
                <a:cubicBezTo>
                  <a:pt x="1704568" y="2082800"/>
                  <a:pt x="1671040" y="2097024"/>
                  <a:pt x="1631213" y="2097024"/>
                </a:cubicBezTo>
                <a:cubicBezTo>
                  <a:pt x="1591385" y="2097024"/>
                  <a:pt x="1557857" y="2082800"/>
                  <a:pt x="1530628" y="2054352"/>
                </a:cubicBezTo>
                <a:cubicBezTo>
                  <a:pt x="1503400" y="2025904"/>
                  <a:pt x="1489785" y="1989328"/>
                  <a:pt x="1489785" y="1944624"/>
                </a:cubicBezTo>
                <a:cubicBezTo>
                  <a:pt x="1489785" y="1899920"/>
                  <a:pt x="1503400" y="1863344"/>
                  <a:pt x="1530628" y="1834896"/>
                </a:cubicBezTo>
                <a:cubicBezTo>
                  <a:pt x="1557857" y="1806448"/>
                  <a:pt x="1591385" y="1792224"/>
                  <a:pt x="1631213" y="1792224"/>
                </a:cubicBezTo>
                <a:close/>
                <a:moveTo>
                  <a:pt x="4223232" y="1767840"/>
                </a:moveTo>
                <a:cubicBezTo>
                  <a:pt x="4258995" y="1767840"/>
                  <a:pt x="4289068" y="1779219"/>
                  <a:pt x="4313452" y="1801978"/>
                </a:cubicBezTo>
                <a:cubicBezTo>
                  <a:pt x="4337836" y="1824736"/>
                  <a:pt x="4352467" y="1853184"/>
                  <a:pt x="4357344" y="1887322"/>
                </a:cubicBezTo>
                <a:lnTo>
                  <a:pt x="4079366" y="1887322"/>
                </a:lnTo>
                <a:cubicBezTo>
                  <a:pt x="4086681" y="1853184"/>
                  <a:pt x="4102937" y="1824736"/>
                  <a:pt x="4128134" y="1801978"/>
                </a:cubicBezTo>
                <a:cubicBezTo>
                  <a:pt x="4153331" y="1779219"/>
                  <a:pt x="4185030" y="1767840"/>
                  <a:pt x="4223232" y="1767840"/>
                </a:cubicBezTo>
                <a:close/>
                <a:moveTo>
                  <a:pt x="2841116" y="1633728"/>
                </a:moveTo>
                <a:lnTo>
                  <a:pt x="2841116" y="2008023"/>
                </a:lnTo>
                <a:cubicBezTo>
                  <a:pt x="2841116" y="2060042"/>
                  <a:pt x="2851479" y="2105762"/>
                  <a:pt x="2872206" y="2145183"/>
                </a:cubicBezTo>
                <a:cubicBezTo>
                  <a:pt x="2892932" y="2184603"/>
                  <a:pt x="2921787" y="2214880"/>
                  <a:pt x="2958769" y="2236013"/>
                </a:cubicBezTo>
                <a:cubicBezTo>
                  <a:pt x="2995751" y="2257146"/>
                  <a:pt x="3037814" y="2267712"/>
                  <a:pt x="3084956" y="2267712"/>
                </a:cubicBezTo>
                <a:cubicBezTo>
                  <a:pt x="3123158" y="2267712"/>
                  <a:pt x="3157702" y="2261210"/>
                  <a:pt x="3188588" y="2248205"/>
                </a:cubicBezTo>
                <a:cubicBezTo>
                  <a:pt x="3219474" y="2235200"/>
                  <a:pt x="3243046" y="2219351"/>
                  <a:pt x="3259302" y="2200656"/>
                </a:cubicBezTo>
                <a:lnTo>
                  <a:pt x="3265398" y="2200656"/>
                </a:lnTo>
                <a:lnTo>
                  <a:pt x="3277590" y="2255520"/>
                </a:lnTo>
                <a:lnTo>
                  <a:pt x="3436086" y="2255520"/>
                </a:lnTo>
                <a:lnTo>
                  <a:pt x="3436086" y="1633728"/>
                </a:lnTo>
                <a:lnTo>
                  <a:pt x="3251986" y="1633728"/>
                </a:lnTo>
                <a:lnTo>
                  <a:pt x="3251986" y="1977543"/>
                </a:lnTo>
                <a:cubicBezTo>
                  <a:pt x="3251986" y="2011680"/>
                  <a:pt x="3241623" y="2039519"/>
                  <a:pt x="3220897" y="2061058"/>
                </a:cubicBezTo>
                <a:cubicBezTo>
                  <a:pt x="3200170" y="2082597"/>
                  <a:pt x="3172738" y="2093367"/>
                  <a:pt x="3138601" y="2093367"/>
                </a:cubicBezTo>
                <a:cubicBezTo>
                  <a:pt x="3104463" y="2093367"/>
                  <a:pt x="3077031" y="2082597"/>
                  <a:pt x="3056305" y="2061058"/>
                </a:cubicBezTo>
                <a:cubicBezTo>
                  <a:pt x="3035578" y="2039519"/>
                  <a:pt x="3025215" y="2011680"/>
                  <a:pt x="3025215" y="1977543"/>
                </a:cubicBezTo>
                <a:lnTo>
                  <a:pt x="3025215" y="1633728"/>
                </a:lnTo>
                <a:close/>
                <a:moveTo>
                  <a:pt x="4223232" y="1621536"/>
                </a:moveTo>
                <a:cubicBezTo>
                  <a:pt x="4161459" y="1621536"/>
                  <a:pt x="4105782" y="1635557"/>
                  <a:pt x="4056201" y="1663599"/>
                </a:cubicBezTo>
                <a:cubicBezTo>
                  <a:pt x="4006620" y="1691640"/>
                  <a:pt x="3967606" y="1730248"/>
                  <a:pt x="3939158" y="1779423"/>
                </a:cubicBezTo>
                <a:cubicBezTo>
                  <a:pt x="3910710" y="1828597"/>
                  <a:pt x="3896486" y="1883664"/>
                  <a:pt x="3896486" y="1944624"/>
                </a:cubicBezTo>
                <a:cubicBezTo>
                  <a:pt x="3896486" y="2005584"/>
                  <a:pt x="3910710" y="2060651"/>
                  <a:pt x="3939158" y="2109826"/>
                </a:cubicBezTo>
                <a:cubicBezTo>
                  <a:pt x="3967606" y="2159000"/>
                  <a:pt x="4006620" y="2197608"/>
                  <a:pt x="4056201" y="2225650"/>
                </a:cubicBezTo>
                <a:cubicBezTo>
                  <a:pt x="4105782" y="2253692"/>
                  <a:pt x="4161459" y="2267712"/>
                  <a:pt x="4223232" y="2267712"/>
                </a:cubicBezTo>
                <a:cubicBezTo>
                  <a:pt x="4280940" y="2267712"/>
                  <a:pt x="4331131" y="2256739"/>
                  <a:pt x="4373803" y="2234794"/>
                </a:cubicBezTo>
                <a:cubicBezTo>
                  <a:pt x="4416475" y="2212848"/>
                  <a:pt x="4450003" y="2186839"/>
                  <a:pt x="4474387" y="2156765"/>
                </a:cubicBezTo>
                <a:cubicBezTo>
                  <a:pt x="4498771" y="2126691"/>
                  <a:pt x="4515027" y="2097837"/>
                  <a:pt x="4523155" y="2070202"/>
                </a:cubicBezTo>
                <a:lnTo>
                  <a:pt x="4337836" y="2070202"/>
                </a:lnTo>
                <a:cubicBezTo>
                  <a:pt x="4328083" y="2081581"/>
                  <a:pt x="4313452" y="2092554"/>
                  <a:pt x="4293946" y="2103120"/>
                </a:cubicBezTo>
                <a:cubicBezTo>
                  <a:pt x="4274438" y="2113687"/>
                  <a:pt x="4250867" y="2118970"/>
                  <a:pt x="4223232" y="2118970"/>
                </a:cubicBezTo>
                <a:cubicBezTo>
                  <a:pt x="4185843" y="2118970"/>
                  <a:pt x="4153737" y="2107387"/>
                  <a:pt x="4126915" y="2084223"/>
                </a:cubicBezTo>
                <a:cubicBezTo>
                  <a:pt x="4100092" y="2061058"/>
                  <a:pt x="4084243" y="2032407"/>
                  <a:pt x="4079366" y="1998269"/>
                </a:cubicBezTo>
                <a:lnTo>
                  <a:pt x="4532908" y="1998269"/>
                </a:lnTo>
                <a:cubicBezTo>
                  <a:pt x="4536972" y="1979575"/>
                  <a:pt x="4539004" y="1959255"/>
                  <a:pt x="4539004" y="1937309"/>
                </a:cubicBezTo>
                <a:cubicBezTo>
                  <a:pt x="4539004" y="1878787"/>
                  <a:pt x="4525187" y="1825346"/>
                  <a:pt x="4497552" y="1776984"/>
                </a:cubicBezTo>
                <a:cubicBezTo>
                  <a:pt x="4469916" y="1728623"/>
                  <a:pt x="4431918" y="1690624"/>
                  <a:pt x="4383556" y="1662989"/>
                </a:cubicBezTo>
                <a:cubicBezTo>
                  <a:pt x="4335195" y="1635354"/>
                  <a:pt x="4281754" y="1621536"/>
                  <a:pt x="4223232" y="1621536"/>
                </a:cubicBezTo>
                <a:close/>
                <a:moveTo>
                  <a:pt x="1631213" y="1621536"/>
                </a:moveTo>
                <a:cubicBezTo>
                  <a:pt x="1569440" y="1621536"/>
                  <a:pt x="1513763" y="1635557"/>
                  <a:pt x="1464182" y="1663599"/>
                </a:cubicBezTo>
                <a:cubicBezTo>
                  <a:pt x="1414601" y="1691640"/>
                  <a:pt x="1375790" y="1730248"/>
                  <a:pt x="1347749" y="1779423"/>
                </a:cubicBezTo>
                <a:cubicBezTo>
                  <a:pt x="1319707" y="1828597"/>
                  <a:pt x="1305686" y="1883664"/>
                  <a:pt x="1305686" y="1944624"/>
                </a:cubicBezTo>
                <a:cubicBezTo>
                  <a:pt x="1305686" y="2005584"/>
                  <a:pt x="1319707" y="2060651"/>
                  <a:pt x="1347749" y="2109826"/>
                </a:cubicBezTo>
                <a:cubicBezTo>
                  <a:pt x="1375790" y="2159000"/>
                  <a:pt x="1414601" y="2197608"/>
                  <a:pt x="1464182" y="2225650"/>
                </a:cubicBezTo>
                <a:cubicBezTo>
                  <a:pt x="1513763" y="2253692"/>
                  <a:pt x="1569440" y="2267712"/>
                  <a:pt x="1631213" y="2267712"/>
                </a:cubicBezTo>
                <a:cubicBezTo>
                  <a:pt x="1692985" y="2267712"/>
                  <a:pt x="1748662" y="2253692"/>
                  <a:pt x="1798243" y="2225650"/>
                </a:cubicBezTo>
                <a:cubicBezTo>
                  <a:pt x="1847824" y="2197608"/>
                  <a:pt x="1886635" y="2159000"/>
                  <a:pt x="1914676" y="2109826"/>
                </a:cubicBezTo>
                <a:cubicBezTo>
                  <a:pt x="1942718" y="2060651"/>
                  <a:pt x="1956739" y="2005584"/>
                  <a:pt x="1956739" y="1944624"/>
                </a:cubicBezTo>
                <a:cubicBezTo>
                  <a:pt x="1956739" y="1883664"/>
                  <a:pt x="1942718" y="1828597"/>
                  <a:pt x="1914676" y="1779423"/>
                </a:cubicBezTo>
                <a:cubicBezTo>
                  <a:pt x="1886635" y="1730248"/>
                  <a:pt x="1847824" y="1691640"/>
                  <a:pt x="1798243" y="1663599"/>
                </a:cubicBezTo>
                <a:cubicBezTo>
                  <a:pt x="1748662" y="1635557"/>
                  <a:pt x="1692985" y="1621536"/>
                  <a:pt x="1631213" y="1621536"/>
                </a:cubicBezTo>
                <a:close/>
                <a:moveTo>
                  <a:pt x="4938140" y="1402080"/>
                </a:moveTo>
                <a:lnTo>
                  <a:pt x="4938140" y="1591056"/>
                </a:lnTo>
                <a:lnTo>
                  <a:pt x="5299024" y="1591056"/>
                </a:lnTo>
                <a:lnTo>
                  <a:pt x="5012511" y="2255520"/>
                </a:lnTo>
                <a:lnTo>
                  <a:pt x="5233186" y="2255520"/>
                </a:lnTo>
                <a:lnTo>
                  <a:pt x="5524576" y="1573987"/>
                </a:lnTo>
                <a:lnTo>
                  <a:pt x="5524576" y="1402080"/>
                </a:lnTo>
                <a:close/>
                <a:moveTo>
                  <a:pt x="3590162" y="1402080"/>
                </a:moveTo>
                <a:lnTo>
                  <a:pt x="3590162" y="2255520"/>
                </a:lnTo>
                <a:lnTo>
                  <a:pt x="3774261" y="2255520"/>
                </a:lnTo>
                <a:lnTo>
                  <a:pt x="3774261" y="1402080"/>
                </a:lnTo>
                <a:close/>
                <a:moveTo>
                  <a:pt x="2499968" y="1402080"/>
                </a:moveTo>
                <a:lnTo>
                  <a:pt x="2499968" y="1687373"/>
                </a:lnTo>
                <a:lnTo>
                  <a:pt x="2493873" y="1687373"/>
                </a:lnTo>
                <a:cubicBezTo>
                  <a:pt x="2480868" y="1671117"/>
                  <a:pt x="2459532" y="1656080"/>
                  <a:pt x="2429865" y="1642263"/>
                </a:cubicBezTo>
                <a:cubicBezTo>
                  <a:pt x="2400198" y="1628445"/>
                  <a:pt x="2366263" y="1621536"/>
                  <a:pt x="2328062" y="1621536"/>
                </a:cubicBezTo>
                <a:cubicBezTo>
                  <a:pt x="2275230" y="1621536"/>
                  <a:pt x="2226868" y="1635151"/>
                  <a:pt x="2182977" y="1662379"/>
                </a:cubicBezTo>
                <a:cubicBezTo>
                  <a:pt x="2139086" y="1689608"/>
                  <a:pt x="2104135" y="1727810"/>
                  <a:pt x="2078126" y="1776984"/>
                </a:cubicBezTo>
                <a:cubicBezTo>
                  <a:pt x="2052116" y="1826159"/>
                  <a:pt x="2039111" y="1882039"/>
                  <a:pt x="2039111" y="1944624"/>
                </a:cubicBezTo>
                <a:cubicBezTo>
                  <a:pt x="2039111" y="2007210"/>
                  <a:pt x="2052116" y="2063090"/>
                  <a:pt x="2078126" y="2112264"/>
                </a:cubicBezTo>
                <a:cubicBezTo>
                  <a:pt x="2104135" y="2161439"/>
                  <a:pt x="2139086" y="2199640"/>
                  <a:pt x="2182977" y="2226869"/>
                </a:cubicBezTo>
                <a:cubicBezTo>
                  <a:pt x="2226868" y="2254098"/>
                  <a:pt x="2275230" y="2267712"/>
                  <a:pt x="2328062" y="2267712"/>
                </a:cubicBezTo>
                <a:cubicBezTo>
                  <a:pt x="2370327" y="2267712"/>
                  <a:pt x="2406700" y="2260803"/>
                  <a:pt x="2437180" y="2246986"/>
                </a:cubicBezTo>
                <a:cubicBezTo>
                  <a:pt x="2467660" y="2233168"/>
                  <a:pt x="2491028" y="2215693"/>
                  <a:pt x="2507284" y="2194560"/>
                </a:cubicBezTo>
                <a:lnTo>
                  <a:pt x="2513380" y="2194560"/>
                </a:lnTo>
                <a:lnTo>
                  <a:pt x="2525572" y="2255520"/>
                </a:lnTo>
                <a:lnTo>
                  <a:pt x="2684068" y="2255520"/>
                </a:lnTo>
                <a:lnTo>
                  <a:pt x="2684068" y="1402080"/>
                </a:lnTo>
                <a:close/>
                <a:moveTo>
                  <a:pt x="214883" y="1402080"/>
                </a:moveTo>
                <a:lnTo>
                  <a:pt x="214883" y="2255520"/>
                </a:lnTo>
                <a:lnTo>
                  <a:pt x="409955" y="2255520"/>
                </a:lnTo>
                <a:lnTo>
                  <a:pt x="409955" y="1731264"/>
                </a:lnTo>
                <a:lnTo>
                  <a:pt x="434339" y="1731264"/>
                </a:lnTo>
                <a:lnTo>
                  <a:pt x="605027" y="2255520"/>
                </a:lnTo>
                <a:lnTo>
                  <a:pt x="787907" y="2255520"/>
                </a:lnTo>
                <a:lnTo>
                  <a:pt x="958595" y="1731264"/>
                </a:lnTo>
                <a:lnTo>
                  <a:pt x="982979" y="1731264"/>
                </a:lnTo>
                <a:lnTo>
                  <a:pt x="982979" y="2255520"/>
                </a:lnTo>
                <a:lnTo>
                  <a:pt x="1178051" y="2255520"/>
                </a:lnTo>
                <a:lnTo>
                  <a:pt x="1178051" y="1402080"/>
                </a:lnTo>
                <a:lnTo>
                  <a:pt x="879347" y="1402080"/>
                </a:lnTo>
                <a:lnTo>
                  <a:pt x="708659" y="1932432"/>
                </a:lnTo>
                <a:lnTo>
                  <a:pt x="684275" y="1932432"/>
                </a:lnTo>
                <a:lnTo>
                  <a:pt x="513587" y="1402080"/>
                </a:lnTo>
                <a:close/>
                <a:moveTo>
                  <a:pt x="183472" y="0"/>
                </a:moveTo>
                <a:lnTo>
                  <a:pt x="11779928" y="0"/>
                </a:lnTo>
                <a:cubicBezTo>
                  <a:pt x="11881256" y="0"/>
                  <a:pt x="11963400" y="82143"/>
                  <a:pt x="11963400" y="183472"/>
                </a:cubicBezTo>
                <a:lnTo>
                  <a:pt x="11963400" y="10446428"/>
                </a:lnTo>
                <a:cubicBezTo>
                  <a:pt x="11963400" y="10547757"/>
                  <a:pt x="11881256" y="10629900"/>
                  <a:pt x="11779928" y="10629900"/>
                </a:cubicBezTo>
                <a:lnTo>
                  <a:pt x="183472" y="10629900"/>
                </a:lnTo>
                <a:cubicBezTo>
                  <a:pt x="82143" y="10629900"/>
                  <a:pt x="0" y="10547757"/>
                  <a:pt x="0" y="10446428"/>
                </a:cubicBezTo>
                <a:lnTo>
                  <a:pt x="0" y="183472"/>
                </a:lnTo>
                <a:cubicBezTo>
                  <a:pt x="0" y="82143"/>
                  <a:pt x="82143" y="0"/>
                  <a:pt x="1834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3CCAE4-811F-517F-993E-0E7C07C0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0" y="942350"/>
            <a:ext cx="6248400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PCA/t-SNE on embedding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SHAP values or attention maps for 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Plot and analyze results for clinicians</a:t>
            </a:r>
          </a:p>
        </p:txBody>
      </p:sp>
    </p:spTree>
    <p:extLst>
      <p:ext uri="{BB962C8B-B14F-4D97-AF65-F5344CB8AC3E}">
        <p14:creationId xmlns:p14="http://schemas.microsoft.com/office/powerpoint/2010/main" val="1028241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686584" y="419100"/>
            <a:ext cx="12914832" cy="1160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909"/>
              </a:lnSpc>
            </a:pPr>
            <a:r>
              <a:rPr lang="en-IN" sz="9600" dirty="0">
                <a:latin typeface="TT Hoves Bold" panose="020B0604020202020204" charset="0"/>
              </a:rPr>
              <a:t>Results and Analysis</a:t>
            </a:r>
            <a:endParaRPr lang="en-US" sz="9184" b="1" spc="-440" dirty="0">
              <a:solidFill>
                <a:srgbClr val="000000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522369-281A-4B98-30D2-C3A833CF7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90094"/>
              </p:ext>
            </p:extLst>
          </p:nvPr>
        </p:nvGraphicFramePr>
        <p:xfrm>
          <a:off x="1808747" y="2286000"/>
          <a:ext cx="14249400" cy="571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4900">
                  <a:extLst>
                    <a:ext uri="{9D8B030D-6E8A-4147-A177-3AD203B41FA5}">
                      <a16:colId xmlns:a16="http://schemas.microsoft.com/office/drawing/2014/main" val="3620216267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784609199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88553244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305354166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4211632734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105021890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T Hoves Bold" panose="020B0604020202020204" charset="0"/>
                        </a:rPr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Accuracy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Precision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Recall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F1-Score 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AUROC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260435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T Hoves Bold" panose="020B0604020202020204" charset="0"/>
                        </a:rPr>
                        <a:t>MRI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0797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Microbiome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76.2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74.8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77.5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74.0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0.82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315428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Early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83.7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T Hoves Bold" panose="020B0604020202020204" charset="0"/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03373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T Hoves Bold" panose="020B0604020202020204" charset="0"/>
                        </a:rPr>
                        <a:t>CMCL Late Fusion</a:t>
                      </a:r>
                      <a:endParaRPr lang="en-IN" sz="280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T Hoves Bold" panose="020B0604020202020204" charset="0"/>
                        </a:rPr>
                        <a:t>89.2</a:t>
                      </a:r>
                      <a:endParaRPr lang="en-IN" sz="2800" dirty="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T Hoves Bold" panose="020B0604020202020204" charset="0"/>
                        </a:rPr>
                        <a:t>88.5</a:t>
                      </a:r>
                      <a:endParaRPr lang="en-IN" sz="280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T Hoves Bold" panose="020B0604020202020204" charset="0"/>
                        </a:rPr>
                        <a:t>90.0</a:t>
                      </a:r>
                      <a:endParaRPr lang="en-IN" sz="280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latin typeface="TT Hoves Bold" panose="020B0604020202020204" charset="0"/>
                        </a:rPr>
                        <a:t>89.2</a:t>
                      </a:r>
                      <a:endParaRPr lang="en-IN" sz="280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T Hoves Bold" panose="020B0604020202020204" charset="0"/>
                        </a:rPr>
                        <a:t>0.93</a:t>
                      </a:r>
                      <a:endParaRPr lang="en-IN" sz="2800" dirty="0">
                        <a:latin typeface="TT Hoves Bold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837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48A13-9F79-2B81-089F-2EB95CA9664A}"/>
              </a:ext>
            </a:extLst>
          </p:cNvPr>
          <p:cNvSpPr txBox="1"/>
          <p:nvPr/>
        </p:nvSpPr>
        <p:spPr>
          <a:xfrm>
            <a:off x="1828800" y="8547846"/>
            <a:ext cx="140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Confusion matrices, ROC curves, and embedding visualizations confirm the superiority of CMCL-based fusion.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600" y="155280"/>
            <a:ext cx="8342832" cy="1147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909"/>
              </a:lnSpc>
            </a:pPr>
            <a:r>
              <a:rPr lang="en-US" sz="9184" b="1" spc="-440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CDBBE3-EBC7-32EF-7DEF-3888E057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6950"/>
            <a:ext cx="17525999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Heinsfeld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AS, et al. (2018)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Deep learning for ASD MRI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Heinsfeld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A.S., Franco, A.R., Craddock, R.C., Buchweitz, A.,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Meneguzzi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F. (2018). Identification of autism spectrum disorder using deep learning and the ABIDE dataset. 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NeuroImage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Clinical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17, 16-23.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Lan Y, et al. (2020)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endParaRPr lang="en-US" altLang="en-US" sz="3200" dirty="0"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Multimodal fusion for brain disorder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Lan, Y., Wen, H., Li, S., et al. (2020). Multimodal fusion with deep neural networks for leveraging neuroimaging and genetic data in brain disorder identification.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Frontiers in Neuroscience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14, 555.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Sarkar A, et al. (2022)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endParaRPr lang="en-US" altLang="en-US" sz="3200" dirty="0"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Contrastive learning for multimodal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Sarkar, A., Saha, S., Yadav, P., et al. (2022). Cross-modal contrastive learning for aligning biomedical data.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Bioinformatics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38(10), 2875–2883.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Yassine B, et al. (2021)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Machine learning in ASD diagnosis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</a:b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Reference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Yassine, B., et al. (2021). Machine learning approaches in autism spectrum disorder diagnosis: a review.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Journal of Neuroscience Methods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352, 109082.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44745" y="3848100"/>
            <a:ext cx="10598510" cy="2084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5418"/>
              </a:lnSpc>
            </a:pPr>
            <a:r>
              <a:rPr lang="en-US" sz="16402" b="1" spc="-803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676400" y="3083797"/>
            <a:ext cx="1529715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4000" i="1" dirty="0">
                <a:latin typeface="Aptos" panose="020B0004020202020204" pitchFamily="34" charset="0"/>
              </a:rPr>
              <a:t>Summary:</a:t>
            </a:r>
            <a:r>
              <a:rPr lang="en-US" sz="4000" dirty="0">
                <a:latin typeface="Aptos" panose="020B0004020202020204" pitchFamily="34" charset="0"/>
              </a:rPr>
              <a:t> Traditional ASD diagnosis is based on standardized behavioral tests such as ADOS and ADI-R.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i="1" dirty="0">
                <a:latin typeface="Aptos" panose="020B0004020202020204" pitchFamily="34" charset="0"/>
              </a:rPr>
              <a:t>Key Point:</a:t>
            </a:r>
            <a:r>
              <a:rPr lang="en-US" sz="4000" dirty="0">
                <a:latin typeface="Aptos" panose="020B0004020202020204" pitchFamily="34" charset="0"/>
              </a:rPr>
              <a:t> These tools require trained professionals and are subjective, leading to delays in diagnosis.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i="1" dirty="0">
                <a:latin typeface="Aptos" panose="020B0004020202020204" pitchFamily="34" charset="0"/>
              </a:rPr>
              <a:t>Limitation:</a:t>
            </a:r>
            <a:r>
              <a:rPr lang="en-US" sz="4000" dirty="0">
                <a:latin typeface="Aptos" panose="020B0004020202020204" pitchFamily="34" charset="0"/>
              </a:rPr>
              <a:t> No objective or biological basis; can be inconsistent between assessors and centers.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000" i="1" dirty="0">
                <a:latin typeface="Aptos" panose="020B0004020202020204" pitchFamily="34" charset="0"/>
              </a:rPr>
              <a:t> Implication for Project:</a:t>
            </a:r>
            <a:r>
              <a:rPr lang="en-US" sz="4000" dirty="0">
                <a:latin typeface="Aptos" panose="020B0004020202020204" pitchFamily="34" charset="0"/>
              </a:rPr>
              <a:t> Highlights the need for data-driven, objective biomarkers for ASD.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77895" y="2037350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endParaRPr lang="en-US" sz="8000" spc="-656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75489" y="4175335"/>
            <a:ext cx="6998061" cy="22485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0177895" y="7424664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069989" y="231207"/>
            <a:ext cx="118110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IN" sz="9600" dirty="0">
                <a:latin typeface="TT Hoves Bold" panose="020B0604020202020204" charset="0"/>
              </a:rPr>
              <a:t>Literature Survey </a:t>
            </a:r>
            <a:br>
              <a:rPr lang="en-IN" sz="9600" dirty="0">
                <a:latin typeface="TT Hoves Bold" panose="020B0604020202020204" charset="0"/>
              </a:rPr>
            </a:br>
            <a:r>
              <a:rPr lang="en-US" sz="9695" b="1" spc="-475" dirty="0">
                <a:solidFill>
                  <a:srgbClr val="343434"/>
                </a:solidFill>
                <a:latin typeface="TT Hoves Bold" panose="020B0604020202020204" charset="0"/>
                <a:ea typeface="TT Hoves Bold"/>
                <a:cs typeface="TT Hoves Bold"/>
                <a:sym typeface="TT Hoves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01789-80A4-120E-08C8-E25354930E16}"/>
              </a:ext>
            </a:extLst>
          </p:cNvPr>
          <p:cNvSpPr txBox="1"/>
          <p:nvPr/>
        </p:nvSpPr>
        <p:spPr>
          <a:xfrm>
            <a:off x="1154792" y="1985534"/>
            <a:ext cx="13704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T Hoves Bold" panose="020B0604020202020204" charset="0"/>
              </a:rPr>
              <a:t>1. Limitations of Behavioral ASD Diagnosis</a:t>
            </a:r>
            <a:endParaRPr lang="en-IN" sz="5000" dirty="0">
              <a:latin typeface="TT Hoves Bold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62369A-7172-F3D5-2B95-7E7BFE6B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07B6FFDB-4990-E9CF-D27C-5354F3CA8F04}"/>
              </a:ext>
            </a:extLst>
          </p:cNvPr>
          <p:cNvSpPr txBox="1"/>
          <p:nvPr/>
        </p:nvSpPr>
        <p:spPr>
          <a:xfrm>
            <a:off x="10177895" y="2037350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endParaRPr lang="en-US" sz="8000" spc="-656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0CF97C0-0BD0-37D6-A6C7-A0B9E7CB670D}"/>
              </a:ext>
            </a:extLst>
          </p:cNvPr>
          <p:cNvSpPr txBox="1"/>
          <p:nvPr/>
        </p:nvSpPr>
        <p:spPr>
          <a:xfrm>
            <a:off x="9975489" y="4175335"/>
            <a:ext cx="6998061" cy="22485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CF97016-54DC-C5E1-C821-1DBFD160F521}"/>
              </a:ext>
            </a:extLst>
          </p:cNvPr>
          <p:cNvSpPr txBox="1"/>
          <p:nvPr/>
        </p:nvSpPr>
        <p:spPr>
          <a:xfrm>
            <a:off x="10177895" y="7424664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C1EFD90-DD06-8F0C-3CFD-B6B3E04BBDA1}"/>
              </a:ext>
            </a:extLst>
          </p:cNvPr>
          <p:cNvSpPr txBox="1"/>
          <p:nvPr/>
        </p:nvSpPr>
        <p:spPr>
          <a:xfrm>
            <a:off x="4069989" y="127087"/>
            <a:ext cx="118110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IN" sz="9600" dirty="0">
                <a:latin typeface="TT Hoves Bold" panose="020B0604020202020204" charset="0"/>
              </a:rPr>
              <a:t>Literature Survey </a:t>
            </a:r>
            <a:br>
              <a:rPr lang="en-IN" sz="9600" dirty="0">
                <a:latin typeface="TT Hoves Bold" panose="020B0604020202020204" charset="0"/>
              </a:rPr>
            </a:br>
            <a:r>
              <a:rPr lang="en-US" sz="9695" b="1" spc="-475" dirty="0">
                <a:solidFill>
                  <a:srgbClr val="343434"/>
                </a:solidFill>
                <a:latin typeface="TT Hoves Bold" panose="020B0604020202020204" charset="0"/>
                <a:ea typeface="TT Hoves Bold"/>
                <a:cs typeface="TT Hoves Bold"/>
                <a:sym typeface="TT Hoves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2DDE2-976C-C840-BFE9-A8E591236D93}"/>
              </a:ext>
            </a:extLst>
          </p:cNvPr>
          <p:cNvSpPr txBox="1"/>
          <p:nvPr/>
        </p:nvSpPr>
        <p:spPr>
          <a:xfrm>
            <a:off x="1154792" y="1985534"/>
            <a:ext cx="169808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T Hoves Bold" panose="020B0604020202020204" charset="0"/>
              </a:rPr>
              <a:t>2. MRI-Based Neuroimaging for ASD Prediction</a:t>
            </a:r>
            <a:endParaRPr lang="en-IN" sz="5000" dirty="0">
              <a:latin typeface="TT Hoves Bold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518DD8-9B56-3634-8369-3294AD0B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90156"/>
            <a:ext cx="1499416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Summary: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MRI imaging studies (structural/functional) have shown abnormalities in brain regions of ASD patients (e.g., corpus callosum, frontal cortex).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Methods Used: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Deep learning models, especially CNNs and Vision Transformers 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), can extract complex brain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Key Result: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MRI-based models can achieve moderate accuracy but often suffer from limited sample size and overfitting.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Limitation: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Purely MRI-based approaches do not capture other biological factors affecting ASD.</a:t>
            </a:r>
          </a:p>
        </p:txBody>
      </p:sp>
    </p:spTree>
    <p:extLst>
      <p:ext uri="{BB962C8B-B14F-4D97-AF65-F5344CB8AC3E}">
        <p14:creationId xmlns:p14="http://schemas.microsoft.com/office/powerpoint/2010/main" val="170244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41541-402C-42E2-218D-1FB3D3242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F255D414-7B38-D07B-1729-40DA3CF5B859}"/>
              </a:ext>
            </a:extLst>
          </p:cNvPr>
          <p:cNvSpPr txBox="1"/>
          <p:nvPr/>
        </p:nvSpPr>
        <p:spPr>
          <a:xfrm>
            <a:off x="10177895" y="2037350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endParaRPr lang="en-US" sz="8000" spc="-656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CEAB19C-1BEE-2464-59DE-AF83DF3E3E91}"/>
              </a:ext>
            </a:extLst>
          </p:cNvPr>
          <p:cNvSpPr txBox="1"/>
          <p:nvPr/>
        </p:nvSpPr>
        <p:spPr>
          <a:xfrm>
            <a:off x="9975489" y="4175335"/>
            <a:ext cx="6998061" cy="22485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EA04531D-8EC9-2DCE-9680-9BB5CAB9ACEA}"/>
              </a:ext>
            </a:extLst>
          </p:cNvPr>
          <p:cNvSpPr txBox="1"/>
          <p:nvPr/>
        </p:nvSpPr>
        <p:spPr>
          <a:xfrm>
            <a:off x="10177895" y="7424664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B2317F2-D1E8-71E1-4344-9AAF0028F3F0}"/>
              </a:ext>
            </a:extLst>
          </p:cNvPr>
          <p:cNvSpPr txBox="1"/>
          <p:nvPr/>
        </p:nvSpPr>
        <p:spPr>
          <a:xfrm>
            <a:off x="4069989" y="127087"/>
            <a:ext cx="118110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IN" sz="9600" dirty="0">
                <a:latin typeface="TT Hoves Bold" panose="020B0604020202020204" charset="0"/>
              </a:rPr>
              <a:t>Literature Survey </a:t>
            </a:r>
            <a:br>
              <a:rPr lang="en-IN" sz="9600" dirty="0">
                <a:latin typeface="TT Hoves Bold" panose="020B0604020202020204" charset="0"/>
              </a:rPr>
            </a:br>
            <a:r>
              <a:rPr lang="en-US" sz="9695" b="1" spc="-475" dirty="0">
                <a:solidFill>
                  <a:srgbClr val="343434"/>
                </a:solidFill>
                <a:latin typeface="TT Hoves Bold" panose="020B0604020202020204" charset="0"/>
                <a:ea typeface="TT Hoves Bold"/>
                <a:cs typeface="TT Hoves Bold"/>
                <a:sym typeface="TT Hoves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D22CC-F280-9A91-1ADD-EBF5C31600F2}"/>
              </a:ext>
            </a:extLst>
          </p:cNvPr>
          <p:cNvSpPr txBox="1"/>
          <p:nvPr/>
        </p:nvSpPr>
        <p:spPr>
          <a:xfrm>
            <a:off x="1147535" y="2187076"/>
            <a:ext cx="14726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T Hoves Bold" panose="020B0604020202020204" charset="0"/>
              </a:rPr>
              <a:t>3. </a:t>
            </a:r>
            <a:r>
              <a:rPr lang="en-IN" sz="5400" dirty="0">
                <a:latin typeface="TT Hoves Bold" panose="020B0604020202020204" charset="0"/>
              </a:rPr>
              <a:t>Gut Microbiome as a Biomarker in ASD</a:t>
            </a:r>
            <a:endParaRPr lang="en-IN" sz="5000" dirty="0">
              <a:latin typeface="TT Hoves Bold" panose="020B060402020202020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018223-4803-F93F-90B9-CF0328F3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607720"/>
            <a:ext cx="15849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Summary: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Research shows distinct microbial profiles in ASD, including reduced diversity and specific taxa changes (e.g., Bacteroides,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Prevotella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Key Result: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Gut microbiome analysis has been proposed as a potential non-invasive biomarker for ASD.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Limitation: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Microbiome alone is often insufficient for high diagnostic accuracy; few studies integrate with neural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Implication: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Supports including microbiome data in multimodal ASD prediction.</a:t>
            </a:r>
          </a:p>
        </p:txBody>
      </p:sp>
    </p:spTree>
    <p:extLst>
      <p:ext uri="{BB962C8B-B14F-4D97-AF65-F5344CB8AC3E}">
        <p14:creationId xmlns:p14="http://schemas.microsoft.com/office/powerpoint/2010/main" val="7090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DF5EF-F69F-4F10-4597-34FD5E14D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EA255341-21D6-BC9B-1EA7-F47577787873}"/>
              </a:ext>
            </a:extLst>
          </p:cNvPr>
          <p:cNvSpPr txBox="1"/>
          <p:nvPr/>
        </p:nvSpPr>
        <p:spPr>
          <a:xfrm>
            <a:off x="10177895" y="2037350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endParaRPr lang="en-US" sz="8000" spc="-656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6680065-0B0C-CD1D-1BAA-94E116580707}"/>
              </a:ext>
            </a:extLst>
          </p:cNvPr>
          <p:cNvSpPr txBox="1"/>
          <p:nvPr/>
        </p:nvSpPr>
        <p:spPr>
          <a:xfrm>
            <a:off x="9975489" y="4175335"/>
            <a:ext cx="6998061" cy="22485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398D882-A129-6B60-477F-CD5B842148A3}"/>
              </a:ext>
            </a:extLst>
          </p:cNvPr>
          <p:cNvSpPr txBox="1"/>
          <p:nvPr/>
        </p:nvSpPr>
        <p:spPr>
          <a:xfrm>
            <a:off x="10177895" y="7424664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7002A2FA-6FFD-F941-BE2F-AF410EB95CA9}"/>
              </a:ext>
            </a:extLst>
          </p:cNvPr>
          <p:cNvSpPr txBox="1"/>
          <p:nvPr/>
        </p:nvSpPr>
        <p:spPr>
          <a:xfrm>
            <a:off x="4069989" y="127087"/>
            <a:ext cx="118110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IN" sz="9600" dirty="0">
                <a:latin typeface="TT Hoves Bold" panose="020B0604020202020204" charset="0"/>
              </a:rPr>
              <a:t>Literature Survey </a:t>
            </a:r>
            <a:br>
              <a:rPr lang="en-IN" sz="9600" dirty="0">
                <a:latin typeface="TT Hoves Bold" panose="020B0604020202020204" charset="0"/>
              </a:rPr>
            </a:br>
            <a:r>
              <a:rPr lang="en-US" sz="9695" b="1" spc="-475" dirty="0">
                <a:solidFill>
                  <a:srgbClr val="343434"/>
                </a:solidFill>
                <a:latin typeface="TT Hoves Bold" panose="020B0604020202020204" charset="0"/>
                <a:ea typeface="TT Hoves Bold"/>
                <a:cs typeface="TT Hoves Bold"/>
                <a:sym typeface="TT Hoves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39B73-6D1B-FEBB-D783-B171446BC52D}"/>
              </a:ext>
            </a:extLst>
          </p:cNvPr>
          <p:cNvSpPr txBox="1"/>
          <p:nvPr/>
        </p:nvSpPr>
        <p:spPr>
          <a:xfrm>
            <a:off x="1154792" y="1985534"/>
            <a:ext cx="137042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T Hoves Bold" panose="020B0604020202020204" charset="0"/>
              </a:rPr>
              <a:t>4. </a:t>
            </a:r>
            <a:r>
              <a:rPr lang="en-IN" sz="5000" dirty="0">
                <a:latin typeface="TT Hoves Bold" panose="020B0604020202020204" charset="0"/>
              </a:rPr>
              <a:t>Multimodal Early Fusion Approaches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813527-0D57-EFD2-CDFC-CA280ABFA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792" y="3622476"/>
            <a:ext cx="1698080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Summary: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Combining multiple data types (imaging, genetic, clinical, microbiome) can improve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Method: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Early fusion typically concatenates feature vectors from each modality.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Limitations: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Requires complete/paired data, which is rare in clinical practice; suffers from curse of dimensionality.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Implication: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Motivates need for fusion strategies robust to unpaired/incomplete data.</a:t>
            </a:r>
          </a:p>
        </p:txBody>
      </p:sp>
    </p:spTree>
    <p:extLst>
      <p:ext uri="{BB962C8B-B14F-4D97-AF65-F5344CB8AC3E}">
        <p14:creationId xmlns:p14="http://schemas.microsoft.com/office/powerpoint/2010/main" val="281447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87F34-B211-5CD3-9BE9-CE18205B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D2CBC7B0-7D80-6E22-6BB1-9B5B3D41C6F8}"/>
              </a:ext>
            </a:extLst>
          </p:cNvPr>
          <p:cNvSpPr txBox="1"/>
          <p:nvPr/>
        </p:nvSpPr>
        <p:spPr>
          <a:xfrm>
            <a:off x="10177895" y="2037350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endParaRPr lang="en-US" sz="8000" spc="-656" dirty="0">
              <a:solidFill>
                <a:srgbClr val="EFEFE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FD6E887-DA91-9730-29E9-F0CAFC22AC31}"/>
              </a:ext>
            </a:extLst>
          </p:cNvPr>
          <p:cNvSpPr txBox="1"/>
          <p:nvPr/>
        </p:nvSpPr>
        <p:spPr>
          <a:xfrm>
            <a:off x="9975489" y="4175335"/>
            <a:ext cx="6998061" cy="224854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925"/>
              </a:lnSpc>
            </a:pPr>
            <a:endParaRPr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559F89EF-9CF3-DB04-6D67-9A8DCE733996}"/>
              </a:ext>
            </a:extLst>
          </p:cNvPr>
          <p:cNvSpPr txBox="1"/>
          <p:nvPr/>
        </p:nvSpPr>
        <p:spPr>
          <a:xfrm>
            <a:off x="10177895" y="7424664"/>
            <a:ext cx="1578952" cy="99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EFEFEF"/>
                </a:solidFill>
                <a:latin typeface="TT Hoves"/>
                <a:ea typeface="TT Hoves"/>
                <a:cs typeface="TT Hoves"/>
                <a:sym typeface="TT Hoves"/>
              </a:rPr>
              <a:t>.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E2B4B6B-841B-0FF5-5DD7-58666B9461BD}"/>
              </a:ext>
            </a:extLst>
          </p:cNvPr>
          <p:cNvSpPr txBox="1"/>
          <p:nvPr/>
        </p:nvSpPr>
        <p:spPr>
          <a:xfrm>
            <a:off x="4069989" y="127087"/>
            <a:ext cx="11811000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80"/>
              </a:lnSpc>
            </a:pPr>
            <a:r>
              <a:rPr lang="en-US" sz="9695" b="1" spc="-475" dirty="0">
                <a:solidFill>
                  <a:srgbClr val="343434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IN" sz="9600" dirty="0">
                <a:latin typeface="TT Hoves Bold" panose="020B0604020202020204" charset="0"/>
              </a:rPr>
              <a:t>Literature Survey </a:t>
            </a:r>
            <a:br>
              <a:rPr lang="en-IN" sz="9600" dirty="0">
                <a:latin typeface="TT Hoves Bold" panose="020B0604020202020204" charset="0"/>
              </a:rPr>
            </a:br>
            <a:r>
              <a:rPr lang="en-US" sz="9695" b="1" spc="-475" dirty="0">
                <a:solidFill>
                  <a:srgbClr val="343434"/>
                </a:solidFill>
                <a:latin typeface="TT Hoves Bold" panose="020B0604020202020204" charset="0"/>
                <a:ea typeface="TT Hoves Bold"/>
                <a:cs typeface="TT Hoves Bold"/>
                <a:sym typeface="TT Hoves Bold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F36A-D493-3D6F-0343-306CB42E273E}"/>
              </a:ext>
            </a:extLst>
          </p:cNvPr>
          <p:cNvSpPr txBox="1"/>
          <p:nvPr/>
        </p:nvSpPr>
        <p:spPr>
          <a:xfrm>
            <a:off x="1143000" y="1881414"/>
            <a:ext cx="14737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T Hoves Bold" panose="020B0604020202020204" charset="0"/>
              </a:rPr>
              <a:t>5. </a:t>
            </a:r>
            <a:r>
              <a:rPr lang="en-US" sz="5400" dirty="0">
                <a:latin typeface="TT Hoves Bold" panose="020B0604020202020204" charset="0"/>
              </a:rPr>
              <a:t>Contrastive Learning &amp; Late Fusion in Multimodal Prediction</a:t>
            </a:r>
            <a:endParaRPr lang="en-IN" sz="5000" dirty="0">
              <a:latin typeface="TT Hoves Bold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1D6CC-767D-67CE-F4A3-B14A12DA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41527"/>
            <a:ext cx="1662583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Cross-Modal Contrastive Learning (CMCL) and late fusion allow aligning unpaired data in a shared space.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class labels and contrastive loss (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InfoNCE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learn joint representations.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Result: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 higher accuracy and robustness than early fusion or unimodal approaches in recent studies.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Needs careful training and tuning; interpretability can be complex.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Forms the core of our proposed system.</a:t>
            </a:r>
          </a:p>
        </p:txBody>
      </p:sp>
    </p:spTree>
    <p:extLst>
      <p:ext uri="{BB962C8B-B14F-4D97-AF65-F5344CB8AC3E}">
        <p14:creationId xmlns:p14="http://schemas.microsoft.com/office/powerpoint/2010/main" val="13998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3578837"/>
            <a:ext cx="16306800" cy="5775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None/>
            </a:pPr>
            <a:r>
              <a:rPr lang="en-US" sz="4400" b="1" dirty="0">
                <a:latin typeface="Aptos" panose="020B0004020202020204" pitchFamily="34" charset="0"/>
              </a:rPr>
              <a:t>Existing System:</a:t>
            </a:r>
            <a:endParaRPr lang="en-US" sz="44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Aptos" panose="020B0004020202020204" pitchFamily="34" charset="0"/>
              </a:rPr>
              <a:t>Unimodal ASD prediction using only MRI or only microbiome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Aptos" panose="020B0004020202020204" pitchFamily="34" charset="0"/>
              </a:rPr>
              <a:t>Early fusion approaches require data pairing and lose modality-specific context.</a:t>
            </a:r>
          </a:p>
          <a:p>
            <a:pPr algn="just">
              <a:buNone/>
            </a:pPr>
            <a:r>
              <a:rPr lang="en-US" sz="4400" b="1" dirty="0">
                <a:latin typeface="Aptos" panose="020B0004020202020204" pitchFamily="34" charset="0"/>
              </a:rPr>
              <a:t>Demerits:</a:t>
            </a:r>
            <a:endParaRPr lang="en-US" sz="4400" dirty="0">
              <a:latin typeface="Aptos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Aptos" panose="020B0004020202020204" pitchFamily="34" charset="0"/>
              </a:rPr>
              <a:t>Not robust to unpaired or missing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Aptos" panose="020B0004020202020204" pitchFamily="34" charset="0"/>
              </a:rPr>
              <a:t>Lower prediction accuracy and interpretability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4400" dirty="0">
                <a:latin typeface="Aptos" panose="020B0004020202020204" pitchFamily="34" charset="0"/>
              </a:rPr>
              <a:t>Limited exploitation of complementary brain-gut information</a:t>
            </a:r>
          </a:p>
          <a:p>
            <a:pPr marL="0" lvl="0" indent="0" algn="just">
              <a:lnSpc>
                <a:spcPts val="2987"/>
              </a:lnSpc>
              <a:spcBef>
                <a:spcPct val="0"/>
              </a:spcBef>
            </a:pPr>
            <a:endParaRPr lang="en-US" sz="2212" u="none" spc="132" dirty="0">
              <a:solidFill>
                <a:srgbClr val="343434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600" y="952500"/>
            <a:ext cx="9753600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9772"/>
              </a:lnSpc>
            </a:pPr>
            <a:r>
              <a:rPr lang="en-IN" sz="9600" dirty="0">
                <a:latin typeface="TT Hoves Bold" panose="020B0604020202020204" charset="0"/>
              </a:rPr>
              <a:t>Existing System &amp; Demerits</a:t>
            </a:r>
            <a:endParaRPr lang="en-US" sz="9307" b="1" spc="-456" dirty="0">
              <a:solidFill>
                <a:srgbClr val="343434"/>
              </a:solidFill>
              <a:latin typeface="TT Hoves Bold" panose="020B0604020202020204" charset="0"/>
              <a:ea typeface="TT Hoves Bold"/>
              <a:cs typeface="TT Hoves Bold"/>
              <a:sym typeface="TT Hove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1410</Words>
  <Application>Microsoft Office PowerPoint</Application>
  <PresentationFormat>Custom</PresentationFormat>
  <Paragraphs>155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TT Hoves</vt:lpstr>
      <vt:lpstr>Calibri</vt:lpstr>
      <vt:lpstr>Aptos</vt:lpstr>
      <vt:lpstr>TT Hoves Bold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Project Presentation</dc:title>
  <dc:creator>Aravindhan A R</dc:creator>
  <cp:lastModifiedBy>Aravindhan A R</cp:lastModifiedBy>
  <cp:revision>10</cp:revision>
  <dcterms:created xsi:type="dcterms:W3CDTF">2006-08-16T00:00:00Z</dcterms:created>
  <dcterms:modified xsi:type="dcterms:W3CDTF">2025-05-27T16:35:18Z</dcterms:modified>
  <dc:identifier>DAGkgYhFjXk</dc:identifier>
</cp:coreProperties>
</file>