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docs.python.org/3/library/tkinter.html" TargetMode="External"/><Relationship Id="rId7" Type="http://schemas.openxmlformats.org/officeDocument/2006/relationships/hyperlink" Target="https://www.geeksforgeek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" TargetMode="External"/><Relationship Id="rId5" Type="http://schemas.openxmlformats.org/officeDocument/2006/relationships/hyperlink" Target="https://docs.python.org/3/library/json.html" TargetMode="External"/><Relationship Id="rId4" Type="http://schemas.openxmlformats.org/officeDocument/2006/relationships/hyperlink" Target="https://pynput.readthedocs.io/en/lates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359108" y="4531388"/>
            <a:ext cx="9740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.ARAV</a:t>
            </a:r>
            <a:r>
              <a:rPr lang="en-US" sz="2400" b="1">
                <a:solidFill>
                  <a:srgbClr val="1482AB"/>
                </a:solidFill>
              </a:rPr>
              <a:t>INDHAN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400" b="1" dirty="0" err="1">
                <a:solidFill>
                  <a:srgbClr val="1482AB"/>
                </a:solidFill>
              </a:rPr>
              <a:t>Jeppiaar</a:t>
            </a:r>
            <a:r>
              <a:rPr lang="en-IN" sz="2400" b="1" dirty="0">
                <a:solidFill>
                  <a:srgbClr val="1482AB"/>
                </a:solidFill>
              </a:rPr>
              <a:t> Institute of Technology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2400" b="1" dirty="0">
                <a:solidFill>
                  <a:srgbClr val="1482AB"/>
                </a:solidFill>
              </a:rPr>
              <a:t>B.TECH/ 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581193" y="2004654"/>
            <a:ext cx="11029615" cy="284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Enhanced Logging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Implement features such as timestamping and logging additional information.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Security Measures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Integrate encryption for logged data to enhance security.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Remote Monitoring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Enable remote access to view keystroke logs.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User Authentication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Implement user authentication to access logged data.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Cross-Platform Support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Ensure compatibility across different operating systems.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endParaRPr dirty="0"/>
          </a:p>
        </p:txBody>
      </p:sp>
      <p:sp>
        <p:nvSpPr>
          <p:cNvPr id="158" name="Google Shape;158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0893053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400" b="0" i="0" u="none" strike="noStrike" dirty="0" err="1">
                <a:solidFill>
                  <a:srgbClr val="0D0D0D"/>
                </a:solidFill>
                <a:effectLst/>
                <a:latin typeface="Söhne"/>
                <a:hlinkClick r:id="rId3"/>
              </a:rPr>
              <a:t>tkinter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 Official Documentation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u="none" strike="noStrike" dirty="0" err="1">
                <a:solidFill>
                  <a:srgbClr val="0D0D0D"/>
                </a:solidFill>
                <a:effectLst/>
                <a:latin typeface="Söhne"/>
                <a:hlinkClick r:id="rId4"/>
              </a:rPr>
              <a:t>pynput</a:t>
            </a: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Söhne"/>
                <a:hlinkClick r:id="rId4"/>
              </a:rPr>
              <a:t> Official Documentation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Söhne"/>
                <a:hlinkClick r:id="rId5"/>
              </a:rPr>
              <a:t>JSON Official Documentation for Python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For tutorials and further learning, you can explore the following websites:</a:t>
            </a:r>
          </a:p>
          <a:p>
            <a:pPr algn="l"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Söhne"/>
                <a:hlinkClick r:id="rId6"/>
              </a:rPr>
              <a:t>Real Python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u="none" strike="noStrike" dirty="0" err="1">
                <a:solidFill>
                  <a:srgbClr val="0D0D0D"/>
                </a:solidFill>
                <a:effectLst/>
                <a:latin typeface="Söhne"/>
                <a:hlinkClick r:id="rId7"/>
              </a:rPr>
              <a:t>GeeksforGeeks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D0D0D"/>
                </a:solidFill>
                <a:effectLst/>
                <a:latin typeface="Söhne"/>
                <a:hlinkClick r:id="rId8"/>
              </a:rPr>
              <a:t>Stack Overflow</a:t>
            </a:r>
            <a:endParaRPr lang="en-I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Font typeface="Franklin Gothic"/>
              <a:buAutoNum type="arabicPeriod"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0734368" cy="45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2" y="1948360"/>
            <a:ext cx="11029615" cy="296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simple keylogger application using Python's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for the GUI,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pynput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for capturing keyboard events, and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json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module for storing the logged keystrokes. The keylogger should start recording keystrokes when the user clicks the "Start" button and stop when the "Stop" button is clicked.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/>
          <p:nvPr/>
        </p:nvSpPr>
        <p:spPr>
          <a:xfrm>
            <a:off x="581192" y="2613134"/>
            <a:ext cx="9604317" cy="163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375" rIns="0" bIns="198375" anchor="ctr" anchorCtr="0">
            <a:no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To address the problem, we propose developing a Python application using the following steps: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Import necessary modules: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for GUI,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pynput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for capturing keyboard events, and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json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for data serialization.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Define functions to handle keyboard events (press and release), start and stop the keylogger, and write the logged keystrokes to text and JSON files.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Create a GUI using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with buttons to start and stop the keylogger and a label to display the status.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Bind the start and stop buttons to their respective functions.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Run the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main loop to display the GUI.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▪"/>
            </a:pPr>
            <a:endParaRPr dirty="0"/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82870" y="1700978"/>
            <a:ext cx="5738048" cy="71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Used:</a:t>
            </a: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8ADD7-A3E2-F6B2-C577-51BF64CC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60" y="2071972"/>
            <a:ext cx="9788576" cy="34168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Event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on_press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on_release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functions capture keyboard events and store them in a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File Writing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generate_text_log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 writes the keystrokes to a text file, while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generate_json_file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serializes the keystrokes list to JSON and writes it to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GUI Interaction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Buttons for starting and stopping the keylogger are provided. The status label updates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User Interaction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Users can click the "Start" button to initiate keylogging and the "Stop" button to cease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81192" y="71714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1E9D4C-0209-7458-ADAA-FE31A0D4A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14735"/>
            <a:ext cx="6981078" cy="44476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Initialize the GUI elements and global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event handlers for keyboard press and release events.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 functions to start and stop the keylogger.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Bind the functions to the GUI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Run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main loop to display the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Save the Python script with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extension.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Ensure necessary modules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are installed.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Execute the script to launch the GUI.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Click the "Start" button to begin keylogging.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Click the "Stop" button to terminate keylogging.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 idx="4294967295"/>
          </p:nvPr>
        </p:nvSpPr>
        <p:spPr>
          <a:xfrm>
            <a:off x="581025" y="771525"/>
            <a:ext cx="110299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0" y="1301750"/>
            <a:ext cx="11029950" cy="13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application provides a basic keylogging functionality with a user-friendly GUI. It accurately captures keyboard events and stores them in both text and JSON formats.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526" y="3025026"/>
            <a:ext cx="2362405" cy="263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5495" y="3096556"/>
            <a:ext cx="2385267" cy="26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3127" y="3107987"/>
            <a:ext cx="2400508" cy="260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65461" y="652408"/>
            <a:ext cx="112610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4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A43BE-D2BF-6006-2C0C-D5EBA3D7C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4" t="11296" r="13443" b="9797"/>
          <a:stretch/>
        </p:blipFill>
        <p:spPr>
          <a:xfrm>
            <a:off x="584616" y="1349438"/>
            <a:ext cx="10897850" cy="4856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868F5B-FCEC-CDDB-7C37-44576DEBD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19" t="11261" r="29894" b="9329"/>
          <a:stretch/>
        </p:blipFill>
        <p:spPr>
          <a:xfrm>
            <a:off x="1903750" y="2171662"/>
            <a:ext cx="2653260" cy="2514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5A897-4C50-4748-E181-0B4FB422E5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08" t="11065" r="39372" b="56172"/>
          <a:stretch/>
        </p:blipFill>
        <p:spPr>
          <a:xfrm>
            <a:off x="5531371" y="626042"/>
            <a:ext cx="5951096" cy="2772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4184CA-747D-E0E6-B94B-AD6F2A4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228" t="12450" r="11468" b="30648"/>
          <a:stretch/>
        </p:blipFill>
        <p:spPr>
          <a:xfrm>
            <a:off x="4755164" y="2668249"/>
            <a:ext cx="6437109" cy="2909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81191" y="1946787"/>
            <a:ext cx="11029615" cy="209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developed keylogger application fulfills the requirements by effectively capturing keystrokes and providing a simple interface for the user to start and stop keylogging. It demonstrates the integration of GUI elements with keyboard event handling in Python.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572</Words>
  <Application>Microsoft Office PowerPoint</Application>
  <PresentationFormat>Widescreen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Franklin Gothic</vt:lpstr>
      <vt:lpstr>Libre Franklin</vt:lpstr>
      <vt:lpstr>Noto Sans Symbols</vt:lpstr>
      <vt:lpstr>Söhne</vt:lpstr>
      <vt:lpstr>Calibri</vt:lpstr>
      <vt:lpstr>Söhne Mono</vt:lpstr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Kavi _</dc:creator>
  <cp:lastModifiedBy>Renitha A</cp:lastModifiedBy>
  <cp:revision>8</cp:revision>
  <dcterms:modified xsi:type="dcterms:W3CDTF">2024-04-05T17:40:49Z</dcterms:modified>
</cp:coreProperties>
</file>