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-72" y="21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63007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cf10ba9a5_0_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6cf10ba9a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 Name</a:t>
            </a:r>
            <a:endParaRPr/>
          </a:p>
        </p:txBody>
      </p:sp>
      <p:sp>
        <p:nvSpPr>
          <p:cNvPr id="59" name="Google Shape;59;p7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Project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3" name="Google Shape;63;p7"/>
          <p:cNvSpPr txBox="1"/>
          <p:nvPr/>
        </p:nvSpPr>
        <p:spPr>
          <a:xfrm>
            <a:off x="6517100" y="3339400"/>
            <a:ext cx="2835000" cy="6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 smtClean="0">
                <a:latin typeface="Calibri"/>
                <a:ea typeface="Calibri"/>
                <a:cs typeface="Calibri"/>
                <a:sym typeface="Calibri"/>
              </a:rPr>
              <a:t>Aravindhan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/>
        </p:nvSpPr>
        <p:spPr>
          <a:xfrm>
            <a:off x="752475" y="6486037"/>
            <a:ext cx="1773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</a:t>
            </a:r>
            <a:endParaRPr dirty="0"/>
          </a:p>
        </p:txBody>
      </p:sp>
      <p:sp>
        <p:nvSpPr>
          <p:cNvPr id="196" name="Google Shape;196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683259" y="6111875"/>
            <a:ext cx="12306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755325" y="1315050"/>
            <a:ext cx="5106995" cy="46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Handwritten Digit Recognition with 98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5" y="1430420"/>
            <a:ext cx="4690500" cy="4510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40" y="1046480"/>
            <a:ext cx="5369178" cy="50653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69" name="Google Shape;69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0" name="Google Shape;70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9" name="Google Shape;79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4" name="Google Shape;84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5" name="Google Shape;85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9" name="Google Shape;89;p8"/>
          <p:cNvSpPr txBox="1"/>
          <p:nvPr/>
        </p:nvSpPr>
        <p:spPr>
          <a:xfrm>
            <a:off x="7183975" y="3173750"/>
            <a:ext cx="504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8"/>
          <p:cNvSpPr txBox="1"/>
          <p:nvPr/>
        </p:nvSpPr>
        <p:spPr>
          <a:xfrm>
            <a:off x="1268645" y="1968350"/>
            <a:ext cx="7002000" cy="19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500" dirty="0" smtClean="0">
                <a:latin typeface="Calibri"/>
                <a:ea typeface="Calibri"/>
                <a:cs typeface="Calibri"/>
                <a:sym typeface="Calibri"/>
              </a:rPr>
              <a:t>Iris </a:t>
            </a:r>
            <a:r>
              <a:rPr lang="en-IN" sz="2500" dirty="0">
                <a:latin typeface="Calibri"/>
                <a:ea typeface="Calibri"/>
                <a:cs typeface="Calibri"/>
                <a:sym typeface="Calibri"/>
              </a:rPr>
              <a:t>flower </a:t>
            </a:r>
            <a:r>
              <a:rPr lang="en-IN" sz="2500" dirty="0" smtClean="0">
                <a:latin typeface="Calibri"/>
                <a:ea typeface="Calibri"/>
                <a:cs typeface="Calibri"/>
                <a:sym typeface="Calibri"/>
              </a:rPr>
              <a:t>classification (logistic regression)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6" name="Google Shape;96;p9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7" name="Google Shape;97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6" name="Google Shape;106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9"/>
          <p:cNvSpPr txBox="1"/>
          <p:nvPr/>
        </p:nvSpPr>
        <p:spPr>
          <a:xfrm>
            <a:off x="752475" y="6486037"/>
            <a:ext cx="17736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9" name="Google Shape;109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725" y="6410325"/>
            <a:ext cx="370522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1288945" y="1466925"/>
            <a:ext cx="9164400" cy="46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Problem statement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Project overview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Who are the end user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Your solution and its value proposition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Your wow in your solution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Modeling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result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0"/>
          <p:cNvGrpSpPr/>
          <p:nvPr/>
        </p:nvGrpSpPr>
        <p:grpSpPr>
          <a:xfrm>
            <a:off x="9682900" y="119775"/>
            <a:ext cx="2762250" cy="3257550"/>
            <a:chOff x="7991475" y="2933700"/>
            <a:chExt cx="2762250" cy="3257550"/>
          </a:xfrm>
        </p:grpSpPr>
        <p:sp>
          <p:nvSpPr>
            <p:cNvPr id="120" name="Google Shape;120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676275" y="2291150"/>
            <a:ext cx="9191100" cy="437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task at hand is to develop a logistic regression model for accurately classifying iris flowers into one of three species: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setosa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versicolor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virginica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. The dataset comprises four features: sepal length, sepal width, petal length, and petal width. Each instance in the dataset is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labeled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with the corresponding species.</a:t>
            </a:r>
            <a:endParaRPr sz="28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4" name="Google Shape;134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	OVERVIEW</a:t>
            </a:r>
            <a:endParaRPr sz="4250" dirty="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463265" y="2344100"/>
            <a:ext cx="8542940" cy="275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objective is to build a robust predictive model that can accurately classify iris flowers based on their features. This model will be used for real-world applications such as species identification in botanical studies, horticulture, and environmental monitoring.</a:t>
            </a:r>
            <a:endParaRPr sz="28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WHO ARE THE END USERS?</a:t>
            </a:r>
            <a:endParaRPr sz="3200" dirty="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987174" y="2066625"/>
            <a:ext cx="9690986" cy="304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8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End Users</a:t>
            </a:r>
            <a:r>
              <a:rPr lang="en-IN" sz="2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:</a:t>
            </a:r>
            <a:endParaRPr lang="en-IN" sz="26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IN" sz="28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1. </a:t>
            </a:r>
            <a:r>
              <a:rPr lang="en-IN" sz="2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Botanists </a:t>
            </a:r>
            <a:r>
              <a:rPr lang="en-IN" sz="28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and </a:t>
            </a:r>
            <a:r>
              <a:rPr lang="en-IN" sz="2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Biologists</a:t>
            </a:r>
            <a:endParaRPr lang="en-IN" sz="28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/>
            <a:r>
              <a:rPr lang="en-IN" sz="28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2. </a:t>
            </a:r>
            <a:r>
              <a:rPr lang="en-IN" sz="2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Horticulturists </a:t>
            </a:r>
            <a:r>
              <a:rPr lang="en-IN" sz="28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and </a:t>
            </a:r>
            <a:r>
              <a:rPr lang="en-IN" sz="2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Gardeners</a:t>
            </a:r>
            <a:endParaRPr lang="en-IN" sz="28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/>
            <a:r>
              <a:rPr lang="en-IN" sz="28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3. </a:t>
            </a:r>
            <a:r>
              <a:rPr lang="en-IN" sz="2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Environmentalists</a:t>
            </a:r>
            <a:endParaRPr lang="en-IN" sz="28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/>
            <a:r>
              <a:rPr lang="en-IN" sz="28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4. </a:t>
            </a:r>
            <a:r>
              <a:rPr lang="en-IN" sz="2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Educational Institutions</a:t>
            </a:r>
            <a:endParaRPr lang="en-IN" sz="28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/>
            <a:r>
              <a:rPr lang="en-IN" sz="280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5. General Public</a:t>
            </a:r>
            <a:endParaRPr lang="en-IN" sz="28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/>
            <a:r>
              <a:rPr lang="en-IN" sz="2600" dirty="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0" name="Google Shape;160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1" name="Google Shape;161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848800" y="796375"/>
            <a:ext cx="9581400" cy="11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YOUR SOLUTION AND ITS VALUE PROPOSITION</a:t>
            </a:r>
            <a:endParaRPr sz="3600" dirty="0"/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3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6" name="Google Shape;166;p13"/>
          <p:cNvSpPr txBox="1"/>
          <p:nvPr/>
        </p:nvSpPr>
        <p:spPr>
          <a:xfrm>
            <a:off x="848800" y="2242150"/>
            <a:ext cx="9115800" cy="4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Our solution offers a straightforward yet effective method for classifying iris flowers into different species based on their physical characteristics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Proposition: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Accuracy and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Reliability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Ease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Use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Efficiency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Versatility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Insightful Interpretation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sz="28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THE WOW IN YOUR SOLUTION</a:t>
            </a:r>
            <a:endParaRPr sz="4250" dirty="0"/>
          </a:p>
        </p:txBody>
      </p:sp>
      <p:sp>
        <p:nvSpPr>
          <p:cNvPr id="174" name="Google Shape;174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752475" y="1495684"/>
            <a:ext cx="9609975" cy="365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mplementing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logistic regression for Iris flower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classification: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Load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Prepare the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Train the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Test the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Evaluate the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2" name="Google Shape;182;p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3" name="Google Shape;183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4" name="Google Shape;1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5"/>
          <p:cNvSpPr txBox="1"/>
          <p:nvPr/>
        </p:nvSpPr>
        <p:spPr>
          <a:xfrm>
            <a:off x="739775" y="1367853"/>
            <a:ext cx="28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1057625" y="1236275"/>
            <a:ext cx="8911500" cy="272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1367853"/>
            <a:ext cx="7477760" cy="32854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279</Words>
  <Application>Microsoft Office PowerPoint</Application>
  <PresentationFormat>Custom</PresentationFormat>
  <Paragraphs>61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Student Name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2021PITIT206</dc:creator>
  <cp:lastModifiedBy>2021PITIT184</cp:lastModifiedBy>
  <cp:revision>8</cp:revision>
  <dcterms:modified xsi:type="dcterms:W3CDTF">2024-04-24T04:18:26Z</dcterms:modified>
</cp:coreProperties>
</file>