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53310"/>
            <a:ext cx="12192000" cy="2099945"/>
          </a:xfrm>
          <a:solidFill>
            <a:srgbClr val="FFFF00"/>
          </a:solidFill>
        </p:spPr>
        <p:txBody>
          <a:bodyPr/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Illuminate Your Path with LED Blinking (Built-in LED):</a:t>
            </a:r>
            <a:endParaRPr lang="en-US" sz="40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35" y="635"/>
            <a:ext cx="12192000" cy="23526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415415" y="4814570"/>
            <a:ext cx="12147550" cy="989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-635" y="4453255"/>
            <a:ext cx="12193905" cy="24053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110" y="158115"/>
            <a:ext cx="2366645" cy="2037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 descr="Screenshot 2024-07-04 1457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95" y="415925"/>
            <a:ext cx="8423910" cy="602551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824095" y="3478530"/>
            <a:ext cx="1708150" cy="82359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After Build the code the output like this</a:t>
            </a:r>
            <a:endParaRPr lang="en-US" sz="1400"/>
          </a:p>
          <a:p>
            <a:pPr algn="ctr"/>
            <a:endParaRPr lang="en-US" sz="140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079875" y="4173220"/>
            <a:ext cx="724535" cy="8039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40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FINAL OUTPUT:</a:t>
            </a:r>
            <a:endParaRPr lang="en-IN" altLang="en-US" sz="240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9215"/>
            <a:ext cx="10515600" cy="4838065"/>
          </a:xfrm>
        </p:spPr>
        <p:txBody>
          <a:bodyPr/>
          <a:p>
            <a:pPr marL="0" indent="0">
              <a:buNone/>
            </a:pPr>
            <a:r>
              <a:rPr lang="en-IN" altLang="en-US"/>
              <a:t>                        </a:t>
            </a:r>
            <a:r>
              <a:rPr lang="en-IN" altLang="en-US" b="1"/>
              <a:t>When we upload the code the esp32 microcontroller will blink the inbuilt LED.</a:t>
            </a:r>
            <a:r>
              <a:rPr lang="en-IN" altLang="en-US"/>
              <a:t>  </a:t>
            </a:r>
            <a:endParaRPr lang="en-IN" altLang="en-US"/>
          </a:p>
        </p:txBody>
      </p:sp>
      <p:pic>
        <p:nvPicPr>
          <p:cNvPr id="4" name="Picture 3" descr="Screenshot 2024-07-04 1425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470" y="2317115"/>
            <a:ext cx="7255510" cy="411035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LIST OF COMPONENTS:</a:t>
            </a:r>
            <a:endParaRPr 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blipFill rotWithShape="1">
            <a:blip r:embed="rId2">
              <a:alphaModFix amt="11000"/>
            </a:blip>
            <a:tile tx="0" ty="0" sx="100000" sy="100000" flip="none" algn="tl"/>
          </a:blipFill>
        </p:spPr>
        <p:txBody>
          <a:bodyPr/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ESP32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USB CABLE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+mj-lt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2800" b="1">
                <a:latin typeface="Times New Roman" panose="02020603050405020304" charset="0"/>
                <a:cs typeface="Times New Roman" panose="02020603050405020304" charset="0"/>
              </a:rPr>
              <a:t>CIRCUIT DIAGRAM:</a:t>
            </a:r>
            <a:endParaRPr 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 descr="ESP3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080" y="197167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 b="1">
                <a:latin typeface="Times New Roman" panose="02020603050405020304" charset="0"/>
                <a:cs typeface="Times New Roman" panose="02020603050405020304" charset="0"/>
              </a:rPr>
              <a:t>CODE:</a:t>
            </a:r>
            <a:endParaRPr 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9845"/>
            <a:ext cx="10515600" cy="487743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const int ledPin=2;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void setup()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Serial.begin(9600);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pinMode(ledPin,OUTPUT);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void loop()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{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digitalWrite(ledPin,HIGH);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delay(2000);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digitalWrite(ledPin,LOW);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delay(2000);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665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2665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28015" y="258445"/>
            <a:ext cx="5431790" cy="404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STEP 1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39140" y="812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Copy code paste in Arduino new Sketch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9" name="Picture 8" descr="Screenshot 2024-07-04 1437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205" y="1410970"/>
            <a:ext cx="9572625" cy="52000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6405" y="231775"/>
            <a:ext cx="4818380" cy="418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2</a:t>
            </a:r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594995" y="649605"/>
            <a:ext cx="5691505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Board----&gt;esp32----&gt;esp32-wroom-DA module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Picture 4" descr="Screenshot 2024-07-04 1438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112520"/>
            <a:ext cx="11320145" cy="49314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4530" y="271145"/>
            <a:ext cx="4589780" cy="408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3</a:t>
            </a: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3120" y="679450"/>
            <a:ext cx="4441190" cy="357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Tools----&gt;port----&gt;select your com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/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Screenshot 2024-07-04 1438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340" y="1036955"/>
            <a:ext cx="7767320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6" name="Picture 5" descr="Screenshot 2024-07-04 1437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90" y="41910"/>
            <a:ext cx="11201400" cy="681609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354705" y="1016000"/>
            <a:ext cx="1509395" cy="10725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board name automatically change to dark</a:t>
            </a:r>
            <a:endParaRPr lang="en-US" sz="160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146425" y="698500"/>
            <a:ext cx="218440" cy="3867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Picture 6" descr="Screenshot 2024-07-04 1437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210820"/>
            <a:ext cx="10635615" cy="6472555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22020" y="1433830"/>
            <a:ext cx="1310640" cy="7054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1.Compile the code </a:t>
            </a:r>
            <a:endParaRPr lang="en-US"/>
          </a:p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78455" y="1056005"/>
            <a:ext cx="1558925" cy="11531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2.After Compilation build the code to board</a:t>
            </a:r>
            <a:endParaRPr lang="en-US" sz="1600"/>
          </a:p>
          <a:p>
            <a:pPr algn="ctr"/>
            <a:endParaRPr lang="en-US" sz="16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091565" y="896620"/>
            <a:ext cx="327660" cy="536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339215" y="857250"/>
            <a:ext cx="1569085" cy="317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Presentation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Illuminate Your Path with LED Blinking (Built-in LED):</vt:lpstr>
      <vt:lpstr>LIST OF COMPONENTS:</vt:lpstr>
      <vt:lpstr>CIRCUIT DIAGRAM:</vt:lpstr>
      <vt:lpstr>CODE: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FINAL OUTPUT: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Illuminate Your Path with LED Blinking (Built-in LED):</dc:title>
  <dc:creator/>
  <cp:lastModifiedBy>malathi sharavanan</cp:lastModifiedBy>
  <cp:revision>6</cp:revision>
  <dcterms:created xsi:type="dcterms:W3CDTF">2024-07-04T08:57:00Z</dcterms:created>
  <dcterms:modified xsi:type="dcterms:W3CDTF">2024-07-08T06:17:52Z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7A0E36345AF0435A9101EAE4F338E41C_13</vt:lpwstr>
  </property>
  <property fmtid="{D5CDD505-2E9C-101B-9397-08002B2CF9AE}" pid="3" name="KSOProductBuildVer">
    <vt:lpwstr>1033-12.2.0.17119</vt:lpwstr>
  </property>
</Properties>
</file>