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1" r:id="rId6"/>
    <p:sldId id="263" r:id="rId7"/>
    <p:sldId id="265" r:id="rId8"/>
    <p:sldId id="267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91765"/>
            <a:ext cx="12192000" cy="1295400"/>
          </a:xfrm>
          <a:solidFill>
            <a:srgbClr val="FFFF00"/>
          </a:solidFill>
          <a:effectLst>
            <a:outerShdw blurRad="50800" dist="50800" dir="5400000" sx="59000" sy="59000" algn="ctr" rotWithShape="0">
              <a:srgbClr val="000000">
                <a:alpha val="100000"/>
              </a:srgbClr>
            </a:outerShdw>
          </a:effectLst>
        </p:spPr>
        <p:txBody>
          <a:bodyPr/>
          <a:p>
            <a:pPr algn="ctr"/>
            <a:r>
              <a:rPr lang="en-US" sz="4000" b="1">
                <a:latin typeface="Times New Roman" panose="02020603050405020304" charset="0"/>
                <a:cs typeface="Times New Roman" panose="02020603050405020304" charset="0"/>
              </a:rPr>
              <a:t>Crafting an Automated Door Control System</a:t>
            </a:r>
            <a:endParaRPr lang="en-US" sz="4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635"/>
            <a:ext cx="12192000" cy="26911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0" y="3987800"/>
            <a:ext cx="12192000" cy="2895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938" y="177165"/>
            <a:ext cx="2822123" cy="24292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13740" y="5295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CODE: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82345" y="1016000"/>
            <a:ext cx="4064000" cy="10003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#include &lt;ESP32Servo.h&gt;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Servo myservo;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const int trigPin = 5;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const int echoPin = 18;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const int servoPin = 13;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const int doorOpenAngle = 90;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const int doorCloseAngle = 0;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const int distanceThreshold = 30;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void setup() {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myservo.attach(servoPin); 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pinMode(trigPin, OUTPUT);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pinMode(echoPin, INPUT);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Serial.begin(115200);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void loop() {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long duration, distance;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digitalWrite(trigPin, LOW);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delayMicroseconds(2);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digitalWrite(trigPin, HIGH);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delayMicroseconds(10);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/>
              <a:t>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612255" y="898525"/>
            <a:ext cx="4380865" cy="5313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digitalWrite(trigPin, LOW);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duration = pulseIn(echoPin, HIGH);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distance = duration * 0.034 / 2;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Serial.print("Distance: ");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Serial.print(distance);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Serial.println(" cm");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if (distance &lt;= distanceThreshold) {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Serial.println("Obstacle detected, opening door!");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myservo.write(doorOpenAngle);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} else {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Serial.println("No obstacle, closing door!");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myservo.write(doorCloseAngle);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}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delay(1000);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103755" y="5989320"/>
            <a:ext cx="10160" cy="30734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13915" y="6287135"/>
            <a:ext cx="3415665" cy="952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499735" y="508635"/>
            <a:ext cx="9525" cy="576834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489575" y="538480"/>
            <a:ext cx="2700655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169910" y="538480"/>
            <a:ext cx="10160" cy="3575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4126230" y="5384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CONTINUE</a:t>
            </a:r>
            <a:endParaRPr lang="en-I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94995" y="4006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STEP 1</a:t>
            </a:r>
            <a:endParaRPr lang="en-IN" altLang="en-US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83590" y="8572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Copy code paste in Arduino new Sketch</a:t>
            </a:r>
            <a:endParaRPr 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Picture 3" descr="SERVO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313815"/>
            <a:ext cx="9907270" cy="53828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43280" y="3803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STEP 2</a:t>
            </a:r>
            <a:endParaRPr lang="en-IN" altLang="en-US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82345" y="817245"/>
            <a:ext cx="4946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Board----&gt;esp32----&gt;esp32-wroom-DA module</a:t>
            </a:r>
            <a:endParaRPr 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Picture 3" descr="COMM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70" y="1254125"/>
            <a:ext cx="10534015" cy="51650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93750" y="4400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STEP 3</a:t>
            </a:r>
            <a:endParaRPr lang="en-IN" altLang="en-US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72185" y="8870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Tools----&gt;port----&gt;select your com</a:t>
            </a:r>
            <a:endParaRPr 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Picture 3" descr="COM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20" y="1241425"/>
            <a:ext cx="9819005" cy="544957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ERVO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390" y="295275"/>
            <a:ext cx="9471025" cy="5969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245485" y="1254125"/>
            <a:ext cx="1569085" cy="111188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board name automatically change to dark</a:t>
            </a: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809240" y="976630"/>
            <a:ext cx="416560" cy="3670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ERVO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40" y="295275"/>
            <a:ext cx="9827895" cy="599948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45465" y="2058670"/>
            <a:ext cx="1210945" cy="8737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1.Compile the code 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371725" y="1442720"/>
            <a:ext cx="1757680" cy="9188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ym typeface="+mn-ea"/>
              </a:rPr>
              <a:t>2.After Compilation build the code to board</a:t>
            </a:r>
            <a:endParaRPr lang="en-US" sz="160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84835" y="1065530"/>
            <a:ext cx="267970" cy="95313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1021715" y="1035685"/>
            <a:ext cx="1320800" cy="4864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 descr="SERVO2 O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35" y="436245"/>
            <a:ext cx="10052685" cy="581787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5420360" y="4044315"/>
            <a:ext cx="1677670" cy="9626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ym typeface="+mn-ea"/>
              </a:rPr>
              <a:t>After Build the code the output like this</a:t>
            </a:r>
            <a:endParaRPr lang="en-US" sz="1600"/>
          </a:p>
          <a:p>
            <a:pPr algn="ctr"/>
            <a:endParaRPr lang="en-US" sz="160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149090" y="4897755"/>
            <a:ext cx="1261110" cy="2882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LIST OF COMPONENTS:</a:t>
            </a:r>
            <a:endParaRPr lang="en-IN" altLang="en-US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ESP32 MICROCONTROLLER</a:t>
            </a:r>
            <a:endParaRPr lang="en-I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SERVO MOTOR(SG90)</a:t>
            </a:r>
            <a:endParaRPr lang="en-I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ULTRASONIC SENSOR(HC-SR04)</a:t>
            </a:r>
            <a:endParaRPr lang="en-I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JUMPER WIRES</a:t>
            </a:r>
            <a:endParaRPr lang="en-I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altLang="en-US" sz="2000">
                <a:latin typeface="Times New Roman" panose="02020603050405020304" charset="0"/>
                <a:cs typeface="Times New Roman" panose="02020603050405020304" charset="0"/>
              </a:rPr>
              <a:t>BREAD BOARD</a:t>
            </a:r>
            <a:endParaRPr lang="en-I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643120" y="4832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CIRCUIT DAIGRAM: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ES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90" y="1520825"/>
            <a:ext cx="7210425" cy="35814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Picture 5" descr="UL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525" y="1096010"/>
            <a:ext cx="3515360" cy="207454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5260975" y="3310255"/>
            <a:ext cx="4907915" cy="196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178415" y="3094355"/>
            <a:ext cx="0" cy="2355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8264525" y="43510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CONNECT TRIG PIN-D5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ES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1422400"/>
            <a:ext cx="7210425" cy="35814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Picture 2" descr="UL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180" y="732790"/>
            <a:ext cx="3340100" cy="211455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4" name="Straight Connector 3"/>
          <p:cNvCxnSpPr/>
          <p:nvPr/>
        </p:nvCxnSpPr>
        <p:spPr>
          <a:xfrm>
            <a:off x="5623560" y="2996565"/>
            <a:ext cx="4437380" cy="196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0050780" y="2780030"/>
            <a:ext cx="10160" cy="2362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8313420" y="44786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CONNECT ECHO PIN -D18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U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960" y="1165225"/>
            <a:ext cx="3290570" cy="171513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Picture 2" descr="ESP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85" y="1638300"/>
            <a:ext cx="7210425" cy="35814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4" name="Straight Connector 3"/>
          <p:cNvCxnSpPr/>
          <p:nvPr/>
        </p:nvCxnSpPr>
        <p:spPr>
          <a:xfrm>
            <a:off x="5338445" y="4645660"/>
            <a:ext cx="41325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432925" y="2829560"/>
            <a:ext cx="48895" cy="1816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8971280" y="51657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CONNECT VCC-3.3V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ES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80" y="1459230"/>
            <a:ext cx="7210425" cy="35814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Picture 2" descr="UL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195" y="800735"/>
            <a:ext cx="3729355" cy="212915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4" name="Straight Connector 3"/>
          <p:cNvCxnSpPr/>
          <p:nvPr/>
        </p:nvCxnSpPr>
        <p:spPr>
          <a:xfrm flipV="1">
            <a:off x="5449570" y="4282440"/>
            <a:ext cx="4775835" cy="19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215245" y="2872740"/>
            <a:ext cx="20320" cy="1419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7584440" y="52457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CONNECT GND-GND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ES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45" y="1226185"/>
            <a:ext cx="7210425" cy="35814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4" descr="S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990" y="1001395"/>
            <a:ext cx="3314700" cy="271462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3218815" y="4243070"/>
            <a:ext cx="10160" cy="863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238500" y="5086985"/>
            <a:ext cx="6527800" cy="196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746615" y="3653155"/>
            <a:ext cx="39370" cy="14433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7980045" y="55289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CONNECT RED WIRE-VIN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ES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" y="1501140"/>
            <a:ext cx="7210425" cy="35814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Picture 2" descr="S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600" y="824230"/>
            <a:ext cx="3225800" cy="271462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4" name="Straight Connector 3"/>
          <p:cNvCxnSpPr/>
          <p:nvPr/>
        </p:nvCxnSpPr>
        <p:spPr>
          <a:xfrm flipV="1">
            <a:off x="6016625" y="4311650"/>
            <a:ext cx="3729990" cy="292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756775" y="3448050"/>
            <a:ext cx="10160" cy="873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7734300" y="51460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CONNECT BLACK WIRE-GND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ES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010" y="1176655"/>
            <a:ext cx="7210425" cy="35814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Picture 2" descr="S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440" y="1010285"/>
            <a:ext cx="3314700" cy="271462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4" name="Straight Connector 3"/>
          <p:cNvCxnSpPr/>
          <p:nvPr/>
        </p:nvCxnSpPr>
        <p:spPr>
          <a:xfrm>
            <a:off x="3512820" y="3850005"/>
            <a:ext cx="0" cy="1212850"/>
          </a:xfrm>
          <a:prstGeom prst="line">
            <a:avLst/>
          </a:prstGeom>
          <a:ln w="28575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503930" y="4959985"/>
            <a:ext cx="6724650" cy="1079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168890" y="3644265"/>
            <a:ext cx="59055" cy="1344930"/>
          </a:xfrm>
          <a:prstGeom prst="line">
            <a:avLst/>
          </a:prstGeom>
          <a:ln w="28575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8588375" y="55289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CONNECT YELLOW WIRE-D13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1467</Words>
  <Application>WPS Presentation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Office Theme</vt:lpstr>
      <vt:lpstr>Crafting an Automated Door Control System</vt:lpstr>
      <vt:lpstr>LIST OF COMPONENTS: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Crafting an Automated Door Control System</dc:title>
  <dc:creator>SIEMENS-COE-12</dc:creator>
  <cp:lastModifiedBy>malathi sharavanan</cp:lastModifiedBy>
  <cp:revision>4</cp:revision>
  <dcterms:created xsi:type="dcterms:W3CDTF">2024-07-05T11:02:00Z</dcterms:created>
  <dcterms:modified xsi:type="dcterms:W3CDTF">2024-07-08T06:16:13Z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7B97CE2F76FB4688B3B7DA6E2B504C7F_13</vt:lpwstr>
  </property>
  <property fmtid="{D5CDD505-2E9C-101B-9397-08002B2CF9AE}" pid="3" name="KSOProductBuildVer">
    <vt:lpwstr>1033-12.2.0.17119</vt:lpwstr>
  </property>
</Properties>
</file>