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99080"/>
            <a:ext cx="12191365" cy="145923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Harness the Power of Illumination with External LED Blinking</a:t>
            </a:r>
            <a:endParaRPr lang="en-US" sz="40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0" y="635"/>
            <a:ext cx="12190730" cy="24574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905" y="4258310"/>
            <a:ext cx="12190095" cy="25996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0" y="2457450"/>
            <a:ext cx="12192635" cy="3416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 descr="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105" y="217805"/>
            <a:ext cx="8535670" cy="648462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5062855" y="3686810"/>
            <a:ext cx="1478915" cy="7543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After Build the code the output like this</a:t>
            </a:r>
            <a:endParaRPr lang="en-US"/>
          </a:p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218940" y="4222750"/>
            <a:ext cx="814070" cy="586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OUTPUT</a:t>
            </a:r>
            <a:r>
              <a:rPr lang="en-IN" altLang="en-US" sz="3600"/>
              <a:t>:</a:t>
            </a:r>
            <a:endParaRPr lang="en-IN" altLang="en-US" sz="3600"/>
          </a:p>
        </p:txBody>
      </p:sp>
      <p:pic>
        <p:nvPicPr>
          <p:cNvPr id="4" name="Content Placeholder 3" descr="bb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4690" y="2599690"/>
            <a:ext cx="5363210" cy="34798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Text Box 4"/>
          <p:cNvSpPr txBox="1"/>
          <p:nvPr/>
        </p:nvSpPr>
        <p:spPr>
          <a:xfrm>
            <a:off x="1110615" y="1602105"/>
            <a:ext cx="449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When we upload the code the led will blink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blipFill rotWithShape="1">
            <a:blip r:embed="rId2">
              <a:alphaModFix amt="11000"/>
            </a:blip>
            <a:tile tx="0" ty="0" sx="100000" sy="100000" flip="none" algn="tl"/>
          </a:blipFill>
        </p:spPr>
        <p:txBody>
          <a:bodyPr/>
          <a:p>
            <a:r>
              <a:rPr lang="en-IN" altLang="en-US" sz="32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LIST OF COMPONENTS:</a:t>
            </a:r>
            <a:endParaRPr lang="en-IN" altLang="en-US" sz="32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ESP32 MICROCONTROLLER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LED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JUMPER WIRES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BREAD BOARD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+mj-lt"/>
              <a:buNone/>
            </a:pP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IN" altLang="en-US" sz="3200" b="1"/>
              <a:t>CIRCUIT DIAGRAM:</a:t>
            </a:r>
            <a:endParaRPr lang="en-IN" altLang="en-US" sz="3200" b="1"/>
          </a:p>
        </p:txBody>
      </p:sp>
      <p:pic>
        <p:nvPicPr>
          <p:cNvPr id="4" name="Content Placeholder 3" descr="ESP32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9705" y="176847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16" name="Text Box 15"/>
          <p:cNvSpPr txBox="1"/>
          <p:nvPr/>
        </p:nvSpPr>
        <p:spPr>
          <a:xfrm>
            <a:off x="9118600" y="5568950"/>
            <a:ext cx="2052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ANODE-PIN 2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CATHODE-GND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Picture 6" descr="Picture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35" y="1065530"/>
            <a:ext cx="2584450" cy="286956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8" name="Straight Connector 7"/>
          <p:cNvCxnSpPr/>
          <p:nvPr/>
        </p:nvCxnSpPr>
        <p:spPr>
          <a:xfrm flipV="1">
            <a:off x="6204585" y="4232910"/>
            <a:ext cx="3842385" cy="95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0026650" y="3616960"/>
            <a:ext cx="10160" cy="615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04585" y="4580255"/>
            <a:ext cx="3931285" cy="1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10126345" y="3348990"/>
            <a:ext cx="19685" cy="12312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3600">
                <a:latin typeface="Times New Roman" panose="02020603050405020304" charset="0"/>
                <a:cs typeface="Times New Roman" panose="02020603050405020304" charset="0"/>
              </a:rPr>
              <a:t>CODE:</a:t>
            </a:r>
            <a:endParaRPr lang="en-IN" altLang="en-US" sz="3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60"/>
            <a:ext cx="10515600" cy="4897120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const int ledPin=2;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setup()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Serial.begin(9600);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pinMode(ledPin,OUTPUT);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void loop()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{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digitalWrite(ledPin,HIGH);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delay(2000);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digitalWrite(ledPin,LOW);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delay(2000);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}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04520" y="321310"/>
            <a:ext cx="5166360" cy="368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1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4520" y="867410"/>
            <a:ext cx="4789170" cy="476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Copy code paste in Arduino new Sketch</a:t>
            </a:r>
            <a:endParaRPr 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/>
          </a:p>
        </p:txBody>
      </p:sp>
      <p:pic>
        <p:nvPicPr>
          <p:cNvPr id="9" name="Picture 8" descr="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610" y="1219200"/>
            <a:ext cx="7268845" cy="5572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55320" y="222250"/>
            <a:ext cx="4400550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2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922655" y="698500"/>
            <a:ext cx="47688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Board----&gt;esp32----&gt;esp32-wroom-DA module</a:t>
            </a:r>
            <a:endParaRPr lang="en-US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b="1"/>
          </a:p>
        </p:txBody>
      </p:sp>
      <p:pic>
        <p:nvPicPr>
          <p:cNvPr id="5" name="Picture 4" descr="BOARD SELEC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05" y="1220470"/>
            <a:ext cx="10613390" cy="5428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52500" y="3009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3: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81405" y="797560"/>
            <a:ext cx="44411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Tools----&gt;port----&gt;select your com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  <p:pic>
        <p:nvPicPr>
          <p:cNvPr id="5" name="Picture 4" descr="POR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148080"/>
            <a:ext cx="8471535" cy="55511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395" y="204470"/>
            <a:ext cx="8410575" cy="6448425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4556125" y="1095375"/>
            <a:ext cx="1201420" cy="9728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b</a:t>
            </a:r>
            <a:r>
              <a:rPr lang="en-US" sz="1400">
                <a:sym typeface="+mn-ea"/>
              </a:rPr>
              <a:t>oard name automatically change to</a:t>
            </a:r>
            <a:r>
              <a:rPr lang="en-US">
                <a:sym typeface="+mn-ea"/>
              </a:rPr>
              <a:t> </a:t>
            </a:r>
            <a:r>
              <a:rPr lang="en-US" sz="1600">
                <a:sym typeface="+mn-ea"/>
              </a:rPr>
              <a:t>dark</a:t>
            </a:r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298315" y="876935"/>
            <a:ext cx="278130" cy="2584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L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350" y="134620"/>
            <a:ext cx="8410575" cy="644842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508125" y="1651635"/>
            <a:ext cx="1151890" cy="10121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1.Compile the code</a:t>
            </a:r>
            <a:endParaRPr lang="en-US" sz="1600"/>
          </a:p>
        </p:txBody>
      </p:sp>
      <p:sp>
        <p:nvSpPr>
          <p:cNvPr id="4" name="Rounded Rectangle 3"/>
          <p:cNvSpPr/>
          <p:nvPr/>
        </p:nvSpPr>
        <p:spPr>
          <a:xfrm>
            <a:off x="3851275" y="1115695"/>
            <a:ext cx="1767205" cy="127571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2.After Compilation build the code to board</a:t>
            </a:r>
            <a:endParaRPr lang="en-US" sz="1600"/>
          </a:p>
          <a:p>
            <a:pPr algn="ctr"/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726565" y="906780"/>
            <a:ext cx="168910" cy="695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2064385" y="847090"/>
            <a:ext cx="1786890" cy="70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</Words>
  <Application>WPS Presentation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Harness the Power of Illumination with External LED Blinking</vt:lpstr>
      <vt:lpstr>LIST OF COMPONENTS:</vt:lpstr>
      <vt:lpstr>CIRCUIT DIAGRAM:</vt:lpstr>
      <vt:lpstr>CODE: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OUTPUT: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Harness the Power of Illumination with External LED Blinking</dc:title>
  <dc:creator/>
  <cp:lastModifiedBy>malathi sharavanan</cp:lastModifiedBy>
  <cp:revision>8</cp:revision>
  <dcterms:created xsi:type="dcterms:W3CDTF">2024-07-04T10:39:00Z</dcterms:created>
  <dcterms:modified xsi:type="dcterms:W3CDTF">2024-07-08T06:19:07Z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9BCD91834FB64AE68937572541C4A587_13</vt:lpwstr>
  </property>
  <property fmtid="{D5CDD505-2E9C-101B-9397-08002B2CF9AE}" pid="3" name="KSOProductBuildVer">
    <vt:lpwstr>1033-12.2.0.17119</vt:lpwstr>
  </property>
</Properties>
</file>