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635" y="2704465"/>
            <a:ext cx="12192635" cy="1212850"/>
          </a:xfrm>
          <a:solidFill>
            <a:srgbClr val="FFFF00"/>
          </a:solidFill>
        </p:spPr>
        <p:txBody>
          <a:bodyPr/>
          <a:lstStyle/>
          <a:p>
            <a:r>
              <a:rPr lang="en-US" sz="4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Unveiling Analog Input Reading Magic</a:t>
            </a:r>
            <a:endParaRPr lang="en-US" sz="44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-635" y="2703830"/>
            <a:ext cx="5563235" cy="923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0"/>
            <a:ext cx="12192000" cy="27038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-635" y="3917950"/>
            <a:ext cx="12193270" cy="29362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38" y="177165"/>
            <a:ext cx="2822123" cy="2429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OTENTIO"/>
          <p:cNvPicPr preferRelativeResize="0"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" y="490220"/>
            <a:ext cx="11239500" cy="5876925"/>
          </a:xfrm>
          <a:prstGeom prst="rect">
            <a:avLst/>
          </a:prstGeom>
          <a:blipFill rotWithShape="1">
            <a:blip r:embed="rId3">
              <a:alphaModFix amt="11000"/>
            </a:blip>
            <a:tile tx="0" ty="0" sx="100000" sy="100000" flip="none" algn="tl"/>
          </a:blipFill>
        </p:spPr>
      </p:pic>
      <p:sp>
        <p:nvSpPr>
          <p:cNvPr id="3" name="Rounded Rectangle 2"/>
          <p:cNvSpPr/>
          <p:nvPr/>
        </p:nvSpPr>
        <p:spPr>
          <a:xfrm>
            <a:off x="664210" y="1889760"/>
            <a:ext cx="1102360" cy="94297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1.Compile the code</a:t>
            </a:r>
            <a:endParaRPr lang="en-US" sz="1400"/>
          </a:p>
        </p:txBody>
      </p:sp>
      <p:sp>
        <p:nvSpPr>
          <p:cNvPr id="4" name="Rounded Rectangle 3"/>
          <p:cNvSpPr/>
          <p:nvPr/>
        </p:nvSpPr>
        <p:spPr>
          <a:xfrm>
            <a:off x="2401570" y="1423035"/>
            <a:ext cx="1419860" cy="9582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Compilation build the code to board</a:t>
            </a:r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763905" y="1204595"/>
            <a:ext cx="238125" cy="6553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141095" y="1214755"/>
            <a:ext cx="1231265" cy="3276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4840" y="2711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OUTPUT: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52805" y="728345"/>
            <a:ext cx="10607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When we upload the code the LED will adjusted using the potentiometer and we can see the potentiometer and the LED brightness value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POTENIOUTPU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735" y="1373505"/>
            <a:ext cx="9989185" cy="521208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271135" y="4401820"/>
            <a:ext cx="1340485" cy="8439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>
                <a:sym typeface="+mn-ea"/>
              </a:rPr>
              <a:t>After Build the code the output like this</a:t>
            </a:r>
            <a:endParaRPr lang="en-US" sz="1200"/>
          </a:p>
          <a:p>
            <a:pPr algn="ctr"/>
            <a:endParaRPr lang="en-US" sz="120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526280" y="4967605"/>
            <a:ext cx="704850" cy="5854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LIST OF COMPONENTS:</a:t>
            </a:r>
            <a:endParaRPr lang="en-IN" altLang="en-US" sz="36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ESP32 MICROCONTROLLER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POTENTIOMETER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BREAD BOARD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LED 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JUMPER WIRES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+mj-lt"/>
              <a:buNone/>
            </a:pP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2800" b="1">
                <a:latin typeface="Times New Roman" panose="02020603050405020304" charset="0"/>
                <a:cs typeface="Times New Roman" panose="02020603050405020304" charset="0"/>
              </a:rPr>
              <a:t>CIRCUIT DAIGRAM:</a:t>
            </a:r>
            <a:endParaRPr lang="en-I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ESP3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305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 descr="POTENTIOME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580" y="1240155"/>
            <a:ext cx="3318510" cy="254381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6" name="Straight Connector 5"/>
          <p:cNvCxnSpPr/>
          <p:nvPr/>
        </p:nvCxnSpPr>
        <p:spPr>
          <a:xfrm flipV="1">
            <a:off x="5604510" y="4351020"/>
            <a:ext cx="3690620" cy="1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285605" y="2653030"/>
            <a:ext cx="0" cy="17176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882650" y="2574290"/>
            <a:ext cx="2591435" cy="1968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882650" y="2554605"/>
            <a:ext cx="19685" cy="296481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882650" y="5499735"/>
            <a:ext cx="8667750" cy="952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9472295" y="3143250"/>
            <a:ext cx="59055" cy="23653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277870" y="4566920"/>
            <a:ext cx="9525" cy="6381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287395" y="5175250"/>
            <a:ext cx="6734175" cy="101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0012680" y="3398520"/>
            <a:ext cx="29210" cy="17964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Text Box 17"/>
          <p:cNvSpPr txBox="1"/>
          <p:nvPr/>
        </p:nvSpPr>
        <p:spPr>
          <a:xfrm>
            <a:off x="7637145" y="5519420"/>
            <a:ext cx="4064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CONNECT GND-GND</a:t>
            </a:r>
            <a:endParaRPr lang="en-IN" alt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VOUT-D34</a:t>
            </a:r>
            <a:endParaRPr lang="en-IN" alt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400" b="1">
                <a:latin typeface="Times New Roman" panose="02020603050405020304" charset="0"/>
                <a:cs typeface="Times New Roman" panose="02020603050405020304" charset="0"/>
              </a:rPr>
              <a:t>VCC-VIN</a:t>
            </a:r>
            <a:endParaRPr lang="en-IN" alt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ll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515" y="753745"/>
            <a:ext cx="3596005" cy="256603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5" name="Picture 4" descr="ESP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670" y="1383665"/>
            <a:ext cx="6611620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7" name="Straight Connector 6"/>
          <p:cNvCxnSpPr/>
          <p:nvPr/>
        </p:nvCxnSpPr>
        <p:spPr>
          <a:xfrm flipH="1" flipV="1">
            <a:off x="2325370" y="4046855"/>
            <a:ext cx="972185" cy="952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345055" y="4085590"/>
            <a:ext cx="9525" cy="118745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2325370" y="5273675"/>
            <a:ext cx="6871970" cy="1968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231130" y="4213225"/>
            <a:ext cx="409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7950200" y="545020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1600" b="1">
                <a:latin typeface="Times New Roman" panose="02020603050405020304" charset="0"/>
                <a:cs typeface="Times New Roman" panose="02020603050405020304" charset="0"/>
              </a:rPr>
              <a:t>CONNECT ANODE-D13</a:t>
            </a:r>
            <a:endParaRPr lang="en-IN" altLang="en-US" sz="16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1600" b="1">
                <a:latin typeface="Times New Roman" panose="02020603050405020304" charset="0"/>
                <a:cs typeface="Times New Roman" panose="02020603050405020304" charset="0"/>
              </a:rPr>
              <a:t>CATHODE-GND</a:t>
            </a:r>
            <a:endParaRPr lang="en-IN" altLang="en-US" sz="1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9828530" y="3011170"/>
            <a:ext cx="0" cy="22339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9134475" y="5260340"/>
            <a:ext cx="715010" cy="1397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967595" y="2792095"/>
            <a:ext cx="10160" cy="1390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9291955" y="4202430"/>
            <a:ext cx="704850" cy="101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0855"/>
          </a:xfrm>
        </p:spPr>
        <p:txBody>
          <a:bodyPr>
            <a:normAutofit fontScale="90000"/>
          </a:bodyPr>
          <a:p>
            <a:r>
              <a:rPr lang="en-IN" altLang="en-US" sz="3200" b="1">
                <a:latin typeface="Times New Roman" panose="02020603050405020304" charset="0"/>
                <a:cs typeface="Times New Roman" panose="02020603050405020304" charset="0"/>
              </a:rPr>
              <a:t>CODE:</a:t>
            </a:r>
            <a:endParaRPr lang="en-IN" altLang="en-US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5980"/>
            <a:ext cx="10515600" cy="532130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#define LED_PIN 13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#define POT_PIN 34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void setup() {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pinMode(LED_PIN, OUTPUT);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pinMode(POT_PIN, INPUT);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Serial.begin(115200);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void loop() {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int potValue = analogRead(POT_PIN); 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int ledBrightness = map(potValue, 0, 4095, 0, 255); 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analogWrite(LED_PIN, ledBrightness); 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Serial.print("Potentiometer Value: ");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Serial.print(potValue);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Serial.print(" - LED Brightness: ");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Serial.println(ledBrightness);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  delay(1000); 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15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5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03275" y="3708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1: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91870" y="8470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Copy code paste in Arduino new Sketch</a:t>
            </a:r>
            <a:endParaRPr lang="en-US" b="1"/>
          </a:p>
        </p:txBody>
      </p:sp>
      <p:pic>
        <p:nvPicPr>
          <p:cNvPr id="6" name="Picture 5" descr="POTENT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20" y="1323340"/>
            <a:ext cx="10400665" cy="51174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93750" y="311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2: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2345" y="767715"/>
            <a:ext cx="5026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Board----&gt;esp32----&gt;esp32-wroom-DA module</a:t>
            </a:r>
            <a:endParaRPr lang="en-US" b="1"/>
          </a:p>
        </p:txBody>
      </p:sp>
      <p:pic>
        <p:nvPicPr>
          <p:cNvPr id="4" name="Picture 3" descr="LEDPOTENT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5" y="1224280"/>
            <a:ext cx="10335260" cy="52724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65150" y="311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3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873125" y="7581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Tools----&gt;port----&gt;select your com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/>
          </a:p>
        </p:txBody>
      </p:sp>
      <p:pic>
        <p:nvPicPr>
          <p:cNvPr id="4" name="Picture 3" descr="PORTPOT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125" y="1132840"/>
            <a:ext cx="10597515" cy="5386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OTENTI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5" y="347345"/>
            <a:ext cx="11180445" cy="58769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474085" y="1264285"/>
            <a:ext cx="1400175" cy="102235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board name automatically change to dark</a:t>
            </a:r>
            <a:endParaRPr lang="en-US" sz="1600"/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2987675" y="1056005"/>
            <a:ext cx="456565" cy="3568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1021</Words>
  <Application>WPS Presentation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Unveiling Analog Input Reading Magic</vt:lpstr>
      <vt:lpstr>LIST OF COMPONENTS:</vt:lpstr>
      <vt:lpstr>CIRCUIT DAIGRAM:</vt:lpstr>
      <vt:lpstr>PowerPoint 演示文稿</vt:lpstr>
      <vt:lpstr>CODE: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Unveiling Analog Input Reading Magic</dc:title>
  <dc:creator/>
  <cp:lastModifiedBy>malathi sharavanan</cp:lastModifiedBy>
  <cp:revision>4</cp:revision>
  <dcterms:created xsi:type="dcterms:W3CDTF">2024-07-05T06:50:00Z</dcterms:created>
  <dcterms:modified xsi:type="dcterms:W3CDTF">2024-07-08T06:22:50Z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0C2BF42B2321493BA5422564521B9482_13</vt:lpwstr>
  </property>
  <property fmtid="{D5CDD505-2E9C-101B-9397-08002B2CF9AE}" pid="3" name="KSOProductBuildVer">
    <vt:lpwstr>1033-12.2.0.17119</vt:lpwstr>
  </property>
</Properties>
</file>