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38450"/>
            <a:ext cx="12192000" cy="88074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Crafting a Traffic Light System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-635" y="0"/>
            <a:ext cx="12193270" cy="2661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0" y="3719195"/>
            <a:ext cx="12191365" cy="3138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753" y="177165"/>
            <a:ext cx="2822123" cy="24292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ffic outp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" y="40640"/>
            <a:ext cx="11452225" cy="677608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787390" y="4104005"/>
            <a:ext cx="1618615" cy="99250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ym typeface="+mn-ea"/>
              </a:rPr>
              <a:t>After Build the code the output like this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506595" y="4768850"/>
            <a:ext cx="1231265" cy="35750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7-05 1344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1454150"/>
            <a:ext cx="8582025" cy="42487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91870" y="698500"/>
            <a:ext cx="637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SAMPLE OUTPUT IMAGE FOR TWO WAY TRAFFIC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LIST OF COMPONENTS: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ESP32 MICROCONTROLLER</a:t>
            </a:r>
          </a:p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LED’S(TWO WAY TRAFFIC SYSTEM)</a:t>
            </a:r>
          </a:p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BREAD BOARD</a:t>
            </a:r>
          </a:p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JUMPER WIRES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880"/>
          </a:xfrm>
        </p:spPr>
        <p:txBody>
          <a:bodyPr/>
          <a:lstStyle/>
          <a:p>
            <a:pPr algn="ctr"/>
            <a:r>
              <a:rPr lang="en-IN" altLang="en-US" sz="2800" b="1">
                <a:latin typeface="Times New Roman" panose="02020603050405020304" charset="0"/>
                <a:cs typeface="Times New Roman" panose="02020603050405020304" charset="0"/>
              </a:rPr>
              <a:t>CIRCUIT DIAGRAM</a:t>
            </a:r>
          </a:p>
        </p:txBody>
      </p:sp>
      <p:pic>
        <p:nvPicPr>
          <p:cNvPr id="6" name="Picture 5" descr="TRAFF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1525905"/>
            <a:ext cx="6963410" cy="411416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29295" y="2506980"/>
            <a:ext cx="4064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400" b="1">
                <a:latin typeface="Times New Roman" panose="02020603050405020304" charset="0"/>
                <a:cs typeface="Times New Roman" panose="02020603050405020304" charset="0"/>
              </a:rPr>
              <a:t>CONNECT GREEN1&amp;RED2-D2</a:t>
            </a:r>
          </a:p>
          <a:p>
            <a:r>
              <a:rPr lang="en-IN" altLang="en-US" sz="1400" b="1">
                <a:latin typeface="Times New Roman" panose="02020603050405020304" charset="0"/>
                <a:cs typeface="Times New Roman" panose="02020603050405020304" charset="0"/>
              </a:rPr>
              <a:t>CONNECT YELLOW1&amp;YELLOW2-D3</a:t>
            </a:r>
          </a:p>
          <a:p>
            <a:r>
              <a:rPr lang="en-IN" altLang="en-US" sz="1400" b="1">
                <a:latin typeface="Times New Roman" panose="02020603050405020304" charset="0"/>
                <a:cs typeface="Times New Roman" panose="02020603050405020304" charset="0"/>
              </a:rPr>
              <a:t>CONNECT RED1&amp;GREEN2-D5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06375"/>
            <a:ext cx="10515600" cy="433070"/>
          </a:xfrm>
        </p:spPr>
        <p:txBody>
          <a:bodyPr>
            <a:normAutofit fontScale="90000"/>
          </a:bodyPr>
          <a:lstStyle/>
          <a:p>
            <a:r>
              <a:rPr lang="en-IN" altLang="en-US" sz="2800">
                <a:latin typeface="Times New Roman" panose="02020603050405020304" charset="0"/>
                <a:cs typeface="Times New Roman" panose="02020603050405020304" charset="0"/>
              </a:rPr>
              <a:t>CODE: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574040"/>
            <a:ext cx="10515600" cy="5603240"/>
          </a:xfrm>
        </p:spPr>
        <p:txBody>
          <a:bodyPr>
            <a:normAutofit fontScale="25000" lnSpcReduction="10000"/>
          </a:bodyPr>
          <a:lstStyle/>
          <a:p>
            <a:pPr marL="0" indent="0">
              <a:buNone/>
            </a:pPr>
            <a:r>
              <a:rPr lang="en-US" sz="6400"/>
              <a:t>const int GreenPin = 2;</a:t>
            </a:r>
          </a:p>
          <a:p>
            <a:pPr marL="0" indent="0">
              <a:buNone/>
            </a:pPr>
            <a:r>
              <a:rPr lang="en-US" sz="6400"/>
              <a:t>const int YellowPin = 3;</a:t>
            </a:r>
          </a:p>
          <a:p>
            <a:pPr marL="0" indent="0">
              <a:buNone/>
            </a:pPr>
            <a:r>
              <a:rPr lang="en-US" sz="6400"/>
              <a:t>const int RedPin = </a:t>
            </a:r>
            <a:r>
              <a:rPr lang="en-IN" altLang="en-US" sz="6400"/>
              <a:t>5</a:t>
            </a:r>
            <a:r>
              <a:rPr lang="en-US" sz="6400"/>
              <a:t>;</a:t>
            </a:r>
          </a:p>
          <a:p>
            <a:pPr marL="0" indent="0">
              <a:buNone/>
            </a:pPr>
            <a:r>
              <a:rPr lang="en-US" sz="6400"/>
              <a:t>void setup() {</a:t>
            </a:r>
          </a:p>
          <a:p>
            <a:pPr marL="0" indent="0">
              <a:buNone/>
            </a:pPr>
            <a:r>
              <a:rPr lang="en-US" sz="6400"/>
              <a:t>  pinMode(GreenPin, OUTPUT);</a:t>
            </a:r>
          </a:p>
          <a:p>
            <a:pPr marL="0" indent="0">
              <a:buNone/>
            </a:pPr>
            <a:r>
              <a:rPr lang="en-US" sz="6400"/>
              <a:t>  pinMode(YellowPin, OUTPUT);</a:t>
            </a:r>
          </a:p>
          <a:p>
            <a:pPr marL="0" indent="0">
              <a:buNone/>
            </a:pPr>
            <a:r>
              <a:rPr lang="en-US" sz="6400"/>
              <a:t>  pinMode(RedPin, OUTPUT);</a:t>
            </a:r>
          </a:p>
          <a:p>
            <a:pPr marL="0" indent="0">
              <a:buNone/>
            </a:pPr>
            <a:r>
              <a:rPr lang="en-US" sz="6400"/>
              <a:t>}</a:t>
            </a:r>
          </a:p>
          <a:p>
            <a:pPr marL="0" indent="0">
              <a:buNone/>
            </a:pPr>
            <a:r>
              <a:rPr lang="en-US" sz="6400"/>
              <a:t>void loop() {</a:t>
            </a:r>
          </a:p>
          <a:p>
            <a:pPr marL="0" indent="0">
              <a:buNone/>
            </a:pPr>
            <a:r>
              <a:rPr lang="en-US" sz="6400"/>
              <a:t>  digitalWrite(GreenPin, HIGH);</a:t>
            </a:r>
          </a:p>
          <a:p>
            <a:pPr marL="0" indent="0">
              <a:buNone/>
            </a:pPr>
            <a:r>
              <a:rPr lang="en-US" sz="6400"/>
              <a:t>  digitalWrite(YellowPin, LOW);</a:t>
            </a:r>
          </a:p>
          <a:p>
            <a:pPr marL="0" indent="0">
              <a:buNone/>
            </a:pPr>
            <a:r>
              <a:rPr lang="en-US" sz="6400"/>
              <a:t>  digitalWrite(RedPin, LOW);</a:t>
            </a:r>
          </a:p>
          <a:p>
            <a:pPr marL="0" indent="0">
              <a:buNone/>
            </a:pPr>
            <a:r>
              <a:rPr lang="en-US" sz="6400"/>
              <a:t>  delay(5000); </a:t>
            </a:r>
          </a:p>
          <a:p>
            <a:pPr marL="0" indent="0">
              <a:buNone/>
            </a:pPr>
            <a:r>
              <a:rPr lang="en-US" sz="6400"/>
              <a:t>  digitalWrite(GreenPin, LOW);</a:t>
            </a:r>
          </a:p>
          <a:p>
            <a:pPr marL="0" indent="0">
              <a:buNone/>
            </a:pPr>
            <a:r>
              <a:rPr lang="en-US" sz="6400"/>
              <a:t>  digitalWrite(YellowPin, HIGH);</a:t>
            </a:r>
          </a:p>
          <a:p>
            <a:pPr marL="0" indent="0">
              <a:buNone/>
            </a:pPr>
            <a:r>
              <a:rPr lang="en-US" sz="6400"/>
              <a:t>  digitalWrite(RedPin, LOW);</a:t>
            </a:r>
          </a:p>
          <a:p>
            <a:pPr marL="0" indent="0">
              <a:buNone/>
            </a:pPr>
            <a:r>
              <a:rPr lang="en-US" sz="6400"/>
              <a:t> 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096635" y="1334770"/>
            <a:ext cx="4271010" cy="3754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delay(1000); 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digitalWrite(GreenPin, LOW);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digitalWrite(YellowPin, LOW);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digitalWrite(RedPin, HIGH);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delay(5000);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digitalWrite(GreenPin, LOW);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digitalWrite(YellowPin, HIGH);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digitalWrite(RedPin, LOW);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delay(1000); 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004695" y="6099175"/>
            <a:ext cx="10160" cy="46672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04695" y="6555740"/>
            <a:ext cx="292862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4883785" y="837565"/>
            <a:ext cx="49530" cy="571817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74260" y="847090"/>
            <a:ext cx="3444875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299450" y="837565"/>
            <a:ext cx="9525" cy="33718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5480685" y="3905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CONTINUE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753745" y="271145"/>
            <a:ext cx="4064000" cy="438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STEP 1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33755" y="7092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Copy code paste in Arduino new Sketch</a:t>
            </a:r>
            <a:endParaRPr lang="en-US" b="1"/>
          </a:p>
        </p:txBody>
      </p:sp>
      <p:pic>
        <p:nvPicPr>
          <p:cNvPr id="6" name="Picture 5" descr="trafficl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45" y="1077595"/>
            <a:ext cx="11209655" cy="51619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22655" y="2914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STEP 2: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121410" y="659765"/>
            <a:ext cx="4848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Board----&gt;esp32----&gt;esp32-wroom-DA module</a:t>
            </a:r>
          </a:p>
          <a:p>
            <a:endParaRPr lang="en-US" b="1"/>
          </a:p>
        </p:txBody>
      </p:sp>
      <p:pic>
        <p:nvPicPr>
          <p:cNvPr id="4" name="Picture 3" descr="trafficboa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45" y="1159510"/>
            <a:ext cx="10813415" cy="4975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32180" y="31115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STEP 3: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061720" y="747395"/>
            <a:ext cx="4064000" cy="4464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Tools----&gt;port----&gt;select your com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traffic po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20" y="1111885"/>
            <a:ext cx="10177145" cy="56178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fficl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05" y="490855"/>
            <a:ext cx="11189970" cy="587629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474085" y="1373505"/>
            <a:ext cx="1131570" cy="9728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ym typeface="+mn-ea"/>
              </a:rPr>
              <a:t>board name automatically change to dark</a:t>
            </a:r>
            <a:endParaRPr lang="en-US" sz="120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126740" y="1105535"/>
            <a:ext cx="426720" cy="2679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fficl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" y="490855"/>
            <a:ext cx="11000740" cy="587629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73125" y="1740535"/>
            <a:ext cx="1260475" cy="7747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ym typeface="+mn-ea"/>
              </a:rPr>
              <a:t>1.Compile the code</a:t>
            </a:r>
            <a:endParaRPr lang="en-US"/>
          </a:p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679700" y="1463040"/>
            <a:ext cx="1261110" cy="90805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ym typeface="+mn-ea"/>
              </a:rPr>
              <a:t>Compilation build the code to board</a:t>
            </a:r>
            <a:endParaRPr lang="en-US" sz="1200"/>
          </a:p>
          <a:p>
            <a:pPr algn="ctr"/>
            <a:endParaRPr lang="en-US" sz="120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42340" y="1174750"/>
            <a:ext cx="248285" cy="5264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240155" y="1144905"/>
            <a:ext cx="1618615" cy="2978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253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Crafting a Traffic Light System</vt:lpstr>
      <vt:lpstr>LIST OF COMPONENTS:</vt:lpstr>
      <vt:lpstr>CIRCUIT DIAGRAM</vt:lpstr>
      <vt:lpstr>CODE: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Crafting a Traffic Light System</dc:title>
  <dc:creator/>
  <cp:lastModifiedBy>HW-37</cp:lastModifiedBy>
  <cp:revision>4</cp:revision>
  <dcterms:created xsi:type="dcterms:W3CDTF">2024-07-05T08:13:00Z</dcterms:created>
  <dcterms:modified xsi:type="dcterms:W3CDTF">2024-07-08T10:43:55Z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BB76DCC51420409B99AC68812CA1DF53_13</vt:lpwstr>
  </property>
  <property fmtid="{D5CDD505-2E9C-101B-9397-08002B2CF9AE}" pid="3" name="KSOProductBuildVer">
    <vt:lpwstr>1033-12.2.0.17119</vt:lpwstr>
  </property>
</Properties>
</file>