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3" r:id="rId6"/>
    <p:sldId id="269" r:id="rId7"/>
    <p:sldId id="265" r:id="rId8"/>
    <p:sldId id="266" r:id="rId9"/>
    <p:sldId id="267" r:id="rId10"/>
    <p:sldId id="264" r:id="rId11"/>
    <p:sldId id="271" r:id="rId12"/>
    <p:sldId id="273" r:id="rId13"/>
    <p:sldId id="275" r:id="rId14"/>
    <p:sldId id="277" r:id="rId15"/>
    <p:sldId id="279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02560"/>
            <a:ext cx="12192000" cy="876300"/>
          </a:xfrm>
          <a:solidFill>
            <a:srgbClr val="FFFF00"/>
          </a:solidFill>
        </p:spPr>
        <p:txBody>
          <a:bodyPr/>
          <a:p>
            <a:r>
              <a:rPr lang="en-US" sz="3600">
                <a:latin typeface="Times New Roman" panose="02020603050405020304" charset="0"/>
                <a:cs typeface="Times New Roman" panose="02020603050405020304" charset="0"/>
              </a:rPr>
              <a:t>Crafting a Temperature and Humidity Monitoring System</a:t>
            </a:r>
            <a:endParaRPr 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-635"/>
            <a:ext cx="12192000" cy="2702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-635" y="3580130"/>
            <a:ext cx="12192000" cy="32873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38" y="177165"/>
            <a:ext cx="2822123" cy="2429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1935" y="385445"/>
            <a:ext cx="5236845" cy="859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Step-1:-</a:t>
            </a:r>
            <a:endParaRPr lang="en-US" sz="20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/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Copy code paste in Arduino new Sketch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/>
          </a:p>
          <a:p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85" y="1428750"/>
            <a:ext cx="9181465" cy="51936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70865" y="327025"/>
            <a:ext cx="59728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Step-2 </a:t>
            </a:r>
            <a:endParaRPr lang="en-US" sz="20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r="42147" b="65872"/>
          <a:stretch>
            <a:fillRect/>
          </a:stretch>
        </p:blipFill>
        <p:spPr>
          <a:xfrm>
            <a:off x="883285" y="1737995"/>
            <a:ext cx="10753090" cy="34296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94385" y="1027430"/>
            <a:ext cx="5480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Board----&gt;esp32----&gt;esp32-wroom-DA module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-686" t="-524" r="41002" b="53738"/>
          <a:stretch>
            <a:fillRect/>
          </a:stretch>
        </p:blipFill>
        <p:spPr>
          <a:xfrm>
            <a:off x="1321435" y="1094105"/>
            <a:ext cx="9504045" cy="41998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21435" y="77470"/>
            <a:ext cx="4064000" cy="1014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Step-3:</a:t>
            </a:r>
            <a:r>
              <a:rPr lang="en-US" sz="2000"/>
              <a:t>-</a:t>
            </a:r>
            <a:endParaRPr lang="en-US" sz="2000"/>
          </a:p>
          <a:p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Tools----&gt;port----&gt;select your com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" y="23495"/>
            <a:ext cx="12068175" cy="681037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2906395" y="802005"/>
            <a:ext cx="1211580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088765" y="1218565"/>
            <a:ext cx="1657350" cy="1124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board name automatically change to dark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86055"/>
            <a:ext cx="11710035" cy="661479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755015" y="802005"/>
            <a:ext cx="1211580" cy="707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97510" y="802005"/>
            <a:ext cx="609600" cy="1017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20040" y="1752600"/>
            <a:ext cx="1657350" cy="1124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1.Compile the code 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966595" y="996950"/>
            <a:ext cx="1657350" cy="1124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2.After Compilation build the code to board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45" y="38100"/>
            <a:ext cx="12030075" cy="67818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2384425" y="5133975"/>
            <a:ext cx="1878965" cy="542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4138295" y="4552315"/>
            <a:ext cx="1657350" cy="1124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After Build the code the output like this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 OF COMPONENTS:</a:t>
            </a:r>
            <a:endParaRPr lang="en-I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ESP32 MICROCONTROLLER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DHT11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LCD DISPLAY 16X2 I2C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JUMPER WIRES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 b="1">
                <a:latin typeface="Times New Roman" panose="02020603050405020304" charset="0"/>
                <a:cs typeface="Times New Roman" panose="02020603050405020304" charset="0"/>
              </a:rPr>
              <a:t>BREAD BOARD</a:t>
            </a:r>
            <a:endParaRPr lang="en-I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700780" y="337185"/>
            <a:ext cx="3129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Circuit Diagram:-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425" y="1466215"/>
            <a:ext cx="1952625" cy="328866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70" y="1704975"/>
            <a:ext cx="5589905" cy="395859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15" name="Elbow Connector 14"/>
          <p:cNvCxnSpPr/>
          <p:nvPr/>
        </p:nvCxnSpPr>
        <p:spPr>
          <a:xfrm rot="10800000" flipV="1">
            <a:off x="4011295" y="3933825"/>
            <a:ext cx="2945130" cy="1116965"/>
          </a:xfrm>
          <a:prstGeom prst="bentConnector3">
            <a:avLst>
              <a:gd name="adj1" fmla="val 49978"/>
            </a:avLst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7713980" y="3060700"/>
            <a:ext cx="4429760" cy="407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3v3			VCC</a:t>
            </a:r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8372475" y="3239770"/>
            <a:ext cx="2141855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6889750" y="3915410"/>
            <a:ext cx="1161415" cy="1968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8031480" y="3766185"/>
            <a:ext cx="9525" cy="1485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235" y="1250315"/>
            <a:ext cx="2086610" cy="351409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1638300"/>
            <a:ext cx="5973445" cy="422973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8" name="Text Box 7"/>
          <p:cNvSpPr txBox="1"/>
          <p:nvPr/>
        </p:nvSpPr>
        <p:spPr>
          <a:xfrm>
            <a:off x="9567545" y="3330575"/>
            <a:ext cx="3048000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D5-------&gt;Signal (or) Data</a:t>
            </a:r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>
            <a:off x="4675505" y="3726180"/>
            <a:ext cx="334581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610" y="1028700"/>
            <a:ext cx="2250440" cy="378968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" y="1214120"/>
            <a:ext cx="6445250" cy="456374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13" name="Elbow Connector 12"/>
          <p:cNvCxnSpPr/>
          <p:nvPr/>
        </p:nvCxnSpPr>
        <p:spPr>
          <a:xfrm rot="10800000" flipV="1">
            <a:off x="4679950" y="3810635"/>
            <a:ext cx="3188970" cy="1007745"/>
          </a:xfrm>
          <a:prstGeom prst="bentConnector3">
            <a:avLst>
              <a:gd name="adj1" fmla="val 4998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10006330" y="3566160"/>
            <a:ext cx="2782570" cy="420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GND--------&gt;GND</a:t>
            </a:r>
            <a:endParaRPr lang="en-US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7862570" y="3780790"/>
            <a:ext cx="1260475" cy="24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23045" y="3696335"/>
            <a:ext cx="0" cy="89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05" y="88392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 descr="LCD 16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995285" y="1784985"/>
            <a:ext cx="3905250" cy="23241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6" name="Straight Connector 5"/>
          <p:cNvCxnSpPr/>
          <p:nvPr/>
        </p:nvCxnSpPr>
        <p:spPr>
          <a:xfrm flipV="1">
            <a:off x="9530715" y="2971800"/>
            <a:ext cx="0" cy="148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993005" y="2107565"/>
            <a:ext cx="3296285" cy="10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6452870" y="4699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SDA-D21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" y="127063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LCD 16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981315" y="1750695"/>
            <a:ext cx="3905250" cy="23241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 Box 4"/>
          <p:cNvSpPr txBox="1"/>
          <p:nvPr/>
        </p:nvSpPr>
        <p:spPr>
          <a:xfrm>
            <a:off x="7822565" y="51161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SCL-D22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092700" y="1929130"/>
            <a:ext cx="3147060" cy="2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" y="100266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LCD 16X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385" y="1104900"/>
            <a:ext cx="3905250" cy="23241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2590800" y="4023360"/>
            <a:ext cx="0" cy="8737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296285" y="4857115"/>
            <a:ext cx="8597900" cy="400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1873230" y="2951480"/>
            <a:ext cx="0" cy="1906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1784330" y="2961640"/>
            <a:ext cx="889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8676640" y="56222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VCC=VIN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GND-GND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608955" y="3835400"/>
            <a:ext cx="6512560" cy="1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12101830" y="2792730"/>
            <a:ext cx="10160" cy="10325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1784330" y="2802890"/>
            <a:ext cx="327660" cy="95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590800" y="4897120"/>
            <a:ext cx="784225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81405" y="419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CODE: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60780" y="916305"/>
            <a:ext cx="4064000" cy="5785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#include &lt;Wire.h&gt;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#include &lt;LiquidCrystal_I2C.h&gt;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#include &lt;DHT.h&gt;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#define DHTPIN </a:t>
            </a:r>
            <a:r>
              <a:rPr lang="en-IN" altLang="en-US" sz="1600" b="1">
                <a:latin typeface="Times New Roman" panose="02020603050405020304" charset="0"/>
                <a:cs typeface="Times New Roman" panose="02020603050405020304" charset="0"/>
              </a:rPr>
              <a:t>5</a:t>
            </a:r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#define DHTTYPE DHT11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DHT dht(DHTPIN, DHTTYPE);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LiquidCrystal_I2C lcd(0x27, 16, 2);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void setup()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Serial.begin(115200);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dht.begin();         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lcd.init();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lcd.backlight();      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lcd.setCursor(0, 0); 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lcd.print("Temperature:");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lcd.setCursor(0, 1);   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lcd.print("Humidity:"); 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void loop() {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  delay(2000); </a:t>
            </a:r>
            <a:endParaRPr 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293485" y="827405"/>
            <a:ext cx="52152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float temperature = dht.readTemperature();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float humidity = dht.readHumidity();     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Serial.print("Temperature: ");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Serial.print(temperature);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Serial.println(" °C");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Serial.print("Humidity: ");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Serial.print(humidity);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Serial.println(" %");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lcd.setCursor(13, 0); 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lcd.print("    ");     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lcd.setCursor(13, 0);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lcd.print(temperature);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lcd.setCursor(11, 1);  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lcd.print("    ");     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lcd.setCursor(11, 1);  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lcd.print(humidity);  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73605" y="6456680"/>
            <a:ext cx="3335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5509260" y="410210"/>
            <a:ext cx="0" cy="6055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99735" y="41021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537575" y="390525"/>
            <a:ext cx="0" cy="407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4734560" y="419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</a:rPr>
              <a:t>CONTINUE</a:t>
            </a:r>
            <a:endParaRPr lang="en-I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WPS Presentation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Crafting a Temperature and Humidity Monitoring System</dc:title>
  <dc:creator>SIEMENS-COE-12</dc:creator>
  <cp:lastModifiedBy>malathi sharavanan</cp:lastModifiedBy>
  <cp:revision>1</cp:revision>
  <dcterms:created xsi:type="dcterms:W3CDTF">2024-07-08T06:08:24Z</dcterms:created>
  <dcterms:modified xsi:type="dcterms:W3CDTF">2024-07-08T06:08:24Z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BB2FB62D3A974EAAACF3C581942EB807_11</vt:lpwstr>
  </property>
  <property fmtid="{D5CDD505-2E9C-101B-9397-08002B2CF9AE}" pid="3" name="KSOProductBuildVer">
    <vt:lpwstr>1033-12.2.0.17119</vt:lpwstr>
  </property>
</Properties>
</file>