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501900"/>
            <a:ext cx="12192000" cy="1573530"/>
          </a:xfrm>
          <a:solidFill>
            <a:srgbClr val="FFFF00"/>
          </a:solidFill>
        </p:spPr>
        <p:txBody>
          <a:bodyPr/>
          <a:p>
            <a:r>
              <a:rPr lang="en-US" sz="4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Unleashing Servo Motor Control</a:t>
            </a:r>
            <a:endParaRPr lang="en-US" sz="4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635"/>
            <a:ext cx="12192635" cy="25012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5" y="4076065"/>
            <a:ext cx="12192635" cy="27768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90" y="177165"/>
            <a:ext cx="2821940" cy="21323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EREV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" y="539750"/>
            <a:ext cx="10682605" cy="563943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345180" y="1463040"/>
            <a:ext cx="1529080" cy="9728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board name automatically change to dark</a:t>
            </a:r>
            <a:endParaRPr lang="en-US" sz="160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967990" y="1135380"/>
            <a:ext cx="396875" cy="4565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EREV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5" y="608965"/>
            <a:ext cx="10713720" cy="563943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002030" y="2177415"/>
            <a:ext cx="1250950" cy="1022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1.Compile the code </a:t>
            </a:r>
            <a:endParaRPr lang="en-US"/>
          </a:p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828290" y="1551940"/>
            <a:ext cx="1836420" cy="10280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2.After Compilation build the code to board</a:t>
            </a:r>
            <a:endParaRPr lang="en-US" sz="1600"/>
          </a:p>
          <a:p>
            <a:pPr algn="ctr"/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32180" y="1294130"/>
            <a:ext cx="149225" cy="85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170940" y="1234440"/>
            <a:ext cx="1707515" cy="3575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ERVO 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15" y="99695"/>
            <a:ext cx="9608820" cy="64325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774565" y="4192905"/>
            <a:ext cx="1817370" cy="9734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After Build the code the output like this</a:t>
            </a:r>
            <a:endParaRPr lang="en-US" sz="1600"/>
          </a:p>
          <a:p>
            <a:pPr algn="ctr"/>
            <a:endParaRPr lang="en-US" sz="160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113915" y="5076825"/>
            <a:ext cx="2640965" cy="625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</a:t>
            </a:r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ESP32 MICROCONTROLLER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SERVO MOTOR(SG90)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JUMPER WIRES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45" y="122618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 descr="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90" y="1001395"/>
            <a:ext cx="3314700" cy="27146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3218815" y="4243070"/>
            <a:ext cx="10160" cy="863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238500" y="5086985"/>
            <a:ext cx="6527800" cy="19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746615" y="3653155"/>
            <a:ext cx="39370" cy="14433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7980045" y="5528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RED WIRE-VIN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64000" y="300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CIRCUIT DAIGRAM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150114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600" y="824230"/>
            <a:ext cx="3225800" cy="27146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 flipV="1">
            <a:off x="6016625" y="4311650"/>
            <a:ext cx="3729990" cy="2921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756775" y="3448050"/>
            <a:ext cx="10160" cy="87376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734300" y="5146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BROWN WIRE-GND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10" y="117665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375" y="1010285"/>
            <a:ext cx="3314700" cy="271462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3512820" y="3850005"/>
            <a:ext cx="0" cy="1212850"/>
          </a:xfrm>
          <a:prstGeom prst="line">
            <a:avLst/>
          </a:prstGeom>
          <a:ln w="28575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588375" y="5528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YELLOW WIRE-D13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523615" y="5021580"/>
            <a:ext cx="6592570" cy="546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146030" y="3616960"/>
            <a:ext cx="0" cy="1409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2960" y="321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CODE: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2190" y="689610"/>
            <a:ext cx="4064000" cy="6011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#include &lt;ESP32Servo.h&gt;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Servo myservo;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const int servoPin = 13;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int angle = 0;     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void setup()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myservo.attach(servoPin);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Serial.begin(115200); 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void loop()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for (angle = 0; angle &lt;= 180; angle += 1)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myservo.write(angle);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Serial.print("Angle: ");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Serial.println(angle);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delay(1000);         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delay(1000);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for (angle = 180; angle &gt;= 0; angle -= 1)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myservo.write(angle);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Serial.print("Angle: ");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Serial.println(angle);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delay(1000);         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delay(1000);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882650" y="281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1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81405" y="718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Copy code paste in Arduino new Sketch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Picture 4" descr="SEREV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" y="1245235"/>
            <a:ext cx="10436225" cy="517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41400" y="400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2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1170940" y="876935"/>
            <a:ext cx="492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Board----&gt;esp32----&gt;esp32-wroom-DA module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Picture 3" descr="COMM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1353185"/>
            <a:ext cx="9978390" cy="4892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02970" y="4895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3: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01090" y="1016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Tools----&gt;port----&gt;select your com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OM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5" y="1384300"/>
            <a:ext cx="9422130" cy="51638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Presentation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Unleashing Servo Motor Control</vt:lpstr>
      <vt:lpstr>LIST OF COMPONENTS: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Servo Motor Control</dc:title>
  <dc:creator>SIEMENS-COE-12</dc:creator>
  <cp:lastModifiedBy>malathi sharavanan</cp:lastModifiedBy>
  <cp:revision>3</cp:revision>
  <dcterms:created xsi:type="dcterms:W3CDTF">2024-07-05T10:34:00Z</dcterms:created>
  <dcterms:modified xsi:type="dcterms:W3CDTF">2024-07-08T06:26:07Z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3AF9D5B478D94D3AA2D37F72EBC189DC_13</vt:lpwstr>
  </property>
  <property fmtid="{D5CDD505-2E9C-101B-9397-08002B2CF9AE}" pid="3" name="KSOProductBuildVer">
    <vt:lpwstr>1033-12.2.0.17119</vt:lpwstr>
  </property>
</Properties>
</file>