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EMENS-COE-12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7-08T10:29:29.171" idx="1">
    <p:pos x="7690" y="2681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18740"/>
            <a:ext cx="12190730" cy="1620520"/>
          </a:xfrm>
          <a:solidFill>
            <a:srgbClr val="FFFF00"/>
          </a:solidFill>
        </p:spPr>
        <p:txBody>
          <a:bodyPr/>
          <a:p>
            <a:r>
              <a:rPr lang="en-US" sz="4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Mastering Air Quality Control</a:t>
            </a:r>
            <a:endParaRPr lang="en-US" sz="4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35" y="-635"/>
            <a:ext cx="12190730" cy="1889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35" y="4239895"/>
            <a:ext cx="12192000" cy="26187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270" y="1889125"/>
            <a:ext cx="12189460" cy="7854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38" y="177165"/>
            <a:ext cx="2822123" cy="24292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GASSE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0150" y="200025"/>
            <a:ext cx="9791700" cy="645795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821430" y="1184910"/>
            <a:ext cx="1826895" cy="11614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board name automatically change to dark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265805" y="906780"/>
            <a:ext cx="555625" cy="4171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GASS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00025"/>
            <a:ext cx="9791700" cy="645795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428750" y="1631315"/>
            <a:ext cx="1320800" cy="10325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1.Compile the code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86430" y="1155065"/>
            <a:ext cx="1707515" cy="13341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ym typeface="+mn-ea"/>
              </a:rPr>
              <a:t>2.After Compilation build the code to board</a:t>
            </a:r>
            <a:endParaRPr lang="en-US" sz="1600"/>
          </a:p>
          <a:p>
            <a:pPr algn="ctr"/>
            <a:endParaRPr lang="en-US" sz="160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508125" y="966470"/>
            <a:ext cx="218440" cy="62547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845945" y="906780"/>
            <a:ext cx="1340485" cy="27813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52805" y="2711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OUTPUT:</a:t>
            </a:r>
            <a:endParaRPr lang="en-IN" altLang="en-US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GASSENSOR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05" y="639445"/>
            <a:ext cx="8803640" cy="600519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139565" y="5086350"/>
            <a:ext cx="1776730" cy="8940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After Build the code the output like this</a:t>
            </a: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463925" y="5871210"/>
            <a:ext cx="645795" cy="35750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LIST OF COMPONENTS:</a:t>
            </a:r>
            <a:endParaRPr lang="en-I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ESP32 MICROCONTROLLER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GAS SENSOR(MQ2)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JUMPER WIRES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BREAD BOARD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ES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" y="1304925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 descr="GAS SENS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070" y="193040"/>
            <a:ext cx="1708150" cy="316166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7" name="Straight Connector 6"/>
          <p:cNvCxnSpPr/>
          <p:nvPr/>
        </p:nvCxnSpPr>
        <p:spPr>
          <a:xfrm flipH="1" flipV="1">
            <a:off x="734695" y="2328545"/>
            <a:ext cx="2346325" cy="298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44855" y="2348230"/>
            <a:ext cx="49530" cy="328866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94385" y="5588000"/>
            <a:ext cx="9433560" cy="393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0119360" y="3320415"/>
            <a:ext cx="78105" cy="22872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7668895" y="47434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CONNECT A0-D34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01090" y="3905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CIRCUIT DIAGRAM: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ES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30" y="981075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4" name="Picture 3" descr="GAS SENS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225" y="438785"/>
            <a:ext cx="1964690" cy="287718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5" name="Straight Connector 4"/>
          <p:cNvCxnSpPr/>
          <p:nvPr/>
        </p:nvCxnSpPr>
        <p:spPr>
          <a:xfrm flipV="1">
            <a:off x="5103495" y="3781425"/>
            <a:ext cx="4672965" cy="298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9756140" y="3290570"/>
            <a:ext cx="9525" cy="4813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7590155" y="4562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CONNECT GND - GND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ES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029970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 descr="GAS SENS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075" y="606425"/>
            <a:ext cx="2288540" cy="330898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4" name="Straight Connector 3"/>
          <p:cNvCxnSpPr/>
          <p:nvPr/>
        </p:nvCxnSpPr>
        <p:spPr>
          <a:xfrm>
            <a:off x="5123180" y="4056380"/>
            <a:ext cx="44862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589135" y="3860165"/>
            <a:ext cx="0" cy="1866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7086600" y="46748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CONNECT VCC-3.3V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53745" y="3213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CODE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62965" y="777875"/>
            <a:ext cx="406400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#define MQ2pin 34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float sensorValue;  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void setup()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Serial.begin(9600); 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Serial.println("Gas sensor warming up!");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delay(20000);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void loop()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sensorValue = analogRead(MQ2pin); 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Serial.print("Sensor Value: ");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Serial.print(sensorValue);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if(sensorValue &gt; 200)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{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  Serial.print(" | Smoke detected!");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Serial.println("");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delay(2000); 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34365" y="2514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STEP 1: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13435" y="71818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Copy code paste in Arduino new Sketch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GASS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05" y="1195705"/>
            <a:ext cx="10088245" cy="5462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44525" y="3606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STEP 2: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83590" y="827405"/>
            <a:ext cx="5036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Board----&gt;esp32----&gt;esp32-wroom-DA module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BOARDGA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15" y="1210310"/>
            <a:ext cx="10782300" cy="5104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54990" y="410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STEP 3: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3740" y="8966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Tools----&gt;port----&gt;select your com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4" name="Picture 3" descr="GAS PO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40" y="1278890"/>
            <a:ext cx="10167620" cy="53682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WPS Presentation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Mastering Air Quality Control</vt:lpstr>
      <vt:lpstr>LIST OF COMPONENTS: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Air Quality Control</dc:title>
  <dc:creator>SIEMENS-COE-12</dc:creator>
  <cp:lastModifiedBy>malathi sharavanan</cp:lastModifiedBy>
  <cp:revision>3</cp:revision>
  <dcterms:created xsi:type="dcterms:W3CDTF">2024-07-05T09:02:00Z</dcterms:created>
  <dcterms:modified xsi:type="dcterms:W3CDTF">2024-07-08T06:28:03Z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2F7D863D4B814A3EB7BAAE26546F5FE4_13</vt:lpwstr>
  </property>
  <property fmtid="{D5CDD505-2E9C-101B-9397-08002B2CF9AE}" pid="3" name="KSOProductBuildVer">
    <vt:lpwstr>1033-12.2.0.17119</vt:lpwstr>
  </property>
</Properties>
</file>