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5" y="2314575"/>
            <a:ext cx="12190730" cy="1274445"/>
          </a:xfrm>
          <a:solidFill>
            <a:srgbClr val="FFFF00">
              <a:alpha val="71000"/>
            </a:srgbClr>
          </a:solidFill>
        </p:spPr>
        <p:txBody>
          <a:bodyPr/>
          <a:p>
            <a:r>
              <a:rPr lang="en-US" sz="4400">
                <a:latin typeface="Times New Roman" panose="02020603050405020304" charset="0"/>
                <a:cs typeface="Times New Roman" panose="02020603050405020304" charset="0"/>
              </a:rPr>
              <a:t>Sculpting Smart Distance Monitoring</a:t>
            </a:r>
            <a:endParaRPr lang="en-US" sz="4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635" y="0"/>
            <a:ext cx="12190730" cy="23139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0" y="3590290"/>
            <a:ext cx="12191365" cy="3263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 rtlCol="0">
            <a:noAutofit/>
          </a:bodyPr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4095" y="0"/>
            <a:ext cx="2682875" cy="22517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53745" y="40068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3: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2960" y="9467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Tools----&gt;port----&gt;select your com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COMM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2650" y="1477010"/>
            <a:ext cx="10523855" cy="51047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ULTRASON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530" y="307340"/>
            <a:ext cx="10314940" cy="624395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3761740" y="1194435"/>
            <a:ext cx="1608455" cy="11817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latin typeface="Times New Roman" panose="02020603050405020304" charset="0"/>
                <a:cs typeface="Times New Roman" panose="02020603050405020304" charset="0"/>
                <a:sym typeface="+mn-ea"/>
              </a:rPr>
              <a:t>board name automatically change to dark</a:t>
            </a:r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endParaRPr lang="en-US" sz="1600">
              <a:latin typeface="Times New Roman" panose="02020603050405020304" charset="0"/>
              <a:cs typeface="Times New Roman" panose="02020603050405020304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315335" y="976630"/>
            <a:ext cx="476250" cy="24765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ULTRASON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095" y="386715"/>
            <a:ext cx="11018520" cy="627570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1121410" y="1859915"/>
            <a:ext cx="1280160" cy="87376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>
                <a:sym typeface="+mn-ea"/>
              </a:rPr>
              <a:t>1.Compile the code </a:t>
            </a:r>
            <a:endParaRPr lang="en-US"/>
          </a:p>
        </p:txBody>
      </p:sp>
      <p:sp>
        <p:nvSpPr>
          <p:cNvPr id="4" name="Rounded Rectangle 3"/>
          <p:cNvSpPr/>
          <p:nvPr/>
        </p:nvSpPr>
        <p:spPr>
          <a:xfrm>
            <a:off x="3176270" y="1313815"/>
            <a:ext cx="1707515" cy="118173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2.After Compilation build the code to board</a:t>
            </a:r>
            <a:endParaRPr lang="en-US" sz="1600"/>
          </a:p>
          <a:p>
            <a:pPr algn="ctr"/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031875" y="1135380"/>
            <a:ext cx="426720" cy="69469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1428750" y="1035685"/>
            <a:ext cx="1777365" cy="33782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ULTRAO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640" y="99060"/>
            <a:ext cx="9749790" cy="6348095"/>
          </a:xfrm>
          <a:prstGeom prst="rect">
            <a:avLst/>
          </a:prstGeom>
        </p:spPr>
      </p:pic>
      <p:sp>
        <p:nvSpPr>
          <p:cNvPr id="3" name="Rounded Rectangle 2"/>
          <p:cNvSpPr/>
          <p:nvPr/>
        </p:nvSpPr>
        <p:spPr>
          <a:xfrm>
            <a:off x="4675505" y="4123690"/>
            <a:ext cx="1647825" cy="992505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00">
                <a:sym typeface="+mn-ea"/>
              </a:rPr>
              <a:t>After Build the code the output like this</a:t>
            </a:r>
            <a:endParaRPr lang="en-US" sz="1600"/>
          </a:p>
          <a:p>
            <a:pPr algn="ctr"/>
            <a:endParaRPr lang="en-US" sz="160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642995" y="5006975"/>
            <a:ext cx="1022350" cy="44704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sz="2800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LIST OF COMPONENTS:</a:t>
            </a:r>
            <a:endParaRPr lang="en-IN" altLang="en-US" sz="2800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ESP32 MICROCONTROLLER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ULTRASONIC SENSOR(HC-SR04)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BREAD BOARD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IN" altLang="en-US" sz="2400">
                <a:latin typeface="Times New Roman" panose="02020603050405020304" charset="0"/>
                <a:cs typeface="Times New Roman" panose="02020603050405020304" charset="0"/>
              </a:rPr>
              <a:t>JUMPER WIRES</a:t>
            </a: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  <a:p>
            <a:pPr marL="514350" indent="-514350">
              <a:buFont typeface="+mj-lt"/>
              <a:buAutoNum type="arabicPeriod"/>
            </a:pPr>
            <a:endParaRPr lang="en-IN" altLang="en-US" sz="2400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4603750" y="4832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CIRCUIT DAIGRAM: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5" name="Picture 4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890" y="1520825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6" name="Picture 5" descr="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4875" y="1096010"/>
            <a:ext cx="3515360" cy="207454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7" name="Straight Connector 6"/>
          <p:cNvCxnSpPr/>
          <p:nvPr/>
        </p:nvCxnSpPr>
        <p:spPr>
          <a:xfrm>
            <a:off x="5260975" y="3310255"/>
            <a:ext cx="4907915" cy="19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10178415" y="3094355"/>
            <a:ext cx="0" cy="2355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Text Box 8"/>
          <p:cNvSpPr txBox="1"/>
          <p:nvPr/>
        </p:nvSpPr>
        <p:spPr>
          <a:xfrm>
            <a:off x="8264525" y="43510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TRIG PIN-D5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480" y="142240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8180" y="732790"/>
            <a:ext cx="3340100" cy="211455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5623560" y="2996565"/>
            <a:ext cx="4437380" cy="19685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 flipH="1">
            <a:off x="10050780" y="2780030"/>
            <a:ext cx="10160" cy="23622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Text Box 6"/>
          <p:cNvSpPr txBox="1"/>
          <p:nvPr/>
        </p:nvSpPr>
        <p:spPr>
          <a:xfrm>
            <a:off x="8313420" y="44786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ECHO PIN -D18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1960" y="1165225"/>
            <a:ext cx="3290570" cy="171513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pic>
        <p:nvPicPr>
          <p:cNvPr id="3" name="Picture 2" descr="ESP3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785" y="163830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>
            <a:off x="5338445" y="4645660"/>
            <a:ext cx="413258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9432925" y="2829560"/>
            <a:ext cx="48895" cy="18161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8971280" y="51657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VCC-3.3V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Picture 1" descr="ESP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45" y="1459230"/>
            <a:ext cx="7210425" cy="3581400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  <a:outerShdw blurRad="635000" dist="50800" dir="5400000" algn="ctr" rotWithShape="0">
              <a:srgbClr val="000000">
                <a:alpha val="43000"/>
              </a:srgbClr>
            </a:outerShdw>
          </a:effectLst>
        </p:spPr>
      </p:pic>
      <p:pic>
        <p:nvPicPr>
          <p:cNvPr id="3" name="Picture 2" descr="UL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7195" y="800735"/>
            <a:ext cx="3729355" cy="2129155"/>
          </a:xfrm>
          <a:prstGeom prst="rect">
            <a:avLst/>
          </a:prstGeom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</p:pic>
      <p:cxnSp>
        <p:nvCxnSpPr>
          <p:cNvPr id="4" name="Straight Connector 3"/>
          <p:cNvCxnSpPr/>
          <p:nvPr/>
        </p:nvCxnSpPr>
        <p:spPr>
          <a:xfrm flipV="1">
            <a:off x="5449570" y="4282440"/>
            <a:ext cx="4775835" cy="196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10215245" y="2872740"/>
            <a:ext cx="20320" cy="141986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Text Box 5"/>
          <p:cNvSpPr txBox="1"/>
          <p:nvPr/>
        </p:nvSpPr>
        <p:spPr>
          <a:xfrm>
            <a:off x="7584440" y="52457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CONNECT GND-GND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002030" y="3505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CODE: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1250315" y="867410"/>
            <a:ext cx="4064000" cy="56927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#define TRIG_PIN 5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#define ECHO_PIN 18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#define OBSTACLE_DISTANCE 20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void setup() 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Serial.begin(115200);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pinMode(TRIG_PIN, OUTPUT);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pinMode(ECHO_PIN, INPUT);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void loop() 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long duration, distance;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digitalWrite(TRIG_PIN, LOW);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delayMicroseconds(2);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digitalWrite(TRIG_PIN, HIGH);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delayMicroseconds(10);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digitalWrite(TRIG_PIN, LOW);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duration = pulseIn(ECHO_PIN, HIGH);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distance = duration * 0.034 / 2;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Serial.print("Distance: ");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Serial.print(distance);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Serial.println(" cm");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if (distance &lt;= OBSTACLE_DISTANCE) {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  Serial.println("Obstacle detected!");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  delay(500); 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  <a:p>
            <a:r>
              <a:rPr lang="en-US" sz="1400" b="1">
                <a:latin typeface="Times New Roman" panose="02020603050405020304" charset="0"/>
                <a:cs typeface="Times New Roman" panose="02020603050405020304" charset="0"/>
              </a:rPr>
              <a:t>}</a:t>
            </a:r>
            <a:endParaRPr lang="en-US" sz="1400" b="1"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24205" y="2419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solidFill>
                  <a:srgbClr val="FF0000"/>
                </a:solidFill>
                <a:latin typeface="Times New Roman" panose="02020603050405020304" charset="0"/>
                <a:cs typeface="Times New Roman" panose="02020603050405020304" charset="0"/>
              </a:rPr>
              <a:t>STEP 1</a:t>
            </a:r>
            <a:endParaRPr lang="en-IN" altLang="en-US" b="1">
              <a:solidFill>
                <a:srgbClr val="FF0000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822960" y="74803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Copy code paste in Arduino new Sketch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  <a:p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ULTRASON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765" y="1155700"/>
            <a:ext cx="10363835" cy="557593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3590" y="3009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>
                <a:latin typeface="Times New Roman" panose="02020603050405020304" charset="0"/>
                <a:cs typeface="Times New Roman" panose="02020603050405020304" charset="0"/>
              </a:rPr>
              <a:t>STEP 2:</a:t>
            </a:r>
            <a:endParaRPr lang="en-IN" alt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982345" y="817245"/>
            <a:ext cx="4947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>
                <a:latin typeface="Times New Roman" panose="02020603050405020304" charset="0"/>
                <a:cs typeface="Times New Roman" panose="02020603050405020304" charset="0"/>
                <a:sym typeface="+mn-ea"/>
              </a:rPr>
              <a:t>Board----&gt;esp32----&gt;esp32-wroom-DA module</a:t>
            </a:r>
            <a:endParaRPr lang="en-US" b="1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4" name="Picture 3" descr="COMMON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45" y="1254125"/>
            <a:ext cx="10532745" cy="516445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1074</Words>
  <Application>WPS Presentation</Application>
  <PresentationFormat>Widescreen</PresentationFormat>
  <Paragraphs>74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2" baseType="lpstr">
      <vt:lpstr>Arial</vt:lpstr>
      <vt:lpstr>SimSun</vt:lpstr>
      <vt:lpstr>Wingdings</vt:lpstr>
      <vt:lpstr>Times New Roman</vt:lpstr>
      <vt:lpstr>Calibri</vt:lpstr>
      <vt:lpstr>Microsoft YaHei</vt:lpstr>
      <vt:lpstr>Arial Unicode MS</vt:lpstr>
      <vt:lpstr>Calibri Light</vt:lpstr>
      <vt:lpstr>Office Theme</vt:lpstr>
      <vt:lpstr>Sculpting Smart Distance Monitoring</vt:lpstr>
      <vt:lpstr>LIST OF COMPONENTS: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Sculpting Smart Distance Monitoring</dc:title>
  <dc:creator>SIEMENS-COE-12</dc:creator>
  <cp:lastModifiedBy>malathi sharavanan</cp:lastModifiedBy>
  <cp:revision>5</cp:revision>
  <dcterms:created xsi:type="dcterms:W3CDTF">2024-07-05T09:38:00Z</dcterms:created>
  <dcterms:modified xsi:type="dcterms:W3CDTF">2024-07-08T06:30:03Z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71A6A1D075CF4BC78A97FDFE38E5C598_13</vt:lpwstr>
  </property>
  <property fmtid="{D5CDD505-2E9C-101B-9397-08002B2CF9AE}" pid="3" name="KSOProductBuildVer">
    <vt:lpwstr>1033-12.2.0.17119</vt:lpwstr>
  </property>
</Properties>
</file>