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5"/>
    <p:sldMasterId id="214748366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y="5143500" cx="9144000"/>
  <p:notesSz cx="6858000" cy="9144000"/>
  <p:embeddedFontLst>
    <p:embeddedFont>
      <p:font typeface="Libre Franklin"/>
      <p:regular r:id="rId35"/>
      <p:bold r:id="rId36"/>
      <p:italic r:id="rId37"/>
      <p:boldItalic r:id="rId38"/>
    </p:embeddedFont>
    <p:embeddedFont>
      <p:font typeface="Libre Franklin Medium"/>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89510D0-E123-4507-858A-BFC11BB8C7B4}">
  <a:tblStyle styleId="{389510D0-E123-4507-858A-BFC11BB8C7B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ibreFranklinMedium-bold.fntdata"/><Relationship Id="rId20" Type="http://schemas.openxmlformats.org/officeDocument/2006/relationships/slide" Target="slides/slide13.xml"/><Relationship Id="rId42" Type="http://schemas.openxmlformats.org/officeDocument/2006/relationships/font" Target="fonts/LibreFranklinMedium-boldItalic.fntdata"/><Relationship Id="rId41" Type="http://schemas.openxmlformats.org/officeDocument/2006/relationships/font" Target="fonts/LibreFranklinMedium-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LibreFranklin-regular.fntdata"/><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LibreFranklin-italic.fntdata"/><Relationship Id="rId14" Type="http://schemas.openxmlformats.org/officeDocument/2006/relationships/slide" Target="slides/slide7.xml"/><Relationship Id="rId36" Type="http://schemas.openxmlformats.org/officeDocument/2006/relationships/font" Target="fonts/LibreFranklin-bold.fntdata"/><Relationship Id="rId17" Type="http://schemas.openxmlformats.org/officeDocument/2006/relationships/slide" Target="slides/slide10.xml"/><Relationship Id="rId39" Type="http://schemas.openxmlformats.org/officeDocument/2006/relationships/font" Target="fonts/LibreFranklinMedium-regular.fntdata"/><Relationship Id="rId16" Type="http://schemas.openxmlformats.org/officeDocument/2006/relationships/slide" Target="slides/slide9.xml"/><Relationship Id="rId38" Type="http://schemas.openxmlformats.org/officeDocument/2006/relationships/font" Target="fonts/LibreFranklin-bold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40d3a58886_2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g240d3a58886_2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824d66dfe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824d66dfe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824d66dfe0_1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g2824d66dfe0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80ecd3eca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80ecd3eca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824d66dfe0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824d66dfe0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88a808d9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88a808d9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4c3b5e9c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4c3b5e9c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93c327bd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293c327bd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93c327bde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93c327bde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99621e825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299621e825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99621e825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99621e825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40d3a58886_2_2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g240d3a58886_2_2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9df3e0ec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29df3e0ec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9df3e0ecc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9df3e0ecc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a005a481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2a005a481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8e4c288fc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28e4c288fc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8e4c288fc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28e4c288fc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28e4d9f056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28e4d9f056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2a005a481b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2a005a481b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8e4d9f05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28e4d9f05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a0fceca34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a0fceca34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7a93fceca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7a93fceca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40d3a58886_2_2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g240d3a58886_2_2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824d66dfe0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824d66dfe0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80ecd3eca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80ecd3eca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80ecd3eca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80ecd3eca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824d66dfe0_1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g2824d66dfe0_1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p:nvPr/>
        </p:nvSpPr>
        <p:spPr>
          <a:xfrm flipH="1" rot="10800000">
            <a:off x="0" y="-75"/>
            <a:ext cx="6420300" cy="36753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4"/>
          <p:cNvSpPr/>
          <p:nvPr/>
        </p:nvSpPr>
        <p:spPr>
          <a:xfrm rot="10800000">
            <a:off x="6420400" y="0"/>
            <a:ext cx="2732700" cy="1564200"/>
          </a:xfrm>
          <a:prstGeom prst="rtTriangle">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4"/>
          <p:cNvSpPr txBox="1"/>
          <p:nvPr>
            <p:ph idx="1" type="subTitle"/>
          </p:nvPr>
        </p:nvSpPr>
        <p:spPr>
          <a:xfrm>
            <a:off x="616200" y="3913200"/>
            <a:ext cx="2122200" cy="649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800"/>
              <a:buNone/>
              <a:defRPr sz="1600">
                <a:solidFill>
                  <a:schemeClr val="dk1"/>
                </a:solidFill>
                <a:latin typeface="Libre Franklin Medium"/>
                <a:ea typeface="Libre Franklin Medium"/>
                <a:cs typeface="Libre Franklin Medium"/>
                <a:sym typeface="Libre Franklin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type="ctrTitle"/>
          </p:nvPr>
        </p:nvSpPr>
        <p:spPr>
          <a:xfrm>
            <a:off x="590600" y="491400"/>
            <a:ext cx="3666900" cy="3064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52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5"/>
          <p:cNvSpPr/>
          <p:nvPr/>
        </p:nvSpPr>
        <p:spPr>
          <a:xfrm rot="10800000">
            <a:off x="2334300" y="-8250"/>
            <a:ext cx="6809700" cy="38979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5"/>
          <p:cNvSpPr/>
          <p:nvPr/>
        </p:nvSpPr>
        <p:spPr>
          <a:xfrm flipH="1">
            <a:off x="6953400" y="3889650"/>
            <a:ext cx="2190600" cy="1254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5"/>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
        <p:nvSpPr>
          <p:cNvPr id="62" name="Google Shape;62;p15"/>
          <p:cNvSpPr txBox="1"/>
          <p:nvPr>
            <p:ph idx="1" type="body"/>
          </p:nvPr>
        </p:nvSpPr>
        <p:spPr>
          <a:xfrm>
            <a:off x="622000" y="1357200"/>
            <a:ext cx="7784700" cy="34953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AutoNum type="arabicPeriod"/>
              <a:defRPr sz="1100"/>
            </a:lvl1pPr>
            <a:lvl2pPr indent="-317500" lvl="1" marL="914400" algn="l">
              <a:lnSpc>
                <a:spcPct val="115000"/>
              </a:lnSpc>
              <a:spcBef>
                <a:spcPts val="1600"/>
              </a:spcBef>
              <a:spcAft>
                <a:spcPts val="0"/>
              </a:spcAft>
              <a:buSzPts val="1400"/>
              <a:buAutoNum type="alphaLcPeriod"/>
              <a:defRPr/>
            </a:lvl2pPr>
            <a:lvl3pPr indent="-317500" lvl="2" marL="1371600" algn="l">
              <a:lnSpc>
                <a:spcPct val="115000"/>
              </a:lnSpc>
              <a:spcBef>
                <a:spcPts val="1600"/>
              </a:spcBef>
              <a:spcAft>
                <a:spcPts val="0"/>
              </a:spcAft>
              <a:buSzPts val="1400"/>
              <a:buAutoNum type="romanLcPeriod"/>
              <a:defRPr/>
            </a:lvl3pPr>
            <a:lvl4pPr indent="-317500" lvl="3" marL="1828800" algn="l">
              <a:lnSpc>
                <a:spcPct val="115000"/>
              </a:lnSpc>
              <a:spcBef>
                <a:spcPts val="1600"/>
              </a:spcBef>
              <a:spcAft>
                <a:spcPts val="0"/>
              </a:spcAft>
              <a:buSzPts val="1400"/>
              <a:buAutoNum type="arabicPeriod"/>
              <a:defRPr/>
            </a:lvl4pPr>
            <a:lvl5pPr indent="-317500" lvl="4" marL="2286000" algn="l">
              <a:lnSpc>
                <a:spcPct val="115000"/>
              </a:lnSpc>
              <a:spcBef>
                <a:spcPts val="1600"/>
              </a:spcBef>
              <a:spcAft>
                <a:spcPts val="0"/>
              </a:spcAft>
              <a:buSzPts val="1400"/>
              <a:buAutoNum type="alphaLcPeriod"/>
              <a:defRPr/>
            </a:lvl5pPr>
            <a:lvl6pPr indent="-317500" lvl="5" marL="2743200" algn="l">
              <a:lnSpc>
                <a:spcPct val="115000"/>
              </a:lnSpc>
              <a:spcBef>
                <a:spcPts val="1600"/>
              </a:spcBef>
              <a:spcAft>
                <a:spcPts val="0"/>
              </a:spcAft>
              <a:buSzPts val="1400"/>
              <a:buAutoNum type="romanLcPeriod"/>
              <a:defRPr/>
            </a:lvl6pPr>
            <a:lvl7pPr indent="-317500" lvl="6" marL="3200400" algn="l">
              <a:lnSpc>
                <a:spcPct val="115000"/>
              </a:lnSpc>
              <a:spcBef>
                <a:spcPts val="1600"/>
              </a:spcBef>
              <a:spcAft>
                <a:spcPts val="0"/>
              </a:spcAft>
              <a:buSzPts val="1400"/>
              <a:buAutoNum type="arabicPeriod"/>
              <a:defRPr/>
            </a:lvl7pPr>
            <a:lvl8pPr indent="-317500" lvl="7" marL="3657600" algn="l">
              <a:lnSpc>
                <a:spcPct val="115000"/>
              </a:lnSpc>
              <a:spcBef>
                <a:spcPts val="1600"/>
              </a:spcBef>
              <a:spcAft>
                <a:spcPts val="0"/>
              </a:spcAft>
              <a:buSzPts val="1400"/>
              <a:buAutoNum type="alphaLcPeriod"/>
              <a:defRPr/>
            </a:lvl8pPr>
            <a:lvl9pPr indent="-317500" lvl="8" marL="4114800" algn="l">
              <a:lnSpc>
                <a:spcPct val="115000"/>
              </a:lnSpc>
              <a:spcBef>
                <a:spcPts val="1600"/>
              </a:spcBef>
              <a:spcAft>
                <a:spcPts val="1600"/>
              </a:spcAft>
              <a:buSzPts val="1400"/>
              <a:buAutoNum type="romanLcPerio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CUSTOM_7">
    <p:spTree>
      <p:nvGrpSpPr>
        <p:cNvPr id="63" name="Shape 63"/>
        <p:cNvGrpSpPr/>
        <p:nvPr/>
      </p:nvGrpSpPr>
      <p:grpSpPr>
        <a:xfrm>
          <a:off x="0" y="0"/>
          <a:ext cx="0" cy="0"/>
          <a:chOff x="0" y="0"/>
          <a:chExt cx="0" cy="0"/>
        </a:xfrm>
      </p:grpSpPr>
      <p:sp>
        <p:nvSpPr>
          <p:cNvPr id="64" name="Google Shape;64;p16"/>
          <p:cNvSpPr/>
          <p:nvPr/>
        </p:nvSpPr>
        <p:spPr>
          <a:xfrm flipH="1" rot="-10799546">
            <a:off x="-2" y="300"/>
            <a:ext cx="4545900" cy="1131600"/>
          </a:xfrm>
          <a:prstGeom prst="triangle">
            <a:avLst>
              <a:gd fmla="val 29443"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6"/>
          <p:cNvSpPr txBox="1"/>
          <p:nvPr>
            <p:ph idx="1" type="body"/>
          </p:nvPr>
        </p:nvSpPr>
        <p:spPr>
          <a:xfrm>
            <a:off x="4572000" y="1544250"/>
            <a:ext cx="3761700" cy="2865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6" name="Google Shape;66;p16"/>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
        <p:nvSpPr>
          <p:cNvPr id="67" name="Google Shape;67;p16"/>
          <p:cNvSpPr txBox="1"/>
          <p:nvPr>
            <p:ph idx="2" type="body"/>
          </p:nvPr>
        </p:nvSpPr>
        <p:spPr>
          <a:xfrm>
            <a:off x="4648200" y="1391850"/>
            <a:ext cx="3761700" cy="3211500"/>
          </a:xfrm>
          <a:prstGeom prst="rect">
            <a:avLst/>
          </a:prstGeom>
          <a:solidFill>
            <a:schemeClr val="lt1"/>
          </a:solid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accent1"/>
              </a:buClr>
              <a:buSzPts val="1400"/>
              <a:buChar char="●"/>
              <a:defRPr b="1" sz="2000">
                <a:latin typeface="Times New Roman"/>
                <a:ea typeface="Times New Roman"/>
                <a:cs typeface="Times New Roman"/>
                <a:sym typeface="Times New Roman"/>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8" name="Google Shape;68;p16"/>
          <p:cNvSpPr/>
          <p:nvPr/>
        </p:nvSpPr>
        <p:spPr>
          <a:xfrm rot="-5400000">
            <a:off x="7422000" y="34215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69" name="Shape 6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0" name="Shape 50"/>
        <p:cNvGrpSpPr/>
        <p:nvPr/>
      </p:nvGrpSpPr>
      <p:grpSpPr>
        <a:xfrm>
          <a:off x="0" y="0"/>
          <a:ext cx="0" cy="0"/>
          <a:chOff x="0" y="0"/>
          <a:chExt cx="0" cy="0"/>
        </a:xfrm>
      </p:grpSpPr>
      <p:sp>
        <p:nvSpPr>
          <p:cNvPr id="51" name="Google Shape;51;p13"/>
          <p:cNvSpPr txBox="1"/>
          <p:nvPr>
            <p:ph idx="1" type="body"/>
          </p:nvPr>
        </p:nvSpPr>
        <p:spPr>
          <a:xfrm>
            <a:off x="540000" y="1544250"/>
            <a:ext cx="8100000" cy="28659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1pPr>
            <a:lvl2pPr indent="-317500" lvl="1" marL="914400" marR="0" rtl="0" algn="l">
              <a:lnSpc>
                <a:spcPct val="115000"/>
              </a:lnSpc>
              <a:spcBef>
                <a:spcPts val="160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2pPr>
            <a:lvl3pPr indent="-317500" lvl="2" marL="1371600" marR="0" rtl="0" algn="l">
              <a:lnSpc>
                <a:spcPct val="115000"/>
              </a:lnSpc>
              <a:spcBef>
                <a:spcPts val="160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3pPr>
            <a:lvl4pPr indent="-317500" lvl="3" marL="1828800" marR="0" rtl="0" algn="l">
              <a:lnSpc>
                <a:spcPct val="115000"/>
              </a:lnSpc>
              <a:spcBef>
                <a:spcPts val="160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4pPr>
            <a:lvl5pPr indent="-317500" lvl="4" marL="2286000" marR="0" rtl="0" algn="l">
              <a:lnSpc>
                <a:spcPct val="115000"/>
              </a:lnSpc>
              <a:spcBef>
                <a:spcPts val="160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5pPr>
            <a:lvl6pPr indent="-317500" lvl="5" marL="2743200" marR="0" rtl="0" algn="l">
              <a:lnSpc>
                <a:spcPct val="115000"/>
              </a:lnSpc>
              <a:spcBef>
                <a:spcPts val="160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6pPr>
            <a:lvl7pPr indent="-317500" lvl="6" marL="3200400" marR="0" rtl="0" algn="l">
              <a:lnSpc>
                <a:spcPct val="115000"/>
              </a:lnSpc>
              <a:spcBef>
                <a:spcPts val="160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7pPr>
            <a:lvl8pPr indent="-317500" lvl="7" marL="3657600" marR="0" rtl="0" algn="l">
              <a:lnSpc>
                <a:spcPct val="115000"/>
              </a:lnSpc>
              <a:spcBef>
                <a:spcPts val="160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8pPr>
            <a:lvl9pPr indent="-317500" lvl="8" marL="4114800" marR="0" rtl="0" algn="l">
              <a:lnSpc>
                <a:spcPct val="115000"/>
              </a:lnSpc>
              <a:spcBef>
                <a:spcPts val="1600"/>
              </a:spcBef>
              <a:spcAft>
                <a:spcPts val="160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9pPr>
          </a:lstStyle>
          <a:p/>
        </p:txBody>
      </p:sp>
      <p:sp>
        <p:nvSpPr>
          <p:cNvPr id="52" name="Google Shape;52;p13"/>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6.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7.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hyperlink" Target="https://sonery.medium.com/?source=post_page-----ca955d52bd8c--------------------------------" TargetMode="External"/><Relationship Id="rId4" Type="http://schemas.openxmlformats.org/officeDocument/2006/relationships/hyperlink" Target="https://towardsdatascience.com/?source=post_page-----ca955d52bd8c--------------------------------"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www.kaggle.com/datasets/shubh0799/churn-modelling" TargetMode="External"/><Relationship Id="rId4" Type="http://schemas.openxmlformats.org/officeDocument/2006/relationships/hyperlink" Target="https://www.kaggle.com/datasets/shubh0799/churn-modelling" TargetMode="External"/><Relationship Id="rId5" Type="http://schemas.openxmlformats.org/officeDocument/2006/relationships/hyperlink" Target="https://www.kaggle.com/datasets/shubh0799/churn-modell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8"/>
          <p:cNvSpPr txBox="1"/>
          <p:nvPr>
            <p:ph type="ctrTitle"/>
          </p:nvPr>
        </p:nvSpPr>
        <p:spPr>
          <a:xfrm>
            <a:off x="156650" y="300250"/>
            <a:ext cx="5714400" cy="124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200"/>
              <a:buNone/>
            </a:pPr>
            <a:r>
              <a:rPr b="1" lang="en" sz="4600">
                <a:latin typeface="Times New Roman"/>
                <a:ea typeface="Times New Roman"/>
                <a:cs typeface="Times New Roman"/>
                <a:sym typeface="Times New Roman"/>
              </a:rPr>
              <a:t>Customer </a:t>
            </a:r>
            <a:r>
              <a:rPr b="1" lang="en" sz="4600">
                <a:latin typeface="Times New Roman"/>
                <a:ea typeface="Times New Roman"/>
                <a:cs typeface="Times New Roman"/>
                <a:sym typeface="Times New Roman"/>
              </a:rPr>
              <a:t>Churn Prediction</a:t>
            </a:r>
            <a:endParaRPr b="1" sz="4600">
              <a:latin typeface="Times New Roman"/>
              <a:ea typeface="Times New Roman"/>
              <a:cs typeface="Times New Roman"/>
              <a:sym typeface="Times New Roman"/>
            </a:endParaRPr>
          </a:p>
        </p:txBody>
      </p:sp>
      <p:grpSp>
        <p:nvGrpSpPr>
          <p:cNvPr id="75" name="Google Shape;75;p18"/>
          <p:cNvGrpSpPr/>
          <p:nvPr/>
        </p:nvGrpSpPr>
        <p:grpSpPr>
          <a:xfrm>
            <a:off x="5544978" y="1238965"/>
            <a:ext cx="3142784" cy="2949685"/>
            <a:chOff x="1380325" y="456475"/>
            <a:chExt cx="4827625" cy="4811100"/>
          </a:xfrm>
        </p:grpSpPr>
        <p:sp>
          <p:nvSpPr>
            <p:cNvPr id="76" name="Google Shape;76;p18"/>
            <p:cNvSpPr/>
            <p:nvPr/>
          </p:nvSpPr>
          <p:spPr>
            <a:xfrm>
              <a:off x="1380325" y="2480550"/>
              <a:ext cx="4827625" cy="2787025"/>
            </a:xfrm>
            <a:custGeom>
              <a:rect b="b" l="l" r="r" t="t"/>
              <a:pathLst>
                <a:path extrusionOk="0" h="111481" w="193105">
                  <a:moveTo>
                    <a:pt x="96569" y="1"/>
                  </a:moveTo>
                  <a:cubicBezTo>
                    <a:pt x="43231" y="1"/>
                    <a:pt x="0" y="24985"/>
                    <a:pt x="0" y="55740"/>
                  </a:cubicBezTo>
                  <a:cubicBezTo>
                    <a:pt x="0" y="86529"/>
                    <a:pt x="43231" y="111480"/>
                    <a:pt x="96569" y="111480"/>
                  </a:cubicBezTo>
                  <a:cubicBezTo>
                    <a:pt x="149874" y="111480"/>
                    <a:pt x="193105" y="86529"/>
                    <a:pt x="193105" y="55740"/>
                  </a:cubicBezTo>
                  <a:cubicBezTo>
                    <a:pt x="193105" y="24985"/>
                    <a:pt x="149874" y="1"/>
                    <a:pt x="96569" y="1"/>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8"/>
            <p:cNvSpPr/>
            <p:nvPr/>
          </p:nvSpPr>
          <p:spPr>
            <a:xfrm>
              <a:off x="2849700" y="4121425"/>
              <a:ext cx="1717100" cy="880950"/>
            </a:xfrm>
            <a:custGeom>
              <a:rect b="b" l="l" r="r" t="t"/>
              <a:pathLst>
                <a:path extrusionOk="0" h="35238" w="68684">
                  <a:moveTo>
                    <a:pt x="21349" y="13455"/>
                  </a:moveTo>
                  <a:cubicBezTo>
                    <a:pt x="26353" y="13455"/>
                    <a:pt x="31023" y="14556"/>
                    <a:pt x="34492" y="16558"/>
                  </a:cubicBezTo>
                  <a:cubicBezTo>
                    <a:pt x="37461" y="18292"/>
                    <a:pt x="39095" y="20394"/>
                    <a:pt x="39095" y="22529"/>
                  </a:cubicBezTo>
                  <a:cubicBezTo>
                    <a:pt x="39095" y="24630"/>
                    <a:pt x="37461" y="26765"/>
                    <a:pt x="34459" y="28466"/>
                  </a:cubicBezTo>
                  <a:lnTo>
                    <a:pt x="34492" y="28466"/>
                  </a:lnTo>
                  <a:cubicBezTo>
                    <a:pt x="31023" y="30468"/>
                    <a:pt x="26353" y="31568"/>
                    <a:pt x="21349" y="31568"/>
                  </a:cubicBezTo>
                  <a:cubicBezTo>
                    <a:pt x="16346" y="31568"/>
                    <a:pt x="11676" y="30468"/>
                    <a:pt x="8207" y="28466"/>
                  </a:cubicBezTo>
                  <a:cubicBezTo>
                    <a:pt x="5238" y="26765"/>
                    <a:pt x="3603" y="24630"/>
                    <a:pt x="3603" y="22529"/>
                  </a:cubicBezTo>
                  <a:cubicBezTo>
                    <a:pt x="3603" y="20394"/>
                    <a:pt x="5238" y="18292"/>
                    <a:pt x="8207" y="16558"/>
                  </a:cubicBezTo>
                  <a:cubicBezTo>
                    <a:pt x="11676" y="14556"/>
                    <a:pt x="16346" y="13455"/>
                    <a:pt x="21349" y="13455"/>
                  </a:cubicBezTo>
                  <a:close/>
                  <a:moveTo>
                    <a:pt x="65188" y="1"/>
                  </a:moveTo>
                  <a:cubicBezTo>
                    <a:pt x="64976" y="1"/>
                    <a:pt x="64759" y="44"/>
                    <a:pt x="64580" y="146"/>
                  </a:cubicBezTo>
                  <a:cubicBezTo>
                    <a:pt x="62379" y="1247"/>
                    <a:pt x="49670" y="9353"/>
                    <a:pt x="43799" y="12988"/>
                  </a:cubicBezTo>
                  <a:lnTo>
                    <a:pt x="40897" y="14756"/>
                  </a:lnTo>
                  <a:cubicBezTo>
                    <a:pt x="40830" y="14790"/>
                    <a:pt x="40763" y="14856"/>
                    <a:pt x="40696" y="14957"/>
                  </a:cubicBezTo>
                  <a:cubicBezTo>
                    <a:pt x="40696" y="14957"/>
                    <a:pt x="40696" y="14957"/>
                    <a:pt x="40663" y="14990"/>
                  </a:cubicBezTo>
                  <a:cubicBezTo>
                    <a:pt x="40663" y="15023"/>
                    <a:pt x="40630" y="15057"/>
                    <a:pt x="40596" y="15090"/>
                  </a:cubicBezTo>
                  <a:cubicBezTo>
                    <a:pt x="40596" y="15123"/>
                    <a:pt x="40596" y="15157"/>
                    <a:pt x="40563" y="15190"/>
                  </a:cubicBezTo>
                  <a:cubicBezTo>
                    <a:pt x="40563" y="15223"/>
                    <a:pt x="40563" y="15257"/>
                    <a:pt x="40530" y="15290"/>
                  </a:cubicBezTo>
                  <a:lnTo>
                    <a:pt x="40530" y="15390"/>
                  </a:lnTo>
                  <a:lnTo>
                    <a:pt x="40063" y="15657"/>
                  </a:lnTo>
                  <a:lnTo>
                    <a:pt x="39662" y="15891"/>
                  </a:lnTo>
                  <a:cubicBezTo>
                    <a:pt x="38662" y="14923"/>
                    <a:pt x="37561" y="14089"/>
                    <a:pt x="36360" y="13422"/>
                  </a:cubicBezTo>
                  <a:cubicBezTo>
                    <a:pt x="32324" y="11120"/>
                    <a:pt x="27020" y="9820"/>
                    <a:pt x="21383" y="9820"/>
                  </a:cubicBezTo>
                  <a:cubicBezTo>
                    <a:pt x="15745" y="9820"/>
                    <a:pt x="10442" y="11120"/>
                    <a:pt x="6439" y="13422"/>
                  </a:cubicBezTo>
                  <a:cubicBezTo>
                    <a:pt x="2269" y="15824"/>
                    <a:pt x="1" y="19060"/>
                    <a:pt x="1" y="22529"/>
                  </a:cubicBezTo>
                  <a:cubicBezTo>
                    <a:pt x="1" y="26031"/>
                    <a:pt x="2269" y="29267"/>
                    <a:pt x="6439" y="31669"/>
                  </a:cubicBezTo>
                  <a:cubicBezTo>
                    <a:pt x="10442" y="33970"/>
                    <a:pt x="15745" y="35238"/>
                    <a:pt x="21383" y="35238"/>
                  </a:cubicBezTo>
                  <a:cubicBezTo>
                    <a:pt x="27020" y="35238"/>
                    <a:pt x="32324" y="33970"/>
                    <a:pt x="36360" y="31669"/>
                  </a:cubicBezTo>
                  <a:cubicBezTo>
                    <a:pt x="40530" y="29267"/>
                    <a:pt x="42798" y="26031"/>
                    <a:pt x="42798" y="22529"/>
                  </a:cubicBezTo>
                  <a:cubicBezTo>
                    <a:pt x="42765" y="20928"/>
                    <a:pt x="42298" y="19360"/>
                    <a:pt x="41430" y="18025"/>
                  </a:cubicBezTo>
                  <a:lnTo>
                    <a:pt x="41797" y="17825"/>
                  </a:lnTo>
                  <a:cubicBezTo>
                    <a:pt x="41964" y="17930"/>
                    <a:pt x="42144" y="17982"/>
                    <a:pt x="42320" y="17982"/>
                  </a:cubicBezTo>
                  <a:cubicBezTo>
                    <a:pt x="42426" y="17982"/>
                    <a:pt x="42531" y="17963"/>
                    <a:pt x="42631" y="17925"/>
                  </a:cubicBezTo>
                  <a:cubicBezTo>
                    <a:pt x="44633" y="16825"/>
                    <a:pt x="63980" y="8585"/>
                    <a:pt x="67916" y="6450"/>
                  </a:cubicBezTo>
                  <a:cubicBezTo>
                    <a:pt x="68350" y="6184"/>
                    <a:pt x="68650" y="5617"/>
                    <a:pt x="68683" y="4816"/>
                  </a:cubicBezTo>
                  <a:cubicBezTo>
                    <a:pt x="68683" y="3849"/>
                    <a:pt x="68416" y="2915"/>
                    <a:pt x="67916" y="2114"/>
                  </a:cubicBezTo>
                  <a:cubicBezTo>
                    <a:pt x="67782" y="1914"/>
                    <a:pt x="67682" y="1747"/>
                    <a:pt x="67582" y="1614"/>
                  </a:cubicBezTo>
                  <a:lnTo>
                    <a:pt x="67549" y="1580"/>
                  </a:lnTo>
                  <a:cubicBezTo>
                    <a:pt x="67449" y="1414"/>
                    <a:pt x="67315" y="1280"/>
                    <a:pt x="67182" y="1147"/>
                  </a:cubicBezTo>
                  <a:lnTo>
                    <a:pt x="67149" y="1080"/>
                  </a:lnTo>
                  <a:cubicBezTo>
                    <a:pt x="67049" y="947"/>
                    <a:pt x="66915" y="846"/>
                    <a:pt x="66782" y="713"/>
                  </a:cubicBezTo>
                  <a:lnTo>
                    <a:pt x="66715" y="680"/>
                  </a:lnTo>
                  <a:cubicBezTo>
                    <a:pt x="66615" y="580"/>
                    <a:pt x="66448" y="446"/>
                    <a:pt x="66315" y="379"/>
                  </a:cubicBezTo>
                  <a:lnTo>
                    <a:pt x="66048" y="246"/>
                  </a:lnTo>
                  <a:lnTo>
                    <a:pt x="65948" y="179"/>
                  </a:lnTo>
                  <a:lnTo>
                    <a:pt x="65814" y="113"/>
                  </a:lnTo>
                  <a:cubicBezTo>
                    <a:pt x="65748" y="113"/>
                    <a:pt x="65714" y="79"/>
                    <a:pt x="65648" y="79"/>
                  </a:cubicBezTo>
                  <a:lnTo>
                    <a:pt x="65581" y="79"/>
                  </a:lnTo>
                  <a:cubicBezTo>
                    <a:pt x="65514" y="46"/>
                    <a:pt x="65447" y="13"/>
                    <a:pt x="65381" y="13"/>
                  </a:cubicBezTo>
                  <a:cubicBezTo>
                    <a:pt x="65318" y="5"/>
                    <a:pt x="65253" y="1"/>
                    <a:pt x="65188"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8"/>
            <p:cNvSpPr/>
            <p:nvPr/>
          </p:nvSpPr>
          <p:spPr>
            <a:xfrm>
              <a:off x="1542100" y="2722600"/>
              <a:ext cx="3123100" cy="1795900"/>
            </a:xfrm>
            <a:custGeom>
              <a:rect b="b" l="l" r="r" t="t"/>
              <a:pathLst>
                <a:path extrusionOk="0" h="71836" w="124924">
                  <a:moveTo>
                    <a:pt x="102507" y="0"/>
                  </a:moveTo>
                  <a:cubicBezTo>
                    <a:pt x="101890" y="0"/>
                    <a:pt x="101273" y="142"/>
                    <a:pt x="100706" y="426"/>
                  </a:cubicBezTo>
                  <a:lnTo>
                    <a:pt x="1001" y="57967"/>
                  </a:lnTo>
                  <a:cubicBezTo>
                    <a:pt x="1" y="58534"/>
                    <a:pt x="1" y="59468"/>
                    <a:pt x="1001" y="60068"/>
                  </a:cubicBezTo>
                  <a:lnTo>
                    <a:pt x="20649" y="71410"/>
                  </a:lnTo>
                  <a:cubicBezTo>
                    <a:pt x="21216" y="71693"/>
                    <a:pt x="21833" y="71835"/>
                    <a:pt x="22450" y="71835"/>
                  </a:cubicBezTo>
                  <a:cubicBezTo>
                    <a:pt x="23067" y="71835"/>
                    <a:pt x="23684" y="71693"/>
                    <a:pt x="24251" y="71410"/>
                  </a:cubicBezTo>
                  <a:lnTo>
                    <a:pt x="61611" y="49828"/>
                  </a:lnTo>
                  <a:lnTo>
                    <a:pt x="67349" y="53164"/>
                  </a:lnTo>
                  <a:cubicBezTo>
                    <a:pt x="68867" y="54048"/>
                    <a:pt x="70860" y="54489"/>
                    <a:pt x="72853" y="54489"/>
                  </a:cubicBezTo>
                  <a:cubicBezTo>
                    <a:pt x="74846" y="54489"/>
                    <a:pt x="76839" y="54048"/>
                    <a:pt x="78357" y="53164"/>
                  </a:cubicBezTo>
                  <a:lnTo>
                    <a:pt x="95469" y="43357"/>
                  </a:lnTo>
                  <a:cubicBezTo>
                    <a:pt x="98538" y="41622"/>
                    <a:pt x="98538" y="38787"/>
                    <a:pt x="95469" y="37019"/>
                  </a:cubicBezTo>
                  <a:lnTo>
                    <a:pt x="89731" y="33683"/>
                  </a:lnTo>
                  <a:lnTo>
                    <a:pt x="123923" y="13835"/>
                  </a:lnTo>
                  <a:cubicBezTo>
                    <a:pt x="124923" y="13302"/>
                    <a:pt x="124923" y="12368"/>
                    <a:pt x="123956" y="11801"/>
                  </a:cubicBezTo>
                  <a:lnTo>
                    <a:pt x="104309" y="426"/>
                  </a:lnTo>
                  <a:cubicBezTo>
                    <a:pt x="103741" y="142"/>
                    <a:pt x="103124" y="0"/>
                    <a:pt x="10250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8"/>
            <p:cNvSpPr/>
            <p:nvPr/>
          </p:nvSpPr>
          <p:spPr>
            <a:xfrm>
              <a:off x="4982050" y="3805675"/>
              <a:ext cx="962400" cy="555425"/>
            </a:xfrm>
            <a:custGeom>
              <a:rect b="b" l="l" r="r" t="t"/>
              <a:pathLst>
                <a:path extrusionOk="0" h="22217" w="38496">
                  <a:moveTo>
                    <a:pt x="19248" y="0"/>
                  </a:moveTo>
                  <a:cubicBezTo>
                    <a:pt x="8640" y="0"/>
                    <a:pt x="1" y="4970"/>
                    <a:pt x="1" y="11108"/>
                  </a:cubicBezTo>
                  <a:cubicBezTo>
                    <a:pt x="1" y="17246"/>
                    <a:pt x="8640" y="22216"/>
                    <a:pt x="19248" y="22216"/>
                  </a:cubicBezTo>
                  <a:cubicBezTo>
                    <a:pt x="29889" y="22216"/>
                    <a:pt x="38495" y="17246"/>
                    <a:pt x="38495" y="11108"/>
                  </a:cubicBezTo>
                  <a:cubicBezTo>
                    <a:pt x="38495" y="4970"/>
                    <a:pt x="29889" y="0"/>
                    <a:pt x="1924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8"/>
            <p:cNvSpPr/>
            <p:nvPr/>
          </p:nvSpPr>
          <p:spPr>
            <a:xfrm>
              <a:off x="5724250" y="3318150"/>
              <a:ext cx="299425" cy="574275"/>
            </a:xfrm>
            <a:custGeom>
              <a:rect b="b" l="l" r="r" t="t"/>
              <a:pathLst>
                <a:path extrusionOk="0" h="22971" w="11977">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8"/>
            <p:cNvSpPr/>
            <p:nvPr/>
          </p:nvSpPr>
          <p:spPr>
            <a:xfrm>
              <a:off x="5724250" y="3318150"/>
              <a:ext cx="299425" cy="574275"/>
            </a:xfrm>
            <a:custGeom>
              <a:rect b="b" l="l" r="r" t="t"/>
              <a:pathLst>
                <a:path extrusionOk="0" h="22971" w="11977">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8"/>
            <p:cNvSpPr/>
            <p:nvPr/>
          </p:nvSpPr>
          <p:spPr>
            <a:xfrm>
              <a:off x="5745950" y="3358200"/>
              <a:ext cx="194225" cy="457500"/>
            </a:xfrm>
            <a:custGeom>
              <a:rect b="b" l="l" r="r" t="t"/>
              <a:pathLst>
                <a:path extrusionOk="0" h="18300" w="7769">
                  <a:moveTo>
                    <a:pt x="7522" y="0"/>
                  </a:moveTo>
                  <a:cubicBezTo>
                    <a:pt x="7483" y="0"/>
                    <a:pt x="7443" y="16"/>
                    <a:pt x="7405" y="53"/>
                  </a:cubicBezTo>
                  <a:cubicBezTo>
                    <a:pt x="2469" y="4356"/>
                    <a:pt x="0" y="10594"/>
                    <a:pt x="300" y="18099"/>
                  </a:cubicBezTo>
                  <a:cubicBezTo>
                    <a:pt x="334" y="18199"/>
                    <a:pt x="400" y="18299"/>
                    <a:pt x="500" y="18299"/>
                  </a:cubicBezTo>
                  <a:lnTo>
                    <a:pt x="534" y="18299"/>
                  </a:lnTo>
                  <a:cubicBezTo>
                    <a:pt x="601" y="18266"/>
                    <a:pt x="667" y="18199"/>
                    <a:pt x="667" y="18099"/>
                  </a:cubicBezTo>
                  <a:cubicBezTo>
                    <a:pt x="367" y="10694"/>
                    <a:pt x="2769" y="4556"/>
                    <a:pt x="7639" y="320"/>
                  </a:cubicBezTo>
                  <a:cubicBezTo>
                    <a:pt x="7769" y="190"/>
                    <a:pt x="7656" y="0"/>
                    <a:pt x="75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8"/>
            <p:cNvSpPr/>
            <p:nvPr/>
          </p:nvSpPr>
          <p:spPr>
            <a:xfrm>
              <a:off x="5659200" y="3669025"/>
              <a:ext cx="404500" cy="365225"/>
            </a:xfrm>
            <a:custGeom>
              <a:rect b="b" l="l" r="r" t="t"/>
              <a:pathLst>
                <a:path extrusionOk="0" h="14609" w="16180">
                  <a:moveTo>
                    <a:pt x="13652" y="0"/>
                  </a:moveTo>
                  <a:cubicBezTo>
                    <a:pt x="12007" y="0"/>
                    <a:pt x="8949" y="335"/>
                    <a:pt x="8407" y="963"/>
                  </a:cubicBezTo>
                  <a:cubicBezTo>
                    <a:pt x="7740" y="1730"/>
                    <a:pt x="7673" y="3998"/>
                    <a:pt x="7673" y="3998"/>
                  </a:cubicBezTo>
                  <a:cubicBezTo>
                    <a:pt x="7673" y="3998"/>
                    <a:pt x="6806" y="2831"/>
                    <a:pt x="6806" y="1697"/>
                  </a:cubicBezTo>
                  <a:cubicBezTo>
                    <a:pt x="6589" y="1663"/>
                    <a:pt x="6372" y="1647"/>
                    <a:pt x="6157" y="1647"/>
                  </a:cubicBezTo>
                  <a:cubicBezTo>
                    <a:pt x="5511" y="1647"/>
                    <a:pt x="4879" y="1797"/>
                    <a:pt x="4304" y="2097"/>
                  </a:cubicBezTo>
                  <a:cubicBezTo>
                    <a:pt x="3070" y="2731"/>
                    <a:pt x="2636" y="3265"/>
                    <a:pt x="2569" y="4232"/>
                  </a:cubicBezTo>
                  <a:cubicBezTo>
                    <a:pt x="2503" y="5199"/>
                    <a:pt x="2436" y="6667"/>
                    <a:pt x="2803" y="7801"/>
                  </a:cubicBezTo>
                  <a:cubicBezTo>
                    <a:pt x="2803" y="7801"/>
                    <a:pt x="1669" y="5933"/>
                    <a:pt x="1736" y="4299"/>
                  </a:cubicBezTo>
                  <a:lnTo>
                    <a:pt x="1736" y="4299"/>
                  </a:lnTo>
                  <a:cubicBezTo>
                    <a:pt x="1269" y="5099"/>
                    <a:pt x="868" y="5900"/>
                    <a:pt x="535" y="6734"/>
                  </a:cubicBezTo>
                  <a:cubicBezTo>
                    <a:pt x="1" y="8168"/>
                    <a:pt x="635" y="11604"/>
                    <a:pt x="2636" y="13338"/>
                  </a:cubicBezTo>
                  <a:cubicBezTo>
                    <a:pt x="4004" y="14139"/>
                    <a:pt x="5605" y="14606"/>
                    <a:pt x="7206" y="14606"/>
                  </a:cubicBezTo>
                  <a:cubicBezTo>
                    <a:pt x="7268" y="14608"/>
                    <a:pt x="7330" y="14608"/>
                    <a:pt x="7390" y="14608"/>
                  </a:cubicBezTo>
                  <a:cubicBezTo>
                    <a:pt x="10054" y="14608"/>
                    <a:pt x="11042" y="13205"/>
                    <a:pt x="11042" y="13205"/>
                  </a:cubicBezTo>
                  <a:cubicBezTo>
                    <a:pt x="11042" y="13205"/>
                    <a:pt x="9608" y="10803"/>
                    <a:pt x="7973" y="10303"/>
                  </a:cubicBezTo>
                  <a:lnTo>
                    <a:pt x="7973" y="10303"/>
                  </a:lnTo>
                  <a:cubicBezTo>
                    <a:pt x="9675" y="10436"/>
                    <a:pt x="11376" y="10870"/>
                    <a:pt x="12977" y="11604"/>
                  </a:cubicBezTo>
                  <a:cubicBezTo>
                    <a:pt x="12977" y="11604"/>
                    <a:pt x="14645" y="11404"/>
                    <a:pt x="14945" y="8769"/>
                  </a:cubicBezTo>
                  <a:cubicBezTo>
                    <a:pt x="14945" y="8769"/>
                    <a:pt x="13778" y="7368"/>
                    <a:pt x="10342" y="6967"/>
                  </a:cubicBezTo>
                  <a:cubicBezTo>
                    <a:pt x="11433" y="6626"/>
                    <a:pt x="12572" y="6456"/>
                    <a:pt x="13703" y="6456"/>
                  </a:cubicBezTo>
                  <a:cubicBezTo>
                    <a:pt x="14232" y="6456"/>
                    <a:pt x="14759" y="6493"/>
                    <a:pt x="15279" y="6567"/>
                  </a:cubicBezTo>
                  <a:cubicBezTo>
                    <a:pt x="15281" y="6568"/>
                    <a:pt x="15283" y="6568"/>
                    <a:pt x="15285" y="6568"/>
                  </a:cubicBezTo>
                  <a:cubicBezTo>
                    <a:pt x="15522" y="6568"/>
                    <a:pt x="16013" y="3216"/>
                    <a:pt x="16079" y="1663"/>
                  </a:cubicBezTo>
                  <a:cubicBezTo>
                    <a:pt x="16179" y="62"/>
                    <a:pt x="15545" y="196"/>
                    <a:pt x="14345" y="29"/>
                  </a:cubicBezTo>
                  <a:cubicBezTo>
                    <a:pt x="14166" y="10"/>
                    <a:pt x="13929" y="0"/>
                    <a:pt x="1365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8"/>
            <p:cNvSpPr/>
            <p:nvPr/>
          </p:nvSpPr>
          <p:spPr>
            <a:xfrm>
              <a:off x="5720100" y="3689075"/>
              <a:ext cx="310225" cy="317600"/>
            </a:xfrm>
            <a:custGeom>
              <a:rect b="b" l="l" r="r" t="t"/>
              <a:pathLst>
                <a:path extrusionOk="0" h="12704" w="12409">
                  <a:moveTo>
                    <a:pt x="12224" y="1"/>
                  </a:moveTo>
                  <a:cubicBezTo>
                    <a:pt x="12198" y="1"/>
                    <a:pt x="12170" y="9"/>
                    <a:pt x="12142" y="28"/>
                  </a:cubicBezTo>
                  <a:cubicBezTo>
                    <a:pt x="9240" y="995"/>
                    <a:pt x="1635" y="7533"/>
                    <a:pt x="33" y="12470"/>
                  </a:cubicBezTo>
                  <a:cubicBezTo>
                    <a:pt x="0" y="12570"/>
                    <a:pt x="33" y="12670"/>
                    <a:pt x="133" y="12703"/>
                  </a:cubicBezTo>
                  <a:lnTo>
                    <a:pt x="234" y="12703"/>
                  </a:lnTo>
                  <a:cubicBezTo>
                    <a:pt x="300" y="12703"/>
                    <a:pt x="334" y="12637"/>
                    <a:pt x="367" y="12603"/>
                  </a:cubicBezTo>
                  <a:cubicBezTo>
                    <a:pt x="1968" y="7733"/>
                    <a:pt x="9407" y="1328"/>
                    <a:pt x="12276" y="361"/>
                  </a:cubicBezTo>
                  <a:cubicBezTo>
                    <a:pt x="12376" y="328"/>
                    <a:pt x="12409" y="228"/>
                    <a:pt x="12376" y="128"/>
                  </a:cubicBezTo>
                  <a:cubicBezTo>
                    <a:pt x="12352" y="55"/>
                    <a:pt x="12293" y="1"/>
                    <a:pt x="1222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8"/>
            <p:cNvSpPr/>
            <p:nvPr/>
          </p:nvSpPr>
          <p:spPr>
            <a:xfrm>
              <a:off x="2899750" y="2951725"/>
              <a:ext cx="1027425" cy="1092475"/>
            </a:xfrm>
            <a:custGeom>
              <a:rect b="b" l="l" r="r" t="t"/>
              <a:pathLst>
                <a:path extrusionOk="0" h="43699" w="41097">
                  <a:moveTo>
                    <a:pt x="25719" y="0"/>
                  </a:moveTo>
                  <a:lnTo>
                    <a:pt x="0" y="14911"/>
                  </a:lnTo>
                  <a:lnTo>
                    <a:pt x="0" y="33091"/>
                  </a:lnTo>
                  <a:cubicBezTo>
                    <a:pt x="67" y="34125"/>
                    <a:pt x="601" y="35059"/>
                    <a:pt x="1468" y="35626"/>
                  </a:cubicBezTo>
                  <a:lnTo>
                    <a:pt x="13043" y="42397"/>
                  </a:lnTo>
                  <a:cubicBezTo>
                    <a:pt x="14561" y="43265"/>
                    <a:pt x="16554" y="43698"/>
                    <a:pt x="18547" y="43698"/>
                  </a:cubicBezTo>
                  <a:cubicBezTo>
                    <a:pt x="20540" y="43698"/>
                    <a:pt x="22533" y="43265"/>
                    <a:pt x="24051" y="42397"/>
                  </a:cubicBezTo>
                  <a:lnTo>
                    <a:pt x="38795" y="33858"/>
                  </a:lnTo>
                  <a:cubicBezTo>
                    <a:pt x="40329" y="32991"/>
                    <a:pt x="41096" y="31857"/>
                    <a:pt x="41096" y="30689"/>
                  </a:cubicBezTo>
                  <a:lnTo>
                    <a:pt x="41096" y="28654"/>
                  </a:lnTo>
                  <a:lnTo>
                    <a:pt x="27186" y="20749"/>
                  </a:lnTo>
                  <a:cubicBezTo>
                    <a:pt x="26319" y="20181"/>
                    <a:pt x="25785" y="19247"/>
                    <a:pt x="25719" y="18213"/>
                  </a:cubicBezTo>
                  <a:lnTo>
                    <a:pt x="25719"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8"/>
            <p:cNvSpPr/>
            <p:nvPr/>
          </p:nvSpPr>
          <p:spPr>
            <a:xfrm>
              <a:off x="2898900" y="3253600"/>
              <a:ext cx="155150" cy="657175"/>
            </a:xfrm>
            <a:custGeom>
              <a:rect b="b" l="l" r="r" t="t"/>
              <a:pathLst>
                <a:path extrusionOk="0" h="26287" w="6206">
                  <a:moveTo>
                    <a:pt x="4904" y="1"/>
                  </a:moveTo>
                  <a:lnTo>
                    <a:pt x="1" y="2836"/>
                  </a:lnTo>
                  <a:lnTo>
                    <a:pt x="1" y="21016"/>
                  </a:lnTo>
                  <a:cubicBezTo>
                    <a:pt x="68" y="22050"/>
                    <a:pt x="601" y="22984"/>
                    <a:pt x="1469" y="23551"/>
                  </a:cubicBezTo>
                  <a:lnTo>
                    <a:pt x="6205" y="26286"/>
                  </a:lnTo>
                  <a:lnTo>
                    <a:pt x="6205" y="24218"/>
                  </a:lnTo>
                  <a:lnTo>
                    <a:pt x="3270" y="22517"/>
                  </a:lnTo>
                  <a:cubicBezTo>
                    <a:pt x="2403" y="21950"/>
                    <a:pt x="1835" y="21016"/>
                    <a:pt x="1802" y="19982"/>
                  </a:cubicBezTo>
                  <a:lnTo>
                    <a:pt x="1802" y="5771"/>
                  </a:lnTo>
                  <a:lnTo>
                    <a:pt x="5238" y="3770"/>
                  </a:lnTo>
                  <a:cubicBezTo>
                    <a:pt x="5138" y="2536"/>
                    <a:pt x="5004" y="1235"/>
                    <a:pt x="490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8"/>
            <p:cNvSpPr/>
            <p:nvPr/>
          </p:nvSpPr>
          <p:spPr>
            <a:xfrm>
              <a:off x="2943950" y="3025950"/>
              <a:ext cx="1002400" cy="966550"/>
            </a:xfrm>
            <a:custGeom>
              <a:rect b="b" l="l" r="r" t="t"/>
              <a:pathLst>
                <a:path extrusionOk="0" h="38662" w="40096">
                  <a:moveTo>
                    <a:pt x="25752" y="0"/>
                  </a:moveTo>
                  <a:lnTo>
                    <a:pt x="0" y="14877"/>
                  </a:lnTo>
                  <a:lnTo>
                    <a:pt x="0" y="29088"/>
                  </a:lnTo>
                  <a:cubicBezTo>
                    <a:pt x="33" y="30122"/>
                    <a:pt x="601" y="31056"/>
                    <a:pt x="1468" y="31623"/>
                  </a:cubicBezTo>
                  <a:lnTo>
                    <a:pt x="11275" y="37360"/>
                  </a:lnTo>
                  <a:cubicBezTo>
                    <a:pt x="12793" y="38228"/>
                    <a:pt x="14786" y="38661"/>
                    <a:pt x="16779" y="38661"/>
                  </a:cubicBezTo>
                  <a:cubicBezTo>
                    <a:pt x="18772" y="38661"/>
                    <a:pt x="20765" y="38228"/>
                    <a:pt x="22283" y="37360"/>
                  </a:cubicBezTo>
                  <a:lnTo>
                    <a:pt x="37027" y="28821"/>
                  </a:lnTo>
                  <a:cubicBezTo>
                    <a:pt x="40095" y="27053"/>
                    <a:pt x="40095" y="24217"/>
                    <a:pt x="37027" y="22450"/>
                  </a:cubicBezTo>
                  <a:lnTo>
                    <a:pt x="27220" y="16745"/>
                  </a:lnTo>
                  <a:cubicBezTo>
                    <a:pt x="26352" y="16178"/>
                    <a:pt x="25819" y="15244"/>
                    <a:pt x="25752" y="14210"/>
                  </a:cubicBezTo>
                  <a:lnTo>
                    <a:pt x="25752"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8"/>
            <p:cNvSpPr/>
            <p:nvPr/>
          </p:nvSpPr>
          <p:spPr>
            <a:xfrm>
              <a:off x="2943950" y="3025950"/>
              <a:ext cx="755550" cy="833125"/>
            </a:xfrm>
            <a:custGeom>
              <a:rect b="b" l="l" r="r" t="t"/>
              <a:pathLst>
                <a:path extrusionOk="0" h="33325" w="30222">
                  <a:moveTo>
                    <a:pt x="25752" y="0"/>
                  </a:moveTo>
                  <a:lnTo>
                    <a:pt x="0" y="14877"/>
                  </a:lnTo>
                  <a:lnTo>
                    <a:pt x="0" y="29088"/>
                  </a:lnTo>
                  <a:cubicBezTo>
                    <a:pt x="33" y="30122"/>
                    <a:pt x="601" y="31056"/>
                    <a:pt x="1468" y="31623"/>
                  </a:cubicBezTo>
                  <a:lnTo>
                    <a:pt x="4403" y="33324"/>
                  </a:lnTo>
                  <a:lnTo>
                    <a:pt x="30222" y="18480"/>
                  </a:lnTo>
                  <a:lnTo>
                    <a:pt x="27220" y="16745"/>
                  </a:lnTo>
                  <a:cubicBezTo>
                    <a:pt x="26352" y="16178"/>
                    <a:pt x="25819" y="15244"/>
                    <a:pt x="25752" y="14210"/>
                  </a:cubicBezTo>
                  <a:lnTo>
                    <a:pt x="25752"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8"/>
            <p:cNvSpPr/>
            <p:nvPr/>
          </p:nvSpPr>
          <p:spPr>
            <a:xfrm>
              <a:off x="3369250" y="3668075"/>
              <a:ext cx="557925" cy="376125"/>
            </a:xfrm>
            <a:custGeom>
              <a:rect b="b" l="l" r="r" t="t"/>
              <a:pathLst>
                <a:path extrusionOk="0" h="15045" w="22317">
                  <a:moveTo>
                    <a:pt x="22316" y="0"/>
                  </a:moveTo>
                  <a:cubicBezTo>
                    <a:pt x="22316" y="1134"/>
                    <a:pt x="21549" y="2269"/>
                    <a:pt x="20015" y="3169"/>
                  </a:cubicBezTo>
                  <a:lnTo>
                    <a:pt x="5271" y="11709"/>
                  </a:lnTo>
                  <a:cubicBezTo>
                    <a:pt x="3670" y="12576"/>
                    <a:pt x="1835" y="13010"/>
                    <a:pt x="0" y="13010"/>
                  </a:cubicBezTo>
                  <a:lnTo>
                    <a:pt x="0" y="15044"/>
                  </a:lnTo>
                  <a:cubicBezTo>
                    <a:pt x="1835" y="15044"/>
                    <a:pt x="3670" y="14611"/>
                    <a:pt x="5271" y="13743"/>
                  </a:cubicBezTo>
                  <a:lnTo>
                    <a:pt x="20015" y="5204"/>
                  </a:lnTo>
                  <a:cubicBezTo>
                    <a:pt x="21549" y="4337"/>
                    <a:pt x="22316" y="3203"/>
                    <a:pt x="22316" y="2035"/>
                  </a:cubicBezTo>
                  <a:lnTo>
                    <a:pt x="22316"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8"/>
            <p:cNvSpPr/>
            <p:nvPr/>
          </p:nvSpPr>
          <p:spPr>
            <a:xfrm>
              <a:off x="1866500" y="456475"/>
              <a:ext cx="2669425" cy="3797150"/>
            </a:xfrm>
            <a:custGeom>
              <a:rect b="b" l="l" r="r" t="t"/>
              <a:pathLst>
                <a:path extrusionOk="0" h="151886" w="106777">
                  <a:moveTo>
                    <a:pt x="103336" y="1"/>
                  </a:moveTo>
                  <a:cubicBezTo>
                    <a:pt x="102701" y="1"/>
                    <a:pt x="102064" y="160"/>
                    <a:pt x="101473" y="473"/>
                  </a:cubicBezTo>
                  <a:lnTo>
                    <a:pt x="1835" y="58014"/>
                  </a:lnTo>
                  <a:cubicBezTo>
                    <a:pt x="735" y="58714"/>
                    <a:pt x="67" y="59882"/>
                    <a:pt x="1" y="61183"/>
                  </a:cubicBezTo>
                  <a:lnTo>
                    <a:pt x="1" y="148378"/>
                  </a:lnTo>
                  <a:cubicBezTo>
                    <a:pt x="34" y="149613"/>
                    <a:pt x="668" y="150780"/>
                    <a:pt x="1735" y="151481"/>
                  </a:cubicBezTo>
                  <a:cubicBezTo>
                    <a:pt x="2262" y="151752"/>
                    <a:pt x="2842" y="151886"/>
                    <a:pt x="3425" y="151886"/>
                  </a:cubicBezTo>
                  <a:cubicBezTo>
                    <a:pt x="4060" y="151886"/>
                    <a:pt x="4697" y="151727"/>
                    <a:pt x="5271" y="151414"/>
                  </a:cubicBezTo>
                  <a:lnTo>
                    <a:pt x="104942" y="93873"/>
                  </a:lnTo>
                  <a:cubicBezTo>
                    <a:pt x="106010" y="93172"/>
                    <a:pt x="106710" y="92005"/>
                    <a:pt x="106777" y="90704"/>
                  </a:cubicBezTo>
                  <a:lnTo>
                    <a:pt x="106777" y="3508"/>
                  </a:lnTo>
                  <a:cubicBezTo>
                    <a:pt x="106710" y="2274"/>
                    <a:pt x="106076" y="1106"/>
                    <a:pt x="105042" y="406"/>
                  </a:cubicBezTo>
                  <a:cubicBezTo>
                    <a:pt x="104500" y="134"/>
                    <a:pt x="103919" y="1"/>
                    <a:pt x="103336"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8"/>
            <p:cNvSpPr/>
            <p:nvPr/>
          </p:nvSpPr>
          <p:spPr>
            <a:xfrm>
              <a:off x="1952650" y="511475"/>
              <a:ext cx="2583275" cy="3736900"/>
            </a:xfrm>
            <a:custGeom>
              <a:rect b="b" l="l" r="r" t="t"/>
              <a:pathLst>
                <a:path extrusionOk="0" h="149476" w="103331">
                  <a:moveTo>
                    <a:pt x="102302" y="0"/>
                  </a:moveTo>
                  <a:cubicBezTo>
                    <a:pt x="102058" y="0"/>
                    <a:pt x="101784" y="78"/>
                    <a:pt x="101496" y="241"/>
                  </a:cubicBezTo>
                  <a:lnTo>
                    <a:pt x="1858" y="57782"/>
                  </a:lnTo>
                  <a:cubicBezTo>
                    <a:pt x="758" y="58516"/>
                    <a:pt x="91" y="59683"/>
                    <a:pt x="24" y="60984"/>
                  </a:cubicBezTo>
                  <a:lnTo>
                    <a:pt x="24" y="148147"/>
                  </a:lnTo>
                  <a:cubicBezTo>
                    <a:pt x="0" y="148993"/>
                    <a:pt x="408" y="149475"/>
                    <a:pt x="1001" y="149475"/>
                  </a:cubicBezTo>
                  <a:cubicBezTo>
                    <a:pt x="1249" y="149475"/>
                    <a:pt x="1530" y="149391"/>
                    <a:pt x="1825" y="149214"/>
                  </a:cubicBezTo>
                  <a:lnTo>
                    <a:pt x="101496" y="91706"/>
                  </a:lnTo>
                  <a:cubicBezTo>
                    <a:pt x="102564" y="91006"/>
                    <a:pt x="103264" y="89805"/>
                    <a:pt x="103331" y="88537"/>
                  </a:cubicBezTo>
                  <a:lnTo>
                    <a:pt x="103331" y="1308"/>
                  </a:lnTo>
                  <a:cubicBezTo>
                    <a:pt x="103331" y="476"/>
                    <a:pt x="102908" y="0"/>
                    <a:pt x="102302"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8"/>
            <p:cNvSpPr/>
            <p:nvPr/>
          </p:nvSpPr>
          <p:spPr>
            <a:xfrm>
              <a:off x="2038300" y="652500"/>
              <a:ext cx="2410900" cy="3294725"/>
            </a:xfrm>
            <a:custGeom>
              <a:rect b="b" l="l" r="r" t="t"/>
              <a:pathLst>
                <a:path extrusionOk="0" h="131789" w="96436">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8"/>
            <p:cNvSpPr/>
            <p:nvPr/>
          </p:nvSpPr>
          <p:spPr>
            <a:xfrm>
              <a:off x="2038300" y="652500"/>
              <a:ext cx="2410900" cy="3294725"/>
            </a:xfrm>
            <a:custGeom>
              <a:rect b="b" l="l" r="r" t="t"/>
              <a:pathLst>
                <a:path extrusionOk="0" h="131789" w="96436">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8"/>
            <p:cNvSpPr/>
            <p:nvPr/>
          </p:nvSpPr>
          <p:spPr>
            <a:xfrm>
              <a:off x="3209125" y="3312275"/>
              <a:ext cx="101250" cy="122325"/>
            </a:xfrm>
            <a:custGeom>
              <a:rect b="b" l="l" r="r" t="t"/>
              <a:pathLst>
                <a:path extrusionOk="0" h="4893" w="4050">
                  <a:moveTo>
                    <a:pt x="2736" y="456"/>
                  </a:moveTo>
                  <a:cubicBezTo>
                    <a:pt x="2836" y="456"/>
                    <a:pt x="2969" y="489"/>
                    <a:pt x="3070" y="556"/>
                  </a:cubicBezTo>
                  <a:cubicBezTo>
                    <a:pt x="3370" y="756"/>
                    <a:pt x="3537" y="1123"/>
                    <a:pt x="3470" y="1490"/>
                  </a:cubicBezTo>
                  <a:cubicBezTo>
                    <a:pt x="3436" y="2624"/>
                    <a:pt x="2836" y="3658"/>
                    <a:pt x="1869" y="4292"/>
                  </a:cubicBezTo>
                  <a:cubicBezTo>
                    <a:pt x="1695" y="4475"/>
                    <a:pt x="1482" y="4555"/>
                    <a:pt x="1273" y="4555"/>
                  </a:cubicBezTo>
                  <a:cubicBezTo>
                    <a:pt x="762" y="4555"/>
                    <a:pt x="278" y="4074"/>
                    <a:pt x="468" y="3458"/>
                  </a:cubicBezTo>
                  <a:cubicBezTo>
                    <a:pt x="534" y="2324"/>
                    <a:pt x="1135" y="1290"/>
                    <a:pt x="2069" y="656"/>
                  </a:cubicBezTo>
                  <a:cubicBezTo>
                    <a:pt x="2269" y="522"/>
                    <a:pt x="2502" y="456"/>
                    <a:pt x="2736" y="456"/>
                  </a:cubicBezTo>
                  <a:close/>
                  <a:moveTo>
                    <a:pt x="2662" y="0"/>
                  </a:moveTo>
                  <a:cubicBezTo>
                    <a:pt x="2392" y="0"/>
                    <a:pt x="2114" y="89"/>
                    <a:pt x="1869" y="289"/>
                  </a:cubicBezTo>
                  <a:cubicBezTo>
                    <a:pt x="768" y="989"/>
                    <a:pt x="101" y="2157"/>
                    <a:pt x="34" y="3458"/>
                  </a:cubicBezTo>
                  <a:cubicBezTo>
                    <a:pt x="1" y="3958"/>
                    <a:pt x="234" y="4459"/>
                    <a:pt x="634" y="4759"/>
                  </a:cubicBezTo>
                  <a:cubicBezTo>
                    <a:pt x="801" y="4859"/>
                    <a:pt x="1001" y="4892"/>
                    <a:pt x="1202" y="4892"/>
                  </a:cubicBezTo>
                  <a:cubicBezTo>
                    <a:pt x="1502" y="4892"/>
                    <a:pt x="1802" y="4792"/>
                    <a:pt x="2069" y="4625"/>
                  </a:cubicBezTo>
                  <a:cubicBezTo>
                    <a:pt x="3170" y="3925"/>
                    <a:pt x="3837" y="2757"/>
                    <a:pt x="3903" y="1456"/>
                  </a:cubicBezTo>
                  <a:cubicBezTo>
                    <a:pt x="4049" y="631"/>
                    <a:pt x="3383" y="0"/>
                    <a:pt x="266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8"/>
            <p:cNvSpPr/>
            <p:nvPr/>
          </p:nvSpPr>
          <p:spPr>
            <a:xfrm>
              <a:off x="2432750" y="1007000"/>
              <a:ext cx="2425075" cy="3217675"/>
            </a:xfrm>
            <a:custGeom>
              <a:rect b="b" l="l" r="r" t="t"/>
              <a:pathLst>
                <a:path extrusionOk="0" h="128707" w="97003">
                  <a:moveTo>
                    <a:pt x="97003" y="0"/>
                  </a:moveTo>
                  <a:lnTo>
                    <a:pt x="0" y="55974"/>
                  </a:lnTo>
                  <a:lnTo>
                    <a:pt x="0" y="127458"/>
                  </a:lnTo>
                  <a:cubicBezTo>
                    <a:pt x="0" y="128200"/>
                    <a:pt x="589" y="128707"/>
                    <a:pt x="1240" y="128707"/>
                  </a:cubicBezTo>
                  <a:cubicBezTo>
                    <a:pt x="1437" y="128707"/>
                    <a:pt x="1641" y="128660"/>
                    <a:pt x="1835" y="128559"/>
                  </a:cubicBezTo>
                  <a:lnTo>
                    <a:pt x="3569" y="127558"/>
                  </a:lnTo>
                  <a:lnTo>
                    <a:pt x="95201" y="74721"/>
                  </a:lnTo>
                  <a:cubicBezTo>
                    <a:pt x="96269" y="74020"/>
                    <a:pt x="96936" y="72853"/>
                    <a:pt x="97003" y="71585"/>
                  </a:cubicBezTo>
                  <a:lnTo>
                    <a:pt x="97003" y="0"/>
                  </a:ln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8"/>
            <p:cNvSpPr/>
            <p:nvPr/>
          </p:nvSpPr>
          <p:spPr>
            <a:xfrm>
              <a:off x="2432750" y="1007825"/>
              <a:ext cx="2425075" cy="3217325"/>
            </a:xfrm>
            <a:custGeom>
              <a:rect b="b" l="l" r="r" t="t"/>
              <a:pathLst>
                <a:path extrusionOk="0" h="128693" w="97003">
                  <a:moveTo>
                    <a:pt x="96602" y="701"/>
                  </a:moveTo>
                  <a:lnTo>
                    <a:pt x="96602" y="71552"/>
                  </a:lnTo>
                  <a:cubicBezTo>
                    <a:pt x="96536" y="72653"/>
                    <a:pt x="95935" y="73687"/>
                    <a:pt x="95001" y="74321"/>
                  </a:cubicBezTo>
                  <a:lnTo>
                    <a:pt x="3369" y="127158"/>
                  </a:lnTo>
                  <a:lnTo>
                    <a:pt x="1635" y="128159"/>
                  </a:lnTo>
                  <a:cubicBezTo>
                    <a:pt x="1501" y="128226"/>
                    <a:pt x="1368" y="128259"/>
                    <a:pt x="1201" y="128259"/>
                  </a:cubicBezTo>
                  <a:cubicBezTo>
                    <a:pt x="1001" y="128259"/>
                    <a:pt x="801" y="128192"/>
                    <a:pt x="634" y="128026"/>
                  </a:cubicBezTo>
                  <a:cubicBezTo>
                    <a:pt x="467" y="127892"/>
                    <a:pt x="400" y="127659"/>
                    <a:pt x="400" y="127425"/>
                  </a:cubicBezTo>
                  <a:lnTo>
                    <a:pt x="400" y="56174"/>
                  </a:lnTo>
                  <a:lnTo>
                    <a:pt x="96602" y="701"/>
                  </a:lnTo>
                  <a:close/>
                  <a:moveTo>
                    <a:pt x="97003" y="1"/>
                  </a:moveTo>
                  <a:lnTo>
                    <a:pt x="0" y="55941"/>
                  </a:lnTo>
                  <a:lnTo>
                    <a:pt x="0" y="127425"/>
                  </a:lnTo>
                  <a:cubicBezTo>
                    <a:pt x="0" y="128126"/>
                    <a:pt x="534" y="128693"/>
                    <a:pt x="1234" y="128693"/>
                  </a:cubicBezTo>
                  <a:cubicBezTo>
                    <a:pt x="1468" y="128693"/>
                    <a:pt x="1668" y="128626"/>
                    <a:pt x="1868" y="128526"/>
                  </a:cubicBezTo>
                  <a:lnTo>
                    <a:pt x="3569" y="127525"/>
                  </a:lnTo>
                  <a:lnTo>
                    <a:pt x="95201" y="74688"/>
                  </a:lnTo>
                  <a:cubicBezTo>
                    <a:pt x="96269" y="73987"/>
                    <a:pt x="96936" y="72820"/>
                    <a:pt x="97003" y="71552"/>
                  </a:cubicBezTo>
                  <a:lnTo>
                    <a:pt x="97003"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8"/>
            <p:cNvSpPr/>
            <p:nvPr/>
          </p:nvSpPr>
          <p:spPr>
            <a:xfrm>
              <a:off x="2374375" y="973650"/>
              <a:ext cx="2483450" cy="1432700"/>
            </a:xfrm>
            <a:custGeom>
              <a:rect b="b" l="l" r="r" t="t"/>
              <a:pathLst>
                <a:path extrusionOk="0" h="57308" w="99338">
                  <a:moveTo>
                    <a:pt x="97036" y="0"/>
                  </a:moveTo>
                  <a:lnTo>
                    <a:pt x="0" y="55973"/>
                  </a:lnTo>
                  <a:lnTo>
                    <a:pt x="2335" y="57308"/>
                  </a:lnTo>
                  <a:lnTo>
                    <a:pt x="99338" y="1334"/>
                  </a:lnTo>
                  <a:lnTo>
                    <a:pt x="97036"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8"/>
            <p:cNvSpPr/>
            <p:nvPr/>
          </p:nvSpPr>
          <p:spPr>
            <a:xfrm>
              <a:off x="2374375" y="2372975"/>
              <a:ext cx="74225" cy="1848025"/>
            </a:xfrm>
            <a:custGeom>
              <a:rect b="b" l="l" r="r" t="t"/>
              <a:pathLst>
                <a:path extrusionOk="0" h="73921" w="2969">
                  <a:moveTo>
                    <a:pt x="0" y="0"/>
                  </a:moveTo>
                  <a:lnTo>
                    <a:pt x="0" y="71118"/>
                  </a:lnTo>
                  <a:cubicBezTo>
                    <a:pt x="0" y="71185"/>
                    <a:pt x="0" y="71285"/>
                    <a:pt x="0" y="71385"/>
                  </a:cubicBezTo>
                  <a:cubicBezTo>
                    <a:pt x="100" y="71952"/>
                    <a:pt x="434" y="72486"/>
                    <a:pt x="968" y="72786"/>
                  </a:cubicBezTo>
                  <a:lnTo>
                    <a:pt x="2869" y="73887"/>
                  </a:lnTo>
                  <a:lnTo>
                    <a:pt x="2969" y="73920"/>
                  </a:lnTo>
                  <a:cubicBezTo>
                    <a:pt x="2569" y="73720"/>
                    <a:pt x="2335" y="73286"/>
                    <a:pt x="2335" y="72819"/>
                  </a:cubicBezTo>
                  <a:lnTo>
                    <a:pt x="2335" y="1335"/>
                  </a:lnTo>
                  <a:lnTo>
                    <a:pt x="0"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8"/>
            <p:cNvSpPr/>
            <p:nvPr/>
          </p:nvSpPr>
          <p:spPr>
            <a:xfrm>
              <a:off x="2374375" y="835425"/>
              <a:ext cx="2483450" cy="1570925"/>
            </a:xfrm>
            <a:custGeom>
              <a:rect b="b" l="l" r="r" t="t"/>
              <a:pathLst>
                <a:path extrusionOk="0" h="62837" w="99338">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8"/>
            <p:cNvSpPr/>
            <p:nvPr/>
          </p:nvSpPr>
          <p:spPr>
            <a:xfrm>
              <a:off x="2374375" y="835425"/>
              <a:ext cx="2483450" cy="1570925"/>
            </a:xfrm>
            <a:custGeom>
              <a:rect b="b" l="l" r="r" t="t"/>
              <a:pathLst>
                <a:path extrusionOk="0" h="62837" w="99338">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8"/>
            <p:cNvSpPr/>
            <p:nvPr/>
          </p:nvSpPr>
          <p:spPr>
            <a:xfrm>
              <a:off x="2432750" y="871125"/>
              <a:ext cx="2425075" cy="1535225"/>
            </a:xfrm>
            <a:custGeom>
              <a:rect b="b" l="l" r="r" t="t"/>
              <a:pathLst>
                <a:path extrusionOk="0" h="61409" w="97003">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8"/>
            <p:cNvSpPr/>
            <p:nvPr/>
          </p:nvSpPr>
          <p:spPr>
            <a:xfrm>
              <a:off x="2432750" y="871125"/>
              <a:ext cx="2425075" cy="1535225"/>
            </a:xfrm>
            <a:custGeom>
              <a:rect b="b" l="l" r="r" t="t"/>
              <a:pathLst>
                <a:path extrusionOk="0" h="61409" w="97003">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8"/>
            <p:cNvSpPr/>
            <p:nvPr/>
          </p:nvSpPr>
          <p:spPr>
            <a:xfrm>
              <a:off x="2374375" y="2230375"/>
              <a:ext cx="64225" cy="175975"/>
            </a:xfrm>
            <a:custGeom>
              <a:rect b="b" l="l" r="r" t="t"/>
              <a:pathLst>
                <a:path extrusionOk="0" h="7039" w="2569">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8"/>
            <p:cNvSpPr/>
            <p:nvPr/>
          </p:nvSpPr>
          <p:spPr>
            <a:xfrm>
              <a:off x="2374375" y="2230375"/>
              <a:ext cx="64225" cy="175975"/>
            </a:xfrm>
            <a:custGeom>
              <a:rect b="b" l="l" r="r" t="t"/>
              <a:pathLst>
                <a:path extrusionOk="0" h="7039" w="2569">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8"/>
            <p:cNvSpPr/>
            <p:nvPr/>
          </p:nvSpPr>
          <p:spPr>
            <a:xfrm>
              <a:off x="4751900" y="963200"/>
              <a:ext cx="41725" cy="54275"/>
            </a:xfrm>
            <a:custGeom>
              <a:rect b="b" l="l" r="r" t="t"/>
              <a:pathLst>
                <a:path extrusionOk="0" h="2171" w="1669">
                  <a:moveTo>
                    <a:pt x="1219" y="0"/>
                  </a:moveTo>
                  <a:cubicBezTo>
                    <a:pt x="1104" y="0"/>
                    <a:pt x="974" y="38"/>
                    <a:pt x="834" y="118"/>
                  </a:cubicBezTo>
                  <a:cubicBezTo>
                    <a:pt x="367" y="418"/>
                    <a:pt x="34" y="985"/>
                    <a:pt x="0" y="1586"/>
                  </a:cubicBezTo>
                  <a:cubicBezTo>
                    <a:pt x="0" y="1960"/>
                    <a:pt x="197" y="2170"/>
                    <a:pt x="465" y="2170"/>
                  </a:cubicBezTo>
                  <a:cubicBezTo>
                    <a:pt x="578" y="2170"/>
                    <a:pt x="705" y="2132"/>
                    <a:pt x="834" y="2053"/>
                  </a:cubicBezTo>
                  <a:cubicBezTo>
                    <a:pt x="1335" y="1719"/>
                    <a:pt x="1668" y="1185"/>
                    <a:pt x="1668" y="585"/>
                  </a:cubicBezTo>
                  <a:cubicBezTo>
                    <a:pt x="1668" y="210"/>
                    <a:pt x="1488" y="0"/>
                    <a:pt x="1219"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8"/>
            <p:cNvSpPr/>
            <p:nvPr/>
          </p:nvSpPr>
          <p:spPr>
            <a:xfrm>
              <a:off x="4667675" y="1011725"/>
              <a:ext cx="41725" cy="54775"/>
            </a:xfrm>
            <a:custGeom>
              <a:rect b="b" l="l" r="r" t="t"/>
              <a:pathLst>
                <a:path extrusionOk="0" h="2191" w="1669">
                  <a:moveTo>
                    <a:pt x="1186" y="1"/>
                  </a:moveTo>
                  <a:cubicBezTo>
                    <a:pt x="1077" y="1"/>
                    <a:pt x="957" y="36"/>
                    <a:pt x="834" y="112"/>
                  </a:cubicBezTo>
                  <a:cubicBezTo>
                    <a:pt x="334" y="445"/>
                    <a:pt x="34" y="979"/>
                    <a:pt x="0" y="1579"/>
                  </a:cubicBezTo>
                  <a:cubicBezTo>
                    <a:pt x="0" y="1962"/>
                    <a:pt x="189" y="2191"/>
                    <a:pt x="468" y="2191"/>
                  </a:cubicBezTo>
                  <a:cubicBezTo>
                    <a:pt x="578" y="2191"/>
                    <a:pt x="702" y="2155"/>
                    <a:pt x="834" y="2080"/>
                  </a:cubicBezTo>
                  <a:cubicBezTo>
                    <a:pt x="1335" y="1746"/>
                    <a:pt x="1635" y="1179"/>
                    <a:pt x="1668" y="612"/>
                  </a:cubicBezTo>
                  <a:cubicBezTo>
                    <a:pt x="1668" y="229"/>
                    <a:pt x="1462" y="1"/>
                    <a:pt x="1186"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8"/>
            <p:cNvSpPr/>
            <p:nvPr/>
          </p:nvSpPr>
          <p:spPr>
            <a:xfrm>
              <a:off x="4582600" y="1060775"/>
              <a:ext cx="41725" cy="54925"/>
            </a:xfrm>
            <a:custGeom>
              <a:rect b="b" l="l" r="r" t="t"/>
              <a:pathLst>
                <a:path extrusionOk="0" h="2197" w="1669">
                  <a:moveTo>
                    <a:pt x="1215" y="1"/>
                  </a:moveTo>
                  <a:cubicBezTo>
                    <a:pt x="1102" y="1"/>
                    <a:pt x="973" y="39"/>
                    <a:pt x="835" y="118"/>
                  </a:cubicBezTo>
                  <a:cubicBezTo>
                    <a:pt x="334" y="451"/>
                    <a:pt x="34" y="985"/>
                    <a:pt x="1" y="1585"/>
                  </a:cubicBezTo>
                  <a:cubicBezTo>
                    <a:pt x="1" y="1968"/>
                    <a:pt x="207" y="2197"/>
                    <a:pt x="483" y="2197"/>
                  </a:cubicBezTo>
                  <a:cubicBezTo>
                    <a:pt x="592" y="2197"/>
                    <a:pt x="712" y="2161"/>
                    <a:pt x="835" y="2086"/>
                  </a:cubicBezTo>
                  <a:cubicBezTo>
                    <a:pt x="1335" y="1752"/>
                    <a:pt x="1635" y="1185"/>
                    <a:pt x="1669" y="618"/>
                  </a:cubicBezTo>
                  <a:cubicBezTo>
                    <a:pt x="1669" y="218"/>
                    <a:pt x="1486" y="1"/>
                    <a:pt x="1215"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8"/>
            <p:cNvSpPr/>
            <p:nvPr/>
          </p:nvSpPr>
          <p:spPr>
            <a:xfrm>
              <a:off x="2432750" y="2049400"/>
              <a:ext cx="619625" cy="2175275"/>
            </a:xfrm>
            <a:custGeom>
              <a:rect b="b" l="l" r="r" t="t"/>
              <a:pathLst>
                <a:path extrusionOk="0" h="87011" w="24785">
                  <a:moveTo>
                    <a:pt x="24785" y="1"/>
                  </a:moveTo>
                  <a:lnTo>
                    <a:pt x="0" y="14278"/>
                  </a:lnTo>
                  <a:lnTo>
                    <a:pt x="0" y="85762"/>
                  </a:lnTo>
                  <a:cubicBezTo>
                    <a:pt x="0" y="86504"/>
                    <a:pt x="589" y="87011"/>
                    <a:pt x="1240" y="87011"/>
                  </a:cubicBezTo>
                  <a:cubicBezTo>
                    <a:pt x="1437" y="87011"/>
                    <a:pt x="1641" y="86964"/>
                    <a:pt x="1835" y="86863"/>
                  </a:cubicBezTo>
                  <a:lnTo>
                    <a:pt x="3569" y="85862"/>
                  </a:lnTo>
                  <a:lnTo>
                    <a:pt x="24785" y="73620"/>
                  </a:lnTo>
                  <a:lnTo>
                    <a:pt x="24785" y="1"/>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8"/>
            <p:cNvSpPr/>
            <p:nvPr/>
          </p:nvSpPr>
          <p:spPr>
            <a:xfrm>
              <a:off x="3094050" y="1090400"/>
              <a:ext cx="1712900" cy="2725300"/>
            </a:xfrm>
            <a:custGeom>
              <a:rect b="b" l="l" r="r" t="t"/>
              <a:pathLst>
                <a:path extrusionOk="0" h="109012" w="68516">
                  <a:moveTo>
                    <a:pt x="68516" y="0"/>
                  </a:moveTo>
                  <a:lnTo>
                    <a:pt x="0" y="39562"/>
                  </a:lnTo>
                  <a:lnTo>
                    <a:pt x="0" y="109011"/>
                  </a:lnTo>
                  <a:lnTo>
                    <a:pt x="68516" y="69450"/>
                  </a:lnTo>
                  <a:lnTo>
                    <a:pt x="68516" y="0"/>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8"/>
            <p:cNvSpPr/>
            <p:nvPr/>
          </p:nvSpPr>
          <p:spPr>
            <a:xfrm>
              <a:off x="2501950" y="2257100"/>
              <a:ext cx="421175" cy="303650"/>
            </a:xfrm>
            <a:custGeom>
              <a:rect b="b" l="l" r="r" t="t"/>
              <a:pathLst>
                <a:path extrusionOk="0" h="12146" w="16847">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8"/>
            <p:cNvSpPr/>
            <p:nvPr/>
          </p:nvSpPr>
          <p:spPr>
            <a:xfrm>
              <a:off x="2501950" y="2257100"/>
              <a:ext cx="421175" cy="303650"/>
            </a:xfrm>
            <a:custGeom>
              <a:rect b="b" l="l" r="r" t="t"/>
              <a:pathLst>
                <a:path extrusionOk="0" h="12146" w="16847">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8"/>
            <p:cNvSpPr/>
            <p:nvPr/>
          </p:nvSpPr>
          <p:spPr>
            <a:xfrm>
              <a:off x="2948100" y="2223850"/>
              <a:ext cx="52575" cy="61575"/>
            </a:xfrm>
            <a:custGeom>
              <a:rect b="b" l="l" r="r" t="t"/>
              <a:pathLst>
                <a:path extrusionOk="0" h="2463" w="2103">
                  <a:moveTo>
                    <a:pt x="1168" y="361"/>
                  </a:moveTo>
                  <a:cubicBezTo>
                    <a:pt x="1235" y="428"/>
                    <a:pt x="1335" y="562"/>
                    <a:pt x="1335" y="862"/>
                  </a:cubicBezTo>
                  <a:cubicBezTo>
                    <a:pt x="1335" y="1329"/>
                    <a:pt x="1135" y="1762"/>
                    <a:pt x="768" y="2063"/>
                  </a:cubicBezTo>
                  <a:cubicBezTo>
                    <a:pt x="721" y="2086"/>
                    <a:pt x="674" y="2110"/>
                    <a:pt x="627" y="2110"/>
                  </a:cubicBezTo>
                  <a:cubicBezTo>
                    <a:pt x="607" y="2110"/>
                    <a:pt x="587" y="2106"/>
                    <a:pt x="568" y="2096"/>
                  </a:cubicBezTo>
                  <a:cubicBezTo>
                    <a:pt x="501" y="2029"/>
                    <a:pt x="401" y="1896"/>
                    <a:pt x="401" y="1596"/>
                  </a:cubicBezTo>
                  <a:cubicBezTo>
                    <a:pt x="401" y="1129"/>
                    <a:pt x="601" y="695"/>
                    <a:pt x="968" y="395"/>
                  </a:cubicBezTo>
                  <a:cubicBezTo>
                    <a:pt x="1002" y="395"/>
                    <a:pt x="1035" y="361"/>
                    <a:pt x="1102" y="361"/>
                  </a:cubicBezTo>
                  <a:close/>
                  <a:moveTo>
                    <a:pt x="1100" y="1"/>
                  </a:moveTo>
                  <a:cubicBezTo>
                    <a:pt x="984" y="1"/>
                    <a:pt x="865" y="36"/>
                    <a:pt x="768" y="95"/>
                  </a:cubicBezTo>
                  <a:cubicBezTo>
                    <a:pt x="301" y="462"/>
                    <a:pt x="34" y="1029"/>
                    <a:pt x="34" y="1596"/>
                  </a:cubicBezTo>
                  <a:cubicBezTo>
                    <a:pt x="1" y="1929"/>
                    <a:pt x="134" y="2229"/>
                    <a:pt x="401" y="2396"/>
                  </a:cubicBezTo>
                  <a:cubicBezTo>
                    <a:pt x="468" y="2463"/>
                    <a:pt x="535" y="2463"/>
                    <a:pt x="635" y="2463"/>
                  </a:cubicBezTo>
                  <a:cubicBezTo>
                    <a:pt x="735" y="2463"/>
                    <a:pt x="868" y="2430"/>
                    <a:pt x="968" y="2396"/>
                  </a:cubicBezTo>
                  <a:cubicBezTo>
                    <a:pt x="1135" y="2263"/>
                    <a:pt x="1268" y="2129"/>
                    <a:pt x="1369" y="1963"/>
                  </a:cubicBezTo>
                  <a:lnTo>
                    <a:pt x="1769" y="2330"/>
                  </a:lnTo>
                  <a:cubicBezTo>
                    <a:pt x="1802" y="2363"/>
                    <a:pt x="1836" y="2396"/>
                    <a:pt x="1869" y="2396"/>
                  </a:cubicBezTo>
                  <a:cubicBezTo>
                    <a:pt x="1936" y="2396"/>
                    <a:pt x="1969" y="2363"/>
                    <a:pt x="2002" y="2330"/>
                  </a:cubicBezTo>
                  <a:cubicBezTo>
                    <a:pt x="2102" y="2263"/>
                    <a:pt x="2069" y="2129"/>
                    <a:pt x="2002" y="2063"/>
                  </a:cubicBezTo>
                  <a:lnTo>
                    <a:pt x="1535" y="1629"/>
                  </a:lnTo>
                  <a:cubicBezTo>
                    <a:pt x="1635" y="1362"/>
                    <a:pt x="1669" y="1129"/>
                    <a:pt x="1669" y="862"/>
                  </a:cubicBezTo>
                  <a:cubicBezTo>
                    <a:pt x="1735" y="562"/>
                    <a:pt x="1602" y="261"/>
                    <a:pt x="1335" y="61"/>
                  </a:cubicBezTo>
                  <a:cubicBezTo>
                    <a:pt x="1265" y="19"/>
                    <a:pt x="1184" y="1"/>
                    <a:pt x="110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8"/>
            <p:cNvSpPr/>
            <p:nvPr/>
          </p:nvSpPr>
          <p:spPr>
            <a:xfrm>
              <a:off x="2501125" y="2653175"/>
              <a:ext cx="10875" cy="31725"/>
            </a:xfrm>
            <a:custGeom>
              <a:rect b="b" l="l" r="r" t="t"/>
              <a:pathLst>
                <a:path extrusionOk="0" h="1269" w="435">
                  <a:moveTo>
                    <a:pt x="401" y="0"/>
                  </a:moveTo>
                  <a:lnTo>
                    <a:pt x="67" y="234"/>
                  </a:lnTo>
                  <a:cubicBezTo>
                    <a:pt x="34" y="234"/>
                    <a:pt x="0" y="267"/>
                    <a:pt x="0" y="301"/>
                  </a:cubicBezTo>
                  <a:lnTo>
                    <a:pt x="0" y="1268"/>
                  </a:lnTo>
                  <a:lnTo>
                    <a:pt x="67" y="1268"/>
                  </a:lnTo>
                  <a:lnTo>
                    <a:pt x="401" y="1068"/>
                  </a:lnTo>
                  <a:cubicBezTo>
                    <a:pt x="434" y="1068"/>
                    <a:pt x="434" y="1035"/>
                    <a:pt x="434" y="1001"/>
                  </a:cubicBezTo>
                  <a:lnTo>
                    <a:pt x="434" y="34"/>
                  </a:lnTo>
                  <a:cubicBezTo>
                    <a:pt x="434" y="0"/>
                    <a:pt x="401"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8"/>
            <p:cNvSpPr/>
            <p:nvPr/>
          </p:nvSpPr>
          <p:spPr>
            <a:xfrm>
              <a:off x="2514475" y="2646500"/>
              <a:ext cx="10850" cy="30875"/>
            </a:xfrm>
            <a:custGeom>
              <a:rect b="b" l="l" r="r" t="t"/>
              <a:pathLst>
                <a:path extrusionOk="0" h="1235" w="434">
                  <a:moveTo>
                    <a:pt x="400" y="1"/>
                  </a:moveTo>
                  <a:lnTo>
                    <a:pt x="34" y="167"/>
                  </a:lnTo>
                  <a:cubicBezTo>
                    <a:pt x="34" y="201"/>
                    <a:pt x="0" y="234"/>
                    <a:pt x="0" y="267"/>
                  </a:cubicBezTo>
                  <a:lnTo>
                    <a:pt x="0" y="1201"/>
                  </a:lnTo>
                  <a:cubicBezTo>
                    <a:pt x="0" y="1235"/>
                    <a:pt x="34" y="1235"/>
                    <a:pt x="34" y="1235"/>
                  </a:cubicBezTo>
                  <a:lnTo>
                    <a:pt x="400" y="1035"/>
                  </a:lnTo>
                  <a:cubicBezTo>
                    <a:pt x="434" y="1035"/>
                    <a:pt x="434" y="1001"/>
                    <a:pt x="434" y="968"/>
                  </a:cubicBez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8"/>
            <p:cNvSpPr/>
            <p:nvPr/>
          </p:nvSpPr>
          <p:spPr>
            <a:xfrm>
              <a:off x="2527800" y="2638175"/>
              <a:ext cx="10875" cy="31700"/>
            </a:xfrm>
            <a:custGeom>
              <a:rect b="b" l="l" r="r" t="t"/>
              <a:pathLst>
                <a:path extrusionOk="0" h="1268" w="435">
                  <a:moveTo>
                    <a:pt x="401" y="0"/>
                  </a:moveTo>
                  <a:lnTo>
                    <a:pt x="34" y="200"/>
                  </a:lnTo>
                  <a:cubicBezTo>
                    <a:pt x="34" y="234"/>
                    <a:pt x="1" y="234"/>
                    <a:pt x="1" y="267"/>
                  </a:cubicBezTo>
                  <a:lnTo>
                    <a:pt x="1" y="1234"/>
                  </a:lnTo>
                  <a:cubicBezTo>
                    <a:pt x="1" y="1268"/>
                    <a:pt x="34" y="1268"/>
                    <a:pt x="34" y="1268"/>
                  </a:cubicBezTo>
                  <a:lnTo>
                    <a:pt x="401" y="1067"/>
                  </a:lnTo>
                  <a:cubicBezTo>
                    <a:pt x="435" y="1034"/>
                    <a:pt x="435" y="1001"/>
                    <a:pt x="435" y="1001"/>
                  </a:cubicBezTo>
                  <a:lnTo>
                    <a:pt x="435" y="33"/>
                  </a:lnTo>
                  <a:cubicBezTo>
                    <a:pt x="435" y="0"/>
                    <a:pt x="435"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8"/>
            <p:cNvSpPr/>
            <p:nvPr/>
          </p:nvSpPr>
          <p:spPr>
            <a:xfrm>
              <a:off x="2501125" y="2684025"/>
              <a:ext cx="10875" cy="32550"/>
            </a:xfrm>
            <a:custGeom>
              <a:rect b="b" l="l" r="r" t="t"/>
              <a:pathLst>
                <a:path extrusionOk="0" h="1302" w="435">
                  <a:moveTo>
                    <a:pt x="401" y="1"/>
                  </a:moveTo>
                  <a:lnTo>
                    <a:pt x="67" y="234"/>
                  </a:lnTo>
                  <a:cubicBezTo>
                    <a:pt x="34" y="234"/>
                    <a:pt x="0" y="268"/>
                    <a:pt x="0" y="301"/>
                  </a:cubicBezTo>
                  <a:lnTo>
                    <a:pt x="0" y="1268"/>
                  </a:lnTo>
                  <a:cubicBezTo>
                    <a:pt x="0" y="1302"/>
                    <a:pt x="67" y="1302"/>
                    <a:pt x="67" y="1302"/>
                  </a:cubicBezTo>
                  <a:lnTo>
                    <a:pt x="401" y="1068"/>
                  </a:lnTo>
                  <a:cubicBezTo>
                    <a:pt x="434" y="1068"/>
                    <a:pt x="434" y="1035"/>
                    <a:pt x="434" y="1001"/>
                  </a:cubicBezTo>
                  <a:lnTo>
                    <a:pt x="434" y="34"/>
                  </a:lnTo>
                  <a:cubicBezTo>
                    <a:pt x="434" y="1"/>
                    <a:pt x="401" y="1"/>
                    <a:pt x="40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8"/>
            <p:cNvSpPr/>
            <p:nvPr/>
          </p:nvSpPr>
          <p:spPr>
            <a:xfrm>
              <a:off x="2514475" y="2677350"/>
              <a:ext cx="10850" cy="30900"/>
            </a:xfrm>
            <a:custGeom>
              <a:rect b="b" l="l" r="r" t="t"/>
              <a:pathLst>
                <a:path extrusionOk="0" h="1236" w="434">
                  <a:moveTo>
                    <a:pt x="400" y="1"/>
                  </a:moveTo>
                  <a:lnTo>
                    <a:pt x="34" y="201"/>
                  </a:lnTo>
                  <a:cubicBezTo>
                    <a:pt x="34" y="201"/>
                    <a:pt x="0" y="234"/>
                    <a:pt x="0" y="268"/>
                  </a:cubicBezTo>
                  <a:lnTo>
                    <a:pt x="0" y="1202"/>
                  </a:lnTo>
                  <a:cubicBezTo>
                    <a:pt x="0" y="1235"/>
                    <a:pt x="34" y="1235"/>
                    <a:pt x="34" y="1235"/>
                  </a:cubicBezTo>
                  <a:lnTo>
                    <a:pt x="400" y="1035"/>
                  </a:lnTo>
                  <a:cubicBezTo>
                    <a:pt x="434" y="1035"/>
                    <a:pt x="434" y="1002"/>
                    <a:pt x="434" y="1002"/>
                  </a:cubicBezTo>
                  <a:lnTo>
                    <a:pt x="434" y="34"/>
                  </a:lnTo>
                  <a:cubicBezTo>
                    <a:pt x="434" y="1"/>
                    <a:pt x="434" y="1"/>
                    <a:pt x="40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8"/>
            <p:cNvSpPr/>
            <p:nvPr/>
          </p:nvSpPr>
          <p:spPr>
            <a:xfrm>
              <a:off x="2527800" y="2669025"/>
              <a:ext cx="10875" cy="31700"/>
            </a:xfrm>
            <a:custGeom>
              <a:rect b="b" l="l" r="r" t="t"/>
              <a:pathLst>
                <a:path extrusionOk="0" h="1268" w="435">
                  <a:moveTo>
                    <a:pt x="401" y="0"/>
                  </a:moveTo>
                  <a:lnTo>
                    <a:pt x="34" y="200"/>
                  </a:lnTo>
                  <a:cubicBezTo>
                    <a:pt x="34" y="234"/>
                    <a:pt x="1" y="267"/>
                    <a:pt x="1" y="267"/>
                  </a:cubicBezTo>
                  <a:lnTo>
                    <a:pt x="1" y="1234"/>
                  </a:lnTo>
                  <a:cubicBezTo>
                    <a:pt x="1" y="1268"/>
                    <a:pt x="34" y="1268"/>
                    <a:pt x="34" y="1268"/>
                  </a:cubicBezTo>
                  <a:lnTo>
                    <a:pt x="401" y="1068"/>
                  </a:lnTo>
                  <a:cubicBezTo>
                    <a:pt x="435" y="1034"/>
                    <a:pt x="435" y="1034"/>
                    <a:pt x="435" y="1001"/>
                  </a:cubicBezTo>
                  <a:lnTo>
                    <a:pt x="435" y="34"/>
                  </a:lnTo>
                  <a:cubicBezTo>
                    <a:pt x="435" y="0"/>
                    <a:pt x="435"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8"/>
            <p:cNvSpPr/>
            <p:nvPr/>
          </p:nvSpPr>
          <p:spPr>
            <a:xfrm>
              <a:off x="2501950" y="2764300"/>
              <a:ext cx="12325" cy="28500"/>
            </a:xfrm>
            <a:custGeom>
              <a:rect b="b" l="l" r="r" t="t"/>
              <a:pathLst>
                <a:path extrusionOk="0" h="1140" w="493">
                  <a:moveTo>
                    <a:pt x="451" y="0"/>
                  </a:moveTo>
                  <a:cubicBezTo>
                    <a:pt x="443" y="0"/>
                    <a:pt x="434" y="9"/>
                    <a:pt x="434" y="25"/>
                  </a:cubicBezTo>
                  <a:lnTo>
                    <a:pt x="1" y="793"/>
                  </a:lnTo>
                  <a:lnTo>
                    <a:pt x="1" y="893"/>
                  </a:lnTo>
                  <a:lnTo>
                    <a:pt x="434" y="1126"/>
                  </a:lnTo>
                  <a:cubicBezTo>
                    <a:pt x="434" y="1135"/>
                    <a:pt x="439" y="1139"/>
                    <a:pt x="446" y="1139"/>
                  </a:cubicBezTo>
                  <a:cubicBezTo>
                    <a:pt x="463" y="1139"/>
                    <a:pt x="492" y="1108"/>
                    <a:pt x="468" y="1059"/>
                  </a:cubicBezTo>
                  <a:lnTo>
                    <a:pt x="468" y="25"/>
                  </a:lnTo>
                  <a:cubicBezTo>
                    <a:pt x="468" y="9"/>
                    <a:pt x="459" y="0"/>
                    <a:pt x="45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8"/>
            <p:cNvSpPr/>
            <p:nvPr/>
          </p:nvSpPr>
          <p:spPr>
            <a:xfrm>
              <a:off x="2506125" y="2769925"/>
              <a:ext cx="16700" cy="15350"/>
            </a:xfrm>
            <a:custGeom>
              <a:rect b="b" l="l" r="r" t="t"/>
              <a:pathLst>
                <a:path extrusionOk="0" h="614" w="668">
                  <a:moveTo>
                    <a:pt x="668" y="0"/>
                  </a:moveTo>
                  <a:lnTo>
                    <a:pt x="67" y="334"/>
                  </a:lnTo>
                  <a:cubicBezTo>
                    <a:pt x="34" y="367"/>
                    <a:pt x="1" y="434"/>
                    <a:pt x="1" y="501"/>
                  </a:cubicBezTo>
                  <a:cubicBezTo>
                    <a:pt x="1" y="576"/>
                    <a:pt x="19" y="613"/>
                    <a:pt x="43" y="613"/>
                  </a:cubicBezTo>
                  <a:cubicBezTo>
                    <a:pt x="51" y="613"/>
                    <a:pt x="59" y="609"/>
                    <a:pt x="67" y="601"/>
                  </a:cubicBezTo>
                  <a:lnTo>
                    <a:pt x="668" y="267"/>
                  </a:lnTo>
                  <a:lnTo>
                    <a:pt x="668"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8"/>
            <p:cNvSpPr/>
            <p:nvPr/>
          </p:nvSpPr>
          <p:spPr>
            <a:xfrm>
              <a:off x="2525300" y="2765750"/>
              <a:ext cx="5025" cy="9200"/>
            </a:xfrm>
            <a:custGeom>
              <a:rect b="b" l="l" r="r" t="t"/>
              <a:pathLst>
                <a:path extrusionOk="0" h="368" w="201">
                  <a:moveTo>
                    <a:pt x="201" y="1"/>
                  </a:moveTo>
                  <a:lnTo>
                    <a:pt x="1" y="101"/>
                  </a:lnTo>
                  <a:lnTo>
                    <a:pt x="1" y="368"/>
                  </a:lnTo>
                  <a:lnTo>
                    <a:pt x="201" y="268"/>
                  </a:lnTo>
                  <a:lnTo>
                    <a:pt x="201"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8"/>
            <p:cNvSpPr/>
            <p:nvPr/>
          </p:nvSpPr>
          <p:spPr>
            <a:xfrm>
              <a:off x="2532825" y="2758750"/>
              <a:ext cx="10850" cy="32350"/>
            </a:xfrm>
            <a:custGeom>
              <a:rect b="b" l="l" r="r" t="t"/>
              <a:pathLst>
                <a:path extrusionOk="0" h="1294" w="434">
                  <a:moveTo>
                    <a:pt x="366" y="1"/>
                  </a:moveTo>
                  <a:cubicBezTo>
                    <a:pt x="354" y="1"/>
                    <a:pt x="343" y="5"/>
                    <a:pt x="334" y="14"/>
                  </a:cubicBezTo>
                  <a:lnTo>
                    <a:pt x="0" y="181"/>
                  </a:lnTo>
                  <a:lnTo>
                    <a:pt x="0" y="447"/>
                  </a:lnTo>
                  <a:lnTo>
                    <a:pt x="234" y="314"/>
                  </a:lnTo>
                  <a:lnTo>
                    <a:pt x="234" y="1181"/>
                  </a:lnTo>
                  <a:cubicBezTo>
                    <a:pt x="234" y="1256"/>
                    <a:pt x="252" y="1294"/>
                    <a:pt x="290" y="1294"/>
                  </a:cubicBezTo>
                  <a:cubicBezTo>
                    <a:pt x="302" y="1294"/>
                    <a:pt x="317" y="1290"/>
                    <a:pt x="334" y="1281"/>
                  </a:cubicBezTo>
                  <a:cubicBezTo>
                    <a:pt x="400" y="1215"/>
                    <a:pt x="434" y="1148"/>
                    <a:pt x="434" y="1081"/>
                  </a:cubicBezTo>
                  <a:lnTo>
                    <a:pt x="434" y="81"/>
                  </a:lnTo>
                  <a:cubicBezTo>
                    <a:pt x="434" y="32"/>
                    <a:pt x="398" y="1"/>
                    <a:pt x="366"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8"/>
            <p:cNvSpPr/>
            <p:nvPr/>
          </p:nvSpPr>
          <p:spPr>
            <a:xfrm>
              <a:off x="2500300" y="2846675"/>
              <a:ext cx="34825" cy="62550"/>
            </a:xfrm>
            <a:custGeom>
              <a:rect b="b" l="l" r="r" t="t"/>
              <a:pathLst>
                <a:path extrusionOk="0" h="2502" w="1393">
                  <a:moveTo>
                    <a:pt x="952" y="1"/>
                  </a:moveTo>
                  <a:cubicBezTo>
                    <a:pt x="865" y="1"/>
                    <a:pt x="768" y="32"/>
                    <a:pt x="667" y="99"/>
                  </a:cubicBezTo>
                  <a:cubicBezTo>
                    <a:pt x="200" y="500"/>
                    <a:pt x="0" y="1134"/>
                    <a:pt x="67" y="1734"/>
                  </a:cubicBezTo>
                  <a:cubicBezTo>
                    <a:pt x="134" y="2234"/>
                    <a:pt x="434" y="2234"/>
                    <a:pt x="467" y="2468"/>
                  </a:cubicBezTo>
                  <a:cubicBezTo>
                    <a:pt x="467" y="2501"/>
                    <a:pt x="500" y="2501"/>
                    <a:pt x="500" y="2501"/>
                  </a:cubicBezTo>
                  <a:lnTo>
                    <a:pt x="901" y="2268"/>
                  </a:lnTo>
                  <a:cubicBezTo>
                    <a:pt x="934" y="2268"/>
                    <a:pt x="934" y="2234"/>
                    <a:pt x="934" y="2201"/>
                  </a:cubicBezTo>
                  <a:cubicBezTo>
                    <a:pt x="1001" y="1867"/>
                    <a:pt x="1368" y="1500"/>
                    <a:pt x="1368" y="700"/>
                  </a:cubicBezTo>
                  <a:cubicBezTo>
                    <a:pt x="1393" y="276"/>
                    <a:pt x="1212" y="1"/>
                    <a:pt x="95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8"/>
            <p:cNvSpPr/>
            <p:nvPr/>
          </p:nvSpPr>
          <p:spPr>
            <a:xfrm>
              <a:off x="2511975" y="2907525"/>
              <a:ext cx="11700" cy="16700"/>
            </a:xfrm>
            <a:custGeom>
              <a:rect b="b" l="l" r="r" t="t"/>
              <a:pathLst>
                <a:path extrusionOk="0" h="668" w="468">
                  <a:moveTo>
                    <a:pt x="434" y="0"/>
                  </a:moveTo>
                  <a:lnTo>
                    <a:pt x="67" y="201"/>
                  </a:lnTo>
                  <a:cubicBezTo>
                    <a:pt x="33" y="234"/>
                    <a:pt x="0" y="267"/>
                    <a:pt x="0" y="301"/>
                  </a:cubicBezTo>
                  <a:lnTo>
                    <a:pt x="0" y="634"/>
                  </a:lnTo>
                  <a:cubicBezTo>
                    <a:pt x="0" y="668"/>
                    <a:pt x="33" y="668"/>
                    <a:pt x="67" y="668"/>
                  </a:cubicBezTo>
                  <a:lnTo>
                    <a:pt x="434" y="467"/>
                  </a:lnTo>
                  <a:cubicBezTo>
                    <a:pt x="467" y="434"/>
                    <a:pt x="467" y="401"/>
                    <a:pt x="467" y="401"/>
                  </a:cubicBezTo>
                  <a:lnTo>
                    <a:pt x="467" y="34"/>
                  </a:lnTo>
                  <a:cubicBezTo>
                    <a:pt x="467" y="0"/>
                    <a:pt x="467" y="0"/>
                    <a:pt x="434"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8"/>
            <p:cNvSpPr/>
            <p:nvPr/>
          </p:nvSpPr>
          <p:spPr>
            <a:xfrm>
              <a:off x="2501125" y="2641900"/>
              <a:ext cx="43550" cy="77725"/>
            </a:xfrm>
            <a:custGeom>
              <a:rect b="b" l="l" r="r" t="t"/>
              <a:pathLst>
                <a:path extrusionOk="0" h="3109" w="1742">
                  <a:moveTo>
                    <a:pt x="1085" y="318"/>
                  </a:moveTo>
                  <a:cubicBezTo>
                    <a:pt x="1321" y="318"/>
                    <a:pt x="1502" y="572"/>
                    <a:pt x="1502" y="985"/>
                  </a:cubicBezTo>
                  <a:cubicBezTo>
                    <a:pt x="1502" y="1519"/>
                    <a:pt x="1268" y="2019"/>
                    <a:pt x="868" y="2319"/>
                  </a:cubicBezTo>
                  <a:cubicBezTo>
                    <a:pt x="785" y="2365"/>
                    <a:pt x="708" y="2386"/>
                    <a:pt x="637" y="2386"/>
                  </a:cubicBezTo>
                  <a:cubicBezTo>
                    <a:pt x="394" y="2386"/>
                    <a:pt x="234" y="2133"/>
                    <a:pt x="234" y="1719"/>
                  </a:cubicBezTo>
                  <a:cubicBezTo>
                    <a:pt x="201" y="1185"/>
                    <a:pt x="434" y="685"/>
                    <a:pt x="868" y="385"/>
                  </a:cubicBezTo>
                  <a:cubicBezTo>
                    <a:pt x="943" y="340"/>
                    <a:pt x="1016" y="318"/>
                    <a:pt x="1085" y="318"/>
                  </a:cubicBezTo>
                  <a:close/>
                  <a:moveTo>
                    <a:pt x="1162" y="1"/>
                  </a:moveTo>
                  <a:cubicBezTo>
                    <a:pt x="1033" y="1"/>
                    <a:pt x="887" y="59"/>
                    <a:pt x="734" y="185"/>
                  </a:cubicBezTo>
                  <a:cubicBezTo>
                    <a:pt x="334" y="552"/>
                    <a:pt x="101" y="1052"/>
                    <a:pt x="34" y="1619"/>
                  </a:cubicBezTo>
                  <a:cubicBezTo>
                    <a:pt x="0" y="1886"/>
                    <a:pt x="34" y="2153"/>
                    <a:pt x="134" y="2386"/>
                  </a:cubicBezTo>
                  <a:lnTo>
                    <a:pt x="0" y="3053"/>
                  </a:lnTo>
                  <a:cubicBezTo>
                    <a:pt x="0" y="3092"/>
                    <a:pt x="0" y="3109"/>
                    <a:pt x="14" y="3109"/>
                  </a:cubicBezTo>
                  <a:cubicBezTo>
                    <a:pt x="23" y="3109"/>
                    <a:pt x="40" y="3101"/>
                    <a:pt x="67" y="3087"/>
                  </a:cubicBezTo>
                  <a:lnTo>
                    <a:pt x="434" y="2686"/>
                  </a:lnTo>
                  <a:cubicBezTo>
                    <a:pt x="468" y="2692"/>
                    <a:pt x="503" y="2695"/>
                    <a:pt x="537" y="2695"/>
                  </a:cubicBezTo>
                  <a:cubicBezTo>
                    <a:pt x="702" y="2695"/>
                    <a:pt x="863" y="2630"/>
                    <a:pt x="1001" y="2520"/>
                  </a:cubicBezTo>
                  <a:cubicBezTo>
                    <a:pt x="1401" y="2153"/>
                    <a:pt x="1635" y="1619"/>
                    <a:pt x="1668" y="1085"/>
                  </a:cubicBezTo>
                  <a:cubicBezTo>
                    <a:pt x="1741" y="427"/>
                    <a:pt x="1512" y="1"/>
                    <a:pt x="116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8"/>
            <p:cNvSpPr/>
            <p:nvPr/>
          </p:nvSpPr>
          <p:spPr>
            <a:xfrm>
              <a:off x="2501125" y="2957975"/>
              <a:ext cx="43550" cy="78325"/>
            </a:xfrm>
            <a:custGeom>
              <a:rect b="b" l="l" r="r" t="t"/>
              <a:pathLst>
                <a:path extrusionOk="0" h="3133" w="1742">
                  <a:moveTo>
                    <a:pt x="1073" y="322"/>
                  </a:moveTo>
                  <a:cubicBezTo>
                    <a:pt x="1315" y="322"/>
                    <a:pt x="1502" y="597"/>
                    <a:pt x="1502" y="1018"/>
                  </a:cubicBezTo>
                  <a:cubicBezTo>
                    <a:pt x="1502" y="1518"/>
                    <a:pt x="1268" y="2019"/>
                    <a:pt x="868" y="2352"/>
                  </a:cubicBezTo>
                  <a:cubicBezTo>
                    <a:pt x="786" y="2397"/>
                    <a:pt x="709" y="2418"/>
                    <a:pt x="639" y="2418"/>
                  </a:cubicBezTo>
                  <a:cubicBezTo>
                    <a:pt x="395" y="2418"/>
                    <a:pt x="234" y="2159"/>
                    <a:pt x="234" y="1718"/>
                  </a:cubicBezTo>
                  <a:cubicBezTo>
                    <a:pt x="201" y="1218"/>
                    <a:pt x="434" y="718"/>
                    <a:pt x="868" y="384"/>
                  </a:cubicBezTo>
                  <a:cubicBezTo>
                    <a:pt x="938" y="342"/>
                    <a:pt x="1008" y="322"/>
                    <a:pt x="1073" y="322"/>
                  </a:cubicBezTo>
                  <a:close/>
                  <a:moveTo>
                    <a:pt x="1160" y="1"/>
                  </a:moveTo>
                  <a:cubicBezTo>
                    <a:pt x="1031" y="1"/>
                    <a:pt x="886" y="59"/>
                    <a:pt x="734" y="184"/>
                  </a:cubicBezTo>
                  <a:cubicBezTo>
                    <a:pt x="334" y="584"/>
                    <a:pt x="101" y="1085"/>
                    <a:pt x="34" y="1618"/>
                  </a:cubicBezTo>
                  <a:cubicBezTo>
                    <a:pt x="0" y="1885"/>
                    <a:pt x="34" y="2152"/>
                    <a:pt x="134" y="2419"/>
                  </a:cubicBezTo>
                  <a:lnTo>
                    <a:pt x="0" y="3053"/>
                  </a:lnTo>
                  <a:cubicBezTo>
                    <a:pt x="0" y="3102"/>
                    <a:pt x="0" y="3133"/>
                    <a:pt x="27" y="3133"/>
                  </a:cubicBezTo>
                  <a:cubicBezTo>
                    <a:pt x="36" y="3133"/>
                    <a:pt x="49" y="3128"/>
                    <a:pt x="67" y="3119"/>
                  </a:cubicBezTo>
                  <a:lnTo>
                    <a:pt x="434" y="2686"/>
                  </a:lnTo>
                  <a:cubicBezTo>
                    <a:pt x="488" y="2704"/>
                    <a:pt x="541" y="2712"/>
                    <a:pt x="594" y="2712"/>
                  </a:cubicBezTo>
                  <a:cubicBezTo>
                    <a:pt x="739" y="2712"/>
                    <a:pt x="879" y="2650"/>
                    <a:pt x="1001" y="2552"/>
                  </a:cubicBezTo>
                  <a:cubicBezTo>
                    <a:pt x="1401" y="2152"/>
                    <a:pt x="1635" y="1652"/>
                    <a:pt x="1668" y="1118"/>
                  </a:cubicBezTo>
                  <a:cubicBezTo>
                    <a:pt x="1742" y="434"/>
                    <a:pt x="1511" y="1"/>
                    <a:pt x="116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8"/>
            <p:cNvSpPr/>
            <p:nvPr/>
          </p:nvSpPr>
          <p:spPr>
            <a:xfrm>
              <a:off x="2516125" y="3069800"/>
              <a:ext cx="16725" cy="27400"/>
            </a:xfrm>
            <a:custGeom>
              <a:rect b="b" l="l" r="r" t="t"/>
              <a:pathLst>
                <a:path extrusionOk="0" h="1096" w="669">
                  <a:moveTo>
                    <a:pt x="453" y="0"/>
                  </a:moveTo>
                  <a:cubicBezTo>
                    <a:pt x="415" y="0"/>
                    <a:pt x="375" y="15"/>
                    <a:pt x="334" y="47"/>
                  </a:cubicBezTo>
                  <a:cubicBezTo>
                    <a:pt x="101" y="214"/>
                    <a:pt x="1" y="448"/>
                    <a:pt x="1" y="748"/>
                  </a:cubicBezTo>
                  <a:cubicBezTo>
                    <a:pt x="1" y="950"/>
                    <a:pt x="78" y="1095"/>
                    <a:pt x="202" y="1095"/>
                  </a:cubicBezTo>
                  <a:cubicBezTo>
                    <a:pt x="242" y="1095"/>
                    <a:pt x="286" y="1080"/>
                    <a:pt x="334" y="1048"/>
                  </a:cubicBezTo>
                  <a:cubicBezTo>
                    <a:pt x="535" y="881"/>
                    <a:pt x="668" y="615"/>
                    <a:pt x="668" y="348"/>
                  </a:cubicBezTo>
                  <a:cubicBezTo>
                    <a:pt x="668" y="145"/>
                    <a:pt x="572" y="0"/>
                    <a:pt x="45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8"/>
            <p:cNvSpPr/>
            <p:nvPr/>
          </p:nvSpPr>
          <p:spPr>
            <a:xfrm>
              <a:off x="2535325" y="3075350"/>
              <a:ext cx="11700" cy="17950"/>
            </a:xfrm>
            <a:custGeom>
              <a:rect b="b" l="l" r="r" t="t"/>
              <a:pathLst>
                <a:path extrusionOk="0" h="718" w="468">
                  <a:moveTo>
                    <a:pt x="326" y="1"/>
                  </a:moveTo>
                  <a:cubicBezTo>
                    <a:pt x="298" y="1"/>
                    <a:pt x="267" y="9"/>
                    <a:pt x="234" y="26"/>
                  </a:cubicBezTo>
                  <a:cubicBezTo>
                    <a:pt x="100" y="126"/>
                    <a:pt x="0" y="292"/>
                    <a:pt x="0" y="493"/>
                  </a:cubicBezTo>
                  <a:cubicBezTo>
                    <a:pt x="0" y="643"/>
                    <a:pt x="56" y="718"/>
                    <a:pt x="141" y="718"/>
                  </a:cubicBezTo>
                  <a:cubicBezTo>
                    <a:pt x="169" y="718"/>
                    <a:pt x="200" y="709"/>
                    <a:pt x="234" y="693"/>
                  </a:cubicBezTo>
                  <a:cubicBezTo>
                    <a:pt x="367" y="593"/>
                    <a:pt x="467" y="426"/>
                    <a:pt x="467" y="226"/>
                  </a:cubicBezTo>
                  <a:cubicBezTo>
                    <a:pt x="467" y="76"/>
                    <a:pt x="411" y="1"/>
                    <a:pt x="326"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8"/>
            <p:cNvSpPr/>
            <p:nvPr/>
          </p:nvSpPr>
          <p:spPr>
            <a:xfrm>
              <a:off x="2514475" y="3097500"/>
              <a:ext cx="19200" cy="42725"/>
            </a:xfrm>
            <a:custGeom>
              <a:rect b="b" l="l" r="r" t="t"/>
              <a:pathLst>
                <a:path extrusionOk="0" h="1709" w="768">
                  <a:moveTo>
                    <a:pt x="605" y="1"/>
                  </a:moveTo>
                  <a:cubicBezTo>
                    <a:pt x="572" y="1"/>
                    <a:pt x="536" y="13"/>
                    <a:pt x="501" y="40"/>
                  </a:cubicBezTo>
                  <a:lnTo>
                    <a:pt x="267" y="174"/>
                  </a:lnTo>
                  <a:cubicBezTo>
                    <a:pt x="100" y="274"/>
                    <a:pt x="0" y="474"/>
                    <a:pt x="0" y="707"/>
                  </a:cubicBezTo>
                  <a:lnTo>
                    <a:pt x="0" y="1708"/>
                  </a:lnTo>
                  <a:lnTo>
                    <a:pt x="767" y="1274"/>
                  </a:lnTo>
                  <a:lnTo>
                    <a:pt x="767" y="240"/>
                  </a:lnTo>
                  <a:cubicBezTo>
                    <a:pt x="767" y="94"/>
                    <a:pt x="696" y="1"/>
                    <a:pt x="605"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8"/>
            <p:cNvSpPr/>
            <p:nvPr/>
          </p:nvSpPr>
          <p:spPr>
            <a:xfrm>
              <a:off x="2536975" y="3095325"/>
              <a:ext cx="10050" cy="32375"/>
            </a:xfrm>
            <a:custGeom>
              <a:rect b="b" l="l" r="r" t="t"/>
              <a:pathLst>
                <a:path extrusionOk="0" h="1295" w="402">
                  <a:moveTo>
                    <a:pt x="279" y="1"/>
                  </a:moveTo>
                  <a:cubicBezTo>
                    <a:pt x="255" y="1"/>
                    <a:pt x="228" y="9"/>
                    <a:pt x="201" y="27"/>
                  </a:cubicBezTo>
                  <a:lnTo>
                    <a:pt x="1" y="161"/>
                  </a:lnTo>
                  <a:lnTo>
                    <a:pt x="1" y="1295"/>
                  </a:lnTo>
                  <a:lnTo>
                    <a:pt x="401" y="1061"/>
                  </a:lnTo>
                  <a:lnTo>
                    <a:pt x="401" y="161"/>
                  </a:lnTo>
                  <a:cubicBezTo>
                    <a:pt x="401" y="63"/>
                    <a:pt x="347" y="1"/>
                    <a:pt x="27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8"/>
            <p:cNvSpPr/>
            <p:nvPr/>
          </p:nvSpPr>
          <p:spPr>
            <a:xfrm>
              <a:off x="2501125" y="3094650"/>
              <a:ext cx="11700" cy="18575"/>
            </a:xfrm>
            <a:custGeom>
              <a:rect b="b" l="l" r="r" t="t"/>
              <a:pathLst>
                <a:path extrusionOk="0" h="743" w="468">
                  <a:moveTo>
                    <a:pt x="313" y="0"/>
                  </a:moveTo>
                  <a:cubicBezTo>
                    <a:pt x="288" y="0"/>
                    <a:pt x="262" y="7"/>
                    <a:pt x="234" y="21"/>
                  </a:cubicBezTo>
                  <a:cubicBezTo>
                    <a:pt x="101" y="154"/>
                    <a:pt x="0" y="321"/>
                    <a:pt x="34" y="521"/>
                  </a:cubicBezTo>
                  <a:cubicBezTo>
                    <a:pt x="34" y="652"/>
                    <a:pt x="96" y="742"/>
                    <a:pt x="171" y="742"/>
                  </a:cubicBezTo>
                  <a:cubicBezTo>
                    <a:pt x="191" y="742"/>
                    <a:pt x="213" y="736"/>
                    <a:pt x="234" y="721"/>
                  </a:cubicBezTo>
                  <a:cubicBezTo>
                    <a:pt x="367" y="588"/>
                    <a:pt x="467" y="421"/>
                    <a:pt x="467" y="254"/>
                  </a:cubicBezTo>
                  <a:cubicBezTo>
                    <a:pt x="467" y="96"/>
                    <a:pt x="405" y="0"/>
                    <a:pt x="31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8"/>
            <p:cNvSpPr/>
            <p:nvPr/>
          </p:nvSpPr>
          <p:spPr>
            <a:xfrm>
              <a:off x="2501125" y="3113500"/>
              <a:ext cx="10875" cy="34225"/>
            </a:xfrm>
            <a:custGeom>
              <a:rect b="b" l="l" r="r" t="t"/>
              <a:pathLst>
                <a:path extrusionOk="0" h="1369" w="435">
                  <a:moveTo>
                    <a:pt x="434" y="1"/>
                  </a:moveTo>
                  <a:lnTo>
                    <a:pt x="201" y="134"/>
                  </a:lnTo>
                  <a:cubicBezTo>
                    <a:pt x="67" y="201"/>
                    <a:pt x="0" y="334"/>
                    <a:pt x="0" y="501"/>
                  </a:cubicBezTo>
                  <a:lnTo>
                    <a:pt x="0" y="1368"/>
                  </a:lnTo>
                  <a:lnTo>
                    <a:pt x="434" y="1135"/>
                  </a:ln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8"/>
            <p:cNvSpPr/>
            <p:nvPr/>
          </p:nvSpPr>
          <p:spPr>
            <a:xfrm>
              <a:off x="2586175" y="2488250"/>
              <a:ext cx="254375" cy="161425"/>
            </a:xfrm>
            <a:custGeom>
              <a:rect b="b" l="l" r="r" t="t"/>
              <a:pathLst>
                <a:path extrusionOk="0" h="6457" w="10175">
                  <a:moveTo>
                    <a:pt x="9925" y="1"/>
                  </a:moveTo>
                  <a:cubicBezTo>
                    <a:pt x="9861" y="1"/>
                    <a:pt x="9787" y="20"/>
                    <a:pt x="9708" y="59"/>
                  </a:cubicBezTo>
                  <a:lnTo>
                    <a:pt x="468" y="5430"/>
                  </a:lnTo>
                  <a:cubicBezTo>
                    <a:pt x="201" y="5597"/>
                    <a:pt x="34" y="5864"/>
                    <a:pt x="1" y="6164"/>
                  </a:cubicBezTo>
                  <a:cubicBezTo>
                    <a:pt x="1" y="6351"/>
                    <a:pt x="99" y="6456"/>
                    <a:pt x="250" y="6456"/>
                  </a:cubicBezTo>
                  <a:cubicBezTo>
                    <a:pt x="315" y="6456"/>
                    <a:pt x="388" y="6437"/>
                    <a:pt x="468" y="6397"/>
                  </a:cubicBezTo>
                  <a:lnTo>
                    <a:pt x="9708" y="1027"/>
                  </a:lnTo>
                  <a:cubicBezTo>
                    <a:pt x="9975" y="860"/>
                    <a:pt x="10141" y="593"/>
                    <a:pt x="10175" y="293"/>
                  </a:cubicBezTo>
                  <a:cubicBezTo>
                    <a:pt x="10175"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8"/>
            <p:cNvSpPr/>
            <p:nvPr/>
          </p:nvSpPr>
          <p:spPr>
            <a:xfrm>
              <a:off x="2586175" y="2597500"/>
              <a:ext cx="254375" cy="161400"/>
            </a:xfrm>
            <a:custGeom>
              <a:rect b="b" l="l" r="r" t="t"/>
              <a:pathLst>
                <a:path extrusionOk="0" h="6456" w="10175">
                  <a:moveTo>
                    <a:pt x="9925" y="0"/>
                  </a:moveTo>
                  <a:cubicBezTo>
                    <a:pt x="9861" y="0"/>
                    <a:pt x="9787" y="19"/>
                    <a:pt x="9708" y="59"/>
                  </a:cubicBezTo>
                  <a:lnTo>
                    <a:pt x="468" y="5396"/>
                  </a:lnTo>
                  <a:cubicBezTo>
                    <a:pt x="201" y="5563"/>
                    <a:pt x="34" y="5863"/>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8"/>
            <p:cNvSpPr/>
            <p:nvPr/>
          </p:nvSpPr>
          <p:spPr>
            <a:xfrm>
              <a:off x="2586175" y="2707000"/>
              <a:ext cx="254375" cy="160900"/>
            </a:xfrm>
            <a:custGeom>
              <a:rect b="b" l="l" r="r" t="t"/>
              <a:pathLst>
                <a:path extrusionOk="0" h="6436" w="10175">
                  <a:moveTo>
                    <a:pt x="9947" y="1"/>
                  </a:moveTo>
                  <a:cubicBezTo>
                    <a:pt x="9878" y="1"/>
                    <a:pt x="9797" y="27"/>
                    <a:pt x="9708" y="82"/>
                  </a:cubicBezTo>
                  <a:lnTo>
                    <a:pt x="468" y="5386"/>
                  </a:lnTo>
                  <a:cubicBezTo>
                    <a:pt x="201" y="5553"/>
                    <a:pt x="34" y="5820"/>
                    <a:pt x="1" y="6153"/>
                  </a:cubicBezTo>
                  <a:cubicBezTo>
                    <a:pt x="1" y="6331"/>
                    <a:pt x="90" y="6435"/>
                    <a:pt x="228" y="6435"/>
                  </a:cubicBezTo>
                  <a:cubicBezTo>
                    <a:pt x="297" y="6435"/>
                    <a:pt x="379" y="6409"/>
                    <a:pt x="468" y="6354"/>
                  </a:cubicBezTo>
                  <a:lnTo>
                    <a:pt x="9708" y="1050"/>
                  </a:lnTo>
                  <a:cubicBezTo>
                    <a:pt x="9975" y="883"/>
                    <a:pt x="10141" y="583"/>
                    <a:pt x="10175" y="283"/>
                  </a:cubicBezTo>
                  <a:cubicBezTo>
                    <a:pt x="10175" y="105"/>
                    <a:pt x="10086" y="1"/>
                    <a:pt x="994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8"/>
            <p:cNvSpPr/>
            <p:nvPr/>
          </p:nvSpPr>
          <p:spPr>
            <a:xfrm>
              <a:off x="2586175" y="2815425"/>
              <a:ext cx="254375" cy="161150"/>
            </a:xfrm>
            <a:custGeom>
              <a:rect b="b" l="l" r="r" t="t"/>
              <a:pathLst>
                <a:path extrusionOk="0" h="6446" w="10175">
                  <a:moveTo>
                    <a:pt x="9947" y="0"/>
                  </a:moveTo>
                  <a:cubicBezTo>
                    <a:pt x="9878" y="0"/>
                    <a:pt x="9797" y="26"/>
                    <a:pt x="9708" y="82"/>
                  </a:cubicBezTo>
                  <a:lnTo>
                    <a:pt x="468" y="5419"/>
                  </a:lnTo>
                  <a:cubicBezTo>
                    <a:pt x="201" y="5586"/>
                    <a:pt x="34" y="5853"/>
                    <a:pt x="1" y="6153"/>
                  </a:cubicBezTo>
                  <a:cubicBezTo>
                    <a:pt x="1" y="6340"/>
                    <a:pt x="99" y="6445"/>
                    <a:pt x="250" y="6445"/>
                  </a:cubicBezTo>
                  <a:cubicBezTo>
                    <a:pt x="315" y="6445"/>
                    <a:pt x="388" y="6426"/>
                    <a:pt x="468" y="6386"/>
                  </a:cubicBezTo>
                  <a:lnTo>
                    <a:pt x="9708" y="1049"/>
                  </a:lnTo>
                  <a:cubicBezTo>
                    <a:pt x="9975" y="882"/>
                    <a:pt x="10141" y="616"/>
                    <a:pt x="10175" y="282"/>
                  </a:cubicBezTo>
                  <a:cubicBezTo>
                    <a:pt x="10175" y="104"/>
                    <a:pt x="10086" y="0"/>
                    <a:pt x="994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8"/>
            <p:cNvSpPr/>
            <p:nvPr/>
          </p:nvSpPr>
          <p:spPr>
            <a:xfrm>
              <a:off x="2586175" y="2924400"/>
              <a:ext cx="254375" cy="161425"/>
            </a:xfrm>
            <a:custGeom>
              <a:rect b="b" l="l" r="r" t="t"/>
              <a:pathLst>
                <a:path extrusionOk="0" h="6457" w="10175">
                  <a:moveTo>
                    <a:pt x="9925" y="0"/>
                  </a:moveTo>
                  <a:cubicBezTo>
                    <a:pt x="9861" y="0"/>
                    <a:pt x="9787" y="19"/>
                    <a:pt x="9708" y="59"/>
                  </a:cubicBezTo>
                  <a:lnTo>
                    <a:pt x="468" y="5396"/>
                  </a:lnTo>
                  <a:cubicBezTo>
                    <a:pt x="201" y="5563"/>
                    <a:pt x="34" y="5830"/>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8"/>
            <p:cNvSpPr/>
            <p:nvPr/>
          </p:nvSpPr>
          <p:spPr>
            <a:xfrm>
              <a:off x="2628725" y="3013250"/>
              <a:ext cx="254375" cy="161525"/>
            </a:xfrm>
            <a:custGeom>
              <a:rect b="b" l="l" r="r" t="t"/>
              <a:pathLst>
                <a:path extrusionOk="0" h="6461" w="10175">
                  <a:moveTo>
                    <a:pt x="9928" y="1"/>
                  </a:moveTo>
                  <a:cubicBezTo>
                    <a:pt x="9863" y="1"/>
                    <a:pt x="9788" y="24"/>
                    <a:pt x="9707" y="75"/>
                  </a:cubicBezTo>
                  <a:lnTo>
                    <a:pt x="434" y="5412"/>
                  </a:lnTo>
                  <a:cubicBezTo>
                    <a:pt x="200" y="5578"/>
                    <a:pt x="33" y="5845"/>
                    <a:pt x="0" y="6179"/>
                  </a:cubicBezTo>
                  <a:cubicBezTo>
                    <a:pt x="0" y="6357"/>
                    <a:pt x="89" y="6461"/>
                    <a:pt x="218" y="6461"/>
                  </a:cubicBezTo>
                  <a:cubicBezTo>
                    <a:pt x="282" y="6461"/>
                    <a:pt x="356" y="6435"/>
                    <a:pt x="434"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8"/>
            <p:cNvSpPr/>
            <p:nvPr/>
          </p:nvSpPr>
          <p:spPr>
            <a:xfrm>
              <a:off x="2628725" y="3087025"/>
              <a:ext cx="254375" cy="161400"/>
            </a:xfrm>
            <a:custGeom>
              <a:rect b="b" l="l" r="r" t="t"/>
              <a:pathLst>
                <a:path extrusionOk="0" h="6456" w="10175">
                  <a:moveTo>
                    <a:pt x="9925" y="0"/>
                  </a:moveTo>
                  <a:cubicBezTo>
                    <a:pt x="9860" y="0"/>
                    <a:pt x="9787" y="19"/>
                    <a:pt x="9707" y="59"/>
                  </a:cubicBezTo>
                  <a:lnTo>
                    <a:pt x="434" y="5396"/>
                  </a:lnTo>
                  <a:cubicBezTo>
                    <a:pt x="200" y="5563"/>
                    <a:pt x="33" y="5863"/>
                    <a:pt x="0" y="6163"/>
                  </a:cubicBezTo>
                  <a:cubicBezTo>
                    <a:pt x="0" y="6351"/>
                    <a:pt x="99" y="6456"/>
                    <a:pt x="238" y="6456"/>
                  </a:cubicBezTo>
                  <a:cubicBezTo>
                    <a:pt x="297" y="6456"/>
                    <a:pt x="364" y="6437"/>
                    <a:pt x="434" y="6397"/>
                  </a:cubicBezTo>
                  <a:lnTo>
                    <a:pt x="9707" y="1026"/>
                  </a:lnTo>
                  <a:cubicBezTo>
                    <a:pt x="9974" y="893"/>
                    <a:pt x="10141" y="593"/>
                    <a:pt x="10174" y="292"/>
                  </a:cubicBezTo>
                  <a:cubicBezTo>
                    <a:pt x="10174" y="105"/>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8"/>
            <p:cNvSpPr/>
            <p:nvPr/>
          </p:nvSpPr>
          <p:spPr>
            <a:xfrm>
              <a:off x="2628725" y="3160400"/>
              <a:ext cx="254375" cy="161425"/>
            </a:xfrm>
            <a:custGeom>
              <a:rect b="b" l="l" r="r" t="t"/>
              <a:pathLst>
                <a:path extrusionOk="0" h="6457" w="10175">
                  <a:moveTo>
                    <a:pt x="9925" y="1"/>
                  </a:moveTo>
                  <a:cubicBezTo>
                    <a:pt x="9860" y="1"/>
                    <a:pt x="9787" y="20"/>
                    <a:pt x="9707" y="59"/>
                  </a:cubicBezTo>
                  <a:lnTo>
                    <a:pt x="434" y="5430"/>
                  </a:lnTo>
                  <a:cubicBezTo>
                    <a:pt x="200" y="5597"/>
                    <a:pt x="33" y="5864"/>
                    <a:pt x="0" y="6164"/>
                  </a:cubicBezTo>
                  <a:cubicBezTo>
                    <a:pt x="0" y="6351"/>
                    <a:pt x="99" y="6456"/>
                    <a:pt x="238" y="6456"/>
                  </a:cubicBezTo>
                  <a:cubicBezTo>
                    <a:pt x="297"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8"/>
            <p:cNvSpPr/>
            <p:nvPr/>
          </p:nvSpPr>
          <p:spPr>
            <a:xfrm>
              <a:off x="2673750" y="3207375"/>
              <a:ext cx="254375" cy="161150"/>
            </a:xfrm>
            <a:custGeom>
              <a:rect b="b" l="l" r="r" t="t"/>
              <a:pathLst>
                <a:path extrusionOk="0" h="6446" w="10175">
                  <a:moveTo>
                    <a:pt x="9947" y="0"/>
                  </a:moveTo>
                  <a:cubicBezTo>
                    <a:pt x="9878" y="0"/>
                    <a:pt x="9796" y="26"/>
                    <a:pt x="9707" y="82"/>
                  </a:cubicBezTo>
                  <a:lnTo>
                    <a:pt x="434" y="5419"/>
                  </a:lnTo>
                  <a:cubicBezTo>
                    <a:pt x="201" y="5586"/>
                    <a:pt x="34" y="5853"/>
                    <a:pt x="0" y="6153"/>
                  </a:cubicBezTo>
                  <a:cubicBezTo>
                    <a:pt x="0" y="6340"/>
                    <a:pt x="99" y="6445"/>
                    <a:pt x="238" y="6445"/>
                  </a:cubicBezTo>
                  <a:cubicBezTo>
                    <a:pt x="298" y="6445"/>
                    <a:pt x="364" y="6426"/>
                    <a:pt x="434" y="6386"/>
                  </a:cubicBezTo>
                  <a:lnTo>
                    <a:pt x="9707" y="1049"/>
                  </a:lnTo>
                  <a:cubicBezTo>
                    <a:pt x="9974" y="882"/>
                    <a:pt x="10141" y="582"/>
                    <a:pt x="10174" y="282"/>
                  </a:cubicBezTo>
                  <a:cubicBezTo>
                    <a:pt x="10174" y="104"/>
                    <a:pt x="10085" y="0"/>
                    <a:pt x="994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8"/>
            <p:cNvSpPr/>
            <p:nvPr/>
          </p:nvSpPr>
          <p:spPr>
            <a:xfrm>
              <a:off x="2628725" y="3357625"/>
              <a:ext cx="21700" cy="49525"/>
            </a:xfrm>
            <a:custGeom>
              <a:rect b="b" l="l" r="r" t="t"/>
              <a:pathLst>
                <a:path extrusionOk="0" h="1981" w="868">
                  <a:moveTo>
                    <a:pt x="49" y="1"/>
                  </a:moveTo>
                  <a:cubicBezTo>
                    <a:pt x="23" y="1"/>
                    <a:pt x="0" y="60"/>
                    <a:pt x="0" y="143"/>
                  </a:cubicBezTo>
                  <a:lnTo>
                    <a:pt x="0" y="1911"/>
                  </a:lnTo>
                  <a:cubicBezTo>
                    <a:pt x="0" y="1952"/>
                    <a:pt x="26" y="1980"/>
                    <a:pt x="45" y="1980"/>
                  </a:cubicBezTo>
                  <a:cubicBezTo>
                    <a:pt x="57" y="1980"/>
                    <a:pt x="67" y="1970"/>
                    <a:pt x="67" y="1944"/>
                  </a:cubicBezTo>
                  <a:lnTo>
                    <a:pt x="834" y="610"/>
                  </a:lnTo>
                  <a:cubicBezTo>
                    <a:pt x="867" y="543"/>
                    <a:pt x="867" y="476"/>
                    <a:pt x="834" y="476"/>
                  </a:cubicBezTo>
                  <a:lnTo>
                    <a:pt x="67" y="9"/>
                  </a:lnTo>
                  <a:cubicBezTo>
                    <a:pt x="61" y="3"/>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8"/>
            <p:cNvSpPr/>
            <p:nvPr/>
          </p:nvSpPr>
          <p:spPr>
            <a:xfrm>
              <a:off x="2673750" y="3280475"/>
              <a:ext cx="254375" cy="161425"/>
            </a:xfrm>
            <a:custGeom>
              <a:rect b="b" l="l" r="r" t="t"/>
              <a:pathLst>
                <a:path extrusionOk="0" h="6457" w="10175">
                  <a:moveTo>
                    <a:pt x="9925" y="1"/>
                  </a:moveTo>
                  <a:cubicBezTo>
                    <a:pt x="9861" y="1"/>
                    <a:pt x="9787" y="20"/>
                    <a:pt x="9707" y="60"/>
                  </a:cubicBezTo>
                  <a:lnTo>
                    <a:pt x="434" y="5430"/>
                  </a:lnTo>
                  <a:cubicBezTo>
                    <a:pt x="201" y="5597"/>
                    <a:pt x="34" y="5864"/>
                    <a:pt x="0" y="6164"/>
                  </a:cubicBezTo>
                  <a:cubicBezTo>
                    <a:pt x="0" y="6351"/>
                    <a:pt x="99" y="6457"/>
                    <a:pt x="238" y="6457"/>
                  </a:cubicBezTo>
                  <a:cubicBezTo>
                    <a:pt x="298" y="6457"/>
                    <a:pt x="364" y="6438"/>
                    <a:pt x="434" y="6398"/>
                  </a:cubicBezTo>
                  <a:lnTo>
                    <a:pt x="9707" y="1027"/>
                  </a:lnTo>
                  <a:cubicBezTo>
                    <a:pt x="9974" y="860"/>
                    <a:pt x="10141" y="594"/>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8"/>
            <p:cNvSpPr/>
            <p:nvPr/>
          </p:nvSpPr>
          <p:spPr>
            <a:xfrm>
              <a:off x="2628725" y="3431075"/>
              <a:ext cx="21700" cy="49450"/>
            </a:xfrm>
            <a:custGeom>
              <a:rect b="b" l="l" r="r" t="t"/>
              <a:pathLst>
                <a:path extrusionOk="0" h="1978" w="868">
                  <a:moveTo>
                    <a:pt x="53" y="0"/>
                  </a:moveTo>
                  <a:cubicBezTo>
                    <a:pt x="25" y="0"/>
                    <a:pt x="0" y="83"/>
                    <a:pt x="0" y="140"/>
                  </a:cubicBezTo>
                  <a:lnTo>
                    <a:pt x="0" y="1908"/>
                  </a:lnTo>
                  <a:cubicBezTo>
                    <a:pt x="0" y="1949"/>
                    <a:pt x="26" y="1978"/>
                    <a:pt x="45" y="1978"/>
                  </a:cubicBezTo>
                  <a:cubicBezTo>
                    <a:pt x="57" y="1978"/>
                    <a:pt x="67" y="1967"/>
                    <a:pt x="67" y="1941"/>
                  </a:cubicBezTo>
                  <a:lnTo>
                    <a:pt x="834" y="607"/>
                  </a:lnTo>
                  <a:cubicBezTo>
                    <a:pt x="867" y="540"/>
                    <a:pt x="867" y="474"/>
                    <a:pt x="834" y="474"/>
                  </a:cubicBezTo>
                  <a:lnTo>
                    <a:pt x="67" y="7"/>
                  </a:lnTo>
                  <a:cubicBezTo>
                    <a:pt x="62" y="2"/>
                    <a:pt x="58" y="0"/>
                    <a:pt x="5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8"/>
            <p:cNvSpPr/>
            <p:nvPr/>
          </p:nvSpPr>
          <p:spPr>
            <a:xfrm>
              <a:off x="2673750" y="3353875"/>
              <a:ext cx="254375" cy="161400"/>
            </a:xfrm>
            <a:custGeom>
              <a:rect b="b" l="l" r="r" t="t"/>
              <a:pathLst>
                <a:path extrusionOk="0" h="6456" w="10175">
                  <a:moveTo>
                    <a:pt x="9925" y="0"/>
                  </a:moveTo>
                  <a:cubicBezTo>
                    <a:pt x="9861" y="0"/>
                    <a:pt x="9787" y="19"/>
                    <a:pt x="9707" y="59"/>
                  </a:cubicBezTo>
                  <a:lnTo>
                    <a:pt x="434" y="5430"/>
                  </a:lnTo>
                  <a:cubicBezTo>
                    <a:pt x="201" y="5597"/>
                    <a:pt x="34" y="5863"/>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8"/>
            <p:cNvSpPr/>
            <p:nvPr/>
          </p:nvSpPr>
          <p:spPr>
            <a:xfrm>
              <a:off x="2628725" y="3504625"/>
              <a:ext cx="21700" cy="49300"/>
            </a:xfrm>
            <a:custGeom>
              <a:rect b="b" l="l" r="r" t="t"/>
              <a:pathLst>
                <a:path extrusionOk="0" h="1972" w="868">
                  <a:moveTo>
                    <a:pt x="67" y="0"/>
                  </a:moveTo>
                  <a:cubicBezTo>
                    <a:pt x="33" y="0"/>
                    <a:pt x="0" y="67"/>
                    <a:pt x="0" y="134"/>
                  </a:cubicBezTo>
                  <a:lnTo>
                    <a:pt x="0" y="1902"/>
                  </a:lnTo>
                  <a:cubicBezTo>
                    <a:pt x="0" y="1943"/>
                    <a:pt x="26" y="1971"/>
                    <a:pt x="45" y="1971"/>
                  </a:cubicBezTo>
                  <a:cubicBezTo>
                    <a:pt x="57" y="1971"/>
                    <a:pt x="67" y="1960"/>
                    <a:pt x="67" y="1935"/>
                  </a:cubicBezTo>
                  <a:lnTo>
                    <a:pt x="834" y="601"/>
                  </a:lnTo>
                  <a:cubicBezTo>
                    <a:pt x="867" y="567"/>
                    <a:pt x="867" y="501"/>
                    <a:pt x="834" y="467"/>
                  </a:cubicBezTo>
                  <a:lnTo>
                    <a:pt x="67"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8"/>
            <p:cNvSpPr/>
            <p:nvPr/>
          </p:nvSpPr>
          <p:spPr>
            <a:xfrm>
              <a:off x="2673750" y="3427250"/>
              <a:ext cx="254375" cy="161425"/>
            </a:xfrm>
            <a:custGeom>
              <a:rect b="b" l="l" r="r" t="t"/>
              <a:pathLst>
                <a:path extrusionOk="0" h="6457" w="10175">
                  <a:moveTo>
                    <a:pt x="9925" y="1"/>
                  </a:moveTo>
                  <a:cubicBezTo>
                    <a:pt x="9861" y="1"/>
                    <a:pt x="9787" y="20"/>
                    <a:pt x="9707" y="60"/>
                  </a:cubicBezTo>
                  <a:lnTo>
                    <a:pt x="434" y="5430"/>
                  </a:lnTo>
                  <a:cubicBezTo>
                    <a:pt x="201" y="5597"/>
                    <a:pt x="34" y="5864"/>
                    <a:pt x="0" y="6164"/>
                  </a:cubicBezTo>
                  <a:cubicBezTo>
                    <a:pt x="0" y="6351"/>
                    <a:pt x="99" y="6456"/>
                    <a:pt x="238" y="6456"/>
                  </a:cubicBezTo>
                  <a:cubicBezTo>
                    <a:pt x="298" y="6456"/>
                    <a:pt x="364" y="6437"/>
                    <a:pt x="434" y="6398"/>
                  </a:cubicBezTo>
                  <a:lnTo>
                    <a:pt x="9707" y="1060"/>
                  </a:lnTo>
                  <a:cubicBezTo>
                    <a:pt x="9974" y="894"/>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8"/>
            <p:cNvSpPr/>
            <p:nvPr/>
          </p:nvSpPr>
          <p:spPr>
            <a:xfrm>
              <a:off x="2628725" y="3577775"/>
              <a:ext cx="21700" cy="49575"/>
            </a:xfrm>
            <a:custGeom>
              <a:rect b="b" l="l" r="r" t="t"/>
              <a:pathLst>
                <a:path extrusionOk="0" h="1983" w="868">
                  <a:moveTo>
                    <a:pt x="49" y="1"/>
                  </a:moveTo>
                  <a:cubicBezTo>
                    <a:pt x="22" y="1"/>
                    <a:pt x="0" y="55"/>
                    <a:pt x="0" y="110"/>
                  </a:cubicBezTo>
                  <a:lnTo>
                    <a:pt x="0" y="1944"/>
                  </a:lnTo>
                  <a:cubicBezTo>
                    <a:pt x="0" y="1964"/>
                    <a:pt x="22" y="1983"/>
                    <a:pt x="41" y="1983"/>
                  </a:cubicBezTo>
                  <a:cubicBezTo>
                    <a:pt x="55" y="1983"/>
                    <a:pt x="67" y="1973"/>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8"/>
            <p:cNvSpPr/>
            <p:nvPr/>
          </p:nvSpPr>
          <p:spPr>
            <a:xfrm>
              <a:off x="2673750" y="3501475"/>
              <a:ext cx="254375" cy="161150"/>
            </a:xfrm>
            <a:custGeom>
              <a:rect b="b" l="l" r="r" t="t"/>
              <a:pathLst>
                <a:path extrusionOk="0" h="6446" w="10175">
                  <a:moveTo>
                    <a:pt x="9925" y="1"/>
                  </a:moveTo>
                  <a:cubicBezTo>
                    <a:pt x="9861" y="1"/>
                    <a:pt x="9787" y="20"/>
                    <a:pt x="9707" y="59"/>
                  </a:cubicBezTo>
                  <a:lnTo>
                    <a:pt x="434" y="5397"/>
                  </a:lnTo>
                  <a:cubicBezTo>
                    <a:pt x="201" y="5563"/>
                    <a:pt x="34" y="5830"/>
                    <a:pt x="0" y="6164"/>
                  </a:cubicBezTo>
                  <a:cubicBezTo>
                    <a:pt x="0" y="6342"/>
                    <a:pt x="89" y="6446"/>
                    <a:pt x="218" y="6446"/>
                  </a:cubicBezTo>
                  <a:cubicBezTo>
                    <a:pt x="282" y="6446"/>
                    <a:pt x="356" y="6420"/>
                    <a:pt x="434" y="6364"/>
                  </a:cubicBezTo>
                  <a:lnTo>
                    <a:pt x="9707" y="1027"/>
                  </a:lnTo>
                  <a:cubicBezTo>
                    <a:pt x="9974" y="860"/>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8"/>
            <p:cNvSpPr/>
            <p:nvPr/>
          </p:nvSpPr>
          <p:spPr>
            <a:xfrm>
              <a:off x="2628725" y="3650550"/>
              <a:ext cx="21700" cy="49650"/>
            </a:xfrm>
            <a:custGeom>
              <a:rect b="b" l="l" r="r" t="t"/>
              <a:pathLst>
                <a:path extrusionOk="0" h="1986" w="868">
                  <a:moveTo>
                    <a:pt x="67" y="1"/>
                  </a:moveTo>
                  <a:cubicBezTo>
                    <a:pt x="33" y="1"/>
                    <a:pt x="0" y="67"/>
                    <a:pt x="0" y="134"/>
                  </a:cubicBezTo>
                  <a:lnTo>
                    <a:pt x="0" y="1935"/>
                  </a:lnTo>
                  <a:cubicBezTo>
                    <a:pt x="0" y="1969"/>
                    <a:pt x="17" y="1985"/>
                    <a:pt x="33" y="1985"/>
                  </a:cubicBezTo>
                  <a:cubicBezTo>
                    <a:pt x="50" y="1985"/>
                    <a:pt x="67" y="1969"/>
                    <a:pt x="67" y="1935"/>
                  </a:cubicBezTo>
                  <a:lnTo>
                    <a:pt x="834" y="601"/>
                  </a:lnTo>
                  <a:cubicBezTo>
                    <a:pt x="867" y="568"/>
                    <a:pt x="867" y="501"/>
                    <a:pt x="834" y="468"/>
                  </a:cubicBezTo>
                  <a:lnTo>
                    <a:pt x="67"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8"/>
            <p:cNvSpPr/>
            <p:nvPr/>
          </p:nvSpPr>
          <p:spPr>
            <a:xfrm>
              <a:off x="2673750" y="3574025"/>
              <a:ext cx="254375" cy="161425"/>
            </a:xfrm>
            <a:custGeom>
              <a:rect b="b" l="l" r="r" t="t"/>
              <a:pathLst>
                <a:path extrusionOk="0" h="6457" w="10175">
                  <a:moveTo>
                    <a:pt x="9925" y="1"/>
                  </a:moveTo>
                  <a:cubicBezTo>
                    <a:pt x="9861" y="1"/>
                    <a:pt x="9787" y="20"/>
                    <a:pt x="9707" y="60"/>
                  </a:cubicBezTo>
                  <a:lnTo>
                    <a:pt x="434" y="5430"/>
                  </a:lnTo>
                  <a:cubicBezTo>
                    <a:pt x="201" y="5564"/>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8"/>
            <p:cNvSpPr/>
            <p:nvPr/>
          </p:nvSpPr>
          <p:spPr>
            <a:xfrm>
              <a:off x="2628725" y="3724550"/>
              <a:ext cx="21700" cy="49175"/>
            </a:xfrm>
            <a:custGeom>
              <a:rect b="b" l="l" r="r" t="t"/>
              <a:pathLst>
                <a:path extrusionOk="0" h="1967" w="868">
                  <a:moveTo>
                    <a:pt x="49" y="1"/>
                  </a:moveTo>
                  <a:cubicBezTo>
                    <a:pt x="23" y="1"/>
                    <a:pt x="0" y="61"/>
                    <a:pt x="0" y="143"/>
                  </a:cubicBezTo>
                  <a:lnTo>
                    <a:pt x="0" y="1911"/>
                  </a:lnTo>
                  <a:cubicBezTo>
                    <a:pt x="0" y="1950"/>
                    <a:pt x="23" y="1966"/>
                    <a:pt x="42" y="1966"/>
                  </a:cubicBezTo>
                  <a:cubicBezTo>
                    <a:pt x="55" y="1966"/>
                    <a:pt x="67" y="1958"/>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8"/>
            <p:cNvSpPr/>
            <p:nvPr/>
          </p:nvSpPr>
          <p:spPr>
            <a:xfrm>
              <a:off x="2673750" y="3647050"/>
              <a:ext cx="254375" cy="161475"/>
            </a:xfrm>
            <a:custGeom>
              <a:rect b="b" l="l" r="r" t="t"/>
              <a:pathLst>
                <a:path extrusionOk="0" h="6459" w="10175">
                  <a:moveTo>
                    <a:pt x="9928" y="0"/>
                  </a:moveTo>
                  <a:cubicBezTo>
                    <a:pt x="9863" y="0"/>
                    <a:pt x="9788" y="23"/>
                    <a:pt x="9707" y="74"/>
                  </a:cubicBezTo>
                  <a:lnTo>
                    <a:pt x="434" y="5411"/>
                  </a:lnTo>
                  <a:cubicBezTo>
                    <a:pt x="201" y="5578"/>
                    <a:pt x="34" y="5845"/>
                    <a:pt x="0" y="6145"/>
                  </a:cubicBezTo>
                  <a:cubicBezTo>
                    <a:pt x="0" y="6347"/>
                    <a:pt x="91" y="6459"/>
                    <a:pt x="222" y="6459"/>
                  </a:cubicBezTo>
                  <a:cubicBezTo>
                    <a:pt x="285" y="6459"/>
                    <a:pt x="358" y="6433"/>
                    <a:pt x="434" y="6379"/>
                  </a:cubicBezTo>
                  <a:lnTo>
                    <a:pt x="9707" y="1041"/>
                  </a:lnTo>
                  <a:cubicBezTo>
                    <a:pt x="9974" y="875"/>
                    <a:pt x="10141" y="608"/>
                    <a:pt x="10174" y="308"/>
                  </a:cubicBezTo>
                  <a:cubicBezTo>
                    <a:pt x="10174" y="122"/>
                    <a:pt x="10077" y="0"/>
                    <a:pt x="992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8"/>
            <p:cNvSpPr/>
            <p:nvPr/>
          </p:nvSpPr>
          <p:spPr>
            <a:xfrm>
              <a:off x="2628725" y="3797950"/>
              <a:ext cx="21700" cy="49025"/>
            </a:xfrm>
            <a:custGeom>
              <a:rect b="b" l="l" r="r" t="t"/>
              <a:pathLst>
                <a:path extrusionOk="0" h="1961" w="868">
                  <a:moveTo>
                    <a:pt x="49" y="0"/>
                  </a:moveTo>
                  <a:cubicBezTo>
                    <a:pt x="22" y="0"/>
                    <a:pt x="0" y="55"/>
                    <a:pt x="0" y="109"/>
                  </a:cubicBezTo>
                  <a:lnTo>
                    <a:pt x="0" y="1910"/>
                  </a:lnTo>
                  <a:cubicBezTo>
                    <a:pt x="0" y="1944"/>
                    <a:pt x="17" y="1960"/>
                    <a:pt x="33" y="1960"/>
                  </a:cubicBezTo>
                  <a:cubicBezTo>
                    <a:pt x="50" y="1960"/>
                    <a:pt x="67" y="1944"/>
                    <a:pt x="67" y="1910"/>
                  </a:cubicBezTo>
                  <a:lnTo>
                    <a:pt x="834" y="609"/>
                  </a:lnTo>
                  <a:cubicBezTo>
                    <a:pt x="867" y="543"/>
                    <a:pt x="867" y="476"/>
                    <a:pt x="834" y="476"/>
                  </a:cubicBezTo>
                  <a:lnTo>
                    <a:pt x="67" y="9"/>
                  </a:lnTo>
                  <a:cubicBezTo>
                    <a:pt x="61" y="3"/>
                    <a:pt x="55" y="0"/>
                    <a:pt x="49"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8"/>
            <p:cNvSpPr/>
            <p:nvPr/>
          </p:nvSpPr>
          <p:spPr>
            <a:xfrm>
              <a:off x="2673750" y="3720800"/>
              <a:ext cx="254375" cy="161425"/>
            </a:xfrm>
            <a:custGeom>
              <a:rect b="b" l="l" r="r" t="t"/>
              <a:pathLst>
                <a:path extrusionOk="0" h="6457" w="10175">
                  <a:moveTo>
                    <a:pt x="9925" y="1"/>
                  </a:moveTo>
                  <a:cubicBezTo>
                    <a:pt x="9861" y="1"/>
                    <a:pt x="9787" y="20"/>
                    <a:pt x="9707" y="59"/>
                  </a:cubicBezTo>
                  <a:lnTo>
                    <a:pt x="434" y="5397"/>
                  </a:lnTo>
                  <a:cubicBezTo>
                    <a:pt x="201" y="5563"/>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8"/>
            <p:cNvSpPr/>
            <p:nvPr/>
          </p:nvSpPr>
          <p:spPr>
            <a:xfrm>
              <a:off x="2628725" y="3871550"/>
              <a:ext cx="21700" cy="48800"/>
            </a:xfrm>
            <a:custGeom>
              <a:rect b="b" l="l" r="r" t="t"/>
              <a:pathLst>
                <a:path extrusionOk="0" h="1952" w="868">
                  <a:moveTo>
                    <a:pt x="67" y="0"/>
                  </a:moveTo>
                  <a:cubicBezTo>
                    <a:pt x="33" y="0"/>
                    <a:pt x="0" y="67"/>
                    <a:pt x="0" y="134"/>
                  </a:cubicBezTo>
                  <a:lnTo>
                    <a:pt x="0" y="1902"/>
                  </a:lnTo>
                  <a:cubicBezTo>
                    <a:pt x="0" y="1935"/>
                    <a:pt x="17" y="1952"/>
                    <a:pt x="33" y="1952"/>
                  </a:cubicBezTo>
                  <a:cubicBezTo>
                    <a:pt x="50" y="1952"/>
                    <a:pt x="67" y="1935"/>
                    <a:pt x="67" y="1902"/>
                  </a:cubicBezTo>
                  <a:lnTo>
                    <a:pt x="834" y="601"/>
                  </a:lnTo>
                  <a:cubicBezTo>
                    <a:pt x="867" y="567"/>
                    <a:pt x="867" y="501"/>
                    <a:pt x="834" y="467"/>
                  </a:cubicBezTo>
                  <a:lnTo>
                    <a:pt x="67"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8"/>
            <p:cNvSpPr/>
            <p:nvPr/>
          </p:nvSpPr>
          <p:spPr>
            <a:xfrm>
              <a:off x="3136575" y="1656475"/>
              <a:ext cx="783925" cy="662800"/>
            </a:xfrm>
            <a:custGeom>
              <a:rect b="b" l="l" r="r" t="t"/>
              <a:pathLst>
                <a:path extrusionOk="0" h="26512" w="31357">
                  <a:moveTo>
                    <a:pt x="31106" y="1"/>
                  </a:moveTo>
                  <a:cubicBezTo>
                    <a:pt x="31042" y="1"/>
                    <a:pt x="30969" y="24"/>
                    <a:pt x="30889" y="73"/>
                  </a:cubicBezTo>
                  <a:lnTo>
                    <a:pt x="468" y="17653"/>
                  </a:lnTo>
                  <a:cubicBezTo>
                    <a:pt x="201" y="17819"/>
                    <a:pt x="34" y="18086"/>
                    <a:pt x="1" y="18420"/>
                  </a:cubicBezTo>
                  <a:lnTo>
                    <a:pt x="1" y="26192"/>
                  </a:lnTo>
                  <a:cubicBezTo>
                    <a:pt x="1" y="26387"/>
                    <a:pt x="108" y="26511"/>
                    <a:pt x="270" y="26511"/>
                  </a:cubicBezTo>
                  <a:cubicBezTo>
                    <a:pt x="329" y="26511"/>
                    <a:pt x="396" y="26495"/>
                    <a:pt x="468" y="26459"/>
                  </a:cubicBezTo>
                  <a:lnTo>
                    <a:pt x="30889" y="8880"/>
                  </a:lnTo>
                  <a:cubicBezTo>
                    <a:pt x="31156" y="8713"/>
                    <a:pt x="31323" y="8413"/>
                    <a:pt x="31356" y="8079"/>
                  </a:cubicBezTo>
                  <a:lnTo>
                    <a:pt x="31356" y="340"/>
                  </a:lnTo>
                  <a:cubicBezTo>
                    <a:pt x="31356" y="129"/>
                    <a:pt x="31258" y="1"/>
                    <a:pt x="31106" y="1"/>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8"/>
            <p:cNvSpPr/>
            <p:nvPr/>
          </p:nvSpPr>
          <p:spPr>
            <a:xfrm>
              <a:off x="3212475" y="2151975"/>
              <a:ext cx="10850" cy="29575"/>
            </a:xfrm>
            <a:custGeom>
              <a:rect b="b" l="l" r="r" t="t"/>
              <a:pathLst>
                <a:path extrusionOk="0" h="1183" w="434">
                  <a:moveTo>
                    <a:pt x="434" y="1"/>
                  </a:moveTo>
                  <a:lnTo>
                    <a:pt x="0" y="234"/>
                  </a:lnTo>
                  <a:lnTo>
                    <a:pt x="0" y="268"/>
                  </a:lnTo>
                  <a:cubicBezTo>
                    <a:pt x="0" y="268"/>
                    <a:pt x="0" y="301"/>
                    <a:pt x="0" y="301"/>
                  </a:cubicBezTo>
                  <a:lnTo>
                    <a:pt x="0" y="434"/>
                  </a:lnTo>
                  <a:lnTo>
                    <a:pt x="0" y="468"/>
                  </a:lnTo>
                  <a:lnTo>
                    <a:pt x="267" y="301"/>
                  </a:lnTo>
                  <a:lnTo>
                    <a:pt x="67" y="1135"/>
                  </a:lnTo>
                  <a:cubicBezTo>
                    <a:pt x="67" y="1159"/>
                    <a:pt x="83" y="1182"/>
                    <a:pt x="93" y="1182"/>
                  </a:cubicBezTo>
                  <a:cubicBezTo>
                    <a:pt x="97" y="1182"/>
                    <a:pt x="100" y="1178"/>
                    <a:pt x="100" y="1168"/>
                  </a:cubicBezTo>
                  <a:lnTo>
                    <a:pt x="234" y="1102"/>
                  </a:lnTo>
                  <a:cubicBezTo>
                    <a:pt x="234" y="1068"/>
                    <a:pt x="234" y="1068"/>
                    <a:pt x="234" y="1068"/>
                  </a:cubicBezTo>
                  <a:lnTo>
                    <a:pt x="434" y="234"/>
                  </a:lnTo>
                  <a:cubicBezTo>
                    <a:pt x="434" y="201"/>
                    <a:pt x="434" y="168"/>
                    <a:pt x="434" y="134"/>
                  </a:cubicBez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8"/>
            <p:cNvSpPr/>
            <p:nvPr/>
          </p:nvSpPr>
          <p:spPr>
            <a:xfrm>
              <a:off x="3226650" y="2144475"/>
              <a:ext cx="13350" cy="27550"/>
            </a:xfrm>
            <a:custGeom>
              <a:rect b="b" l="l" r="r" t="t"/>
              <a:pathLst>
                <a:path extrusionOk="0" h="1102" w="534">
                  <a:moveTo>
                    <a:pt x="367" y="267"/>
                  </a:moveTo>
                  <a:cubicBezTo>
                    <a:pt x="367" y="301"/>
                    <a:pt x="367" y="301"/>
                    <a:pt x="367" y="334"/>
                  </a:cubicBezTo>
                  <a:cubicBezTo>
                    <a:pt x="367" y="334"/>
                    <a:pt x="367" y="368"/>
                    <a:pt x="367" y="401"/>
                  </a:cubicBezTo>
                  <a:lnTo>
                    <a:pt x="367" y="634"/>
                  </a:lnTo>
                  <a:lnTo>
                    <a:pt x="334" y="634"/>
                  </a:lnTo>
                  <a:cubicBezTo>
                    <a:pt x="367" y="634"/>
                    <a:pt x="367" y="668"/>
                    <a:pt x="367" y="701"/>
                  </a:cubicBezTo>
                  <a:cubicBezTo>
                    <a:pt x="367" y="701"/>
                    <a:pt x="367" y="734"/>
                    <a:pt x="367" y="768"/>
                  </a:cubicBezTo>
                  <a:cubicBezTo>
                    <a:pt x="367" y="768"/>
                    <a:pt x="367" y="801"/>
                    <a:pt x="334" y="801"/>
                  </a:cubicBezTo>
                  <a:cubicBezTo>
                    <a:pt x="334" y="835"/>
                    <a:pt x="300" y="835"/>
                    <a:pt x="300" y="835"/>
                  </a:cubicBezTo>
                  <a:cubicBezTo>
                    <a:pt x="284" y="851"/>
                    <a:pt x="275" y="860"/>
                    <a:pt x="267" y="860"/>
                  </a:cubicBezTo>
                  <a:cubicBezTo>
                    <a:pt x="259" y="860"/>
                    <a:pt x="250" y="851"/>
                    <a:pt x="234" y="835"/>
                  </a:cubicBezTo>
                  <a:cubicBezTo>
                    <a:pt x="200" y="835"/>
                    <a:pt x="200" y="835"/>
                    <a:pt x="234" y="801"/>
                  </a:cubicBezTo>
                  <a:lnTo>
                    <a:pt x="234" y="734"/>
                  </a:lnTo>
                  <a:lnTo>
                    <a:pt x="234" y="501"/>
                  </a:lnTo>
                  <a:lnTo>
                    <a:pt x="234" y="434"/>
                  </a:lnTo>
                  <a:cubicBezTo>
                    <a:pt x="200" y="401"/>
                    <a:pt x="200" y="401"/>
                    <a:pt x="234" y="368"/>
                  </a:cubicBezTo>
                  <a:cubicBezTo>
                    <a:pt x="234" y="368"/>
                    <a:pt x="234" y="334"/>
                    <a:pt x="234" y="334"/>
                  </a:cubicBezTo>
                  <a:cubicBezTo>
                    <a:pt x="267" y="301"/>
                    <a:pt x="267" y="301"/>
                    <a:pt x="300" y="267"/>
                  </a:cubicBezTo>
                  <a:close/>
                  <a:moveTo>
                    <a:pt x="400" y="1"/>
                  </a:moveTo>
                  <a:cubicBezTo>
                    <a:pt x="334" y="1"/>
                    <a:pt x="300" y="34"/>
                    <a:pt x="267" y="67"/>
                  </a:cubicBezTo>
                  <a:cubicBezTo>
                    <a:pt x="234" y="67"/>
                    <a:pt x="167" y="101"/>
                    <a:pt x="134" y="167"/>
                  </a:cubicBezTo>
                  <a:cubicBezTo>
                    <a:pt x="100" y="201"/>
                    <a:pt x="100" y="234"/>
                    <a:pt x="67" y="267"/>
                  </a:cubicBezTo>
                  <a:cubicBezTo>
                    <a:pt x="34" y="334"/>
                    <a:pt x="34" y="368"/>
                    <a:pt x="34" y="434"/>
                  </a:cubicBezTo>
                  <a:cubicBezTo>
                    <a:pt x="0" y="501"/>
                    <a:pt x="0" y="534"/>
                    <a:pt x="34" y="601"/>
                  </a:cubicBezTo>
                  <a:lnTo>
                    <a:pt x="34" y="835"/>
                  </a:lnTo>
                  <a:cubicBezTo>
                    <a:pt x="0" y="901"/>
                    <a:pt x="0" y="935"/>
                    <a:pt x="34" y="968"/>
                  </a:cubicBezTo>
                  <a:cubicBezTo>
                    <a:pt x="34" y="1001"/>
                    <a:pt x="34" y="1035"/>
                    <a:pt x="67" y="1068"/>
                  </a:cubicBezTo>
                  <a:cubicBezTo>
                    <a:pt x="100" y="1101"/>
                    <a:pt x="100" y="1101"/>
                    <a:pt x="134" y="1101"/>
                  </a:cubicBezTo>
                  <a:cubicBezTo>
                    <a:pt x="200" y="1101"/>
                    <a:pt x="234" y="1101"/>
                    <a:pt x="267" y="1068"/>
                  </a:cubicBezTo>
                  <a:cubicBezTo>
                    <a:pt x="300" y="1035"/>
                    <a:pt x="367" y="1001"/>
                    <a:pt x="400" y="968"/>
                  </a:cubicBezTo>
                  <a:cubicBezTo>
                    <a:pt x="434" y="935"/>
                    <a:pt x="434" y="901"/>
                    <a:pt x="467" y="835"/>
                  </a:cubicBezTo>
                  <a:cubicBezTo>
                    <a:pt x="501" y="801"/>
                    <a:pt x="501" y="734"/>
                    <a:pt x="534" y="701"/>
                  </a:cubicBezTo>
                  <a:cubicBezTo>
                    <a:pt x="534" y="634"/>
                    <a:pt x="534" y="601"/>
                    <a:pt x="534" y="534"/>
                  </a:cubicBezTo>
                  <a:lnTo>
                    <a:pt x="534" y="267"/>
                  </a:lnTo>
                  <a:cubicBezTo>
                    <a:pt x="534" y="234"/>
                    <a:pt x="534" y="201"/>
                    <a:pt x="534" y="134"/>
                  </a:cubicBezTo>
                  <a:cubicBezTo>
                    <a:pt x="501" y="101"/>
                    <a:pt x="501" y="67"/>
                    <a:pt x="467" y="34"/>
                  </a:cubicBezTo>
                  <a:cubicBezTo>
                    <a:pt x="434" y="34"/>
                    <a:pt x="434" y="1"/>
                    <a:pt x="40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8"/>
            <p:cNvSpPr/>
            <p:nvPr/>
          </p:nvSpPr>
          <p:spPr>
            <a:xfrm>
              <a:off x="3241650" y="2131975"/>
              <a:ext cx="17550" cy="32550"/>
            </a:xfrm>
            <a:custGeom>
              <a:rect b="b" l="l" r="r" t="t"/>
              <a:pathLst>
                <a:path extrusionOk="0" h="1302" w="702">
                  <a:moveTo>
                    <a:pt x="167" y="401"/>
                  </a:moveTo>
                  <a:cubicBezTo>
                    <a:pt x="167" y="434"/>
                    <a:pt x="167" y="434"/>
                    <a:pt x="167" y="467"/>
                  </a:cubicBezTo>
                  <a:lnTo>
                    <a:pt x="167" y="534"/>
                  </a:lnTo>
                  <a:cubicBezTo>
                    <a:pt x="167" y="567"/>
                    <a:pt x="167" y="601"/>
                    <a:pt x="167" y="601"/>
                  </a:cubicBezTo>
                  <a:cubicBezTo>
                    <a:pt x="167" y="634"/>
                    <a:pt x="134" y="634"/>
                    <a:pt x="134" y="634"/>
                  </a:cubicBezTo>
                  <a:lnTo>
                    <a:pt x="101" y="634"/>
                  </a:lnTo>
                  <a:cubicBezTo>
                    <a:pt x="101" y="634"/>
                    <a:pt x="101" y="601"/>
                    <a:pt x="101" y="601"/>
                  </a:cubicBezTo>
                  <a:cubicBezTo>
                    <a:pt x="101" y="567"/>
                    <a:pt x="101" y="534"/>
                    <a:pt x="101" y="501"/>
                  </a:cubicBezTo>
                  <a:cubicBezTo>
                    <a:pt x="101" y="467"/>
                    <a:pt x="101" y="467"/>
                    <a:pt x="101" y="434"/>
                  </a:cubicBezTo>
                  <a:cubicBezTo>
                    <a:pt x="101" y="434"/>
                    <a:pt x="101" y="401"/>
                    <a:pt x="134" y="401"/>
                  </a:cubicBezTo>
                  <a:close/>
                  <a:moveTo>
                    <a:pt x="167" y="267"/>
                  </a:moveTo>
                  <a:cubicBezTo>
                    <a:pt x="134" y="267"/>
                    <a:pt x="101" y="300"/>
                    <a:pt x="101" y="334"/>
                  </a:cubicBezTo>
                  <a:cubicBezTo>
                    <a:pt x="67" y="334"/>
                    <a:pt x="67" y="367"/>
                    <a:pt x="34" y="401"/>
                  </a:cubicBezTo>
                  <a:cubicBezTo>
                    <a:pt x="34" y="401"/>
                    <a:pt x="34" y="434"/>
                    <a:pt x="34" y="467"/>
                  </a:cubicBezTo>
                  <a:cubicBezTo>
                    <a:pt x="34" y="501"/>
                    <a:pt x="34" y="534"/>
                    <a:pt x="34" y="567"/>
                  </a:cubicBezTo>
                  <a:lnTo>
                    <a:pt x="34" y="667"/>
                  </a:lnTo>
                  <a:cubicBezTo>
                    <a:pt x="1" y="667"/>
                    <a:pt x="1" y="701"/>
                    <a:pt x="34" y="734"/>
                  </a:cubicBezTo>
                  <a:cubicBezTo>
                    <a:pt x="34" y="767"/>
                    <a:pt x="34" y="767"/>
                    <a:pt x="34" y="767"/>
                  </a:cubicBezTo>
                  <a:cubicBezTo>
                    <a:pt x="51" y="784"/>
                    <a:pt x="59" y="792"/>
                    <a:pt x="67" y="792"/>
                  </a:cubicBezTo>
                  <a:cubicBezTo>
                    <a:pt x="76" y="792"/>
                    <a:pt x="84" y="784"/>
                    <a:pt x="101" y="767"/>
                  </a:cubicBezTo>
                  <a:cubicBezTo>
                    <a:pt x="101" y="784"/>
                    <a:pt x="109" y="792"/>
                    <a:pt x="122" y="792"/>
                  </a:cubicBezTo>
                  <a:cubicBezTo>
                    <a:pt x="134" y="792"/>
                    <a:pt x="151" y="784"/>
                    <a:pt x="167" y="767"/>
                  </a:cubicBezTo>
                  <a:cubicBezTo>
                    <a:pt x="167" y="767"/>
                    <a:pt x="201" y="734"/>
                    <a:pt x="234" y="734"/>
                  </a:cubicBezTo>
                  <a:cubicBezTo>
                    <a:pt x="234" y="701"/>
                    <a:pt x="234" y="667"/>
                    <a:pt x="267" y="667"/>
                  </a:cubicBezTo>
                  <a:cubicBezTo>
                    <a:pt x="267" y="634"/>
                    <a:pt x="267" y="601"/>
                    <a:pt x="301" y="567"/>
                  </a:cubicBezTo>
                  <a:cubicBezTo>
                    <a:pt x="301" y="567"/>
                    <a:pt x="301" y="534"/>
                    <a:pt x="301" y="501"/>
                  </a:cubicBezTo>
                  <a:lnTo>
                    <a:pt x="301" y="401"/>
                  </a:lnTo>
                  <a:cubicBezTo>
                    <a:pt x="301" y="367"/>
                    <a:pt x="301" y="334"/>
                    <a:pt x="301" y="334"/>
                  </a:cubicBezTo>
                  <a:lnTo>
                    <a:pt x="267" y="267"/>
                  </a:lnTo>
                  <a:close/>
                  <a:moveTo>
                    <a:pt x="601" y="667"/>
                  </a:moveTo>
                  <a:cubicBezTo>
                    <a:pt x="601" y="667"/>
                    <a:pt x="601" y="701"/>
                    <a:pt x="601" y="701"/>
                  </a:cubicBezTo>
                  <a:lnTo>
                    <a:pt x="601" y="801"/>
                  </a:lnTo>
                  <a:cubicBezTo>
                    <a:pt x="601" y="801"/>
                    <a:pt x="601" y="834"/>
                    <a:pt x="601" y="868"/>
                  </a:cubicBezTo>
                  <a:cubicBezTo>
                    <a:pt x="568" y="901"/>
                    <a:pt x="601" y="901"/>
                    <a:pt x="568" y="901"/>
                  </a:cubicBezTo>
                  <a:lnTo>
                    <a:pt x="534" y="901"/>
                  </a:lnTo>
                  <a:cubicBezTo>
                    <a:pt x="534" y="868"/>
                    <a:pt x="534" y="868"/>
                    <a:pt x="534" y="834"/>
                  </a:cubicBezTo>
                  <a:cubicBezTo>
                    <a:pt x="534" y="801"/>
                    <a:pt x="534" y="767"/>
                    <a:pt x="534" y="734"/>
                  </a:cubicBezTo>
                  <a:cubicBezTo>
                    <a:pt x="534" y="734"/>
                    <a:pt x="534" y="701"/>
                    <a:pt x="534" y="701"/>
                  </a:cubicBezTo>
                  <a:cubicBezTo>
                    <a:pt x="534" y="667"/>
                    <a:pt x="534" y="667"/>
                    <a:pt x="568" y="667"/>
                  </a:cubicBezTo>
                  <a:close/>
                  <a:moveTo>
                    <a:pt x="568" y="501"/>
                  </a:moveTo>
                  <a:cubicBezTo>
                    <a:pt x="534" y="501"/>
                    <a:pt x="534" y="534"/>
                    <a:pt x="501" y="567"/>
                  </a:cubicBezTo>
                  <a:cubicBezTo>
                    <a:pt x="501" y="567"/>
                    <a:pt x="468" y="601"/>
                    <a:pt x="468" y="634"/>
                  </a:cubicBezTo>
                  <a:cubicBezTo>
                    <a:pt x="468" y="667"/>
                    <a:pt x="434" y="701"/>
                    <a:pt x="434" y="701"/>
                  </a:cubicBezTo>
                  <a:cubicBezTo>
                    <a:pt x="434" y="734"/>
                    <a:pt x="434" y="767"/>
                    <a:pt x="434" y="801"/>
                  </a:cubicBezTo>
                  <a:lnTo>
                    <a:pt x="434" y="901"/>
                  </a:lnTo>
                  <a:cubicBezTo>
                    <a:pt x="434" y="934"/>
                    <a:pt x="434" y="968"/>
                    <a:pt x="434" y="968"/>
                  </a:cubicBezTo>
                  <a:cubicBezTo>
                    <a:pt x="434" y="1001"/>
                    <a:pt x="468" y="1001"/>
                    <a:pt x="468" y="1034"/>
                  </a:cubicBezTo>
                  <a:lnTo>
                    <a:pt x="568" y="1034"/>
                  </a:lnTo>
                  <a:cubicBezTo>
                    <a:pt x="601" y="1001"/>
                    <a:pt x="634" y="1001"/>
                    <a:pt x="634" y="968"/>
                  </a:cubicBezTo>
                  <a:cubicBezTo>
                    <a:pt x="668" y="968"/>
                    <a:pt x="668" y="934"/>
                    <a:pt x="701" y="901"/>
                  </a:cubicBezTo>
                  <a:cubicBezTo>
                    <a:pt x="701" y="868"/>
                    <a:pt x="701" y="868"/>
                    <a:pt x="701" y="834"/>
                  </a:cubicBezTo>
                  <a:cubicBezTo>
                    <a:pt x="701" y="801"/>
                    <a:pt x="701" y="767"/>
                    <a:pt x="701" y="734"/>
                  </a:cubicBezTo>
                  <a:lnTo>
                    <a:pt x="701" y="634"/>
                  </a:lnTo>
                  <a:lnTo>
                    <a:pt x="701" y="567"/>
                  </a:lnTo>
                  <a:cubicBezTo>
                    <a:pt x="701" y="534"/>
                    <a:pt x="668" y="501"/>
                    <a:pt x="668" y="501"/>
                  </a:cubicBezTo>
                  <a:close/>
                  <a:moveTo>
                    <a:pt x="601" y="0"/>
                  </a:moveTo>
                  <a:lnTo>
                    <a:pt x="534" y="67"/>
                  </a:lnTo>
                  <a:lnTo>
                    <a:pt x="534" y="100"/>
                  </a:lnTo>
                  <a:lnTo>
                    <a:pt x="67" y="1301"/>
                  </a:lnTo>
                  <a:lnTo>
                    <a:pt x="67" y="1301"/>
                  </a:lnTo>
                  <a:lnTo>
                    <a:pt x="134" y="1234"/>
                  </a:lnTo>
                  <a:lnTo>
                    <a:pt x="167" y="1234"/>
                  </a:lnTo>
                  <a:lnTo>
                    <a:pt x="167" y="1201"/>
                  </a:lnTo>
                  <a:lnTo>
                    <a:pt x="601"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8"/>
            <p:cNvSpPr/>
            <p:nvPr/>
          </p:nvSpPr>
          <p:spPr>
            <a:xfrm>
              <a:off x="3188275" y="2109450"/>
              <a:ext cx="25875" cy="48400"/>
            </a:xfrm>
            <a:custGeom>
              <a:rect b="b" l="l" r="r" t="t"/>
              <a:pathLst>
                <a:path extrusionOk="0" h="1936" w="1035">
                  <a:moveTo>
                    <a:pt x="735" y="1"/>
                  </a:moveTo>
                  <a:cubicBezTo>
                    <a:pt x="368" y="601"/>
                    <a:pt x="134" y="1235"/>
                    <a:pt x="1" y="1935"/>
                  </a:cubicBezTo>
                  <a:lnTo>
                    <a:pt x="501" y="1902"/>
                  </a:lnTo>
                  <a:cubicBezTo>
                    <a:pt x="601" y="1402"/>
                    <a:pt x="768" y="901"/>
                    <a:pt x="1035" y="468"/>
                  </a:cubicBezTo>
                  <a:lnTo>
                    <a:pt x="735"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8"/>
            <p:cNvSpPr/>
            <p:nvPr/>
          </p:nvSpPr>
          <p:spPr>
            <a:xfrm>
              <a:off x="3206625" y="2077775"/>
              <a:ext cx="29225" cy="43375"/>
            </a:xfrm>
            <a:custGeom>
              <a:rect b="b" l="l" r="r" t="t"/>
              <a:pathLst>
                <a:path extrusionOk="0" h="1735" w="1169">
                  <a:moveTo>
                    <a:pt x="1168" y="0"/>
                  </a:moveTo>
                  <a:cubicBezTo>
                    <a:pt x="668" y="300"/>
                    <a:pt x="267" y="734"/>
                    <a:pt x="1" y="1234"/>
                  </a:cubicBezTo>
                  <a:lnTo>
                    <a:pt x="301" y="1735"/>
                  </a:lnTo>
                  <a:cubicBezTo>
                    <a:pt x="501" y="1334"/>
                    <a:pt x="801" y="1034"/>
                    <a:pt x="1168" y="801"/>
                  </a:cubicBezTo>
                  <a:lnTo>
                    <a:pt x="1168"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8"/>
            <p:cNvSpPr/>
            <p:nvPr/>
          </p:nvSpPr>
          <p:spPr>
            <a:xfrm>
              <a:off x="3185775" y="2156975"/>
              <a:ext cx="15050" cy="48400"/>
            </a:xfrm>
            <a:custGeom>
              <a:rect b="b" l="l" r="r" t="t"/>
              <a:pathLst>
                <a:path extrusionOk="0" h="1936" w="602">
                  <a:moveTo>
                    <a:pt x="601" y="1"/>
                  </a:moveTo>
                  <a:lnTo>
                    <a:pt x="101" y="34"/>
                  </a:lnTo>
                  <a:cubicBezTo>
                    <a:pt x="34" y="368"/>
                    <a:pt x="1" y="701"/>
                    <a:pt x="1" y="1035"/>
                  </a:cubicBezTo>
                  <a:cubicBezTo>
                    <a:pt x="1" y="1335"/>
                    <a:pt x="34" y="1635"/>
                    <a:pt x="101" y="1936"/>
                  </a:cubicBezTo>
                  <a:lnTo>
                    <a:pt x="601" y="1402"/>
                  </a:lnTo>
                  <a:cubicBezTo>
                    <a:pt x="568" y="1168"/>
                    <a:pt x="534" y="968"/>
                    <a:pt x="534" y="735"/>
                  </a:cubicBezTo>
                  <a:cubicBezTo>
                    <a:pt x="534" y="501"/>
                    <a:pt x="568" y="234"/>
                    <a:pt x="60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8"/>
            <p:cNvSpPr/>
            <p:nvPr/>
          </p:nvSpPr>
          <p:spPr>
            <a:xfrm>
              <a:off x="3188275" y="2072650"/>
              <a:ext cx="97600" cy="162850"/>
            </a:xfrm>
            <a:custGeom>
              <a:rect b="b" l="l" r="r" t="t"/>
              <a:pathLst>
                <a:path extrusionOk="0" h="6514" w="3904">
                  <a:moveTo>
                    <a:pt x="2576" y="1"/>
                  </a:moveTo>
                  <a:cubicBezTo>
                    <a:pt x="2337" y="1"/>
                    <a:pt x="2097" y="69"/>
                    <a:pt x="1902" y="205"/>
                  </a:cubicBezTo>
                  <a:lnTo>
                    <a:pt x="1902" y="1006"/>
                  </a:lnTo>
                  <a:cubicBezTo>
                    <a:pt x="2058" y="908"/>
                    <a:pt x="2236" y="857"/>
                    <a:pt x="2410" y="857"/>
                  </a:cubicBezTo>
                  <a:cubicBezTo>
                    <a:pt x="2535" y="857"/>
                    <a:pt x="2658" y="883"/>
                    <a:pt x="2769" y="939"/>
                  </a:cubicBezTo>
                  <a:cubicBezTo>
                    <a:pt x="3036" y="1139"/>
                    <a:pt x="3236" y="1439"/>
                    <a:pt x="3303" y="1773"/>
                  </a:cubicBezTo>
                  <a:cubicBezTo>
                    <a:pt x="3336" y="1973"/>
                    <a:pt x="3370" y="2206"/>
                    <a:pt x="3370" y="2440"/>
                  </a:cubicBezTo>
                  <a:cubicBezTo>
                    <a:pt x="3370" y="2673"/>
                    <a:pt x="3336" y="2907"/>
                    <a:pt x="3303" y="3174"/>
                  </a:cubicBezTo>
                  <a:cubicBezTo>
                    <a:pt x="3203" y="3674"/>
                    <a:pt x="3036" y="4141"/>
                    <a:pt x="2769" y="4608"/>
                  </a:cubicBezTo>
                  <a:cubicBezTo>
                    <a:pt x="2569" y="4975"/>
                    <a:pt x="2269" y="5309"/>
                    <a:pt x="1902" y="5542"/>
                  </a:cubicBezTo>
                  <a:cubicBezTo>
                    <a:pt x="1747" y="5639"/>
                    <a:pt x="1569" y="5691"/>
                    <a:pt x="1394" y="5691"/>
                  </a:cubicBezTo>
                  <a:cubicBezTo>
                    <a:pt x="1269" y="5691"/>
                    <a:pt x="1146" y="5665"/>
                    <a:pt x="1035" y="5609"/>
                  </a:cubicBezTo>
                  <a:cubicBezTo>
                    <a:pt x="735" y="5409"/>
                    <a:pt x="568" y="5109"/>
                    <a:pt x="501" y="4775"/>
                  </a:cubicBezTo>
                  <a:lnTo>
                    <a:pt x="1" y="5309"/>
                  </a:lnTo>
                  <a:cubicBezTo>
                    <a:pt x="101" y="5742"/>
                    <a:pt x="334" y="6143"/>
                    <a:pt x="735" y="6409"/>
                  </a:cubicBezTo>
                  <a:cubicBezTo>
                    <a:pt x="887" y="6479"/>
                    <a:pt x="1058" y="6514"/>
                    <a:pt x="1228" y="6514"/>
                  </a:cubicBezTo>
                  <a:cubicBezTo>
                    <a:pt x="1468" y="6514"/>
                    <a:pt x="1708" y="6446"/>
                    <a:pt x="1902" y="6309"/>
                  </a:cubicBezTo>
                  <a:cubicBezTo>
                    <a:pt x="2402" y="6009"/>
                    <a:pt x="2803" y="5576"/>
                    <a:pt x="3070" y="5075"/>
                  </a:cubicBezTo>
                  <a:cubicBezTo>
                    <a:pt x="3403" y="4475"/>
                    <a:pt x="3670" y="3808"/>
                    <a:pt x="3803" y="3140"/>
                  </a:cubicBezTo>
                  <a:cubicBezTo>
                    <a:pt x="3870" y="2807"/>
                    <a:pt x="3870" y="2440"/>
                    <a:pt x="3904" y="2106"/>
                  </a:cubicBezTo>
                  <a:cubicBezTo>
                    <a:pt x="3904" y="1806"/>
                    <a:pt x="3870" y="1506"/>
                    <a:pt x="3803" y="1239"/>
                  </a:cubicBezTo>
                  <a:cubicBezTo>
                    <a:pt x="3703" y="772"/>
                    <a:pt x="3470" y="372"/>
                    <a:pt x="3070" y="105"/>
                  </a:cubicBezTo>
                  <a:cubicBezTo>
                    <a:pt x="2917" y="35"/>
                    <a:pt x="2746" y="1"/>
                    <a:pt x="257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8"/>
            <p:cNvSpPr/>
            <p:nvPr/>
          </p:nvSpPr>
          <p:spPr>
            <a:xfrm>
              <a:off x="3348400" y="1913300"/>
              <a:ext cx="254375" cy="160950"/>
            </a:xfrm>
            <a:custGeom>
              <a:rect b="b" l="l" r="r" t="t"/>
              <a:pathLst>
                <a:path extrusionOk="0" h="6438" w="10175">
                  <a:moveTo>
                    <a:pt x="9928" y="1"/>
                  </a:moveTo>
                  <a:cubicBezTo>
                    <a:pt x="9863" y="1"/>
                    <a:pt x="9788" y="24"/>
                    <a:pt x="9707" y="74"/>
                  </a:cubicBezTo>
                  <a:lnTo>
                    <a:pt x="467" y="5412"/>
                  </a:lnTo>
                  <a:cubicBezTo>
                    <a:pt x="200" y="5578"/>
                    <a:pt x="34" y="5845"/>
                    <a:pt x="0" y="6145"/>
                  </a:cubicBezTo>
                  <a:cubicBezTo>
                    <a:pt x="0" y="6333"/>
                    <a:pt x="99" y="6438"/>
                    <a:pt x="250" y="6438"/>
                  </a:cubicBezTo>
                  <a:cubicBezTo>
                    <a:pt x="314" y="6438"/>
                    <a:pt x="388" y="6419"/>
                    <a:pt x="467"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8"/>
            <p:cNvSpPr/>
            <p:nvPr/>
          </p:nvSpPr>
          <p:spPr>
            <a:xfrm>
              <a:off x="3348400" y="1864775"/>
              <a:ext cx="423650" cy="259250"/>
            </a:xfrm>
            <a:custGeom>
              <a:rect b="b" l="l" r="r" t="t"/>
              <a:pathLst>
                <a:path extrusionOk="0" h="10370" w="16946">
                  <a:moveTo>
                    <a:pt x="16714" y="0"/>
                  </a:moveTo>
                  <a:cubicBezTo>
                    <a:pt x="16646" y="0"/>
                    <a:pt x="16566" y="26"/>
                    <a:pt x="16479" y="81"/>
                  </a:cubicBezTo>
                  <a:lnTo>
                    <a:pt x="467" y="9321"/>
                  </a:lnTo>
                  <a:cubicBezTo>
                    <a:pt x="200" y="9487"/>
                    <a:pt x="34" y="9754"/>
                    <a:pt x="0" y="10088"/>
                  </a:cubicBezTo>
                  <a:cubicBezTo>
                    <a:pt x="0" y="10266"/>
                    <a:pt x="89" y="10369"/>
                    <a:pt x="228" y="10369"/>
                  </a:cubicBezTo>
                  <a:cubicBezTo>
                    <a:pt x="297" y="10369"/>
                    <a:pt x="378" y="10344"/>
                    <a:pt x="467" y="10288"/>
                  </a:cubicBezTo>
                  <a:lnTo>
                    <a:pt x="16479" y="1048"/>
                  </a:lnTo>
                  <a:cubicBezTo>
                    <a:pt x="16746" y="881"/>
                    <a:pt x="16912" y="614"/>
                    <a:pt x="16946" y="314"/>
                  </a:cubicBezTo>
                  <a:cubicBezTo>
                    <a:pt x="16946" y="112"/>
                    <a:pt x="16855" y="0"/>
                    <a:pt x="1671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8"/>
            <p:cNvSpPr/>
            <p:nvPr/>
          </p:nvSpPr>
          <p:spPr>
            <a:xfrm>
              <a:off x="3962175" y="1179850"/>
              <a:ext cx="783900" cy="662550"/>
            </a:xfrm>
            <a:custGeom>
              <a:rect b="b" l="l" r="r" t="t"/>
              <a:pathLst>
                <a:path extrusionOk="0" h="26502" w="31356">
                  <a:moveTo>
                    <a:pt x="31102" y="0"/>
                  </a:moveTo>
                  <a:cubicBezTo>
                    <a:pt x="31039" y="0"/>
                    <a:pt x="30967" y="19"/>
                    <a:pt x="30889" y="58"/>
                  </a:cubicBezTo>
                  <a:lnTo>
                    <a:pt x="467" y="17637"/>
                  </a:lnTo>
                  <a:cubicBezTo>
                    <a:pt x="200" y="17804"/>
                    <a:pt x="34" y="18104"/>
                    <a:pt x="0" y="18404"/>
                  </a:cubicBezTo>
                  <a:lnTo>
                    <a:pt x="0" y="26177"/>
                  </a:lnTo>
                  <a:cubicBezTo>
                    <a:pt x="0" y="26389"/>
                    <a:pt x="101" y="26502"/>
                    <a:pt x="254" y="26502"/>
                  </a:cubicBezTo>
                  <a:cubicBezTo>
                    <a:pt x="317" y="26502"/>
                    <a:pt x="389" y="26482"/>
                    <a:pt x="467" y="26444"/>
                  </a:cubicBezTo>
                  <a:lnTo>
                    <a:pt x="30889" y="8864"/>
                  </a:lnTo>
                  <a:cubicBezTo>
                    <a:pt x="31156" y="8698"/>
                    <a:pt x="31323" y="8397"/>
                    <a:pt x="31356" y="8097"/>
                  </a:cubicBezTo>
                  <a:lnTo>
                    <a:pt x="31356" y="325"/>
                  </a:lnTo>
                  <a:cubicBezTo>
                    <a:pt x="31356" y="112"/>
                    <a:pt x="31256" y="0"/>
                    <a:pt x="31102" y="0"/>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8"/>
            <p:cNvSpPr/>
            <p:nvPr/>
          </p:nvSpPr>
          <p:spPr>
            <a:xfrm>
              <a:off x="4043900" y="1672475"/>
              <a:ext cx="13350" cy="28375"/>
            </a:xfrm>
            <a:custGeom>
              <a:rect b="b" l="l" r="r" t="t"/>
              <a:pathLst>
                <a:path extrusionOk="0" h="1135" w="534">
                  <a:moveTo>
                    <a:pt x="334" y="267"/>
                  </a:moveTo>
                  <a:cubicBezTo>
                    <a:pt x="367" y="267"/>
                    <a:pt x="367" y="267"/>
                    <a:pt x="367" y="301"/>
                  </a:cubicBezTo>
                  <a:cubicBezTo>
                    <a:pt x="367" y="301"/>
                    <a:pt x="367" y="334"/>
                    <a:pt x="367" y="334"/>
                  </a:cubicBezTo>
                  <a:cubicBezTo>
                    <a:pt x="367" y="367"/>
                    <a:pt x="367" y="367"/>
                    <a:pt x="367" y="401"/>
                  </a:cubicBezTo>
                  <a:cubicBezTo>
                    <a:pt x="367" y="401"/>
                    <a:pt x="367" y="434"/>
                    <a:pt x="334" y="434"/>
                  </a:cubicBezTo>
                  <a:cubicBezTo>
                    <a:pt x="334" y="467"/>
                    <a:pt x="334" y="467"/>
                    <a:pt x="300" y="501"/>
                  </a:cubicBezTo>
                  <a:cubicBezTo>
                    <a:pt x="300" y="501"/>
                    <a:pt x="300" y="501"/>
                    <a:pt x="267" y="534"/>
                  </a:cubicBezTo>
                  <a:lnTo>
                    <a:pt x="200" y="534"/>
                  </a:lnTo>
                  <a:cubicBezTo>
                    <a:pt x="167" y="501"/>
                    <a:pt x="167" y="501"/>
                    <a:pt x="167" y="501"/>
                  </a:cubicBezTo>
                  <a:cubicBezTo>
                    <a:pt x="167" y="467"/>
                    <a:pt x="167" y="467"/>
                    <a:pt x="167" y="434"/>
                  </a:cubicBezTo>
                  <a:cubicBezTo>
                    <a:pt x="167" y="434"/>
                    <a:pt x="167" y="401"/>
                    <a:pt x="167" y="401"/>
                  </a:cubicBezTo>
                  <a:cubicBezTo>
                    <a:pt x="200" y="367"/>
                    <a:pt x="200" y="367"/>
                    <a:pt x="200" y="334"/>
                  </a:cubicBezTo>
                  <a:lnTo>
                    <a:pt x="234" y="301"/>
                  </a:lnTo>
                  <a:lnTo>
                    <a:pt x="267" y="267"/>
                  </a:lnTo>
                  <a:close/>
                  <a:moveTo>
                    <a:pt x="367" y="0"/>
                  </a:moveTo>
                  <a:cubicBezTo>
                    <a:pt x="334" y="0"/>
                    <a:pt x="300" y="34"/>
                    <a:pt x="267" y="34"/>
                  </a:cubicBezTo>
                  <a:cubicBezTo>
                    <a:pt x="234" y="67"/>
                    <a:pt x="200" y="100"/>
                    <a:pt x="167" y="134"/>
                  </a:cubicBezTo>
                  <a:cubicBezTo>
                    <a:pt x="134" y="167"/>
                    <a:pt x="100" y="201"/>
                    <a:pt x="67" y="234"/>
                  </a:cubicBezTo>
                  <a:cubicBezTo>
                    <a:pt x="34" y="267"/>
                    <a:pt x="34" y="334"/>
                    <a:pt x="34" y="401"/>
                  </a:cubicBezTo>
                  <a:cubicBezTo>
                    <a:pt x="0" y="434"/>
                    <a:pt x="0" y="501"/>
                    <a:pt x="0" y="534"/>
                  </a:cubicBezTo>
                  <a:cubicBezTo>
                    <a:pt x="0" y="601"/>
                    <a:pt x="34" y="634"/>
                    <a:pt x="67" y="701"/>
                  </a:cubicBezTo>
                  <a:cubicBezTo>
                    <a:pt x="67" y="701"/>
                    <a:pt x="100" y="734"/>
                    <a:pt x="100" y="768"/>
                  </a:cubicBezTo>
                  <a:cubicBezTo>
                    <a:pt x="134" y="768"/>
                    <a:pt x="167" y="801"/>
                    <a:pt x="167" y="801"/>
                  </a:cubicBezTo>
                  <a:lnTo>
                    <a:pt x="267" y="801"/>
                  </a:lnTo>
                  <a:lnTo>
                    <a:pt x="134" y="1101"/>
                  </a:lnTo>
                  <a:cubicBezTo>
                    <a:pt x="134" y="1101"/>
                    <a:pt x="134" y="1135"/>
                    <a:pt x="134" y="1135"/>
                  </a:cubicBezTo>
                  <a:lnTo>
                    <a:pt x="300" y="1034"/>
                  </a:lnTo>
                  <a:cubicBezTo>
                    <a:pt x="300" y="1034"/>
                    <a:pt x="300" y="1001"/>
                    <a:pt x="300" y="1001"/>
                  </a:cubicBezTo>
                  <a:lnTo>
                    <a:pt x="501" y="534"/>
                  </a:lnTo>
                  <a:lnTo>
                    <a:pt x="501" y="467"/>
                  </a:lnTo>
                  <a:cubicBezTo>
                    <a:pt x="534" y="434"/>
                    <a:pt x="534" y="401"/>
                    <a:pt x="534" y="401"/>
                  </a:cubicBezTo>
                  <a:cubicBezTo>
                    <a:pt x="534" y="367"/>
                    <a:pt x="534" y="334"/>
                    <a:pt x="534" y="301"/>
                  </a:cubicBezTo>
                  <a:cubicBezTo>
                    <a:pt x="534" y="301"/>
                    <a:pt x="534" y="267"/>
                    <a:pt x="534" y="234"/>
                  </a:cubicBezTo>
                  <a:cubicBezTo>
                    <a:pt x="534" y="201"/>
                    <a:pt x="534" y="134"/>
                    <a:pt x="501" y="100"/>
                  </a:cubicBezTo>
                  <a:cubicBezTo>
                    <a:pt x="501" y="67"/>
                    <a:pt x="467" y="34"/>
                    <a:pt x="434" y="34"/>
                  </a:cubicBezTo>
                  <a:cubicBezTo>
                    <a:pt x="434" y="0"/>
                    <a:pt x="400" y="0"/>
                    <a:pt x="36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8"/>
            <p:cNvSpPr/>
            <p:nvPr/>
          </p:nvSpPr>
          <p:spPr>
            <a:xfrm>
              <a:off x="4059725" y="1663300"/>
              <a:ext cx="12550" cy="27550"/>
            </a:xfrm>
            <a:custGeom>
              <a:rect b="b" l="l" r="r" t="t"/>
              <a:pathLst>
                <a:path extrusionOk="0" h="1102" w="502">
                  <a:moveTo>
                    <a:pt x="335" y="267"/>
                  </a:moveTo>
                  <a:cubicBezTo>
                    <a:pt x="335" y="301"/>
                    <a:pt x="335" y="301"/>
                    <a:pt x="335" y="334"/>
                  </a:cubicBezTo>
                  <a:cubicBezTo>
                    <a:pt x="335" y="334"/>
                    <a:pt x="335" y="367"/>
                    <a:pt x="335" y="367"/>
                  </a:cubicBezTo>
                  <a:cubicBezTo>
                    <a:pt x="368" y="467"/>
                    <a:pt x="368" y="534"/>
                    <a:pt x="335" y="634"/>
                  </a:cubicBezTo>
                  <a:cubicBezTo>
                    <a:pt x="335" y="634"/>
                    <a:pt x="335" y="668"/>
                    <a:pt x="335" y="701"/>
                  </a:cubicBezTo>
                  <a:cubicBezTo>
                    <a:pt x="335" y="701"/>
                    <a:pt x="335" y="734"/>
                    <a:pt x="335" y="734"/>
                  </a:cubicBezTo>
                  <a:cubicBezTo>
                    <a:pt x="335" y="768"/>
                    <a:pt x="335" y="801"/>
                    <a:pt x="335" y="801"/>
                  </a:cubicBezTo>
                  <a:lnTo>
                    <a:pt x="268" y="834"/>
                  </a:lnTo>
                  <a:lnTo>
                    <a:pt x="201" y="834"/>
                  </a:lnTo>
                  <a:cubicBezTo>
                    <a:pt x="201" y="834"/>
                    <a:pt x="201" y="801"/>
                    <a:pt x="201" y="801"/>
                  </a:cubicBezTo>
                  <a:lnTo>
                    <a:pt x="201" y="734"/>
                  </a:lnTo>
                  <a:cubicBezTo>
                    <a:pt x="201" y="668"/>
                    <a:pt x="201" y="568"/>
                    <a:pt x="201" y="501"/>
                  </a:cubicBezTo>
                  <a:lnTo>
                    <a:pt x="201" y="434"/>
                  </a:lnTo>
                  <a:lnTo>
                    <a:pt x="201" y="367"/>
                  </a:lnTo>
                  <a:cubicBezTo>
                    <a:pt x="201" y="334"/>
                    <a:pt x="201" y="334"/>
                    <a:pt x="234" y="301"/>
                  </a:cubicBezTo>
                  <a:cubicBezTo>
                    <a:pt x="234" y="301"/>
                    <a:pt x="268" y="301"/>
                    <a:pt x="268" y="267"/>
                  </a:cubicBezTo>
                  <a:close/>
                  <a:moveTo>
                    <a:pt x="368" y="0"/>
                  </a:moveTo>
                  <a:cubicBezTo>
                    <a:pt x="335" y="0"/>
                    <a:pt x="301" y="34"/>
                    <a:pt x="268" y="34"/>
                  </a:cubicBezTo>
                  <a:cubicBezTo>
                    <a:pt x="201" y="67"/>
                    <a:pt x="168" y="101"/>
                    <a:pt x="134" y="134"/>
                  </a:cubicBezTo>
                  <a:cubicBezTo>
                    <a:pt x="101" y="201"/>
                    <a:pt x="68" y="234"/>
                    <a:pt x="34" y="267"/>
                  </a:cubicBezTo>
                  <a:cubicBezTo>
                    <a:pt x="34" y="334"/>
                    <a:pt x="1" y="367"/>
                    <a:pt x="1" y="434"/>
                  </a:cubicBezTo>
                  <a:cubicBezTo>
                    <a:pt x="1" y="467"/>
                    <a:pt x="1" y="534"/>
                    <a:pt x="1" y="601"/>
                  </a:cubicBezTo>
                  <a:lnTo>
                    <a:pt x="1" y="734"/>
                  </a:lnTo>
                  <a:lnTo>
                    <a:pt x="1" y="834"/>
                  </a:lnTo>
                  <a:cubicBezTo>
                    <a:pt x="1" y="901"/>
                    <a:pt x="1" y="934"/>
                    <a:pt x="1" y="968"/>
                  </a:cubicBezTo>
                  <a:cubicBezTo>
                    <a:pt x="1" y="1001"/>
                    <a:pt x="34" y="1035"/>
                    <a:pt x="34" y="1068"/>
                  </a:cubicBezTo>
                  <a:cubicBezTo>
                    <a:pt x="68" y="1101"/>
                    <a:pt x="101" y="1101"/>
                    <a:pt x="134" y="1101"/>
                  </a:cubicBezTo>
                  <a:cubicBezTo>
                    <a:pt x="168" y="1101"/>
                    <a:pt x="201" y="1101"/>
                    <a:pt x="268" y="1068"/>
                  </a:cubicBezTo>
                  <a:cubicBezTo>
                    <a:pt x="301" y="1035"/>
                    <a:pt x="335" y="1001"/>
                    <a:pt x="368" y="968"/>
                  </a:cubicBezTo>
                  <a:cubicBezTo>
                    <a:pt x="401" y="934"/>
                    <a:pt x="435" y="901"/>
                    <a:pt x="435" y="834"/>
                  </a:cubicBezTo>
                  <a:cubicBezTo>
                    <a:pt x="468" y="801"/>
                    <a:pt x="501" y="734"/>
                    <a:pt x="501" y="701"/>
                  </a:cubicBezTo>
                  <a:cubicBezTo>
                    <a:pt x="501" y="634"/>
                    <a:pt x="501" y="568"/>
                    <a:pt x="501" y="534"/>
                  </a:cubicBezTo>
                  <a:lnTo>
                    <a:pt x="501" y="401"/>
                  </a:lnTo>
                  <a:lnTo>
                    <a:pt x="501" y="267"/>
                  </a:lnTo>
                  <a:cubicBezTo>
                    <a:pt x="501" y="234"/>
                    <a:pt x="501" y="167"/>
                    <a:pt x="501" y="134"/>
                  </a:cubicBezTo>
                  <a:cubicBezTo>
                    <a:pt x="501" y="101"/>
                    <a:pt x="468" y="67"/>
                    <a:pt x="435" y="34"/>
                  </a:cubicBezTo>
                  <a:cubicBezTo>
                    <a:pt x="435" y="34"/>
                    <a:pt x="401" y="0"/>
                    <a:pt x="36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8"/>
            <p:cNvSpPr/>
            <p:nvPr/>
          </p:nvSpPr>
          <p:spPr>
            <a:xfrm>
              <a:off x="4074750" y="1650800"/>
              <a:ext cx="18375" cy="32550"/>
            </a:xfrm>
            <a:custGeom>
              <a:rect b="b" l="l" r="r" t="t"/>
              <a:pathLst>
                <a:path extrusionOk="0" h="1302" w="735">
                  <a:moveTo>
                    <a:pt x="167" y="400"/>
                  </a:moveTo>
                  <a:cubicBezTo>
                    <a:pt x="167" y="434"/>
                    <a:pt x="167" y="434"/>
                    <a:pt x="167" y="467"/>
                  </a:cubicBezTo>
                  <a:lnTo>
                    <a:pt x="167" y="534"/>
                  </a:lnTo>
                  <a:lnTo>
                    <a:pt x="167" y="601"/>
                  </a:lnTo>
                  <a:cubicBezTo>
                    <a:pt x="167" y="634"/>
                    <a:pt x="134" y="634"/>
                    <a:pt x="134" y="634"/>
                  </a:cubicBezTo>
                  <a:cubicBezTo>
                    <a:pt x="112" y="634"/>
                    <a:pt x="104" y="649"/>
                    <a:pt x="102" y="649"/>
                  </a:cubicBezTo>
                  <a:cubicBezTo>
                    <a:pt x="100" y="649"/>
                    <a:pt x="100" y="645"/>
                    <a:pt x="100" y="634"/>
                  </a:cubicBezTo>
                  <a:lnTo>
                    <a:pt x="100" y="601"/>
                  </a:lnTo>
                  <a:lnTo>
                    <a:pt x="100" y="500"/>
                  </a:lnTo>
                  <a:cubicBezTo>
                    <a:pt x="100" y="467"/>
                    <a:pt x="100" y="467"/>
                    <a:pt x="100" y="434"/>
                  </a:cubicBezTo>
                  <a:cubicBezTo>
                    <a:pt x="100" y="434"/>
                    <a:pt x="100" y="400"/>
                    <a:pt x="134" y="400"/>
                  </a:cubicBezTo>
                  <a:close/>
                  <a:moveTo>
                    <a:pt x="188" y="275"/>
                  </a:moveTo>
                  <a:cubicBezTo>
                    <a:pt x="176" y="275"/>
                    <a:pt x="167" y="284"/>
                    <a:pt x="167" y="300"/>
                  </a:cubicBezTo>
                  <a:cubicBezTo>
                    <a:pt x="134" y="300"/>
                    <a:pt x="100" y="300"/>
                    <a:pt x="100" y="334"/>
                  </a:cubicBezTo>
                  <a:cubicBezTo>
                    <a:pt x="67" y="367"/>
                    <a:pt x="67" y="367"/>
                    <a:pt x="34" y="400"/>
                  </a:cubicBezTo>
                  <a:cubicBezTo>
                    <a:pt x="34" y="434"/>
                    <a:pt x="34" y="467"/>
                    <a:pt x="34" y="500"/>
                  </a:cubicBezTo>
                  <a:cubicBezTo>
                    <a:pt x="0" y="500"/>
                    <a:pt x="0" y="534"/>
                    <a:pt x="34" y="567"/>
                  </a:cubicBezTo>
                  <a:cubicBezTo>
                    <a:pt x="0" y="601"/>
                    <a:pt x="0" y="601"/>
                    <a:pt x="34" y="634"/>
                  </a:cubicBezTo>
                  <a:cubicBezTo>
                    <a:pt x="0" y="634"/>
                    <a:pt x="0" y="667"/>
                    <a:pt x="34" y="667"/>
                  </a:cubicBezTo>
                  <a:cubicBezTo>
                    <a:pt x="0" y="701"/>
                    <a:pt x="0" y="734"/>
                    <a:pt x="34" y="767"/>
                  </a:cubicBezTo>
                  <a:cubicBezTo>
                    <a:pt x="34" y="767"/>
                    <a:pt x="34" y="801"/>
                    <a:pt x="34" y="801"/>
                  </a:cubicBezTo>
                  <a:lnTo>
                    <a:pt x="100" y="801"/>
                  </a:lnTo>
                  <a:cubicBezTo>
                    <a:pt x="100" y="801"/>
                    <a:pt x="134" y="801"/>
                    <a:pt x="167" y="767"/>
                  </a:cubicBezTo>
                  <a:cubicBezTo>
                    <a:pt x="167" y="767"/>
                    <a:pt x="201" y="734"/>
                    <a:pt x="234" y="734"/>
                  </a:cubicBezTo>
                  <a:cubicBezTo>
                    <a:pt x="234" y="701"/>
                    <a:pt x="234" y="667"/>
                    <a:pt x="267" y="667"/>
                  </a:cubicBezTo>
                  <a:cubicBezTo>
                    <a:pt x="267" y="634"/>
                    <a:pt x="267" y="601"/>
                    <a:pt x="301" y="567"/>
                  </a:cubicBezTo>
                  <a:cubicBezTo>
                    <a:pt x="301" y="567"/>
                    <a:pt x="301" y="534"/>
                    <a:pt x="301" y="500"/>
                  </a:cubicBezTo>
                  <a:cubicBezTo>
                    <a:pt x="301" y="467"/>
                    <a:pt x="301" y="434"/>
                    <a:pt x="301" y="400"/>
                  </a:cubicBezTo>
                  <a:cubicBezTo>
                    <a:pt x="301" y="367"/>
                    <a:pt x="301" y="334"/>
                    <a:pt x="301" y="334"/>
                  </a:cubicBezTo>
                  <a:cubicBezTo>
                    <a:pt x="267" y="300"/>
                    <a:pt x="267" y="300"/>
                    <a:pt x="267" y="300"/>
                  </a:cubicBezTo>
                  <a:cubicBezTo>
                    <a:pt x="251" y="284"/>
                    <a:pt x="242" y="275"/>
                    <a:pt x="238" y="275"/>
                  </a:cubicBezTo>
                  <a:cubicBezTo>
                    <a:pt x="234" y="275"/>
                    <a:pt x="234" y="284"/>
                    <a:pt x="234" y="300"/>
                  </a:cubicBezTo>
                  <a:cubicBezTo>
                    <a:pt x="217" y="284"/>
                    <a:pt x="201" y="275"/>
                    <a:pt x="188" y="275"/>
                  </a:cubicBezTo>
                  <a:close/>
                  <a:moveTo>
                    <a:pt x="601" y="667"/>
                  </a:moveTo>
                  <a:cubicBezTo>
                    <a:pt x="601" y="667"/>
                    <a:pt x="601" y="701"/>
                    <a:pt x="601" y="701"/>
                  </a:cubicBezTo>
                  <a:cubicBezTo>
                    <a:pt x="601" y="734"/>
                    <a:pt x="601" y="767"/>
                    <a:pt x="601" y="801"/>
                  </a:cubicBezTo>
                  <a:cubicBezTo>
                    <a:pt x="601" y="801"/>
                    <a:pt x="601" y="834"/>
                    <a:pt x="601" y="867"/>
                  </a:cubicBezTo>
                  <a:cubicBezTo>
                    <a:pt x="601" y="867"/>
                    <a:pt x="567" y="901"/>
                    <a:pt x="567" y="901"/>
                  </a:cubicBezTo>
                  <a:lnTo>
                    <a:pt x="534" y="901"/>
                  </a:lnTo>
                  <a:lnTo>
                    <a:pt x="534" y="834"/>
                  </a:lnTo>
                  <a:lnTo>
                    <a:pt x="534" y="734"/>
                  </a:lnTo>
                  <a:cubicBezTo>
                    <a:pt x="534" y="734"/>
                    <a:pt x="534" y="701"/>
                    <a:pt x="534" y="701"/>
                  </a:cubicBezTo>
                  <a:cubicBezTo>
                    <a:pt x="534" y="667"/>
                    <a:pt x="534" y="667"/>
                    <a:pt x="567" y="667"/>
                  </a:cubicBezTo>
                  <a:close/>
                  <a:moveTo>
                    <a:pt x="567" y="500"/>
                  </a:moveTo>
                  <a:cubicBezTo>
                    <a:pt x="567" y="534"/>
                    <a:pt x="534" y="534"/>
                    <a:pt x="534" y="567"/>
                  </a:cubicBezTo>
                  <a:cubicBezTo>
                    <a:pt x="501" y="601"/>
                    <a:pt x="501" y="601"/>
                    <a:pt x="467" y="634"/>
                  </a:cubicBezTo>
                  <a:cubicBezTo>
                    <a:pt x="467" y="667"/>
                    <a:pt x="467" y="701"/>
                    <a:pt x="434" y="701"/>
                  </a:cubicBezTo>
                  <a:cubicBezTo>
                    <a:pt x="434" y="734"/>
                    <a:pt x="434" y="767"/>
                    <a:pt x="434" y="801"/>
                  </a:cubicBezTo>
                  <a:cubicBezTo>
                    <a:pt x="434" y="834"/>
                    <a:pt x="434" y="867"/>
                    <a:pt x="434" y="901"/>
                  </a:cubicBezTo>
                  <a:cubicBezTo>
                    <a:pt x="434" y="934"/>
                    <a:pt x="434" y="967"/>
                    <a:pt x="434" y="967"/>
                  </a:cubicBezTo>
                  <a:cubicBezTo>
                    <a:pt x="467" y="1001"/>
                    <a:pt x="467" y="1001"/>
                    <a:pt x="467" y="1034"/>
                  </a:cubicBezTo>
                  <a:lnTo>
                    <a:pt x="567" y="1034"/>
                  </a:lnTo>
                  <a:cubicBezTo>
                    <a:pt x="601" y="1034"/>
                    <a:pt x="634" y="1001"/>
                    <a:pt x="634" y="967"/>
                  </a:cubicBezTo>
                  <a:cubicBezTo>
                    <a:pt x="668" y="967"/>
                    <a:pt x="668" y="934"/>
                    <a:pt x="701" y="901"/>
                  </a:cubicBezTo>
                  <a:cubicBezTo>
                    <a:pt x="701" y="867"/>
                    <a:pt x="701" y="867"/>
                    <a:pt x="734" y="834"/>
                  </a:cubicBezTo>
                  <a:cubicBezTo>
                    <a:pt x="734" y="801"/>
                    <a:pt x="734" y="767"/>
                    <a:pt x="734" y="734"/>
                  </a:cubicBezTo>
                  <a:cubicBezTo>
                    <a:pt x="734" y="701"/>
                    <a:pt x="734" y="667"/>
                    <a:pt x="734" y="634"/>
                  </a:cubicBezTo>
                  <a:cubicBezTo>
                    <a:pt x="734" y="601"/>
                    <a:pt x="734" y="567"/>
                    <a:pt x="734" y="567"/>
                  </a:cubicBezTo>
                  <a:cubicBezTo>
                    <a:pt x="701" y="534"/>
                    <a:pt x="701" y="534"/>
                    <a:pt x="701" y="500"/>
                  </a:cubicBezTo>
                  <a:close/>
                  <a:moveTo>
                    <a:pt x="634" y="0"/>
                  </a:moveTo>
                  <a:lnTo>
                    <a:pt x="534" y="67"/>
                  </a:lnTo>
                  <a:lnTo>
                    <a:pt x="534" y="100"/>
                  </a:lnTo>
                  <a:lnTo>
                    <a:pt x="100" y="1301"/>
                  </a:lnTo>
                  <a:lnTo>
                    <a:pt x="100" y="1301"/>
                  </a:lnTo>
                  <a:lnTo>
                    <a:pt x="167" y="1234"/>
                  </a:lnTo>
                  <a:cubicBezTo>
                    <a:pt x="167" y="1234"/>
                    <a:pt x="167" y="1201"/>
                    <a:pt x="167" y="1201"/>
                  </a:cubicBezTo>
                  <a:lnTo>
                    <a:pt x="634"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8"/>
            <p:cNvSpPr/>
            <p:nvPr/>
          </p:nvSpPr>
          <p:spPr>
            <a:xfrm>
              <a:off x="4038900" y="1596575"/>
              <a:ext cx="29200" cy="43400"/>
            </a:xfrm>
            <a:custGeom>
              <a:rect b="b" l="l" r="r" t="t"/>
              <a:pathLst>
                <a:path extrusionOk="0" h="1736" w="1168">
                  <a:moveTo>
                    <a:pt x="1168" y="1"/>
                  </a:moveTo>
                  <a:cubicBezTo>
                    <a:pt x="701" y="334"/>
                    <a:pt x="300" y="768"/>
                    <a:pt x="0" y="1268"/>
                  </a:cubicBezTo>
                  <a:lnTo>
                    <a:pt x="300" y="1735"/>
                  </a:lnTo>
                  <a:cubicBezTo>
                    <a:pt x="534" y="1369"/>
                    <a:pt x="801" y="1035"/>
                    <a:pt x="1168" y="801"/>
                  </a:cubicBezTo>
                  <a:lnTo>
                    <a:pt x="1168"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8"/>
            <p:cNvSpPr/>
            <p:nvPr/>
          </p:nvSpPr>
          <p:spPr>
            <a:xfrm>
              <a:off x="4018050" y="1591625"/>
              <a:ext cx="100075" cy="163375"/>
            </a:xfrm>
            <a:custGeom>
              <a:rect b="b" l="l" r="r" t="t"/>
              <a:pathLst>
                <a:path extrusionOk="0" h="6535" w="4003">
                  <a:moveTo>
                    <a:pt x="2654" y="1"/>
                  </a:moveTo>
                  <a:cubicBezTo>
                    <a:pt x="2431" y="1"/>
                    <a:pt x="2206" y="69"/>
                    <a:pt x="2002" y="199"/>
                  </a:cubicBezTo>
                  <a:lnTo>
                    <a:pt x="2002" y="999"/>
                  </a:lnTo>
                  <a:cubicBezTo>
                    <a:pt x="2157" y="902"/>
                    <a:pt x="2335" y="850"/>
                    <a:pt x="2509" y="850"/>
                  </a:cubicBezTo>
                  <a:cubicBezTo>
                    <a:pt x="2634" y="850"/>
                    <a:pt x="2757" y="877"/>
                    <a:pt x="2869" y="933"/>
                  </a:cubicBezTo>
                  <a:cubicBezTo>
                    <a:pt x="3169" y="1133"/>
                    <a:pt x="3369" y="1433"/>
                    <a:pt x="3403" y="1767"/>
                  </a:cubicBezTo>
                  <a:cubicBezTo>
                    <a:pt x="3469" y="2000"/>
                    <a:pt x="3469" y="2200"/>
                    <a:pt x="3469" y="2434"/>
                  </a:cubicBezTo>
                  <a:cubicBezTo>
                    <a:pt x="3469" y="2667"/>
                    <a:pt x="3469" y="2934"/>
                    <a:pt x="3403" y="3168"/>
                  </a:cubicBezTo>
                  <a:cubicBezTo>
                    <a:pt x="3302" y="3668"/>
                    <a:pt x="3136" y="4168"/>
                    <a:pt x="2869" y="4602"/>
                  </a:cubicBezTo>
                  <a:cubicBezTo>
                    <a:pt x="2669" y="5002"/>
                    <a:pt x="2368" y="5303"/>
                    <a:pt x="2002" y="5536"/>
                  </a:cubicBezTo>
                  <a:cubicBezTo>
                    <a:pt x="1866" y="5633"/>
                    <a:pt x="1696" y="5685"/>
                    <a:pt x="1518" y="5685"/>
                  </a:cubicBezTo>
                  <a:cubicBezTo>
                    <a:pt x="1391" y="5685"/>
                    <a:pt x="1260" y="5658"/>
                    <a:pt x="1134" y="5603"/>
                  </a:cubicBezTo>
                  <a:cubicBezTo>
                    <a:pt x="867" y="5403"/>
                    <a:pt x="667" y="5102"/>
                    <a:pt x="601" y="4769"/>
                  </a:cubicBezTo>
                  <a:cubicBezTo>
                    <a:pt x="567" y="4569"/>
                    <a:pt x="534" y="4335"/>
                    <a:pt x="534" y="4135"/>
                  </a:cubicBezTo>
                  <a:cubicBezTo>
                    <a:pt x="534" y="3868"/>
                    <a:pt x="567" y="3635"/>
                    <a:pt x="601" y="3368"/>
                  </a:cubicBezTo>
                  <a:cubicBezTo>
                    <a:pt x="701" y="2867"/>
                    <a:pt x="867" y="2400"/>
                    <a:pt x="1134" y="1933"/>
                  </a:cubicBezTo>
                  <a:lnTo>
                    <a:pt x="834" y="1466"/>
                  </a:lnTo>
                  <a:cubicBezTo>
                    <a:pt x="467" y="2067"/>
                    <a:pt x="234" y="2734"/>
                    <a:pt x="100" y="3401"/>
                  </a:cubicBezTo>
                  <a:cubicBezTo>
                    <a:pt x="33" y="3735"/>
                    <a:pt x="0" y="4068"/>
                    <a:pt x="0" y="4435"/>
                  </a:cubicBezTo>
                  <a:cubicBezTo>
                    <a:pt x="0" y="4702"/>
                    <a:pt x="33" y="5002"/>
                    <a:pt x="100" y="5303"/>
                  </a:cubicBezTo>
                  <a:cubicBezTo>
                    <a:pt x="167" y="5770"/>
                    <a:pt x="434" y="6170"/>
                    <a:pt x="834" y="6403"/>
                  </a:cubicBezTo>
                  <a:cubicBezTo>
                    <a:pt x="996" y="6492"/>
                    <a:pt x="1178" y="6535"/>
                    <a:pt x="1360" y="6535"/>
                  </a:cubicBezTo>
                  <a:cubicBezTo>
                    <a:pt x="1588" y="6535"/>
                    <a:pt x="1816" y="6467"/>
                    <a:pt x="2002" y="6337"/>
                  </a:cubicBezTo>
                  <a:cubicBezTo>
                    <a:pt x="2502" y="6003"/>
                    <a:pt x="2902" y="5603"/>
                    <a:pt x="3169" y="5069"/>
                  </a:cubicBezTo>
                  <a:cubicBezTo>
                    <a:pt x="3503" y="4469"/>
                    <a:pt x="3769" y="3835"/>
                    <a:pt x="3903" y="3134"/>
                  </a:cubicBezTo>
                  <a:cubicBezTo>
                    <a:pt x="3936" y="2801"/>
                    <a:pt x="3970" y="2467"/>
                    <a:pt x="3970" y="2134"/>
                  </a:cubicBezTo>
                  <a:cubicBezTo>
                    <a:pt x="4003" y="1833"/>
                    <a:pt x="3970" y="1533"/>
                    <a:pt x="3903" y="1233"/>
                  </a:cubicBezTo>
                  <a:cubicBezTo>
                    <a:pt x="3836" y="766"/>
                    <a:pt x="3569" y="366"/>
                    <a:pt x="3169" y="132"/>
                  </a:cubicBezTo>
                  <a:cubicBezTo>
                    <a:pt x="3007" y="44"/>
                    <a:pt x="2831" y="1"/>
                    <a:pt x="2654"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8"/>
            <p:cNvSpPr/>
            <p:nvPr/>
          </p:nvSpPr>
          <p:spPr>
            <a:xfrm>
              <a:off x="4181500" y="1432500"/>
              <a:ext cx="253525" cy="161400"/>
            </a:xfrm>
            <a:custGeom>
              <a:rect b="b" l="l" r="r" t="t"/>
              <a:pathLst>
                <a:path extrusionOk="0" h="6456" w="10141">
                  <a:moveTo>
                    <a:pt x="9903" y="0"/>
                  </a:moveTo>
                  <a:cubicBezTo>
                    <a:pt x="9843" y="0"/>
                    <a:pt x="9777" y="19"/>
                    <a:pt x="9707" y="59"/>
                  </a:cubicBezTo>
                  <a:lnTo>
                    <a:pt x="434" y="5430"/>
                  </a:lnTo>
                  <a:cubicBezTo>
                    <a:pt x="167" y="5563"/>
                    <a:pt x="0" y="5863"/>
                    <a:pt x="0" y="6164"/>
                  </a:cubicBezTo>
                  <a:cubicBezTo>
                    <a:pt x="0" y="6351"/>
                    <a:pt x="82" y="6456"/>
                    <a:pt x="223" y="6456"/>
                  </a:cubicBezTo>
                  <a:cubicBezTo>
                    <a:pt x="283" y="6456"/>
                    <a:pt x="354" y="6437"/>
                    <a:pt x="434" y="6397"/>
                  </a:cubicBezTo>
                  <a:lnTo>
                    <a:pt x="9707" y="1060"/>
                  </a:lnTo>
                  <a:cubicBezTo>
                    <a:pt x="9941" y="893"/>
                    <a:pt x="10107" y="593"/>
                    <a:pt x="10141" y="293"/>
                  </a:cubicBezTo>
                  <a:cubicBezTo>
                    <a:pt x="10141" y="106"/>
                    <a:pt x="10042" y="0"/>
                    <a:pt x="990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8"/>
            <p:cNvSpPr/>
            <p:nvPr/>
          </p:nvSpPr>
          <p:spPr>
            <a:xfrm>
              <a:off x="4181500" y="1384125"/>
              <a:ext cx="422825" cy="259000"/>
            </a:xfrm>
            <a:custGeom>
              <a:rect b="b" l="l" r="r" t="t"/>
              <a:pathLst>
                <a:path extrusionOk="0" h="10360" w="16913">
                  <a:moveTo>
                    <a:pt x="16674" y="1"/>
                  </a:moveTo>
                  <a:cubicBezTo>
                    <a:pt x="16615" y="1"/>
                    <a:pt x="16548" y="20"/>
                    <a:pt x="16479" y="60"/>
                  </a:cubicBezTo>
                  <a:lnTo>
                    <a:pt x="434" y="9333"/>
                  </a:lnTo>
                  <a:cubicBezTo>
                    <a:pt x="167" y="9466"/>
                    <a:pt x="0" y="9766"/>
                    <a:pt x="0" y="10067"/>
                  </a:cubicBezTo>
                  <a:cubicBezTo>
                    <a:pt x="0" y="10254"/>
                    <a:pt x="82" y="10359"/>
                    <a:pt x="223" y="10359"/>
                  </a:cubicBezTo>
                  <a:cubicBezTo>
                    <a:pt x="283" y="10359"/>
                    <a:pt x="354" y="10340"/>
                    <a:pt x="434" y="10300"/>
                  </a:cubicBezTo>
                  <a:lnTo>
                    <a:pt x="16479" y="1027"/>
                  </a:lnTo>
                  <a:cubicBezTo>
                    <a:pt x="16712" y="893"/>
                    <a:pt x="16912" y="593"/>
                    <a:pt x="16912" y="293"/>
                  </a:cubicBezTo>
                  <a:cubicBezTo>
                    <a:pt x="16912" y="106"/>
                    <a:pt x="16814" y="1"/>
                    <a:pt x="1667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8"/>
            <p:cNvSpPr/>
            <p:nvPr/>
          </p:nvSpPr>
          <p:spPr>
            <a:xfrm>
              <a:off x="3214125" y="2275600"/>
              <a:ext cx="185175" cy="121375"/>
            </a:xfrm>
            <a:custGeom>
              <a:rect b="b" l="l" r="r" t="t"/>
              <a:pathLst>
                <a:path extrusionOk="0" h="4855" w="7407">
                  <a:moveTo>
                    <a:pt x="7157" y="1"/>
                  </a:moveTo>
                  <a:cubicBezTo>
                    <a:pt x="7092" y="1"/>
                    <a:pt x="7019" y="20"/>
                    <a:pt x="6939" y="59"/>
                  </a:cubicBezTo>
                  <a:lnTo>
                    <a:pt x="468" y="3795"/>
                  </a:lnTo>
                  <a:cubicBezTo>
                    <a:pt x="201" y="3962"/>
                    <a:pt x="34" y="4262"/>
                    <a:pt x="1" y="4563"/>
                  </a:cubicBezTo>
                  <a:cubicBezTo>
                    <a:pt x="1" y="4750"/>
                    <a:pt x="99" y="4855"/>
                    <a:pt x="250" y="4855"/>
                  </a:cubicBezTo>
                  <a:cubicBezTo>
                    <a:pt x="314" y="4855"/>
                    <a:pt x="388" y="4836"/>
                    <a:pt x="468" y="4796"/>
                  </a:cubicBezTo>
                  <a:lnTo>
                    <a:pt x="6939" y="1027"/>
                  </a:lnTo>
                  <a:cubicBezTo>
                    <a:pt x="7206" y="860"/>
                    <a:pt x="7373" y="593"/>
                    <a:pt x="7406" y="293"/>
                  </a:cubicBezTo>
                  <a:cubicBezTo>
                    <a:pt x="7406" y="106"/>
                    <a:pt x="7308" y="1"/>
                    <a:pt x="7157"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8"/>
            <p:cNvSpPr/>
            <p:nvPr/>
          </p:nvSpPr>
          <p:spPr>
            <a:xfrm>
              <a:off x="3136575" y="1546550"/>
              <a:ext cx="1609500" cy="2190750"/>
            </a:xfrm>
            <a:custGeom>
              <a:rect b="b" l="l" r="r" t="t"/>
              <a:pathLst>
                <a:path extrusionOk="0" h="87630" w="64380">
                  <a:moveTo>
                    <a:pt x="63946" y="534"/>
                  </a:moveTo>
                  <a:lnTo>
                    <a:pt x="63946" y="50136"/>
                  </a:lnTo>
                  <a:cubicBezTo>
                    <a:pt x="63946" y="50303"/>
                    <a:pt x="63846" y="50470"/>
                    <a:pt x="63713" y="50570"/>
                  </a:cubicBezTo>
                  <a:lnTo>
                    <a:pt x="434" y="87096"/>
                  </a:lnTo>
                  <a:lnTo>
                    <a:pt x="434" y="37461"/>
                  </a:lnTo>
                  <a:cubicBezTo>
                    <a:pt x="434" y="37294"/>
                    <a:pt x="534" y="37160"/>
                    <a:pt x="668" y="37060"/>
                  </a:cubicBezTo>
                  <a:lnTo>
                    <a:pt x="1468" y="36593"/>
                  </a:lnTo>
                  <a:cubicBezTo>
                    <a:pt x="1869" y="36360"/>
                    <a:pt x="2102" y="35926"/>
                    <a:pt x="2135" y="35459"/>
                  </a:cubicBezTo>
                  <a:lnTo>
                    <a:pt x="2135" y="32590"/>
                  </a:lnTo>
                  <a:cubicBezTo>
                    <a:pt x="2135" y="32424"/>
                    <a:pt x="2236" y="32290"/>
                    <a:pt x="2369" y="32190"/>
                  </a:cubicBezTo>
                  <a:lnTo>
                    <a:pt x="11442" y="26920"/>
                  </a:lnTo>
                  <a:lnTo>
                    <a:pt x="11442" y="29622"/>
                  </a:lnTo>
                  <a:cubicBezTo>
                    <a:pt x="11409" y="29989"/>
                    <a:pt x="11709" y="30322"/>
                    <a:pt x="12109" y="30356"/>
                  </a:cubicBezTo>
                  <a:cubicBezTo>
                    <a:pt x="12276" y="30356"/>
                    <a:pt x="12409" y="30289"/>
                    <a:pt x="12543" y="30222"/>
                  </a:cubicBezTo>
                  <a:lnTo>
                    <a:pt x="63946" y="534"/>
                  </a:lnTo>
                  <a:close/>
                  <a:moveTo>
                    <a:pt x="64113" y="0"/>
                  </a:moveTo>
                  <a:cubicBezTo>
                    <a:pt x="64046" y="0"/>
                    <a:pt x="63980" y="34"/>
                    <a:pt x="63913" y="67"/>
                  </a:cubicBezTo>
                  <a:lnTo>
                    <a:pt x="12309" y="29855"/>
                  </a:lnTo>
                  <a:cubicBezTo>
                    <a:pt x="12243" y="29889"/>
                    <a:pt x="12176" y="29922"/>
                    <a:pt x="12109" y="29922"/>
                  </a:cubicBezTo>
                  <a:cubicBezTo>
                    <a:pt x="11976" y="29922"/>
                    <a:pt x="11876" y="29788"/>
                    <a:pt x="11876" y="29588"/>
                  </a:cubicBezTo>
                  <a:lnTo>
                    <a:pt x="11876" y="26720"/>
                  </a:lnTo>
                  <a:cubicBezTo>
                    <a:pt x="11876" y="26519"/>
                    <a:pt x="11776" y="26419"/>
                    <a:pt x="11609" y="26419"/>
                  </a:cubicBezTo>
                  <a:cubicBezTo>
                    <a:pt x="11542" y="26419"/>
                    <a:pt x="11475" y="26419"/>
                    <a:pt x="11409" y="26486"/>
                  </a:cubicBezTo>
                  <a:lnTo>
                    <a:pt x="2169" y="31823"/>
                  </a:lnTo>
                  <a:cubicBezTo>
                    <a:pt x="1902" y="31990"/>
                    <a:pt x="1735" y="32290"/>
                    <a:pt x="1702" y="32590"/>
                  </a:cubicBezTo>
                  <a:lnTo>
                    <a:pt x="1702" y="35459"/>
                  </a:lnTo>
                  <a:cubicBezTo>
                    <a:pt x="1668" y="35793"/>
                    <a:pt x="1502" y="36060"/>
                    <a:pt x="1235" y="36260"/>
                  </a:cubicBezTo>
                  <a:lnTo>
                    <a:pt x="468" y="36693"/>
                  </a:lnTo>
                  <a:cubicBezTo>
                    <a:pt x="201" y="36894"/>
                    <a:pt x="34" y="37160"/>
                    <a:pt x="1" y="37494"/>
                  </a:cubicBezTo>
                  <a:lnTo>
                    <a:pt x="1" y="87296"/>
                  </a:lnTo>
                  <a:cubicBezTo>
                    <a:pt x="1" y="87496"/>
                    <a:pt x="101" y="87630"/>
                    <a:pt x="267" y="87630"/>
                  </a:cubicBezTo>
                  <a:cubicBezTo>
                    <a:pt x="334" y="87630"/>
                    <a:pt x="401" y="87597"/>
                    <a:pt x="468" y="87563"/>
                  </a:cubicBezTo>
                  <a:lnTo>
                    <a:pt x="63913" y="50904"/>
                  </a:lnTo>
                  <a:cubicBezTo>
                    <a:pt x="64180" y="50737"/>
                    <a:pt x="64347" y="50470"/>
                    <a:pt x="64380" y="50136"/>
                  </a:cubicBezTo>
                  <a:lnTo>
                    <a:pt x="64380" y="334"/>
                  </a:lnTo>
                  <a:cubicBezTo>
                    <a:pt x="64380" y="134"/>
                    <a:pt x="64280" y="0"/>
                    <a:pt x="64113"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8"/>
            <p:cNvSpPr/>
            <p:nvPr/>
          </p:nvSpPr>
          <p:spPr>
            <a:xfrm>
              <a:off x="3226650" y="2378125"/>
              <a:ext cx="160125" cy="160000"/>
            </a:xfrm>
            <a:custGeom>
              <a:rect b="b" l="l" r="r" t="t"/>
              <a:pathLst>
                <a:path extrusionOk="0" h="6400" w="6405">
                  <a:moveTo>
                    <a:pt x="5938" y="428"/>
                  </a:moveTo>
                  <a:cubicBezTo>
                    <a:pt x="5971" y="462"/>
                    <a:pt x="5971" y="495"/>
                    <a:pt x="5971" y="562"/>
                  </a:cubicBezTo>
                  <a:lnTo>
                    <a:pt x="5971" y="2430"/>
                  </a:lnTo>
                  <a:cubicBezTo>
                    <a:pt x="5938" y="2663"/>
                    <a:pt x="5804" y="2897"/>
                    <a:pt x="5604" y="3030"/>
                  </a:cubicBezTo>
                  <a:lnTo>
                    <a:pt x="601" y="5932"/>
                  </a:lnTo>
                  <a:cubicBezTo>
                    <a:pt x="567" y="5966"/>
                    <a:pt x="501" y="5966"/>
                    <a:pt x="467" y="5966"/>
                  </a:cubicBezTo>
                  <a:cubicBezTo>
                    <a:pt x="434" y="5932"/>
                    <a:pt x="434" y="5899"/>
                    <a:pt x="434" y="5865"/>
                  </a:cubicBezTo>
                  <a:lnTo>
                    <a:pt x="434" y="3964"/>
                  </a:lnTo>
                  <a:cubicBezTo>
                    <a:pt x="467" y="3731"/>
                    <a:pt x="601" y="3497"/>
                    <a:pt x="801" y="3364"/>
                  </a:cubicBezTo>
                  <a:lnTo>
                    <a:pt x="5838" y="462"/>
                  </a:lnTo>
                  <a:cubicBezTo>
                    <a:pt x="5838" y="428"/>
                    <a:pt x="5904" y="428"/>
                    <a:pt x="5938" y="428"/>
                  </a:cubicBezTo>
                  <a:close/>
                  <a:moveTo>
                    <a:pt x="5916" y="1"/>
                  </a:moveTo>
                  <a:cubicBezTo>
                    <a:pt x="5809" y="1"/>
                    <a:pt x="5701" y="37"/>
                    <a:pt x="5604" y="95"/>
                  </a:cubicBezTo>
                  <a:lnTo>
                    <a:pt x="601" y="2997"/>
                  </a:lnTo>
                  <a:cubicBezTo>
                    <a:pt x="267" y="3230"/>
                    <a:pt x="34" y="3564"/>
                    <a:pt x="34" y="3964"/>
                  </a:cubicBezTo>
                  <a:lnTo>
                    <a:pt x="34" y="5865"/>
                  </a:lnTo>
                  <a:cubicBezTo>
                    <a:pt x="0" y="6032"/>
                    <a:pt x="100" y="6232"/>
                    <a:pt x="267" y="6332"/>
                  </a:cubicBezTo>
                  <a:cubicBezTo>
                    <a:pt x="334" y="6366"/>
                    <a:pt x="400" y="6399"/>
                    <a:pt x="501" y="6399"/>
                  </a:cubicBezTo>
                  <a:cubicBezTo>
                    <a:pt x="601" y="6399"/>
                    <a:pt x="701" y="6366"/>
                    <a:pt x="801" y="6299"/>
                  </a:cubicBezTo>
                  <a:lnTo>
                    <a:pt x="5838" y="3397"/>
                  </a:lnTo>
                  <a:cubicBezTo>
                    <a:pt x="6138" y="3164"/>
                    <a:pt x="6371" y="2797"/>
                    <a:pt x="6371" y="2430"/>
                  </a:cubicBezTo>
                  <a:lnTo>
                    <a:pt x="6371" y="528"/>
                  </a:lnTo>
                  <a:cubicBezTo>
                    <a:pt x="6405" y="328"/>
                    <a:pt x="6305" y="161"/>
                    <a:pt x="6138" y="61"/>
                  </a:cubicBezTo>
                  <a:cubicBezTo>
                    <a:pt x="6068" y="19"/>
                    <a:pt x="5992" y="1"/>
                    <a:pt x="5916"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8"/>
            <p:cNvSpPr/>
            <p:nvPr/>
          </p:nvSpPr>
          <p:spPr>
            <a:xfrm>
              <a:off x="3246650" y="2433200"/>
              <a:ext cx="96775" cy="66050"/>
            </a:xfrm>
            <a:custGeom>
              <a:rect b="b" l="l" r="r" t="t"/>
              <a:pathLst>
                <a:path extrusionOk="0" h="2642" w="3871">
                  <a:moveTo>
                    <a:pt x="3691" y="1"/>
                  </a:moveTo>
                  <a:cubicBezTo>
                    <a:pt x="3654" y="1"/>
                    <a:pt x="3613" y="9"/>
                    <a:pt x="3570" y="27"/>
                  </a:cubicBezTo>
                  <a:lnTo>
                    <a:pt x="301" y="1928"/>
                  </a:lnTo>
                  <a:cubicBezTo>
                    <a:pt x="134" y="2061"/>
                    <a:pt x="1" y="2228"/>
                    <a:pt x="1" y="2428"/>
                  </a:cubicBezTo>
                  <a:cubicBezTo>
                    <a:pt x="1" y="2566"/>
                    <a:pt x="64" y="2641"/>
                    <a:pt x="159" y="2641"/>
                  </a:cubicBezTo>
                  <a:cubicBezTo>
                    <a:pt x="201" y="2641"/>
                    <a:pt x="249" y="2626"/>
                    <a:pt x="301" y="2595"/>
                  </a:cubicBezTo>
                  <a:lnTo>
                    <a:pt x="3570" y="694"/>
                  </a:lnTo>
                  <a:cubicBezTo>
                    <a:pt x="3770" y="594"/>
                    <a:pt x="3870" y="393"/>
                    <a:pt x="3870" y="193"/>
                  </a:cubicBezTo>
                  <a:cubicBezTo>
                    <a:pt x="3870" y="70"/>
                    <a:pt x="3797" y="1"/>
                    <a:pt x="3691"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8"/>
            <p:cNvSpPr/>
            <p:nvPr/>
          </p:nvSpPr>
          <p:spPr>
            <a:xfrm>
              <a:off x="3355075" y="2416350"/>
              <a:ext cx="14200" cy="20025"/>
            </a:xfrm>
            <a:custGeom>
              <a:rect b="b" l="l" r="r" t="t"/>
              <a:pathLst>
                <a:path extrusionOk="0" h="801" w="568">
                  <a:moveTo>
                    <a:pt x="567" y="0"/>
                  </a:moveTo>
                  <a:lnTo>
                    <a:pt x="34" y="334"/>
                  </a:lnTo>
                  <a:cubicBezTo>
                    <a:pt x="0" y="334"/>
                    <a:pt x="0" y="367"/>
                    <a:pt x="0" y="400"/>
                  </a:cubicBezTo>
                  <a:lnTo>
                    <a:pt x="267" y="801"/>
                  </a:lnTo>
                  <a:cubicBezTo>
                    <a:pt x="267" y="801"/>
                    <a:pt x="300" y="801"/>
                    <a:pt x="300" y="767"/>
                  </a:cubicBezTo>
                  <a:lnTo>
                    <a:pt x="567" y="67"/>
                  </a:lnTo>
                  <a:lnTo>
                    <a:pt x="567"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8"/>
            <p:cNvSpPr/>
            <p:nvPr/>
          </p:nvSpPr>
          <p:spPr>
            <a:xfrm>
              <a:off x="3210800" y="2994475"/>
              <a:ext cx="20875" cy="27950"/>
            </a:xfrm>
            <a:custGeom>
              <a:rect b="b" l="l" r="r" t="t"/>
              <a:pathLst>
                <a:path extrusionOk="0" h="1118" w="835">
                  <a:moveTo>
                    <a:pt x="619" y="0"/>
                  </a:moveTo>
                  <a:cubicBezTo>
                    <a:pt x="565" y="0"/>
                    <a:pt x="502" y="19"/>
                    <a:pt x="434" y="58"/>
                  </a:cubicBezTo>
                  <a:cubicBezTo>
                    <a:pt x="167" y="225"/>
                    <a:pt x="34" y="525"/>
                    <a:pt x="0" y="826"/>
                  </a:cubicBezTo>
                  <a:cubicBezTo>
                    <a:pt x="0" y="1013"/>
                    <a:pt x="99" y="1118"/>
                    <a:pt x="238" y="1118"/>
                  </a:cubicBezTo>
                  <a:cubicBezTo>
                    <a:pt x="298" y="1118"/>
                    <a:pt x="364" y="1099"/>
                    <a:pt x="434" y="1059"/>
                  </a:cubicBezTo>
                  <a:cubicBezTo>
                    <a:pt x="668" y="892"/>
                    <a:pt x="834" y="625"/>
                    <a:pt x="834" y="325"/>
                  </a:cubicBezTo>
                  <a:cubicBezTo>
                    <a:pt x="834" y="113"/>
                    <a:pt x="751" y="0"/>
                    <a:pt x="619"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8"/>
            <p:cNvSpPr/>
            <p:nvPr/>
          </p:nvSpPr>
          <p:spPr>
            <a:xfrm>
              <a:off x="3295850" y="2896875"/>
              <a:ext cx="21725" cy="27975"/>
            </a:xfrm>
            <a:custGeom>
              <a:rect b="b" l="l" r="r" t="t"/>
              <a:pathLst>
                <a:path extrusionOk="0" h="1119" w="869">
                  <a:moveTo>
                    <a:pt x="630" y="1"/>
                  </a:moveTo>
                  <a:cubicBezTo>
                    <a:pt x="571" y="1"/>
                    <a:pt x="504" y="20"/>
                    <a:pt x="434" y="60"/>
                  </a:cubicBezTo>
                  <a:cubicBezTo>
                    <a:pt x="168" y="226"/>
                    <a:pt x="1" y="493"/>
                    <a:pt x="1" y="793"/>
                  </a:cubicBezTo>
                  <a:cubicBezTo>
                    <a:pt x="1" y="1006"/>
                    <a:pt x="84" y="1118"/>
                    <a:pt x="228" y="1118"/>
                  </a:cubicBezTo>
                  <a:cubicBezTo>
                    <a:pt x="287" y="1118"/>
                    <a:pt x="357" y="1099"/>
                    <a:pt x="434" y="1060"/>
                  </a:cubicBezTo>
                  <a:cubicBezTo>
                    <a:pt x="668" y="893"/>
                    <a:pt x="835" y="593"/>
                    <a:pt x="868" y="293"/>
                  </a:cubicBezTo>
                  <a:cubicBezTo>
                    <a:pt x="868" y="106"/>
                    <a:pt x="770" y="1"/>
                    <a:pt x="630"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8"/>
            <p:cNvSpPr/>
            <p:nvPr/>
          </p:nvSpPr>
          <p:spPr>
            <a:xfrm>
              <a:off x="3380075" y="2847700"/>
              <a:ext cx="20875" cy="27950"/>
            </a:xfrm>
            <a:custGeom>
              <a:rect b="b" l="l" r="r" t="t"/>
              <a:pathLst>
                <a:path extrusionOk="0" h="1118" w="835">
                  <a:moveTo>
                    <a:pt x="619" y="0"/>
                  </a:moveTo>
                  <a:cubicBezTo>
                    <a:pt x="565" y="0"/>
                    <a:pt x="503" y="19"/>
                    <a:pt x="435" y="58"/>
                  </a:cubicBezTo>
                  <a:cubicBezTo>
                    <a:pt x="168" y="225"/>
                    <a:pt x="1" y="525"/>
                    <a:pt x="1" y="826"/>
                  </a:cubicBezTo>
                  <a:cubicBezTo>
                    <a:pt x="1" y="1013"/>
                    <a:pt x="99" y="1118"/>
                    <a:pt x="239" y="1118"/>
                  </a:cubicBezTo>
                  <a:cubicBezTo>
                    <a:pt x="298" y="1118"/>
                    <a:pt x="365" y="1099"/>
                    <a:pt x="435" y="1059"/>
                  </a:cubicBezTo>
                  <a:cubicBezTo>
                    <a:pt x="668" y="892"/>
                    <a:pt x="835" y="626"/>
                    <a:pt x="835" y="325"/>
                  </a:cubicBezTo>
                  <a:cubicBezTo>
                    <a:pt x="835" y="113"/>
                    <a:pt x="751" y="0"/>
                    <a:pt x="619"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8"/>
            <p:cNvSpPr/>
            <p:nvPr/>
          </p:nvSpPr>
          <p:spPr>
            <a:xfrm>
              <a:off x="3465150" y="2820325"/>
              <a:ext cx="20875" cy="28175"/>
            </a:xfrm>
            <a:custGeom>
              <a:rect b="b" l="l" r="r" t="t"/>
              <a:pathLst>
                <a:path extrusionOk="0" h="1127" w="835">
                  <a:moveTo>
                    <a:pt x="592" y="0"/>
                  </a:moveTo>
                  <a:cubicBezTo>
                    <a:pt x="536" y="0"/>
                    <a:pt x="472" y="17"/>
                    <a:pt x="401" y="53"/>
                  </a:cubicBezTo>
                  <a:cubicBezTo>
                    <a:pt x="167" y="219"/>
                    <a:pt x="0" y="520"/>
                    <a:pt x="0" y="820"/>
                  </a:cubicBezTo>
                  <a:cubicBezTo>
                    <a:pt x="0" y="1006"/>
                    <a:pt x="81" y="1127"/>
                    <a:pt x="209" y="1127"/>
                  </a:cubicBezTo>
                  <a:cubicBezTo>
                    <a:pt x="265" y="1127"/>
                    <a:pt x="330" y="1104"/>
                    <a:pt x="401" y="1053"/>
                  </a:cubicBezTo>
                  <a:cubicBezTo>
                    <a:pt x="667" y="887"/>
                    <a:pt x="834" y="620"/>
                    <a:pt x="834" y="320"/>
                  </a:cubicBezTo>
                  <a:cubicBezTo>
                    <a:pt x="834" y="124"/>
                    <a:pt x="745" y="0"/>
                    <a:pt x="59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8"/>
            <p:cNvSpPr/>
            <p:nvPr/>
          </p:nvSpPr>
          <p:spPr>
            <a:xfrm>
              <a:off x="3550200" y="2732600"/>
              <a:ext cx="20875" cy="27950"/>
            </a:xfrm>
            <a:custGeom>
              <a:rect b="b" l="l" r="r" t="t"/>
              <a:pathLst>
                <a:path extrusionOk="0" h="1118" w="835">
                  <a:moveTo>
                    <a:pt x="597" y="0"/>
                  </a:moveTo>
                  <a:cubicBezTo>
                    <a:pt x="537" y="0"/>
                    <a:pt x="471" y="19"/>
                    <a:pt x="401" y="59"/>
                  </a:cubicBezTo>
                  <a:cubicBezTo>
                    <a:pt x="168" y="226"/>
                    <a:pt x="1" y="493"/>
                    <a:pt x="1" y="793"/>
                  </a:cubicBezTo>
                  <a:cubicBezTo>
                    <a:pt x="1" y="1006"/>
                    <a:pt x="84" y="1118"/>
                    <a:pt x="216" y="1118"/>
                  </a:cubicBezTo>
                  <a:cubicBezTo>
                    <a:pt x="270" y="1118"/>
                    <a:pt x="333" y="1099"/>
                    <a:pt x="401" y="1060"/>
                  </a:cubicBezTo>
                  <a:cubicBezTo>
                    <a:pt x="635" y="893"/>
                    <a:pt x="801" y="593"/>
                    <a:pt x="835" y="293"/>
                  </a:cubicBezTo>
                  <a:cubicBezTo>
                    <a:pt x="835" y="105"/>
                    <a:pt x="736" y="0"/>
                    <a:pt x="597"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8"/>
            <p:cNvSpPr/>
            <p:nvPr/>
          </p:nvSpPr>
          <p:spPr>
            <a:xfrm>
              <a:off x="3634425" y="2701075"/>
              <a:ext cx="20875" cy="28175"/>
            </a:xfrm>
            <a:custGeom>
              <a:rect b="b" l="l" r="r" t="t"/>
              <a:pathLst>
                <a:path extrusionOk="0" h="1127" w="835">
                  <a:moveTo>
                    <a:pt x="606" y="0"/>
                  </a:moveTo>
                  <a:cubicBezTo>
                    <a:pt x="555" y="0"/>
                    <a:pt x="497" y="17"/>
                    <a:pt x="434" y="53"/>
                  </a:cubicBezTo>
                  <a:cubicBezTo>
                    <a:pt x="168" y="219"/>
                    <a:pt x="1" y="520"/>
                    <a:pt x="1" y="820"/>
                  </a:cubicBezTo>
                  <a:cubicBezTo>
                    <a:pt x="1" y="1006"/>
                    <a:pt x="82" y="1127"/>
                    <a:pt x="221" y="1127"/>
                  </a:cubicBezTo>
                  <a:cubicBezTo>
                    <a:pt x="282" y="1127"/>
                    <a:pt x="354" y="1104"/>
                    <a:pt x="434" y="1053"/>
                  </a:cubicBezTo>
                  <a:cubicBezTo>
                    <a:pt x="668" y="886"/>
                    <a:pt x="835" y="620"/>
                    <a:pt x="835" y="319"/>
                  </a:cubicBezTo>
                  <a:cubicBezTo>
                    <a:pt x="835" y="124"/>
                    <a:pt x="745" y="0"/>
                    <a:pt x="606"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8"/>
            <p:cNvSpPr/>
            <p:nvPr/>
          </p:nvSpPr>
          <p:spPr>
            <a:xfrm>
              <a:off x="3719500" y="2602975"/>
              <a:ext cx="20875" cy="28175"/>
            </a:xfrm>
            <a:custGeom>
              <a:rect b="b" l="l" r="r" t="t"/>
              <a:pathLst>
                <a:path extrusionOk="0" h="1127" w="835">
                  <a:moveTo>
                    <a:pt x="599" y="0"/>
                  </a:moveTo>
                  <a:cubicBezTo>
                    <a:pt x="539" y="0"/>
                    <a:pt x="471" y="23"/>
                    <a:pt x="401" y="74"/>
                  </a:cubicBezTo>
                  <a:cubicBezTo>
                    <a:pt x="167" y="241"/>
                    <a:pt x="0" y="507"/>
                    <a:pt x="0" y="808"/>
                  </a:cubicBezTo>
                  <a:cubicBezTo>
                    <a:pt x="0" y="1003"/>
                    <a:pt x="90" y="1127"/>
                    <a:pt x="229" y="1127"/>
                  </a:cubicBezTo>
                  <a:cubicBezTo>
                    <a:pt x="280" y="1127"/>
                    <a:pt x="338" y="1110"/>
                    <a:pt x="401" y="1074"/>
                  </a:cubicBezTo>
                  <a:cubicBezTo>
                    <a:pt x="667" y="908"/>
                    <a:pt x="834" y="607"/>
                    <a:pt x="834" y="307"/>
                  </a:cubicBezTo>
                  <a:cubicBezTo>
                    <a:pt x="834" y="121"/>
                    <a:pt x="737" y="0"/>
                    <a:pt x="599"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8"/>
            <p:cNvSpPr/>
            <p:nvPr/>
          </p:nvSpPr>
          <p:spPr>
            <a:xfrm>
              <a:off x="3803725" y="2579150"/>
              <a:ext cx="20875" cy="27975"/>
            </a:xfrm>
            <a:custGeom>
              <a:rect b="b" l="l" r="r" t="t"/>
              <a:pathLst>
                <a:path extrusionOk="0" h="1119" w="835">
                  <a:moveTo>
                    <a:pt x="623" y="1"/>
                  </a:moveTo>
                  <a:cubicBezTo>
                    <a:pt x="567" y="1"/>
                    <a:pt x="504" y="20"/>
                    <a:pt x="434" y="59"/>
                  </a:cubicBezTo>
                  <a:cubicBezTo>
                    <a:pt x="167" y="226"/>
                    <a:pt x="0" y="493"/>
                    <a:pt x="0" y="793"/>
                  </a:cubicBezTo>
                  <a:cubicBezTo>
                    <a:pt x="0" y="1006"/>
                    <a:pt x="84" y="1118"/>
                    <a:pt x="228" y="1118"/>
                  </a:cubicBezTo>
                  <a:cubicBezTo>
                    <a:pt x="287" y="1118"/>
                    <a:pt x="356" y="1099"/>
                    <a:pt x="434" y="1060"/>
                  </a:cubicBezTo>
                  <a:cubicBezTo>
                    <a:pt x="667" y="893"/>
                    <a:pt x="834" y="593"/>
                    <a:pt x="834" y="293"/>
                  </a:cubicBezTo>
                  <a:cubicBezTo>
                    <a:pt x="834" y="106"/>
                    <a:pt x="752" y="1"/>
                    <a:pt x="62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8"/>
            <p:cNvSpPr/>
            <p:nvPr/>
          </p:nvSpPr>
          <p:spPr>
            <a:xfrm>
              <a:off x="3888775" y="2309825"/>
              <a:ext cx="20875" cy="28325"/>
            </a:xfrm>
            <a:custGeom>
              <a:rect b="b" l="l" r="r" t="t"/>
              <a:pathLst>
                <a:path extrusionOk="0" h="1133" w="835">
                  <a:moveTo>
                    <a:pt x="593" y="0"/>
                  </a:moveTo>
                  <a:cubicBezTo>
                    <a:pt x="534" y="0"/>
                    <a:pt x="469" y="19"/>
                    <a:pt x="401" y="58"/>
                  </a:cubicBezTo>
                  <a:cubicBezTo>
                    <a:pt x="168" y="225"/>
                    <a:pt x="1" y="525"/>
                    <a:pt x="1" y="825"/>
                  </a:cubicBezTo>
                  <a:cubicBezTo>
                    <a:pt x="1" y="1011"/>
                    <a:pt x="82" y="1132"/>
                    <a:pt x="210" y="1132"/>
                  </a:cubicBezTo>
                  <a:cubicBezTo>
                    <a:pt x="266" y="1132"/>
                    <a:pt x="330" y="1109"/>
                    <a:pt x="401" y="1059"/>
                  </a:cubicBezTo>
                  <a:cubicBezTo>
                    <a:pt x="668" y="892"/>
                    <a:pt x="801" y="625"/>
                    <a:pt x="835" y="325"/>
                  </a:cubicBezTo>
                  <a:cubicBezTo>
                    <a:pt x="835" y="112"/>
                    <a:pt x="734" y="0"/>
                    <a:pt x="59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8"/>
            <p:cNvSpPr/>
            <p:nvPr/>
          </p:nvSpPr>
          <p:spPr>
            <a:xfrm>
              <a:off x="3973000" y="2457025"/>
              <a:ext cx="21725" cy="28200"/>
            </a:xfrm>
            <a:custGeom>
              <a:rect b="b" l="l" r="r" t="t"/>
              <a:pathLst>
                <a:path extrusionOk="0" h="1128" w="869">
                  <a:moveTo>
                    <a:pt x="633" y="1"/>
                  </a:moveTo>
                  <a:cubicBezTo>
                    <a:pt x="573" y="1"/>
                    <a:pt x="505" y="24"/>
                    <a:pt x="434" y="74"/>
                  </a:cubicBezTo>
                  <a:cubicBezTo>
                    <a:pt x="168" y="208"/>
                    <a:pt x="1" y="508"/>
                    <a:pt x="1" y="808"/>
                  </a:cubicBezTo>
                  <a:cubicBezTo>
                    <a:pt x="1" y="1003"/>
                    <a:pt x="108" y="1127"/>
                    <a:pt x="257" y="1127"/>
                  </a:cubicBezTo>
                  <a:cubicBezTo>
                    <a:pt x="312" y="1127"/>
                    <a:pt x="372" y="1111"/>
                    <a:pt x="434" y="1075"/>
                  </a:cubicBezTo>
                  <a:cubicBezTo>
                    <a:pt x="668" y="875"/>
                    <a:pt x="835" y="608"/>
                    <a:pt x="868" y="308"/>
                  </a:cubicBezTo>
                  <a:cubicBezTo>
                    <a:pt x="868" y="122"/>
                    <a:pt x="771" y="1"/>
                    <a:pt x="63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8"/>
            <p:cNvSpPr/>
            <p:nvPr/>
          </p:nvSpPr>
          <p:spPr>
            <a:xfrm>
              <a:off x="4058075" y="2457025"/>
              <a:ext cx="20875" cy="28200"/>
            </a:xfrm>
            <a:custGeom>
              <a:rect b="b" l="l" r="r" t="t"/>
              <a:pathLst>
                <a:path extrusionOk="0" h="1128" w="835">
                  <a:moveTo>
                    <a:pt x="614" y="1"/>
                  </a:moveTo>
                  <a:cubicBezTo>
                    <a:pt x="553" y="1"/>
                    <a:pt x="481" y="24"/>
                    <a:pt x="401" y="74"/>
                  </a:cubicBezTo>
                  <a:cubicBezTo>
                    <a:pt x="167" y="241"/>
                    <a:pt x="0" y="508"/>
                    <a:pt x="0" y="808"/>
                  </a:cubicBezTo>
                  <a:cubicBezTo>
                    <a:pt x="0" y="1003"/>
                    <a:pt x="90" y="1127"/>
                    <a:pt x="229" y="1127"/>
                  </a:cubicBezTo>
                  <a:cubicBezTo>
                    <a:pt x="280" y="1127"/>
                    <a:pt x="338" y="1111"/>
                    <a:pt x="401" y="1075"/>
                  </a:cubicBezTo>
                  <a:cubicBezTo>
                    <a:pt x="667" y="875"/>
                    <a:pt x="801" y="608"/>
                    <a:pt x="834" y="308"/>
                  </a:cubicBezTo>
                  <a:cubicBezTo>
                    <a:pt x="834" y="122"/>
                    <a:pt x="753" y="1"/>
                    <a:pt x="614"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8"/>
            <p:cNvSpPr/>
            <p:nvPr/>
          </p:nvSpPr>
          <p:spPr>
            <a:xfrm>
              <a:off x="4142300" y="2457025"/>
              <a:ext cx="20875" cy="28200"/>
            </a:xfrm>
            <a:custGeom>
              <a:rect b="b" l="l" r="r" t="t"/>
              <a:pathLst>
                <a:path extrusionOk="0" h="1128" w="835">
                  <a:moveTo>
                    <a:pt x="625" y="1"/>
                  </a:moveTo>
                  <a:cubicBezTo>
                    <a:pt x="569" y="1"/>
                    <a:pt x="505" y="24"/>
                    <a:pt x="434" y="74"/>
                  </a:cubicBezTo>
                  <a:cubicBezTo>
                    <a:pt x="167" y="241"/>
                    <a:pt x="34" y="508"/>
                    <a:pt x="0" y="808"/>
                  </a:cubicBezTo>
                  <a:cubicBezTo>
                    <a:pt x="0" y="1003"/>
                    <a:pt x="108" y="1127"/>
                    <a:pt x="257" y="1127"/>
                  </a:cubicBezTo>
                  <a:cubicBezTo>
                    <a:pt x="311" y="1127"/>
                    <a:pt x="371" y="1111"/>
                    <a:pt x="434" y="1075"/>
                  </a:cubicBezTo>
                  <a:cubicBezTo>
                    <a:pt x="667" y="875"/>
                    <a:pt x="834" y="608"/>
                    <a:pt x="834" y="308"/>
                  </a:cubicBezTo>
                  <a:cubicBezTo>
                    <a:pt x="834" y="122"/>
                    <a:pt x="753" y="1"/>
                    <a:pt x="62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8"/>
            <p:cNvSpPr/>
            <p:nvPr/>
          </p:nvSpPr>
          <p:spPr>
            <a:xfrm>
              <a:off x="4226525" y="2309825"/>
              <a:ext cx="21700" cy="28325"/>
            </a:xfrm>
            <a:custGeom>
              <a:rect b="b" l="l" r="r" t="t"/>
              <a:pathLst>
                <a:path extrusionOk="0" h="1133" w="868">
                  <a:moveTo>
                    <a:pt x="640" y="0"/>
                  </a:moveTo>
                  <a:cubicBezTo>
                    <a:pt x="581" y="0"/>
                    <a:pt x="512" y="19"/>
                    <a:pt x="434" y="58"/>
                  </a:cubicBezTo>
                  <a:cubicBezTo>
                    <a:pt x="201" y="225"/>
                    <a:pt x="34" y="525"/>
                    <a:pt x="0" y="825"/>
                  </a:cubicBezTo>
                  <a:cubicBezTo>
                    <a:pt x="0" y="1011"/>
                    <a:pt x="98" y="1132"/>
                    <a:pt x="235" y="1132"/>
                  </a:cubicBezTo>
                  <a:cubicBezTo>
                    <a:pt x="295" y="1132"/>
                    <a:pt x="363" y="1109"/>
                    <a:pt x="434" y="1059"/>
                  </a:cubicBezTo>
                  <a:cubicBezTo>
                    <a:pt x="701" y="892"/>
                    <a:pt x="834" y="625"/>
                    <a:pt x="868" y="325"/>
                  </a:cubicBezTo>
                  <a:cubicBezTo>
                    <a:pt x="868" y="112"/>
                    <a:pt x="784" y="0"/>
                    <a:pt x="640"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8"/>
            <p:cNvSpPr/>
            <p:nvPr/>
          </p:nvSpPr>
          <p:spPr>
            <a:xfrm>
              <a:off x="4311575" y="2281900"/>
              <a:ext cx="20875" cy="28200"/>
            </a:xfrm>
            <a:custGeom>
              <a:rect b="b" l="l" r="r" t="t"/>
              <a:pathLst>
                <a:path extrusionOk="0" h="1128" w="835">
                  <a:moveTo>
                    <a:pt x="626" y="1"/>
                  </a:moveTo>
                  <a:cubicBezTo>
                    <a:pt x="570" y="1"/>
                    <a:pt x="505" y="24"/>
                    <a:pt x="434" y="74"/>
                  </a:cubicBezTo>
                  <a:cubicBezTo>
                    <a:pt x="168" y="241"/>
                    <a:pt x="34" y="508"/>
                    <a:pt x="1" y="808"/>
                  </a:cubicBezTo>
                  <a:cubicBezTo>
                    <a:pt x="1" y="1003"/>
                    <a:pt x="108" y="1127"/>
                    <a:pt x="257" y="1127"/>
                  </a:cubicBezTo>
                  <a:cubicBezTo>
                    <a:pt x="312" y="1127"/>
                    <a:pt x="372" y="1111"/>
                    <a:pt x="434" y="1075"/>
                  </a:cubicBezTo>
                  <a:cubicBezTo>
                    <a:pt x="668" y="908"/>
                    <a:pt x="835" y="608"/>
                    <a:pt x="835" y="308"/>
                  </a:cubicBezTo>
                  <a:cubicBezTo>
                    <a:pt x="835" y="122"/>
                    <a:pt x="754" y="1"/>
                    <a:pt x="62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8"/>
            <p:cNvSpPr/>
            <p:nvPr/>
          </p:nvSpPr>
          <p:spPr>
            <a:xfrm>
              <a:off x="4396650" y="2163175"/>
              <a:ext cx="21700" cy="28200"/>
            </a:xfrm>
            <a:custGeom>
              <a:rect b="b" l="l" r="r" t="t"/>
              <a:pathLst>
                <a:path extrusionOk="0" h="1128" w="868">
                  <a:moveTo>
                    <a:pt x="611" y="1"/>
                  </a:moveTo>
                  <a:cubicBezTo>
                    <a:pt x="557" y="1"/>
                    <a:pt x="496" y="17"/>
                    <a:pt x="434" y="53"/>
                  </a:cubicBezTo>
                  <a:cubicBezTo>
                    <a:pt x="167" y="220"/>
                    <a:pt x="34" y="520"/>
                    <a:pt x="0" y="820"/>
                  </a:cubicBezTo>
                  <a:cubicBezTo>
                    <a:pt x="0" y="1006"/>
                    <a:pt x="97" y="1127"/>
                    <a:pt x="235" y="1127"/>
                  </a:cubicBezTo>
                  <a:cubicBezTo>
                    <a:pt x="295" y="1127"/>
                    <a:pt x="363" y="1104"/>
                    <a:pt x="434" y="1054"/>
                  </a:cubicBezTo>
                  <a:cubicBezTo>
                    <a:pt x="667" y="887"/>
                    <a:pt x="834" y="620"/>
                    <a:pt x="868" y="320"/>
                  </a:cubicBezTo>
                  <a:cubicBezTo>
                    <a:pt x="868" y="125"/>
                    <a:pt x="760" y="1"/>
                    <a:pt x="611"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8"/>
            <p:cNvSpPr/>
            <p:nvPr/>
          </p:nvSpPr>
          <p:spPr>
            <a:xfrm>
              <a:off x="4480025" y="2163675"/>
              <a:ext cx="23375" cy="28250"/>
            </a:xfrm>
            <a:custGeom>
              <a:rect b="b" l="l" r="r" t="t"/>
              <a:pathLst>
                <a:path extrusionOk="0" h="1130" w="935">
                  <a:moveTo>
                    <a:pt x="645" y="0"/>
                  </a:moveTo>
                  <a:cubicBezTo>
                    <a:pt x="488" y="0"/>
                    <a:pt x="298" y="133"/>
                    <a:pt x="168" y="367"/>
                  </a:cubicBezTo>
                  <a:cubicBezTo>
                    <a:pt x="1" y="667"/>
                    <a:pt x="1" y="1001"/>
                    <a:pt x="168" y="1101"/>
                  </a:cubicBezTo>
                  <a:cubicBezTo>
                    <a:pt x="201" y="1120"/>
                    <a:pt x="237" y="1130"/>
                    <a:pt x="277" y="1130"/>
                  </a:cubicBezTo>
                  <a:cubicBezTo>
                    <a:pt x="436" y="1130"/>
                    <a:pt x="634" y="975"/>
                    <a:pt x="768" y="734"/>
                  </a:cubicBezTo>
                  <a:cubicBezTo>
                    <a:pt x="935" y="433"/>
                    <a:pt x="935" y="133"/>
                    <a:pt x="768" y="33"/>
                  </a:cubicBezTo>
                  <a:cubicBezTo>
                    <a:pt x="731" y="11"/>
                    <a:pt x="689" y="0"/>
                    <a:pt x="645"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8"/>
            <p:cNvSpPr/>
            <p:nvPr/>
          </p:nvSpPr>
          <p:spPr>
            <a:xfrm>
              <a:off x="4564275" y="2163675"/>
              <a:ext cx="24200" cy="28250"/>
            </a:xfrm>
            <a:custGeom>
              <a:rect b="b" l="l" r="r" t="t"/>
              <a:pathLst>
                <a:path extrusionOk="0" h="1130" w="968">
                  <a:moveTo>
                    <a:pt x="677" y="0"/>
                  </a:moveTo>
                  <a:cubicBezTo>
                    <a:pt x="521" y="0"/>
                    <a:pt x="330" y="133"/>
                    <a:pt x="200" y="367"/>
                  </a:cubicBezTo>
                  <a:cubicBezTo>
                    <a:pt x="0" y="667"/>
                    <a:pt x="0" y="1001"/>
                    <a:pt x="167" y="1101"/>
                  </a:cubicBezTo>
                  <a:cubicBezTo>
                    <a:pt x="206" y="1120"/>
                    <a:pt x="248" y="1130"/>
                    <a:pt x="292" y="1130"/>
                  </a:cubicBezTo>
                  <a:cubicBezTo>
                    <a:pt x="468" y="1130"/>
                    <a:pt x="667" y="975"/>
                    <a:pt x="801" y="734"/>
                  </a:cubicBezTo>
                  <a:cubicBezTo>
                    <a:pt x="967" y="433"/>
                    <a:pt x="967" y="100"/>
                    <a:pt x="801" y="33"/>
                  </a:cubicBezTo>
                  <a:cubicBezTo>
                    <a:pt x="764" y="11"/>
                    <a:pt x="722" y="0"/>
                    <a:pt x="677"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8"/>
            <p:cNvSpPr/>
            <p:nvPr/>
          </p:nvSpPr>
          <p:spPr>
            <a:xfrm>
              <a:off x="465015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8"/>
            <p:cNvSpPr/>
            <p:nvPr/>
          </p:nvSpPr>
          <p:spPr>
            <a:xfrm>
              <a:off x="3218300" y="2125775"/>
              <a:ext cx="1446050" cy="885175"/>
            </a:xfrm>
            <a:custGeom>
              <a:rect b="b" l="l" r="r" t="t"/>
              <a:pathLst>
                <a:path extrusionOk="0" h="35407" w="57842">
                  <a:moveTo>
                    <a:pt x="57711" y="1"/>
                  </a:moveTo>
                  <a:cubicBezTo>
                    <a:pt x="57698" y="1"/>
                    <a:pt x="57685" y="5"/>
                    <a:pt x="57675" y="15"/>
                  </a:cubicBezTo>
                  <a:lnTo>
                    <a:pt x="54306" y="1983"/>
                  </a:lnTo>
                  <a:lnTo>
                    <a:pt x="47535" y="1983"/>
                  </a:lnTo>
                  <a:cubicBezTo>
                    <a:pt x="47525" y="1973"/>
                    <a:pt x="47518" y="1969"/>
                    <a:pt x="47512" y="1969"/>
                  </a:cubicBezTo>
                  <a:cubicBezTo>
                    <a:pt x="47498" y="1969"/>
                    <a:pt x="47491" y="1993"/>
                    <a:pt x="47468" y="2016"/>
                  </a:cubicBezTo>
                  <a:lnTo>
                    <a:pt x="44099" y="6720"/>
                  </a:lnTo>
                  <a:lnTo>
                    <a:pt x="40730" y="7854"/>
                  </a:lnTo>
                  <a:cubicBezTo>
                    <a:pt x="40730" y="7854"/>
                    <a:pt x="40696" y="7854"/>
                    <a:pt x="40696" y="7887"/>
                  </a:cubicBezTo>
                  <a:lnTo>
                    <a:pt x="37361" y="13691"/>
                  </a:lnTo>
                  <a:lnTo>
                    <a:pt x="30689" y="13691"/>
                  </a:lnTo>
                  <a:lnTo>
                    <a:pt x="27320" y="7854"/>
                  </a:lnTo>
                  <a:cubicBezTo>
                    <a:pt x="27287" y="7820"/>
                    <a:pt x="27253" y="7820"/>
                    <a:pt x="27220" y="7820"/>
                  </a:cubicBezTo>
                  <a:cubicBezTo>
                    <a:pt x="27187" y="7820"/>
                    <a:pt x="27120" y="7854"/>
                    <a:pt x="27120" y="7887"/>
                  </a:cubicBezTo>
                  <a:lnTo>
                    <a:pt x="23751" y="18561"/>
                  </a:lnTo>
                  <a:lnTo>
                    <a:pt x="20415" y="19529"/>
                  </a:lnTo>
                  <a:cubicBezTo>
                    <a:pt x="20415" y="19529"/>
                    <a:pt x="20382" y="19562"/>
                    <a:pt x="20382" y="19562"/>
                  </a:cubicBezTo>
                  <a:lnTo>
                    <a:pt x="17013" y="23465"/>
                  </a:lnTo>
                  <a:lnTo>
                    <a:pt x="13644" y="24699"/>
                  </a:lnTo>
                  <a:lnTo>
                    <a:pt x="13610" y="24732"/>
                  </a:lnTo>
                  <a:lnTo>
                    <a:pt x="10241" y="28235"/>
                  </a:lnTo>
                  <a:lnTo>
                    <a:pt x="6872" y="29336"/>
                  </a:lnTo>
                  <a:lnTo>
                    <a:pt x="3503" y="31270"/>
                  </a:lnTo>
                  <a:lnTo>
                    <a:pt x="3470" y="31304"/>
                  </a:lnTo>
                  <a:lnTo>
                    <a:pt x="34" y="35240"/>
                  </a:lnTo>
                  <a:cubicBezTo>
                    <a:pt x="1" y="35273"/>
                    <a:pt x="1" y="35340"/>
                    <a:pt x="34" y="35373"/>
                  </a:cubicBezTo>
                  <a:cubicBezTo>
                    <a:pt x="67" y="35407"/>
                    <a:pt x="101" y="35407"/>
                    <a:pt x="134" y="35407"/>
                  </a:cubicBezTo>
                  <a:cubicBezTo>
                    <a:pt x="134" y="35407"/>
                    <a:pt x="167" y="35407"/>
                    <a:pt x="201" y="35373"/>
                  </a:cubicBezTo>
                  <a:lnTo>
                    <a:pt x="3603" y="31504"/>
                  </a:lnTo>
                  <a:lnTo>
                    <a:pt x="6939" y="29569"/>
                  </a:lnTo>
                  <a:lnTo>
                    <a:pt x="10341" y="28468"/>
                  </a:lnTo>
                  <a:cubicBezTo>
                    <a:pt x="10341" y="28468"/>
                    <a:pt x="10375" y="28468"/>
                    <a:pt x="10375" y="28435"/>
                  </a:cubicBezTo>
                  <a:lnTo>
                    <a:pt x="13744" y="24933"/>
                  </a:lnTo>
                  <a:lnTo>
                    <a:pt x="17113" y="23698"/>
                  </a:lnTo>
                  <a:lnTo>
                    <a:pt x="17146" y="23665"/>
                  </a:lnTo>
                  <a:lnTo>
                    <a:pt x="20515" y="19762"/>
                  </a:lnTo>
                  <a:lnTo>
                    <a:pt x="23884" y="18795"/>
                  </a:lnTo>
                  <a:cubicBezTo>
                    <a:pt x="23918" y="18795"/>
                    <a:pt x="23951" y="18761"/>
                    <a:pt x="23951" y="18728"/>
                  </a:cubicBezTo>
                  <a:lnTo>
                    <a:pt x="27253" y="8187"/>
                  </a:lnTo>
                  <a:lnTo>
                    <a:pt x="30522" y="13858"/>
                  </a:lnTo>
                  <a:cubicBezTo>
                    <a:pt x="30556" y="13891"/>
                    <a:pt x="30589" y="13891"/>
                    <a:pt x="30622" y="13891"/>
                  </a:cubicBezTo>
                  <a:lnTo>
                    <a:pt x="37394" y="13891"/>
                  </a:lnTo>
                  <a:cubicBezTo>
                    <a:pt x="37427" y="13891"/>
                    <a:pt x="37461" y="13891"/>
                    <a:pt x="37494" y="13858"/>
                  </a:cubicBezTo>
                  <a:lnTo>
                    <a:pt x="40863" y="8020"/>
                  </a:lnTo>
                  <a:lnTo>
                    <a:pt x="44199" y="6886"/>
                  </a:lnTo>
                  <a:cubicBezTo>
                    <a:pt x="44199" y="6886"/>
                    <a:pt x="44232" y="6886"/>
                    <a:pt x="44232" y="6853"/>
                  </a:cubicBezTo>
                  <a:lnTo>
                    <a:pt x="47601" y="2150"/>
                  </a:lnTo>
                  <a:lnTo>
                    <a:pt x="54306" y="2150"/>
                  </a:lnTo>
                  <a:cubicBezTo>
                    <a:pt x="54323" y="2166"/>
                    <a:pt x="54339" y="2175"/>
                    <a:pt x="54352" y="2175"/>
                  </a:cubicBezTo>
                  <a:cubicBezTo>
                    <a:pt x="54364" y="2175"/>
                    <a:pt x="54373" y="2166"/>
                    <a:pt x="54373" y="2150"/>
                  </a:cubicBezTo>
                  <a:lnTo>
                    <a:pt x="57775" y="215"/>
                  </a:lnTo>
                  <a:cubicBezTo>
                    <a:pt x="57809" y="182"/>
                    <a:pt x="57842" y="115"/>
                    <a:pt x="57809" y="48"/>
                  </a:cubicBezTo>
                  <a:cubicBezTo>
                    <a:pt x="57785" y="24"/>
                    <a:pt x="57745" y="1"/>
                    <a:pt x="57711"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8"/>
            <p:cNvSpPr/>
            <p:nvPr/>
          </p:nvSpPr>
          <p:spPr>
            <a:xfrm>
              <a:off x="3215800" y="2221525"/>
              <a:ext cx="1452050" cy="841975"/>
            </a:xfrm>
            <a:custGeom>
              <a:rect b="b" l="l" r="r" t="t"/>
              <a:pathLst>
                <a:path extrusionOk="0" h="33679" w="58082">
                  <a:moveTo>
                    <a:pt x="57800" y="1"/>
                  </a:moveTo>
                  <a:cubicBezTo>
                    <a:pt x="57771" y="1"/>
                    <a:pt x="57741" y="7"/>
                    <a:pt x="57708" y="21"/>
                  </a:cubicBezTo>
                  <a:lnTo>
                    <a:pt x="134" y="33278"/>
                  </a:lnTo>
                  <a:cubicBezTo>
                    <a:pt x="34" y="33345"/>
                    <a:pt x="1" y="33445"/>
                    <a:pt x="34" y="33545"/>
                  </a:cubicBezTo>
                  <a:cubicBezTo>
                    <a:pt x="67" y="33612"/>
                    <a:pt x="167" y="33645"/>
                    <a:pt x="234" y="33678"/>
                  </a:cubicBezTo>
                  <a:cubicBezTo>
                    <a:pt x="267" y="33645"/>
                    <a:pt x="301" y="33645"/>
                    <a:pt x="334" y="33612"/>
                  </a:cubicBezTo>
                  <a:lnTo>
                    <a:pt x="57909" y="388"/>
                  </a:lnTo>
                  <a:cubicBezTo>
                    <a:pt x="58081" y="244"/>
                    <a:pt x="57981" y="1"/>
                    <a:pt x="57800"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8"/>
            <p:cNvSpPr/>
            <p:nvPr/>
          </p:nvSpPr>
          <p:spPr>
            <a:xfrm>
              <a:off x="3210800" y="2945400"/>
              <a:ext cx="20875" cy="28500"/>
            </a:xfrm>
            <a:custGeom>
              <a:rect b="b" l="l" r="r" t="t"/>
              <a:pathLst>
                <a:path extrusionOk="0" h="1140" w="835">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8"/>
            <p:cNvSpPr/>
            <p:nvPr/>
          </p:nvSpPr>
          <p:spPr>
            <a:xfrm>
              <a:off x="3295850" y="2798950"/>
              <a:ext cx="21725" cy="28175"/>
            </a:xfrm>
            <a:custGeom>
              <a:rect b="b" l="l" r="r" t="t"/>
              <a:pathLst>
                <a:path extrusionOk="0" h="1127" w="869">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8"/>
            <p:cNvSpPr/>
            <p:nvPr/>
          </p:nvSpPr>
          <p:spPr>
            <a:xfrm>
              <a:off x="3379250" y="2780875"/>
              <a:ext cx="23375" cy="28175"/>
            </a:xfrm>
            <a:custGeom>
              <a:rect b="b" l="l" r="r" t="t"/>
              <a:pathLst>
                <a:path extrusionOk="0" h="1127" w="935">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8"/>
            <p:cNvSpPr/>
            <p:nvPr/>
          </p:nvSpPr>
          <p:spPr>
            <a:xfrm>
              <a:off x="3465150" y="2602975"/>
              <a:ext cx="20875" cy="28175"/>
            </a:xfrm>
            <a:custGeom>
              <a:rect b="b" l="l" r="r" t="t"/>
              <a:pathLst>
                <a:path extrusionOk="0" h="1127" w="835">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8"/>
            <p:cNvSpPr/>
            <p:nvPr/>
          </p:nvSpPr>
          <p:spPr>
            <a:xfrm>
              <a:off x="3550200" y="2652175"/>
              <a:ext cx="20875" cy="28325"/>
            </a:xfrm>
            <a:custGeom>
              <a:rect b="b" l="l" r="r" t="t"/>
              <a:pathLst>
                <a:path extrusionOk="0" h="1133" w="835">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8"/>
            <p:cNvSpPr/>
            <p:nvPr/>
          </p:nvSpPr>
          <p:spPr>
            <a:xfrm>
              <a:off x="3634425" y="2627675"/>
              <a:ext cx="20875" cy="28200"/>
            </a:xfrm>
            <a:custGeom>
              <a:rect b="b" l="l" r="r" t="t"/>
              <a:pathLst>
                <a:path extrusionOk="0" h="1128" w="835">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8"/>
            <p:cNvSpPr/>
            <p:nvPr/>
          </p:nvSpPr>
          <p:spPr>
            <a:xfrm>
              <a:off x="3719500" y="2554300"/>
              <a:ext cx="20875" cy="28500"/>
            </a:xfrm>
            <a:custGeom>
              <a:rect b="b" l="l" r="r" t="t"/>
              <a:pathLst>
                <a:path extrusionOk="0" h="1140" w="835">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8"/>
            <p:cNvSpPr/>
            <p:nvPr/>
          </p:nvSpPr>
          <p:spPr>
            <a:xfrm>
              <a:off x="3803725" y="2457025"/>
              <a:ext cx="20875" cy="28200"/>
            </a:xfrm>
            <a:custGeom>
              <a:rect b="b" l="l" r="r" t="t"/>
              <a:pathLst>
                <a:path extrusionOk="0" h="1128" w="835">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8"/>
            <p:cNvSpPr/>
            <p:nvPr/>
          </p:nvSpPr>
          <p:spPr>
            <a:xfrm>
              <a:off x="3888775" y="2432375"/>
              <a:ext cx="20875" cy="27975"/>
            </a:xfrm>
            <a:custGeom>
              <a:rect b="b" l="l" r="r" t="t"/>
              <a:pathLst>
                <a:path extrusionOk="0" h="1119" w="835">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8"/>
            <p:cNvSpPr/>
            <p:nvPr/>
          </p:nvSpPr>
          <p:spPr>
            <a:xfrm>
              <a:off x="3973850" y="2359000"/>
              <a:ext cx="20875" cy="27950"/>
            </a:xfrm>
            <a:custGeom>
              <a:rect b="b" l="l" r="r" t="t"/>
              <a:pathLst>
                <a:path extrusionOk="0" h="1118" w="835">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8"/>
            <p:cNvSpPr/>
            <p:nvPr/>
          </p:nvSpPr>
          <p:spPr>
            <a:xfrm>
              <a:off x="4058075" y="2359000"/>
              <a:ext cx="20875" cy="27950"/>
            </a:xfrm>
            <a:custGeom>
              <a:rect b="b" l="l" r="r" t="t"/>
              <a:pathLst>
                <a:path extrusionOk="0" h="1118" w="835">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8"/>
            <p:cNvSpPr/>
            <p:nvPr/>
          </p:nvSpPr>
          <p:spPr>
            <a:xfrm>
              <a:off x="4142300" y="2163175"/>
              <a:ext cx="20875" cy="28200"/>
            </a:xfrm>
            <a:custGeom>
              <a:rect b="b" l="l" r="r" t="t"/>
              <a:pathLst>
                <a:path extrusionOk="0" h="1128" w="835">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8"/>
            <p:cNvSpPr/>
            <p:nvPr/>
          </p:nvSpPr>
          <p:spPr>
            <a:xfrm>
              <a:off x="4226525" y="2260600"/>
              <a:ext cx="21700" cy="27950"/>
            </a:xfrm>
            <a:custGeom>
              <a:rect b="b" l="l" r="r" t="t"/>
              <a:pathLst>
                <a:path extrusionOk="0" h="1118" w="868">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8"/>
            <p:cNvSpPr/>
            <p:nvPr/>
          </p:nvSpPr>
          <p:spPr>
            <a:xfrm>
              <a:off x="4311575" y="2163175"/>
              <a:ext cx="20875" cy="28200"/>
            </a:xfrm>
            <a:custGeom>
              <a:rect b="b" l="l" r="r" t="t"/>
              <a:pathLst>
                <a:path extrusionOk="0" h="1128" w="835">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8"/>
            <p:cNvSpPr/>
            <p:nvPr/>
          </p:nvSpPr>
          <p:spPr>
            <a:xfrm>
              <a:off x="439580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8"/>
            <p:cNvSpPr/>
            <p:nvPr/>
          </p:nvSpPr>
          <p:spPr>
            <a:xfrm>
              <a:off x="4481700" y="2114650"/>
              <a:ext cx="20875" cy="27975"/>
            </a:xfrm>
            <a:custGeom>
              <a:rect b="b" l="l" r="r" t="t"/>
              <a:pathLst>
                <a:path extrusionOk="0" h="1119" w="835">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8"/>
            <p:cNvSpPr/>
            <p:nvPr/>
          </p:nvSpPr>
          <p:spPr>
            <a:xfrm>
              <a:off x="4565925" y="2065475"/>
              <a:ext cx="21725" cy="27950"/>
            </a:xfrm>
            <a:custGeom>
              <a:rect b="b" l="l" r="r" t="t"/>
              <a:pathLst>
                <a:path extrusionOk="0" h="1118" w="869">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8"/>
            <p:cNvSpPr/>
            <p:nvPr/>
          </p:nvSpPr>
          <p:spPr>
            <a:xfrm>
              <a:off x="4650150" y="2065475"/>
              <a:ext cx="21725" cy="27950"/>
            </a:xfrm>
            <a:custGeom>
              <a:rect b="b" l="l" r="r" t="t"/>
              <a:pathLst>
                <a:path extrusionOk="0" h="1118" w="869">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8"/>
            <p:cNvSpPr/>
            <p:nvPr/>
          </p:nvSpPr>
          <p:spPr>
            <a:xfrm>
              <a:off x="3218300" y="2077775"/>
              <a:ext cx="1446900" cy="884825"/>
            </a:xfrm>
            <a:custGeom>
              <a:rect b="b" l="l" r="r" t="t"/>
              <a:pathLst>
                <a:path extrusionOk="0" h="35393" w="57876">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8"/>
            <p:cNvSpPr/>
            <p:nvPr/>
          </p:nvSpPr>
          <p:spPr>
            <a:xfrm>
              <a:off x="3210800" y="2945400"/>
              <a:ext cx="20875" cy="28500"/>
            </a:xfrm>
            <a:custGeom>
              <a:rect b="b" l="l" r="r" t="t"/>
              <a:pathLst>
                <a:path extrusionOk="0" h="1140" w="835">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8"/>
            <p:cNvSpPr/>
            <p:nvPr/>
          </p:nvSpPr>
          <p:spPr>
            <a:xfrm>
              <a:off x="3295850" y="2798950"/>
              <a:ext cx="21725" cy="28175"/>
            </a:xfrm>
            <a:custGeom>
              <a:rect b="b" l="l" r="r" t="t"/>
              <a:pathLst>
                <a:path extrusionOk="0" h="1127" w="869">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8"/>
            <p:cNvSpPr/>
            <p:nvPr/>
          </p:nvSpPr>
          <p:spPr>
            <a:xfrm>
              <a:off x="3379250" y="2780875"/>
              <a:ext cx="23375" cy="28175"/>
            </a:xfrm>
            <a:custGeom>
              <a:rect b="b" l="l" r="r" t="t"/>
              <a:pathLst>
                <a:path extrusionOk="0" h="1127" w="935">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8"/>
            <p:cNvSpPr/>
            <p:nvPr/>
          </p:nvSpPr>
          <p:spPr>
            <a:xfrm>
              <a:off x="3465150" y="2602975"/>
              <a:ext cx="20875" cy="28175"/>
            </a:xfrm>
            <a:custGeom>
              <a:rect b="b" l="l" r="r" t="t"/>
              <a:pathLst>
                <a:path extrusionOk="0" h="1127" w="835">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8"/>
            <p:cNvSpPr/>
            <p:nvPr/>
          </p:nvSpPr>
          <p:spPr>
            <a:xfrm>
              <a:off x="3550200" y="2652175"/>
              <a:ext cx="20875" cy="28325"/>
            </a:xfrm>
            <a:custGeom>
              <a:rect b="b" l="l" r="r" t="t"/>
              <a:pathLst>
                <a:path extrusionOk="0" h="1133" w="835">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8"/>
            <p:cNvSpPr/>
            <p:nvPr/>
          </p:nvSpPr>
          <p:spPr>
            <a:xfrm>
              <a:off x="3634425" y="2627675"/>
              <a:ext cx="20875" cy="28200"/>
            </a:xfrm>
            <a:custGeom>
              <a:rect b="b" l="l" r="r" t="t"/>
              <a:pathLst>
                <a:path extrusionOk="0" h="1128" w="835">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8"/>
            <p:cNvSpPr/>
            <p:nvPr/>
          </p:nvSpPr>
          <p:spPr>
            <a:xfrm>
              <a:off x="3719500" y="2554300"/>
              <a:ext cx="20875" cy="28500"/>
            </a:xfrm>
            <a:custGeom>
              <a:rect b="b" l="l" r="r" t="t"/>
              <a:pathLst>
                <a:path extrusionOk="0" h="1140" w="835">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8"/>
            <p:cNvSpPr/>
            <p:nvPr/>
          </p:nvSpPr>
          <p:spPr>
            <a:xfrm>
              <a:off x="3803725" y="2457025"/>
              <a:ext cx="20875" cy="28200"/>
            </a:xfrm>
            <a:custGeom>
              <a:rect b="b" l="l" r="r" t="t"/>
              <a:pathLst>
                <a:path extrusionOk="0" h="1128" w="835">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8"/>
            <p:cNvSpPr/>
            <p:nvPr/>
          </p:nvSpPr>
          <p:spPr>
            <a:xfrm>
              <a:off x="3888775" y="2432375"/>
              <a:ext cx="20875" cy="27975"/>
            </a:xfrm>
            <a:custGeom>
              <a:rect b="b" l="l" r="r" t="t"/>
              <a:pathLst>
                <a:path extrusionOk="0" h="1119" w="835">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8"/>
            <p:cNvSpPr/>
            <p:nvPr/>
          </p:nvSpPr>
          <p:spPr>
            <a:xfrm>
              <a:off x="3973850" y="2359000"/>
              <a:ext cx="20875" cy="27950"/>
            </a:xfrm>
            <a:custGeom>
              <a:rect b="b" l="l" r="r" t="t"/>
              <a:pathLst>
                <a:path extrusionOk="0" h="1118" w="835">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8"/>
            <p:cNvSpPr/>
            <p:nvPr/>
          </p:nvSpPr>
          <p:spPr>
            <a:xfrm>
              <a:off x="4058075" y="2359000"/>
              <a:ext cx="20875" cy="27950"/>
            </a:xfrm>
            <a:custGeom>
              <a:rect b="b" l="l" r="r" t="t"/>
              <a:pathLst>
                <a:path extrusionOk="0" h="1118" w="835">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8"/>
            <p:cNvSpPr/>
            <p:nvPr/>
          </p:nvSpPr>
          <p:spPr>
            <a:xfrm>
              <a:off x="4142300" y="2163175"/>
              <a:ext cx="20875" cy="28200"/>
            </a:xfrm>
            <a:custGeom>
              <a:rect b="b" l="l" r="r" t="t"/>
              <a:pathLst>
                <a:path extrusionOk="0" h="1128" w="835">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8"/>
            <p:cNvSpPr/>
            <p:nvPr/>
          </p:nvSpPr>
          <p:spPr>
            <a:xfrm>
              <a:off x="4226525" y="2260600"/>
              <a:ext cx="21700" cy="27950"/>
            </a:xfrm>
            <a:custGeom>
              <a:rect b="b" l="l" r="r" t="t"/>
              <a:pathLst>
                <a:path extrusionOk="0" h="1118" w="868">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8"/>
            <p:cNvSpPr/>
            <p:nvPr/>
          </p:nvSpPr>
          <p:spPr>
            <a:xfrm>
              <a:off x="4311575" y="2163175"/>
              <a:ext cx="20875" cy="28200"/>
            </a:xfrm>
            <a:custGeom>
              <a:rect b="b" l="l" r="r" t="t"/>
              <a:pathLst>
                <a:path extrusionOk="0" h="1128" w="835">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8"/>
            <p:cNvSpPr/>
            <p:nvPr/>
          </p:nvSpPr>
          <p:spPr>
            <a:xfrm>
              <a:off x="439580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8"/>
            <p:cNvSpPr/>
            <p:nvPr/>
          </p:nvSpPr>
          <p:spPr>
            <a:xfrm>
              <a:off x="4481700" y="2114650"/>
              <a:ext cx="20875" cy="27975"/>
            </a:xfrm>
            <a:custGeom>
              <a:rect b="b" l="l" r="r" t="t"/>
              <a:pathLst>
                <a:path extrusionOk="0" h="1119" w="835">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8"/>
            <p:cNvSpPr/>
            <p:nvPr/>
          </p:nvSpPr>
          <p:spPr>
            <a:xfrm>
              <a:off x="4565925" y="2065475"/>
              <a:ext cx="21725" cy="27950"/>
            </a:xfrm>
            <a:custGeom>
              <a:rect b="b" l="l" r="r" t="t"/>
              <a:pathLst>
                <a:path extrusionOk="0" h="1118" w="869">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8"/>
            <p:cNvSpPr/>
            <p:nvPr/>
          </p:nvSpPr>
          <p:spPr>
            <a:xfrm>
              <a:off x="4650150" y="2065475"/>
              <a:ext cx="21725" cy="27950"/>
            </a:xfrm>
            <a:custGeom>
              <a:rect b="b" l="l" r="r" t="t"/>
              <a:pathLst>
                <a:path extrusionOk="0" h="1118" w="869">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8"/>
            <p:cNvSpPr/>
            <p:nvPr/>
          </p:nvSpPr>
          <p:spPr>
            <a:xfrm>
              <a:off x="3218300" y="2077775"/>
              <a:ext cx="1446900" cy="884825"/>
            </a:xfrm>
            <a:custGeom>
              <a:rect b="b" l="l" r="r" t="t"/>
              <a:pathLst>
                <a:path extrusionOk="0" h="35393" w="57876">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8"/>
            <p:cNvSpPr/>
            <p:nvPr/>
          </p:nvSpPr>
          <p:spPr>
            <a:xfrm>
              <a:off x="3258325" y="2535275"/>
              <a:ext cx="97600" cy="66525"/>
            </a:xfrm>
            <a:custGeom>
              <a:rect b="b" l="l" r="r" t="t"/>
              <a:pathLst>
                <a:path extrusionOk="0" h="2661" w="3904">
                  <a:moveTo>
                    <a:pt x="3746" y="1"/>
                  </a:moveTo>
                  <a:cubicBezTo>
                    <a:pt x="3703" y="1"/>
                    <a:pt x="3655" y="15"/>
                    <a:pt x="3603" y="46"/>
                  </a:cubicBezTo>
                  <a:lnTo>
                    <a:pt x="301" y="1948"/>
                  </a:lnTo>
                  <a:cubicBezTo>
                    <a:pt x="134" y="2081"/>
                    <a:pt x="34" y="2248"/>
                    <a:pt x="1" y="2448"/>
                  </a:cubicBezTo>
                  <a:cubicBezTo>
                    <a:pt x="1" y="2586"/>
                    <a:pt x="64" y="2661"/>
                    <a:pt x="159" y="2661"/>
                  </a:cubicBezTo>
                  <a:cubicBezTo>
                    <a:pt x="201" y="2661"/>
                    <a:pt x="249" y="2646"/>
                    <a:pt x="301" y="2615"/>
                  </a:cubicBezTo>
                  <a:lnTo>
                    <a:pt x="3603" y="714"/>
                  </a:lnTo>
                  <a:cubicBezTo>
                    <a:pt x="3770" y="614"/>
                    <a:pt x="3870" y="413"/>
                    <a:pt x="3904" y="213"/>
                  </a:cubicBezTo>
                  <a:cubicBezTo>
                    <a:pt x="3904" y="75"/>
                    <a:pt x="3840" y="1"/>
                    <a:pt x="3746"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8"/>
            <p:cNvSpPr/>
            <p:nvPr/>
          </p:nvSpPr>
          <p:spPr>
            <a:xfrm>
              <a:off x="3210800" y="2602975"/>
              <a:ext cx="20875" cy="28175"/>
            </a:xfrm>
            <a:custGeom>
              <a:rect b="b" l="l" r="r" t="t"/>
              <a:pathLst>
                <a:path extrusionOk="0" h="1127" w="835">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8"/>
            <p:cNvSpPr/>
            <p:nvPr/>
          </p:nvSpPr>
          <p:spPr>
            <a:xfrm>
              <a:off x="3210800" y="2602975"/>
              <a:ext cx="20875" cy="28175"/>
            </a:xfrm>
            <a:custGeom>
              <a:rect b="b" l="l" r="r" t="t"/>
              <a:pathLst>
                <a:path extrusionOk="0" h="1127" w="835">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8"/>
            <p:cNvSpPr/>
            <p:nvPr/>
          </p:nvSpPr>
          <p:spPr>
            <a:xfrm>
              <a:off x="3258325" y="2584450"/>
              <a:ext cx="96775" cy="65750"/>
            </a:xfrm>
            <a:custGeom>
              <a:rect b="b" l="l" r="r" t="t"/>
              <a:pathLst>
                <a:path extrusionOk="0" h="2630" w="3871">
                  <a:moveTo>
                    <a:pt x="3717" y="1"/>
                  </a:moveTo>
                  <a:cubicBezTo>
                    <a:pt x="3673" y="1"/>
                    <a:pt x="3623" y="15"/>
                    <a:pt x="3570" y="48"/>
                  </a:cubicBezTo>
                  <a:lnTo>
                    <a:pt x="301" y="1949"/>
                  </a:lnTo>
                  <a:cubicBezTo>
                    <a:pt x="134" y="2049"/>
                    <a:pt x="1" y="2249"/>
                    <a:pt x="1" y="2449"/>
                  </a:cubicBezTo>
                  <a:cubicBezTo>
                    <a:pt x="1" y="2563"/>
                    <a:pt x="62" y="2630"/>
                    <a:pt x="154" y="2630"/>
                  </a:cubicBezTo>
                  <a:cubicBezTo>
                    <a:pt x="197" y="2630"/>
                    <a:pt x="247" y="2615"/>
                    <a:pt x="301" y="2583"/>
                  </a:cubicBezTo>
                  <a:lnTo>
                    <a:pt x="3570" y="681"/>
                  </a:lnTo>
                  <a:cubicBezTo>
                    <a:pt x="3737" y="581"/>
                    <a:pt x="3870" y="381"/>
                    <a:pt x="3870" y="181"/>
                  </a:cubicBezTo>
                  <a:cubicBezTo>
                    <a:pt x="3870" y="68"/>
                    <a:pt x="3809" y="1"/>
                    <a:pt x="371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8"/>
            <p:cNvSpPr/>
            <p:nvPr/>
          </p:nvSpPr>
          <p:spPr>
            <a:xfrm>
              <a:off x="3210800" y="2652175"/>
              <a:ext cx="20875" cy="28325"/>
            </a:xfrm>
            <a:custGeom>
              <a:rect b="b" l="l" r="r" t="t"/>
              <a:pathLst>
                <a:path extrusionOk="0" h="1133" w="835">
                  <a:moveTo>
                    <a:pt x="625" y="0"/>
                  </a:moveTo>
                  <a:cubicBezTo>
                    <a:pt x="570" y="0"/>
                    <a:pt x="505" y="23"/>
                    <a:pt x="434" y="74"/>
                  </a:cubicBezTo>
                  <a:cubicBezTo>
                    <a:pt x="167" y="241"/>
                    <a:pt x="0" y="507"/>
                    <a:pt x="0" y="808"/>
                  </a:cubicBezTo>
                  <a:cubicBezTo>
                    <a:pt x="0" y="1020"/>
                    <a:pt x="101" y="1133"/>
                    <a:pt x="242" y="1133"/>
                  </a:cubicBezTo>
                  <a:cubicBezTo>
                    <a:pt x="301" y="1133"/>
                    <a:pt x="366" y="1113"/>
                    <a:pt x="434" y="1075"/>
                  </a:cubicBezTo>
                  <a:cubicBezTo>
                    <a:pt x="668" y="908"/>
                    <a:pt x="834" y="608"/>
                    <a:pt x="834" y="307"/>
                  </a:cubicBezTo>
                  <a:cubicBezTo>
                    <a:pt x="834" y="121"/>
                    <a:pt x="753" y="0"/>
                    <a:pt x="625"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8"/>
            <p:cNvSpPr/>
            <p:nvPr/>
          </p:nvSpPr>
          <p:spPr>
            <a:xfrm>
              <a:off x="3218300" y="3055350"/>
              <a:ext cx="386975" cy="249975"/>
            </a:xfrm>
            <a:custGeom>
              <a:rect b="b" l="l" r="r" t="t"/>
              <a:pathLst>
                <a:path extrusionOk="0" h="9999" w="15479">
                  <a:moveTo>
                    <a:pt x="15378" y="0"/>
                  </a:moveTo>
                  <a:cubicBezTo>
                    <a:pt x="15353" y="0"/>
                    <a:pt x="15328" y="8"/>
                    <a:pt x="15312" y="25"/>
                  </a:cubicBezTo>
                  <a:lnTo>
                    <a:pt x="13644" y="1493"/>
                  </a:lnTo>
                  <a:lnTo>
                    <a:pt x="11942" y="959"/>
                  </a:lnTo>
                  <a:lnTo>
                    <a:pt x="10208" y="3361"/>
                  </a:lnTo>
                  <a:lnTo>
                    <a:pt x="8507" y="4361"/>
                  </a:lnTo>
                  <a:lnTo>
                    <a:pt x="6839" y="5863"/>
                  </a:lnTo>
                  <a:lnTo>
                    <a:pt x="5138" y="5629"/>
                  </a:lnTo>
                  <a:lnTo>
                    <a:pt x="3436" y="7831"/>
                  </a:lnTo>
                  <a:lnTo>
                    <a:pt x="1769" y="8064"/>
                  </a:lnTo>
                  <a:lnTo>
                    <a:pt x="67" y="9832"/>
                  </a:lnTo>
                  <a:cubicBezTo>
                    <a:pt x="1" y="9865"/>
                    <a:pt x="1" y="9932"/>
                    <a:pt x="67" y="9965"/>
                  </a:cubicBezTo>
                  <a:cubicBezTo>
                    <a:pt x="67" y="9999"/>
                    <a:pt x="101" y="9999"/>
                    <a:pt x="134" y="9999"/>
                  </a:cubicBezTo>
                  <a:cubicBezTo>
                    <a:pt x="134" y="9999"/>
                    <a:pt x="167" y="9965"/>
                    <a:pt x="201" y="9932"/>
                  </a:cubicBezTo>
                  <a:lnTo>
                    <a:pt x="1869" y="8231"/>
                  </a:lnTo>
                  <a:lnTo>
                    <a:pt x="3637" y="8031"/>
                  </a:lnTo>
                  <a:lnTo>
                    <a:pt x="5304" y="5863"/>
                  </a:lnTo>
                  <a:lnTo>
                    <a:pt x="6972" y="6096"/>
                  </a:lnTo>
                  <a:lnTo>
                    <a:pt x="8673" y="4528"/>
                  </a:lnTo>
                  <a:lnTo>
                    <a:pt x="10375" y="3528"/>
                  </a:lnTo>
                  <a:lnTo>
                    <a:pt x="12043" y="1193"/>
                  </a:lnTo>
                  <a:lnTo>
                    <a:pt x="13710" y="1726"/>
                  </a:lnTo>
                  <a:lnTo>
                    <a:pt x="15445" y="192"/>
                  </a:lnTo>
                  <a:cubicBezTo>
                    <a:pt x="15478" y="125"/>
                    <a:pt x="15478" y="58"/>
                    <a:pt x="15445" y="25"/>
                  </a:cubicBezTo>
                  <a:cubicBezTo>
                    <a:pt x="15428" y="8"/>
                    <a:pt x="15403" y="0"/>
                    <a:pt x="15378"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8"/>
            <p:cNvSpPr/>
            <p:nvPr/>
          </p:nvSpPr>
          <p:spPr>
            <a:xfrm>
              <a:off x="3224150" y="3135400"/>
              <a:ext cx="32550" cy="73200"/>
            </a:xfrm>
            <a:custGeom>
              <a:rect b="b" l="l" r="r" t="t"/>
              <a:pathLst>
                <a:path extrusionOk="0" h="2928" w="1302">
                  <a:moveTo>
                    <a:pt x="834" y="1293"/>
                  </a:moveTo>
                  <a:cubicBezTo>
                    <a:pt x="867" y="1293"/>
                    <a:pt x="901" y="1326"/>
                    <a:pt x="934" y="1360"/>
                  </a:cubicBezTo>
                  <a:cubicBezTo>
                    <a:pt x="1001" y="1393"/>
                    <a:pt x="1001" y="1426"/>
                    <a:pt x="1034" y="1493"/>
                  </a:cubicBezTo>
                  <a:cubicBezTo>
                    <a:pt x="1034" y="1560"/>
                    <a:pt x="1068" y="1626"/>
                    <a:pt x="1068" y="1693"/>
                  </a:cubicBezTo>
                  <a:cubicBezTo>
                    <a:pt x="1068" y="1860"/>
                    <a:pt x="1034" y="1993"/>
                    <a:pt x="934" y="2160"/>
                  </a:cubicBezTo>
                  <a:cubicBezTo>
                    <a:pt x="901" y="2227"/>
                    <a:pt x="867" y="2294"/>
                    <a:pt x="834" y="2360"/>
                  </a:cubicBezTo>
                  <a:cubicBezTo>
                    <a:pt x="767" y="2394"/>
                    <a:pt x="701" y="2460"/>
                    <a:pt x="634" y="2494"/>
                  </a:cubicBezTo>
                  <a:cubicBezTo>
                    <a:pt x="601" y="2527"/>
                    <a:pt x="534" y="2560"/>
                    <a:pt x="467" y="2560"/>
                  </a:cubicBezTo>
                  <a:cubicBezTo>
                    <a:pt x="434" y="2560"/>
                    <a:pt x="400" y="2527"/>
                    <a:pt x="367" y="2494"/>
                  </a:cubicBezTo>
                  <a:cubicBezTo>
                    <a:pt x="300" y="2460"/>
                    <a:pt x="300" y="2394"/>
                    <a:pt x="267" y="2360"/>
                  </a:cubicBezTo>
                  <a:cubicBezTo>
                    <a:pt x="267" y="2294"/>
                    <a:pt x="234" y="2227"/>
                    <a:pt x="234" y="2160"/>
                  </a:cubicBezTo>
                  <a:cubicBezTo>
                    <a:pt x="234" y="2093"/>
                    <a:pt x="267" y="1993"/>
                    <a:pt x="267" y="1927"/>
                  </a:cubicBezTo>
                  <a:cubicBezTo>
                    <a:pt x="300" y="1827"/>
                    <a:pt x="334" y="1760"/>
                    <a:pt x="367" y="1693"/>
                  </a:cubicBezTo>
                  <a:cubicBezTo>
                    <a:pt x="400" y="1626"/>
                    <a:pt x="434" y="1560"/>
                    <a:pt x="467" y="1493"/>
                  </a:cubicBezTo>
                  <a:cubicBezTo>
                    <a:pt x="534" y="1426"/>
                    <a:pt x="601" y="1393"/>
                    <a:pt x="634" y="1326"/>
                  </a:cubicBezTo>
                  <a:cubicBezTo>
                    <a:pt x="701" y="1326"/>
                    <a:pt x="767" y="1293"/>
                    <a:pt x="834" y="1293"/>
                  </a:cubicBezTo>
                  <a:close/>
                  <a:moveTo>
                    <a:pt x="851" y="0"/>
                  </a:moveTo>
                  <a:cubicBezTo>
                    <a:pt x="842" y="0"/>
                    <a:pt x="834" y="9"/>
                    <a:pt x="834" y="25"/>
                  </a:cubicBezTo>
                  <a:lnTo>
                    <a:pt x="701" y="92"/>
                  </a:lnTo>
                  <a:cubicBezTo>
                    <a:pt x="667" y="92"/>
                    <a:pt x="667" y="125"/>
                    <a:pt x="634" y="159"/>
                  </a:cubicBezTo>
                  <a:cubicBezTo>
                    <a:pt x="634" y="159"/>
                    <a:pt x="634" y="192"/>
                    <a:pt x="634" y="225"/>
                  </a:cubicBezTo>
                  <a:lnTo>
                    <a:pt x="167" y="1493"/>
                  </a:lnTo>
                  <a:cubicBezTo>
                    <a:pt x="134" y="1560"/>
                    <a:pt x="134" y="1626"/>
                    <a:pt x="100" y="1693"/>
                  </a:cubicBezTo>
                  <a:cubicBezTo>
                    <a:pt x="100" y="1760"/>
                    <a:pt x="33" y="1793"/>
                    <a:pt x="33" y="1860"/>
                  </a:cubicBezTo>
                  <a:cubicBezTo>
                    <a:pt x="33" y="1927"/>
                    <a:pt x="33" y="1993"/>
                    <a:pt x="0" y="2093"/>
                  </a:cubicBezTo>
                  <a:cubicBezTo>
                    <a:pt x="0" y="2160"/>
                    <a:pt x="0" y="2227"/>
                    <a:pt x="0" y="2294"/>
                  </a:cubicBezTo>
                  <a:cubicBezTo>
                    <a:pt x="0" y="2394"/>
                    <a:pt x="33" y="2527"/>
                    <a:pt x="67" y="2627"/>
                  </a:cubicBezTo>
                  <a:cubicBezTo>
                    <a:pt x="67" y="2694"/>
                    <a:pt x="134" y="2794"/>
                    <a:pt x="200" y="2827"/>
                  </a:cubicBezTo>
                  <a:cubicBezTo>
                    <a:pt x="234" y="2894"/>
                    <a:pt x="334" y="2927"/>
                    <a:pt x="400" y="2927"/>
                  </a:cubicBezTo>
                  <a:cubicBezTo>
                    <a:pt x="467" y="2927"/>
                    <a:pt x="567" y="2894"/>
                    <a:pt x="667" y="2827"/>
                  </a:cubicBezTo>
                  <a:cubicBezTo>
                    <a:pt x="734" y="2794"/>
                    <a:pt x="834" y="2694"/>
                    <a:pt x="901" y="2627"/>
                  </a:cubicBezTo>
                  <a:cubicBezTo>
                    <a:pt x="1001" y="2527"/>
                    <a:pt x="1068" y="2427"/>
                    <a:pt x="1101" y="2327"/>
                  </a:cubicBezTo>
                  <a:cubicBezTo>
                    <a:pt x="1168" y="2194"/>
                    <a:pt x="1201" y="2060"/>
                    <a:pt x="1234" y="1927"/>
                  </a:cubicBezTo>
                  <a:cubicBezTo>
                    <a:pt x="1268" y="1827"/>
                    <a:pt x="1301" y="1693"/>
                    <a:pt x="1301" y="1560"/>
                  </a:cubicBezTo>
                  <a:cubicBezTo>
                    <a:pt x="1301" y="1426"/>
                    <a:pt x="1268" y="1326"/>
                    <a:pt x="1234" y="1226"/>
                  </a:cubicBezTo>
                  <a:cubicBezTo>
                    <a:pt x="1201" y="1126"/>
                    <a:pt x="1168" y="1059"/>
                    <a:pt x="1101" y="993"/>
                  </a:cubicBezTo>
                  <a:cubicBezTo>
                    <a:pt x="1068" y="959"/>
                    <a:pt x="967" y="926"/>
                    <a:pt x="901" y="926"/>
                  </a:cubicBezTo>
                  <a:cubicBezTo>
                    <a:pt x="801" y="926"/>
                    <a:pt x="734" y="959"/>
                    <a:pt x="667" y="993"/>
                  </a:cubicBezTo>
                  <a:cubicBezTo>
                    <a:pt x="634" y="1026"/>
                    <a:pt x="634" y="1026"/>
                    <a:pt x="601" y="1026"/>
                  </a:cubicBezTo>
                  <a:cubicBezTo>
                    <a:pt x="601" y="1059"/>
                    <a:pt x="567" y="1059"/>
                    <a:pt x="567" y="1059"/>
                  </a:cubicBezTo>
                  <a:lnTo>
                    <a:pt x="867" y="125"/>
                  </a:lnTo>
                  <a:lnTo>
                    <a:pt x="867" y="92"/>
                  </a:lnTo>
                  <a:lnTo>
                    <a:pt x="867" y="59"/>
                  </a:lnTo>
                  <a:lnTo>
                    <a:pt x="867" y="25"/>
                  </a:lnTo>
                  <a:cubicBezTo>
                    <a:pt x="867" y="9"/>
                    <a:pt x="859" y="0"/>
                    <a:pt x="85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8"/>
            <p:cNvSpPr/>
            <p:nvPr/>
          </p:nvSpPr>
          <p:spPr>
            <a:xfrm>
              <a:off x="3260825" y="3111000"/>
              <a:ext cx="31725" cy="76750"/>
            </a:xfrm>
            <a:custGeom>
              <a:rect b="b" l="l" r="r" t="t"/>
              <a:pathLst>
                <a:path extrusionOk="0" h="3070" w="1269">
                  <a:moveTo>
                    <a:pt x="1135" y="1"/>
                  </a:moveTo>
                  <a:lnTo>
                    <a:pt x="168" y="568"/>
                  </a:lnTo>
                  <a:cubicBezTo>
                    <a:pt x="134" y="568"/>
                    <a:pt x="134" y="601"/>
                    <a:pt x="101" y="601"/>
                  </a:cubicBezTo>
                  <a:cubicBezTo>
                    <a:pt x="101" y="634"/>
                    <a:pt x="101" y="668"/>
                    <a:pt x="101" y="701"/>
                  </a:cubicBezTo>
                  <a:lnTo>
                    <a:pt x="101" y="835"/>
                  </a:lnTo>
                  <a:cubicBezTo>
                    <a:pt x="101" y="868"/>
                    <a:pt x="101" y="901"/>
                    <a:pt x="101" y="901"/>
                  </a:cubicBezTo>
                  <a:lnTo>
                    <a:pt x="168" y="901"/>
                  </a:lnTo>
                  <a:lnTo>
                    <a:pt x="868" y="468"/>
                  </a:lnTo>
                  <a:lnTo>
                    <a:pt x="434" y="1468"/>
                  </a:lnTo>
                  <a:lnTo>
                    <a:pt x="401" y="1535"/>
                  </a:lnTo>
                  <a:cubicBezTo>
                    <a:pt x="401" y="1568"/>
                    <a:pt x="401" y="1602"/>
                    <a:pt x="401" y="1602"/>
                  </a:cubicBezTo>
                  <a:lnTo>
                    <a:pt x="401" y="1735"/>
                  </a:lnTo>
                  <a:cubicBezTo>
                    <a:pt x="401" y="1769"/>
                    <a:pt x="401" y="1802"/>
                    <a:pt x="401" y="1802"/>
                  </a:cubicBezTo>
                  <a:cubicBezTo>
                    <a:pt x="401" y="1819"/>
                    <a:pt x="409" y="1827"/>
                    <a:pt x="418" y="1827"/>
                  </a:cubicBezTo>
                  <a:cubicBezTo>
                    <a:pt x="426" y="1827"/>
                    <a:pt x="434" y="1819"/>
                    <a:pt x="434" y="1802"/>
                  </a:cubicBezTo>
                  <a:lnTo>
                    <a:pt x="668" y="1702"/>
                  </a:lnTo>
                  <a:cubicBezTo>
                    <a:pt x="701" y="1668"/>
                    <a:pt x="768" y="1635"/>
                    <a:pt x="801" y="1635"/>
                  </a:cubicBezTo>
                  <a:cubicBezTo>
                    <a:pt x="818" y="1618"/>
                    <a:pt x="843" y="1610"/>
                    <a:pt x="868" y="1610"/>
                  </a:cubicBezTo>
                  <a:cubicBezTo>
                    <a:pt x="893" y="1610"/>
                    <a:pt x="918" y="1618"/>
                    <a:pt x="935" y="1635"/>
                  </a:cubicBezTo>
                  <a:cubicBezTo>
                    <a:pt x="968" y="1635"/>
                    <a:pt x="1002" y="1668"/>
                    <a:pt x="1002" y="1702"/>
                  </a:cubicBezTo>
                  <a:cubicBezTo>
                    <a:pt x="1035" y="1769"/>
                    <a:pt x="1035" y="1835"/>
                    <a:pt x="1035" y="1902"/>
                  </a:cubicBezTo>
                  <a:cubicBezTo>
                    <a:pt x="1035" y="1969"/>
                    <a:pt x="1035" y="2069"/>
                    <a:pt x="1002" y="2135"/>
                  </a:cubicBezTo>
                  <a:cubicBezTo>
                    <a:pt x="1002" y="2202"/>
                    <a:pt x="968" y="2269"/>
                    <a:pt x="935" y="2336"/>
                  </a:cubicBezTo>
                  <a:cubicBezTo>
                    <a:pt x="901" y="2402"/>
                    <a:pt x="835" y="2436"/>
                    <a:pt x="801" y="2502"/>
                  </a:cubicBezTo>
                  <a:cubicBezTo>
                    <a:pt x="768" y="2536"/>
                    <a:pt x="701" y="2569"/>
                    <a:pt x="668" y="2602"/>
                  </a:cubicBezTo>
                  <a:cubicBezTo>
                    <a:pt x="601" y="2636"/>
                    <a:pt x="535" y="2669"/>
                    <a:pt x="468" y="2703"/>
                  </a:cubicBezTo>
                  <a:lnTo>
                    <a:pt x="334" y="2703"/>
                  </a:lnTo>
                  <a:cubicBezTo>
                    <a:pt x="334" y="2669"/>
                    <a:pt x="301" y="2636"/>
                    <a:pt x="268" y="2636"/>
                  </a:cubicBezTo>
                  <a:cubicBezTo>
                    <a:pt x="268" y="2602"/>
                    <a:pt x="268" y="2569"/>
                    <a:pt x="234" y="2536"/>
                  </a:cubicBezTo>
                  <a:cubicBezTo>
                    <a:pt x="234" y="2502"/>
                    <a:pt x="234" y="2469"/>
                    <a:pt x="201" y="2469"/>
                  </a:cubicBezTo>
                  <a:lnTo>
                    <a:pt x="168" y="2469"/>
                  </a:lnTo>
                  <a:lnTo>
                    <a:pt x="34" y="2536"/>
                  </a:lnTo>
                  <a:cubicBezTo>
                    <a:pt x="34" y="2536"/>
                    <a:pt x="1" y="2569"/>
                    <a:pt x="1" y="2569"/>
                  </a:cubicBezTo>
                  <a:cubicBezTo>
                    <a:pt x="1" y="2602"/>
                    <a:pt x="1" y="2602"/>
                    <a:pt x="1" y="2636"/>
                  </a:cubicBezTo>
                  <a:cubicBezTo>
                    <a:pt x="1" y="2703"/>
                    <a:pt x="34" y="2803"/>
                    <a:pt x="34" y="2869"/>
                  </a:cubicBezTo>
                  <a:cubicBezTo>
                    <a:pt x="68" y="2936"/>
                    <a:pt x="101" y="2969"/>
                    <a:pt x="168" y="3003"/>
                  </a:cubicBezTo>
                  <a:cubicBezTo>
                    <a:pt x="234" y="3036"/>
                    <a:pt x="301" y="3069"/>
                    <a:pt x="368" y="3069"/>
                  </a:cubicBezTo>
                  <a:cubicBezTo>
                    <a:pt x="468" y="3036"/>
                    <a:pt x="568" y="3003"/>
                    <a:pt x="635" y="2936"/>
                  </a:cubicBezTo>
                  <a:cubicBezTo>
                    <a:pt x="735" y="2903"/>
                    <a:pt x="835" y="2836"/>
                    <a:pt x="901" y="2769"/>
                  </a:cubicBezTo>
                  <a:cubicBezTo>
                    <a:pt x="968" y="2669"/>
                    <a:pt x="1035" y="2569"/>
                    <a:pt x="1068" y="2469"/>
                  </a:cubicBezTo>
                  <a:cubicBezTo>
                    <a:pt x="1135" y="2369"/>
                    <a:pt x="1202" y="2269"/>
                    <a:pt x="1202" y="2135"/>
                  </a:cubicBezTo>
                  <a:cubicBezTo>
                    <a:pt x="1268" y="2035"/>
                    <a:pt x="1268" y="1902"/>
                    <a:pt x="1268" y="1769"/>
                  </a:cubicBezTo>
                  <a:cubicBezTo>
                    <a:pt x="1268" y="1668"/>
                    <a:pt x="1268" y="1568"/>
                    <a:pt x="1235" y="1468"/>
                  </a:cubicBezTo>
                  <a:cubicBezTo>
                    <a:pt x="1202" y="1402"/>
                    <a:pt x="1168" y="1335"/>
                    <a:pt x="1102" y="1302"/>
                  </a:cubicBezTo>
                  <a:cubicBezTo>
                    <a:pt x="1068" y="1235"/>
                    <a:pt x="1002" y="1235"/>
                    <a:pt x="935" y="1235"/>
                  </a:cubicBezTo>
                  <a:cubicBezTo>
                    <a:pt x="868" y="1235"/>
                    <a:pt x="768" y="1268"/>
                    <a:pt x="701" y="1302"/>
                  </a:cubicBezTo>
                  <a:lnTo>
                    <a:pt x="1135" y="334"/>
                  </a:lnTo>
                  <a:cubicBezTo>
                    <a:pt x="1168" y="301"/>
                    <a:pt x="1168" y="267"/>
                    <a:pt x="1168" y="234"/>
                  </a:cubicBezTo>
                  <a:cubicBezTo>
                    <a:pt x="1168" y="234"/>
                    <a:pt x="1168" y="201"/>
                    <a:pt x="1168" y="167"/>
                  </a:cubicBezTo>
                  <a:lnTo>
                    <a:pt x="1168" y="67"/>
                  </a:lnTo>
                  <a:cubicBezTo>
                    <a:pt x="1202" y="34"/>
                    <a:pt x="1202" y="1"/>
                    <a:pt x="116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8"/>
            <p:cNvSpPr/>
            <p:nvPr/>
          </p:nvSpPr>
          <p:spPr>
            <a:xfrm>
              <a:off x="3298350" y="3089325"/>
              <a:ext cx="31725" cy="77575"/>
            </a:xfrm>
            <a:custGeom>
              <a:rect b="b" l="l" r="r" t="t"/>
              <a:pathLst>
                <a:path extrusionOk="0" h="3103" w="1269">
                  <a:moveTo>
                    <a:pt x="1102" y="0"/>
                  </a:moveTo>
                  <a:lnTo>
                    <a:pt x="134" y="567"/>
                  </a:lnTo>
                  <a:cubicBezTo>
                    <a:pt x="101" y="567"/>
                    <a:pt x="101" y="601"/>
                    <a:pt x="68" y="634"/>
                  </a:cubicBezTo>
                  <a:cubicBezTo>
                    <a:pt x="68" y="667"/>
                    <a:pt x="68" y="667"/>
                    <a:pt x="68" y="701"/>
                  </a:cubicBezTo>
                  <a:lnTo>
                    <a:pt x="68" y="834"/>
                  </a:lnTo>
                  <a:cubicBezTo>
                    <a:pt x="68" y="868"/>
                    <a:pt x="68" y="901"/>
                    <a:pt x="68" y="901"/>
                  </a:cubicBezTo>
                  <a:cubicBezTo>
                    <a:pt x="84" y="918"/>
                    <a:pt x="101" y="926"/>
                    <a:pt x="113" y="926"/>
                  </a:cubicBezTo>
                  <a:cubicBezTo>
                    <a:pt x="126" y="926"/>
                    <a:pt x="134" y="918"/>
                    <a:pt x="134" y="901"/>
                  </a:cubicBezTo>
                  <a:lnTo>
                    <a:pt x="835" y="501"/>
                  </a:lnTo>
                  <a:lnTo>
                    <a:pt x="401" y="1501"/>
                  </a:lnTo>
                  <a:cubicBezTo>
                    <a:pt x="401" y="1501"/>
                    <a:pt x="368" y="1535"/>
                    <a:pt x="368" y="1568"/>
                  </a:cubicBezTo>
                  <a:cubicBezTo>
                    <a:pt x="368" y="1568"/>
                    <a:pt x="368" y="1601"/>
                    <a:pt x="368" y="1635"/>
                  </a:cubicBezTo>
                  <a:lnTo>
                    <a:pt x="368" y="1768"/>
                  </a:lnTo>
                  <a:cubicBezTo>
                    <a:pt x="368" y="1768"/>
                    <a:pt x="368" y="1802"/>
                    <a:pt x="368" y="1835"/>
                  </a:cubicBezTo>
                  <a:lnTo>
                    <a:pt x="435" y="1835"/>
                  </a:lnTo>
                  <a:lnTo>
                    <a:pt x="635" y="1702"/>
                  </a:lnTo>
                  <a:cubicBezTo>
                    <a:pt x="668" y="1668"/>
                    <a:pt x="735" y="1668"/>
                    <a:pt x="768" y="1635"/>
                  </a:cubicBezTo>
                  <a:lnTo>
                    <a:pt x="902" y="1635"/>
                  </a:lnTo>
                  <a:cubicBezTo>
                    <a:pt x="935" y="1668"/>
                    <a:pt x="968" y="1702"/>
                    <a:pt x="968" y="1735"/>
                  </a:cubicBezTo>
                  <a:cubicBezTo>
                    <a:pt x="1002" y="1802"/>
                    <a:pt x="1002" y="1868"/>
                    <a:pt x="1002" y="1935"/>
                  </a:cubicBezTo>
                  <a:cubicBezTo>
                    <a:pt x="1002" y="2002"/>
                    <a:pt x="1002" y="2068"/>
                    <a:pt x="968" y="2169"/>
                  </a:cubicBezTo>
                  <a:cubicBezTo>
                    <a:pt x="968" y="2235"/>
                    <a:pt x="935" y="2302"/>
                    <a:pt x="902" y="2369"/>
                  </a:cubicBezTo>
                  <a:cubicBezTo>
                    <a:pt x="868" y="2402"/>
                    <a:pt x="835" y="2469"/>
                    <a:pt x="768" y="2502"/>
                  </a:cubicBezTo>
                  <a:cubicBezTo>
                    <a:pt x="735" y="2569"/>
                    <a:pt x="668" y="2602"/>
                    <a:pt x="635" y="2636"/>
                  </a:cubicBezTo>
                  <a:cubicBezTo>
                    <a:pt x="568" y="2669"/>
                    <a:pt x="501" y="2702"/>
                    <a:pt x="435" y="2702"/>
                  </a:cubicBezTo>
                  <a:cubicBezTo>
                    <a:pt x="418" y="2719"/>
                    <a:pt x="401" y="2727"/>
                    <a:pt x="385" y="2727"/>
                  </a:cubicBezTo>
                  <a:cubicBezTo>
                    <a:pt x="368" y="2727"/>
                    <a:pt x="351" y="2719"/>
                    <a:pt x="334" y="2702"/>
                  </a:cubicBezTo>
                  <a:cubicBezTo>
                    <a:pt x="301" y="2702"/>
                    <a:pt x="268" y="2669"/>
                    <a:pt x="268" y="2636"/>
                  </a:cubicBezTo>
                  <a:cubicBezTo>
                    <a:pt x="234" y="2602"/>
                    <a:pt x="234" y="2569"/>
                    <a:pt x="234" y="2535"/>
                  </a:cubicBezTo>
                  <a:cubicBezTo>
                    <a:pt x="234" y="2535"/>
                    <a:pt x="201" y="2502"/>
                    <a:pt x="201" y="2502"/>
                  </a:cubicBezTo>
                  <a:cubicBezTo>
                    <a:pt x="201" y="2485"/>
                    <a:pt x="193" y="2477"/>
                    <a:pt x="184" y="2477"/>
                  </a:cubicBezTo>
                  <a:cubicBezTo>
                    <a:pt x="176" y="2477"/>
                    <a:pt x="168" y="2485"/>
                    <a:pt x="168" y="2502"/>
                  </a:cubicBezTo>
                  <a:lnTo>
                    <a:pt x="34" y="2569"/>
                  </a:lnTo>
                  <a:cubicBezTo>
                    <a:pt x="34" y="2569"/>
                    <a:pt x="1" y="2602"/>
                    <a:pt x="1" y="2602"/>
                  </a:cubicBezTo>
                  <a:cubicBezTo>
                    <a:pt x="1" y="2636"/>
                    <a:pt x="1" y="2636"/>
                    <a:pt x="1" y="2669"/>
                  </a:cubicBezTo>
                  <a:cubicBezTo>
                    <a:pt x="1" y="2736"/>
                    <a:pt x="1" y="2836"/>
                    <a:pt x="34" y="2902"/>
                  </a:cubicBezTo>
                  <a:cubicBezTo>
                    <a:pt x="68" y="2969"/>
                    <a:pt x="101" y="3002"/>
                    <a:pt x="168" y="3036"/>
                  </a:cubicBezTo>
                  <a:cubicBezTo>
                    <a:pt x="234" y="3069"/>
                    <a:pt x="301" y="3103"/>
                    <a:pt x="368" y="3103"/>
                  </a:cubicBezTo>
                  <a:cubicBezTo>
                    <a:pt x="468" y="3069"/>
                    <a:pt x="568" y="3036"/>
                    <a:pt x="635" y="2969"/>
                  </a:cubicBezTo>
                  <a:cubicBezTo>
                    <a:pt x="735" y="2936"/>
                    <a:pt x="801" y="2869"/>
                    <a:pt x="902" y="2802"/>
                  </a:cubicBezTo>
                  <a:cubicBezTo>
                    <a:pt x="968" y="2702"/>
                    <a:pt x="1035" y="2602"/>
                    <a:pt x="1068" y="2502"/>
                  </a:cubicBezTo>
                  <a:cubicBezTo>
                    <a:pt x="1135" y="2402"/>
                    <a:pt x="1168" y="2302"/>
                    <a:pt x="1202" y="2169"/>
                  </a:cubicBezTo>
                  <a:cubicBezTo>
                    <a:pt x="1235" y="2068"/>
                    <a:pt x="1268" y="1935"/>
                    <a:pt x="1268" y="1802"/>
                  </a:cubicBezTo>
                  <a:cubicBezTo>
                    <a:pt x="1268" y="1702"/>
                    <a:pt x="1235" y="1601"/>
                    <a:pt x="1235" y="1501"/>
                  </a:cubicBezTo>
                  <a:cubicBezTo>
                    <a:pt x="1202" y="1435"/>
                    <a:pt x="1168" y="1368"/>
                    <a:pt x="1102" y="1335"/>
                  </a:cubicBezTo>
                  <a:cubicBezTo>
                    <a:pt x="1068" y="1268"/>
                    <a:pt x="1002" y="1268"/>
                    <a:pt x="935" y="1268"/>
                  </a:cubicBezTo>
                  <a:cubicBezTo>
                    <a:pt x="835" y="1268"/>
                    <a:pt x="768" y="1301"/>
                    <a:pt x="701" y="1335"/>
                  </a:cubicBezTo>
                  <a:lnTo>
                    <a:pt x="1135" y="367"/>
                  </a:lnTo>
                  <a:cubicBezTo>
                    <a:pt x="1168" y="334"/>
                    <a:pt x="1168" y="301"/>
                    <a:pt x="1168" y="267"/>
                  </a:cubicBezTo>
                  <a:cubicBezTo>
                    <a:pt x="1168" y="267"/>
                    <a:pt x="1168" y="234"/>
                    <a:pt x="1168" y="200"/>
                  </a:cubicBezTo>
                  <a:lnTo>
                    <a:pt x="1168" y="67"/>
                  </a:lnTo>
                  <a:cubicBezTo>
                    <a:pt x="1168" y="34"/>
                    <a:pt x="1168" y="34"/>
                    <a:pt x="116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8"/>
            <p:cNvSpPr/>
            <p:nvPr/>
          </p:nvSpPr>
          <p:spPr>
            <a:xfrm>
              <a:off x="3221650" y="3125675"/>
              <a:ext cx="381125" cy="230325"/>
            </a:xfrm>
            <a:custGeom>
              <a:rect b="b" l="l" r="r" t="t"/>
              <a:pathLst>
                <a:path extrusionOk="0" h="9213" w="15245">
                  <a:moveTo>
                    <a:pt x="15091" y="0"/>
                  </a:moveTo>
                  <a:cubicBezTo>
                    <a:pt x="15048" y="0"/>
                    <a:pt x="14998" y="15"/>
                    <a:pt x="14944" y="47"/>
                  </a:cubicBezTo>
                  <a:lnTo>
                    <a:pt x="300" y="8520"/>
                  </a:lnTo>
                  <a:cubicBezTo>
                    <a:pt x="133" y="8620"/>
                    <a:pt x="0" y="8820"/>
                    <a:pt x="0" y="9020"/>
                  </a:cubicBezTo>
                  <a:cubicBezTo>
                    <a:pt x="0" y="9144"/>
                    <a:pt x="73" y="9213"/>
                    <a:pt x="179" y="9213"/>
                  </a:cubicBezTo>
                  <a:cubicBezTo>
                    <a:pt x="216" y="9213"/>
                    <a:pt x="257" y="9204"/>
                    <a:pt x="300" y="9187"/>
                  </a:cubicBezTo>
                  <a:lnTo>
                    <a:pt x="14944" y="681"/>
                  </a:lnTo>
                  <a:cubicBezTo>
                    <a:pt x="15111" y="581"/>
                    <a:pt x="15211" y="414"/>
                    <a:pt x="15244" y="181"/>
                  </a:cubicBezTo>
                  <a:cubicBezTo>
                    <a:pt x="15244" y="67"/>
                    <a:pt x="15183" y="0"/>
                    <a:pt x="1509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8"/>
            <p:cNvSpPr/>
            <p:nvPr/>
          </p:nvSpPr>
          <p:spPr>
            <a:xfrm>
              <a:off x="3221650" y="3045650"/>
              <a:ext cx="96750" cy="66025"/>
            </a:xfrm>
            <a:custGeom>
              <a:rect b="b" l="l" r="r" t="t"/>
              <a:pathLst>
                <a:path extrusionOk="0" h="2641" w="3870">
                  <a:moveTo>
                    <a:pt x="3712" y="0"/>
                  </a:moveTo>
                  <a:cubicBezTo>
                    <a:pt x="3669" y="0"/>
                    <a:pt x="3621" y="15"/>
                    <a:pt x="3569" y="46"/>
                  </a:cubicBezTo>
                  <a:lnTo>
                    <a:pt x="300" y="1947"/>
                  </a:lnTo>
                  <a:cubicBezTo>
                    <a:pt x="133" y="2048"/>
                    <a:pt x="0" y="2248"/>
                    <a:pt x="0" y="2448"/>
                  </a:cubicBezTo>
                  <a:cubicBezTo>
                    <a:pt x="0" y="2572"/>
                    <a:pt x="73" y="2640"/>
                    <a:pt x="179" y="2640"/>
                  </a:cubicBezTo>
                  <a:cubicBezTo>
                    <a:pt x="216" y="2640"/>
                    <a:pt x="257" y="2632"/>
                    <a:pt x="300" y="2615"/>
                  </a:cubicBezTo>
                  <a:lnTo>
                    <a:pt x="3569" y="713"/>
                  </a:lnTo>
                  <a:cubicBezTo>
                    <a:pt x="3736" y="580"/>
                    <a:pt x="3869" y="413"/>
                    <a:pt x="3869" y="213"/>
                  </a:cubicBezTo>
                  <a:cubicBezTo>
                    <a:pt x="3869" y="75"/>
                    <a:pt x="3806" y="0"/>
                    <a:pt x="3712"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8"/>
            <p:cNvSpPr/>
            <p:nvPr/>
          </p:nvSpPr>
          <p:spPr>
            <a:xfrm>
              <a:off x="3218300" y="3312900"/>
              <a:ext cx="388650" cy="285150"/>
            </a:xfrm>
            <a:custGeom>
              <a:rect b="b" l="l" r="r" t="t"/>
              <a:pathLst>
                <a:path extrusionOk="0" h="11406" w="15546">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8"/>
            <p:cNvSpPr/>
            <p:nvPr/>
          </p:nvSpPr>
          <p:spPr>
            <a:xfrm>
              <a:off x="3218300" y="3312900"/>
              <a:ext cx="388650" cy="285150"/>
            </a:xfrm>
            <a:custGeom>
              <a:rect b="b" l="l" r="r" t="t"/>
              <a:pathLst>
                <a:path extrusionOk="0" h="11406" w="15546">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8"/>
            <p:cNvSpPr/>
            <p:nvPr/>
          </p:nvSpPr>
          <p:spPr>
            <a:xfrm>
              <a:off x="3223300" y="3431450"/>
              <a:ext cx="20050" cy="68200"/>
            </a:xfrm>
            <a:custGeom>
              <a:rect b="b" l="l" r="r" t="t"/>
              <a:pathLst>
                <a:path extrusionOk="0" h="2728" w="802">
                  <a:moveTo>
                    <a:pt x="785" y="0"/>
                  </a:moveTo>
                  <a:cubicBezTo>
                    <a:pt x="776" y="0"/>
                    <a:pt x="768" y="8"/>
                    <a:pt x="768" y="25"/>
                  </a:cubicBezTo>
                  <a:lnTo>
                    <a:pt x="668" y="92"/>
                  </a:lnTo>
                  <a:lnTo>
                    <a:pt x="635" y="92"/>
                  </a:lnTo>
                  <a:cubicBezTo>
                    <a:pt x="601" y="125"/>
                    <a:pt x="601" y="125"/>
                    <a:pt x="568" y="159"/>
                  </a:cubicBezTo>
                  <a:lnTo>
                    <a:pt x="34" y="1093"/>
                  </a:lnTo>
                  <a:cubicBezTo>
                    <a:pt x="34" y="1126"/>
                    <a:pt x="34" y="1126"/>
                    <a:pt x="34" y="1159"/>
                  </a:cubicBezTo>
                  <a:cubicBezTo>
                    <a:pt x="1" y="1193"/>
                    <a:pt x="1" y="1226"/>
                    <a:pt x="34" y="1226"/>
                  </a:cubicBezTo>
                  <a:lnTo>
                    <a:pt x="67" y="1326"/>
                  </a:lnTo>
                  <a:lnTo>
                    <a:pt x="134" y="1326"/>
                  </a:lnTo>
                  <a:cubicBezTo>
                    <a:pt x="134" y="1326"/>
                    <a:pt x="168" y="1293"/>
                    <a:pt x="168" y="1259"/>
                  </a:cubicBezTo>
                  <a:lnTo>
                    <a:pt x="601" y="559"/>
                  </a:lnTo>
                  <a:lnTo>
                    <a:pt x="601" y="2660"/>
                  </a:lnTo>
                  <a:cubicBezTo>
                    <a:pt x="601" y="2660"/>
                    <a:pt x="601" y="2694"/>
                    <a:pt x="601" y="2727"/>
                  </a:cubicBezTo>
                  <a:lnTo>
                    <a:pt x="635" y="2727"/>
                  </a:lnTo>
                  <a:lnTo>
                    <a:pt x="735" y="2660"/>
                  </a:lnTo>
                  <a:cubicBezTo>
                    <a:pt x="768" y="2660"/>
                    <a:pt x="768" y="2627"/>
                    <a:pt x="801" y="2594"/>
                  </a:cubicBezTo>
                  <a:cubicBezTo>
                    <a:pt x="801" y="2594"/>
                    <a:pt x="801" y="2560"/>
                    <a:pt x="801" y="2527"/>
                  </a:cubicBezTo>
                  <a:lnTo>
                    <a:pt x="801" y="92"/>
                  </a:lnTo>
                  <a:cubicBezTo>
                    <a:pt x="801" y="58"/>
                    <a:pt x="801" y="25"/>
                    <a:pt x="801" y="25"/>
                  </a:cubicBezTo>
                  <a:cubicBezTo>
                    <a:pt x="801" y="8"/>
                    <a:pt x="793" y="0"/>
                    <a:pt x="785"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8"/>
            <p:cNvSpPr/>
            <p:nvPr/>
          </p:nvSpPr>
          <p:spPr>
            <a:xfrm>
              <a:off x="3250825" y="3413725"/>
              <a:ext cx="30050" cy="78200"/>
            </a:xfrm>
            <a:custGeom>
              <a:rect b="b" l="l" r="r" t="t"/>
              <a:pathLst>
                <a:path extrusionOk="0" h="3128" w="1202">
                  <a:moveTo>
                    <a:pt x="868" y="0"/>
                  </a:moveTo>
                  <a:cubicBezTo>
                    <a:pt x="768" y="34"/>
                    <a:pt x="701" y="34"/>
                    <a:pt x="634" y="100"/>
                  </a:cubicBezTo>
                  <a:cubicBezTo>
                    <a:pt x="534" y="134"/>
                    <a:pt x="434" y="234"/>
                    <a:pt x="367" y="300"/>
                  </a:cubicBezTo>
                  <a:cubicBezTo>
                    <a:pt x="301" y="401"/>
                    <a:pt x="234" y="501"/>
                    <a:pt x="201" y="601"/>
                  </a:cubicBezTo>
                  <a:cubicBezTo>
                    <a:pt x="134" y="701"/>
                    <a:pt x="101" y="834"/>
                    <a:pt x="67" y="934"/>
                  </a:cubicBezTo>
                  <a:cubicBezTo>
                    <a:pt x="34" y="1034"/>
                    <a:pt x="34" y="1134"/>
                    <a:pt x="34" y="1268"/>
                  </a:cubicBezTo>
                  <a:cubicBezTo>
                    <a:pt x="34" y="1268"/>
                    <a:pt x="34" y="1301"/>
                    <a:pt x="34" y="1301"/>
                  </a:cubicBezTo>
                  <a:lnTo>
                    <a:pt x="67" y="1301"/>
                  </a:lnTo>
                  <a:lnTo>
                    <a:pt x="201" y="1234"/>
                  </a:lnTo>
                  <a:cubicBezTo>
                    <a:pt x="201" y="1234"/>
                    <a:pt x="201" y="1201"/>
                    <a:pt x="234" y="1201"/>
                  </a:cubicBezTo>
                  <a:cubicBezTo>
                    <a:pt x="234" y="1168"/>
                    <a:pt x="234" y="1134"/>
                    <a:pt x="267" y="1101"/>
                  </a:cubicBezTo>
                  <a:cubicBezTo>
                    <a:pt x="267" y="1034"/>
                    <a:pt x="267" y="968"/>
                    <a:pt x="301" y="901"/>
                  </a:cubicBezTo>
                  <a:cubicBezTo>
                    <a:pt x="301" y="834"/>
                    <a:pt x="334" y="767"/>
                    <a:pt x="367" y="734"/>
                  </a:cubicBezTo>
                  <a:cubicBezTo>
                    <a:pt x="367" y="667"/>
                    <a:pt x="401" y="601"/>
                    <a:pt x="468" y="567"/>
                  </a:cubicBezTo>
                  <a:cubicBezTo>
                    <a:pt x="501" y="501"/>
                    <a:pt x="534" y="467"/>
                    <a:pt x="601" y="434"/>
                  </a:cubicBezTo>
                  <a:cubicBezTo>
                    <a:pt x="651" y="401"/>
                    <a:pt x="701" y="384"/>
                    <a:pt x="743" y="384"/>
                  </a:cubicBezTo>
                  <a:cubicBezTo>
                    <a:pt x="784" y="384"/>
                    <a:pt x="818" y="401"/>
                    <a:pt x="834" y="434"/>
                  </a:cubicBezTo>
                  <a:cubicBezTo>
                    <a:pt x="901" y="534"/>
                    <a:pt x="935" y="634"/>
                    <a:pt x="935" y="734"/>
                  </a:cubicBezTo>
                  <a:cubicBezTo>
                    <a:pt x="935" y="834"/>
                    <a:pt x="901" y="934"/>
                    <a:pt x="901" y="1034"/>
                  </a:cubicBezTo>
                  <a:cubicBezTo>
                    <a:pt x="868" y="1134"/>
                    <a:pt x="834" y="1201"/>
                    <a:pt x="768" y="1301"/>
                  </a:cubicBezTo>
                  <a:lnTo>
                    <a:pt x="67" y="2736"/>
                  </a:lnTo>
                  <a:cubicBezTo>
                    <a:pt x="34" y="2769"/>
                    <a:pt x="34" y="2802"/>
                    <a:pt x="34" y="2836"/>
                  </a:cubicBezTo>
                  <a:cubicBezTo>
                    <a:pt x="1" y="2869"/>
                    <a:pt x="1" y="2902"/>
                    <a:pt x="34" y="2902"/>
                  </a:cubicBezTo>
                  <a:lnTo>
                    <a:pt x="34" y="3036"/>
                  </a:lnTo>
                  <a:cubicBezTo>
                    <a:pt x="34" y="3069"/>
                    <a:pt x="34" y="3102"/>
                    <a:pt x="34" y="3102"/>
                  </a:cubicBezTo>
                  <a:cubicBezTo>
                    <a:pt x="51" y="3119"/>
                    <a:pt x="59" y="3128"/>
                    <a:pt x="67" y="3128"/>
                  </a:cubicBezTo>
                  <a:cubicBezTo>
                    <a:pt x="76" y="3128"/>
                    <a:pt x="84" y="3119"/>
                    <a:pt x="101" y="3102"/>
                  </a:cubicBezTo>
                  <a:lnTo>
                    <a:pt x="1168" y="2502"/>
                  </a:lnTo>
                  <a:cubicBezTo>
                    <a:pt x="1168" y="2469"/>
                    <a:pt x="1201" y="2469"/>
                    <a:pt x="1201" y="2435"/>
                  </a:cubicBezTo>
                  <a:cubicBezTo>
                    <a:pt x="1201" y="2402"/>
                    <a:pt x="1201" y="2369"/>
                    <a:pt x="1201" y="2335"/>
                  </a:cubicBezTo>
                  <a:lnTo>
                    <a:pt x="1201" y="2202"/>
                  </a:lnTo>
                  <a:lnTo>
                    <a:pt x="1201" y="2168"/>
                  </a:lnTo>
                  <a:cubicBezTo>
                    <a:pt x="1201" y="2152"/>
                    <a:pt x="1193" y="2143"/>
                    <a:pt x="1185" y="2143"/>
                  </a:cubicBezTo>
                  <a:cubicBezTo>
                    <a:pt x="1176" y="2143"/>
                    <a:pt x="1168" y="2152"/>
                    <a:pt x="1168" y="2168"/>
                  </a:cubicBezTo>
                  <a:lnTo>
                    <a:pt x="401" y="2602"/>
                  </a:lnTo>
                  <a:lnTo>
                    <a:pt x="968" y="1468"/>
                  </a:lnTo>
                  <a:cubicBezTo>
                    <a:pt x="1001" y="1401"/>
                    <a:pt x="1035" y="1335"/>
                    <a:pt x="1068" y="1234"/>
                  </a:cubicBezTo>
                  <a:cubicBezTo>
                    <a:pt x="1101" y="1168"/>
                    <a:pt x="1101" y="1101"/>
                    <a:pt x="1135" y="1034"/>
                  </a:cubicBezTo>
                  <a:cubicBezTo>
                    <a:pt x="1135" y="968"/>
                    <a:pt x="1168" y="901"/>
                    <a:pt x="1168" y="801"/>
                  </a:cubicBezTo>
                  <a:cubicBezTo>
                    <a:pt x="1168" y="734"/>
                    <a:pt x="1168" y="667"/>
                    <a:pt x="1168" y="601"/>
                  </a:cubicBezTo>
                  <a:cubicBezTo>
                    <a:pt x="1168" y="501"/>
                    <a:pt x="1168" y="401"/>
                    <a:pt x="1135" y="300"/>
                  </a:cubicBezTo>
                  <a:cubicBezTo>
                    <a:pt x="1135" y="200"/>
                    <a:pt x="1068" y="134"/>
                    <a:pt x="1035" y="100"/>
                  </a:cubicBezTo>
                  <a:cubicBezTo>
                    <a:pt x="1001" y="34"/>
                    <a:pt x="935" y="34"/>
                    <a:pt x="86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8"/>
            <p:cNvSpPr/>
            <p:nvPr/>
          </p:nvSpPr>
          <p:spPr>
            <a:xfrm>
              <a:off x="3287525" y="3392025"/>
              <a:ext cx="31700" cy="73425"/>
            </a:xfrm>
            <a:custGeom>
              <a:rect b="b" l="l" r="r" t="t"/>
              <a:pathLst>
                <a:path extrusionOk="0" h="2937" w="1268">
                  <a:moveTo>
                    <a:pt x="809" y="393"/>
                  </a:moveTo>
                  <a:cubicBezTo>
                    <a:pt x="859" y="393"/>
                    <a:pt x="901" y="418"/>
                    <a:pt x="934" y="468"/>
                  </a:cubicBezTo>
                  <a:cubicBezTo>
                    <a:pt x="1001" y="601"/>
                    <a:pt x="1034" y="768"/>
                    <a:pt x="1034" y="935"/>
                  </a:cubicBezTo>
                  <a:lnTo>
                    <a:pt x="1034" y="1569"/>
                  </a:lnTo>
                  <a:cubicBezTo>
                    <a:pt x="1034" y="1769"/>
                    <a:pt x="1001" y="1969"/>
                    <a:pt x="934" y="2169"/>
                  </a:cubicBezTo>
                  <a:cubicBezTo>
                    <a:pt x="868" y="2303"/>
                    <a:pt x="767" y="2436"/>
                    <a:pt x="634" y="2503"/>
                  </a:cubicBezTo>
                  <a:cubicBezTo>
                    <a:pt x="567" y="2553"/>
                    <a:pt x="509" y="2578"/>
                    <a:pt x="459" y="2578"/>
                  </a:cubicBezTo>
                  <a:cubicBezTo>
                    <a:pt x="409" y="2578"/>
                    <a:pt x="367" y="2553"/>
                    <a:pt x="334" y="2503"/>
                  </a:cubicBezTo>
                  <a:cubicBezTo>
                    <a:pt x="267" y="2369"/>
                    <a:pt x="234" y="2203"/>
                    <a:pt x="234" y="2036"/>
                  </a:cubicBezTo>
                  <a:lnTo>
                    <a:pt x="234" y="1402"/>
                  </a:lnTo>
                  <a:cubicBezTo>
                    <a:pt x="234" y="1202"/>
                    <a:pt x="267" y="1002"/>
                    <a:pt x="334" y="802"/>
                  </a:cubicBezTo>
                  <a:cubicBezTo>
                    <a:pt x="401" y="668"/>
                    <a:pt x="501" y="535"/>
                    <a:pt x="634" y="468"/>
                  </a:cubicBezTo>
                  <a:cubicBezTo>
                    <a:pt x="701" y="418"/>
                    <a:pt x="759" y="393"/>
                    <a:pt x="809" y="393"/>
                  </a:cubicBezTo>
                  <a:close/>
                  <a:moveTo>
                    <a:pt x="901" y="1"/>
                  </a:moveTo>
                  <a:cubicBezTo>
                    <a:pt x="801" y="1"/>
                    <a:pt x="701" y="34"/>
                    <a:pt x="634" y="68"/>
                  </a:cubicBezTo>
                  <a:cubicBezTo>
                    <a:pt x="534" y="134"/>
                    <a:pt x="434" y="234"/>
                    <a:pt x="367" y="335"/>
                  </a:cubicBezTo>
                  <a:cubicBezTo>
                    <a:pt x="267" y="435"/>
                    <a:pt x="200" y="535"/>
                    <a:pt x="167" y="668"/>
                  </a:cubicBezTo>
                  <a:cubicBezTo>
                    <a:pt x="100" y="802"/>
                    <a:pt x="67" y="935"/>
                    <a:pt x="34" y="1068"/>
                  </a:cubicBezTo>
                  <a:cubicBezTo>
                    <a:pt x="34" y="1235"/>
                    <a:pt x="0" y="1369"/>
                    <a:pt x="0" y="1535"/>
                  </a:cubicBezTo>
                  <a:lnTo>
                    <a:pt x="0" y="2169"/>
                  </a:lnTo>
                  <a:cubicBezTo>
                    <a:pt x="0" y="2303"/>
                    <a:pt x="0" y="2436"/>
                    <a:pt x="34" y="2569"/>
                  </a:cubicBezTo>
                  <a:cubicBezTo>
                    <a:pt x="67" y="2670"/>
                    <a:pt x="100" y="2770"/>
                    <a:pt x="167" y="2836"/>
                  </a:cubicBezTo>
                  <a:cubicBezTo>
                    <a:pt x="200" y="2903"/>
                    <a:pt x="267" y="2936"/>
                    <a:pt x="367" y="2936"/>
                  </a:cubicBezTo>
                  <a:cubicBezTo>
                    <a:pt x="467" y="2936"/>
                    <a:pt x="534" y="2903"/>
                    <a:pt x="634" y="2870"/>
                  </a:cubicBezTo>
                  <a:cubicBezTo>
                    <a:pt x="734" y="2803"/>
                    <a:pt x="834" y="2703"/>
                    <a:pt x="901" y="2603"/>
                  </a:cubicBezTo>
                  <a:cubicBezTo>
                    <a:pt x="1001" y="2503"/>
                    <a:pt x="1068" y="2403"/>
                    <a:pt x="1101" y="2269"/>
                  </a:cubicBezTo>
                  <a:cubicBezTo>
                    <a:pt x="1168" y="2136"/>
                    <a:pt x="1201" y="2002"/>
                    <a:pt x="1234" y="1869"/>
                  </a:cubicBezTo>
                  <a:cubicBezTo>
                    <a:pt x="1268" y="1736"/>
                    <a:pt x="1268" y="1569"/>
                    <a:pt x="1268" y="1435"/>
                  </a:cubicBezTo>
                  <a:lnTo>
                    <a:pt x="1268" y="1102"/>
                  </a:lnTo>
                  <a:lnTo>
                    <a:pt x="1268" y="802"/>
                  </a:lnTo>
                  <a:cubicBezTo>
                    <a:pt x="1268" y="668"/>
                    <a:pt x="1268" y="501"/>
                    <a:pt x="1234" y="368"/>
                  </a:cubicBezTo>
                  <a:cubicBezTo>
                    <a:pt x="1201" y="268"/>
                    <a:pt x="1168" y="201"/>
                    <a:pt x="1101" y="101"/>
                  </a:cubicBezTo>
                  <a:cubicBezTo>
                    <a:pt x="1068" y="34"/>
                    <a:pt x="1001" y="1"/>
                    <a:pt x="90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8"/>
            <p:cNvSpPr/>
            <p:nvPr/>
          </p:nvSpPr>
          <p:spPr>
            <a:xfrm>
              <a:off x="3221650" y="3418925"/>
              <a:ext cx="381125" cy="230325"/>
            </a:xfrm>
            <a:custGeom>
              <a:rect b="b" l="l" r="r" t="t"/>
              <a:pathLst>
                <a:path extrusionOk="0" h="9213" w="15245">
                  <a:moveTo>
                    <a:pt x="15065" y="0"/>
                  </a:moveTo>
                  <a:cubicBezTo>
                    <a:pt x="15028" y="0"/>
                    <a:pt x="14987" y="9"/>
                    <a:pt x="14944" y="26"/>
                  </a:cubicBezTo>
                  <a:lnTo>
                    <a:pt x="300" y="8532"/>
                  </a:lnTo>
                  <a:cubicBezTo>
                    <a:pt x="133" y="8632"/>
                    <a:pt x="0" y="8799"/>
                    <a:pt x="0" y="9032"/>
                  </a:cubicBezTo>
                  <a:cubicBezTo>
                    <a:pt x="0" y="9146"/>
                    <a:pt x="62" y="9213"/>
                    <a:pt x="153" y="9213"/>
                  </a:cubicBezTo>
                  <a:cubicBezTo>
                    <a:pt x="197" y="9213"/>
                    <a:pt x="247" y="9198"/>
                    <a:pt x="300" y="9166"/>
                  </a:cubicBezTo>
                  <a:lnTo>
                    <a:pt x="14944" y="693"/>
                  </a:lnTo>
                  <a:cubicBezTo>
                    <a:pt x="15111" y="593"/>
                    <a:pt x="15211" y="393"/>
                    <a:pt x="15244" y="193"/>
                  </a:cubicBezTo>
                  <a:cubicBezTo>
                    <a:pt x="15244" y="69"/>
                    <a:pt x="15171" y="0"/>
                    <a:pt x="1506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8"/>
            <p:cNvSpPr/>
            <p:nvPr/>
          </p:nvSpPr>
          <p:spPr>
            <a:xfrm>
              <a:off x="3221650" y="3338500"/>
              <a:ext cx="96750" cy="66375"/>
            </a:xfrm>
            <a:custGeom>
              <a:rect b="b" l="l" r="r" t="t"/>
              <a:pathLst>
                <a:path extrusionOk="0" h="2655" w="3870">
                  <a:moveTo>
                    <a:pt x="3697" y="1"/>
                  </a:moveTo>
                  <a:cubicBezTo>
                    <a:pt x="3659" y="1"/>
                    <a:pt x="3615" y="13"/>
                    <a:pt x="3569" y="40"/>
                  </a:cubicBezTo>
                  <a:lnTo>
                    <a:pt x="300" y="1942"/>
                  </a:lnTo>
                  <a:cubicBezTo>
                    <a:pt x="133" y="2075"/>
                    <a:pt x="0" y="2242"/>
                    <a:pt x="0" y="2442"/>
                  </a:cubicBezTo>
                  <a:cubicBezTo>
                    <a:pt x="0" y="2580"/>
                    <a:pt x="64" y="2655"/>
                    <a:pt x="158" y="2655"/>
                  </a:cubicBezTo>
                  <a:cubicBezTo>
                    <a:pt x="200" y="2655"/>
                    <a:pt x="249" y="2640"/>
                    <a:pt x="300" y="2609"/>
                  </a:cubicBezTo>
                  <a:lnTo>
                    <a:pt x="3569" y="708"/>
                  </a:lnTo>
                  <a:cubicBezTo>
                    <a:pt x="3736" y="608"/>
                    <a:pt x="3869" y="407"/>
                    <a:pt x="3869" y="207"/>
                  </a:cubicBezTo>
                  <a:cubicBezTo>
                    <a:pt x="3869" y="86"/>
                    <a:pt x="3799" y="1"/>
                    <a:pt x="369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8"/>
            <p:cNvSpPr/>
            <p:nvPr/>
          </p:nvSpPr>
          <p:spPr>
            <a:xfrm>
              <a:off x="3726175" y="2760950"/>
              <a:ext cx="386950" cy="250000"/>
            </a:xfrm>
            <a:custGeom>
              <a:rect b="b" l="l" r="r" t="t"/>
              <a:pathLst>
                <a:path extrusionOk="0" h="10000" w="15478">
                  <a:moveTo>
                    <a:pt x="15361" y="1"/>
                  </a:moveTo>
                  <a:cubicBezTo>
                    <a:pt x="15328" y="1"/>
                    <a:pt x="15294" y="9"/>
                    <a:pt x="15278" y="26"/>
                  </a:cubicBezTo>
                  <a:lnTo>
                    <a:pt x="13610" y="1527"/>
                  </a:lnTo>
                  <a:lnTo>
                    <a:pt x="11909" y="1494"/>
                  </a:lnTo>
                  <a:lnTo>
                    <a:pt x="10241" y="4162"/>
                  </a:lnTo>
                  <a:lnTo>
                    <a:pt x="8573" y="3862"/>
                  </a:lnTo>
                  <a:lnTo>
                    <a:pt x="6838" y="5897"/>
                  </a:lnTo>
                  <a:lnTo>
                    <a:pt x="5170" y="6264"/>
                  </a:lnTo>
                  <a:lnTo>
                    <a:pt x="3469" y="6497"/>
                  </a:lnTo>
                  <a:lnTo>
                    <a:pt x="1735" y="8465"/>
                  </a:lnTo>
                  <a:lnTo>
                    <a:pt x="67" y="9800"/>
                  </a:lnTo>
                  <a:cubicBezTo>
                    <a:pt x="0" y="9866"/>
                    <a:pt x="0" y="9933"/>
                    <a:pt x="67" y="9966"/>
                  </a:cubicBezTo>
                  <a:cubicBezTo>
                    <a:pt x="67" y="9966"/>
                    <a:pt x="100" y="10000"/>
                    <a:pt x="134" y="10000"/>
                  </a:cubicBezTo>
                  <a:lnTo>
                    <a:pt x="200" y="10000"/>
                  </a:lnTo>
                  <a:lnTo>
                    <a:pt x="1901" y="8599"/>
                  </a:lnTo>
                  <a:lnTo>
                    <a:pt x="3569" y="6697"/>
                  </a:lnTo>
                  <a:lnTo>
                    <a:pt x="5237" y="6464"/>
                  </a:lnTo>
                  <a:lnTo>
                    <a:pt x="6972" y="6064"/>
                  </a:lnTo>
                  <a:lnTo>
                    <a:pt x="8640" y="4096"/>
                  </a:lnTo>
                  <a:lnTo>
                    <a:pt x="10341" y="4396"/>
                  </a:lnTo>
                  <a:lnTo>
                    <a:pt x="12042" y="1694"/>
                  </a:lnTo>
                  <a:lnTo>
                    <a:pt x="13710" y="1727"/>
                  </a:lnTo>
                  <a:lnTo>
                    <a:pt x="15444" y="193"/>
                  </a:lnTo>
                  <a:cubicBezTo>
                    <a:pt x="15478" y="159"/>
                    <a:pt x="15478" y="93"/>
                    <a:pt x="15444" y="26"/>
                  </a:cubicBezTo>
                  <a:cubicBezTo>
                    <a:pt x="15428" y="9"/>
                    <a:pt x="15394" y="1"/>
                    <a:pt x="15361"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8"/>
            <p:cNvSpPr/>
            <p:nvPr/>
          </p:nvSpPr>
          <p:spPr>
            <a:xfrm>
              <a:off x="3732000" y="2841650"/>
              <a:ext cx="32550" cy="73400"/>
            </a:xfrm>
            <a:custGeom>
              <a:rect b="b" l="l" r="r" t="t"/>
              <a:pathLst>
                <a:path extrusionOk="0" h="2936" w="1302">
                  <a:moveTo>
                    <a:pt x="835" y="1268"/>
                  </a:moveTo>
                  <a:cubicBezTo>
                    <a:pt x="868" y="1301"/>
                    <a:pt x="935" y="1301"/>
                    <a:pt x="968" y="1335"/>
                  </a:cubicBezTo>
                  <a:cubicBezTo>
                    <a:pt x="1001" y="1368"/>
                    <a:pt x="1035" y="1435"/>
                    <a:pt x="1035" y="1468"/>
                  </a:cubicBezTo>
                  <a:cubicBezTo>
                    <a:pt x="1068" y="1535"/>
                    <a:pt x="1068" y="1601"/>
                    <a:pt x="1068" y="1668"/>
                  </a:cubicBezTo>
                  <a:cubicBezTo>
                    <a:pt x="1068" y="1768"/>
                    <a:pt x="1068" y="1835"/>
                    <a:pt x="1035" y="1902"/>
                  </a:cubicBezTo>
                  <a:cubicBezTo>
                    <a:pt x="1035" y="2002"/>
                    <a:pt x="1001" y="2068"/>
                    <a:pt x="968" y="2135"/>
                  </a:cubicBezTo>
                  <a:cubicBezTo>
                    <a:pt x="935" y="2202"/>
                    <a:pt x="868" y="2269"/>
                    <a:pt x="835" y="2335"/>
                  </a:cubicBezTo>
                  <a:cubicBezTo>
                    <a:pt x="768" y="2402"/>
                    <a:pt x="734" y="2435"/>
                    <a:pt x="668" y="2502"/>
                  </a:cubicBezTo>
                  <a:cubicBezTo>
                    <a:pt x="601" y="2535"/>
                    <a:pt x="568" y="2535"/>
                    <a:pt x="501" y="2535"/>
                  </a:cubicBezTo>
                  <a:cubicBezTo>
                    <a:pt x="434" y="2535"/>
                    <a:pt x="401" y="2535"/>
                    <a:pt x="368" y="2502"/>
                  </a:cubicBezTo>
                  <a:cubicBezTo>
                    <a:pt x="334" y="2435"/>
                    <a:pt x="301" y="2402"/>
                    <a:pt x="301" y="2335"/>
                  </a:cubicBezTo>
                  <a:cubicBezTo>
                    <a:pt x="267" y="2269"/>
                    <a:pt x="267" y="2202"/>
                    <a:pt x="267" y="2135"/>
                  </a:cubicBezTo>
                  <a:cubicBezTo>
                    <a:pt x="267" y="2068"/>
                    <a:pt x="267" y="2002"/>
                    <a:pt x="301" y="1902"/>
                  </a:cubicBezTo>
                  <a:cubicBezTo>
                    <a:pt x="301" y="1835"/>
                    <a:pt x="334" y="1768"/>
                    <a:pt x="368" y="1701"/>
                  </a:cubicBezTo>
                  <a:cubicBezTo>
                    <a:pt x="401" y="1601"/>
                    <a:pt x="434" y="1535"/>
                    <a:pt x="501" y="1468"/>
                  </a:cubicBezTo>
                  <a:cubicBezTo>
                    <a:pt x="534" y="1435"/>
                    <a:pt x="601" y="1368"/>
                    <a:pt x="668" y="1335"/>
                  </a:cubicBezTo>
                  <a:cubicBezTo>
                    <a:pt x="701" y="1301"/>
                    <a:pt x="768" y="1301"/>
                    <a:pt x="835" y="1268"/>
                  </a:cubicBezTo>
                  <a:close/>
                  <a:moveTo>
                    <a:pt x="868" y="0"/>
                  </a:moveTo>
                  <a:lnTo>
                    <a:pt x="701" y="67"/>
                  </a:lnTo>
                  <a:cubicBezTo>
                    <a:pt x="701" y="67"/>
                    <a:pt x="668" y="100"/>
                    <a:pt x="668" y="134"/>
                  </a:cubicBezTo>
                  <a:lnTo>
                    <a:pt x="634" y="200"/>
                  </a:lnTo>
                  <a:lnTo>
                    <a:pt x="167" y="1468"/>
                  </a:lnTo>
                  <a:cubicBezTo>
                    <a:pt x="167" y="1535"/>
                    <a:pt x="134" y="1601"/>
                    <a:pt x="101" y="1668"/>
                  </a:cubicBezTo>
                  <a:lnTo>
                    <a:pt x="67" y="1835"/>
                  </a:lnTo>
                  <a:cubicBezTo>
                    <a:pt x="34" y="1902"/>
                    <a:pt x="34" y="1968"/>
                    <a:pt x="34" y="2068"/>
                  </a:cubicBezTo>
                  <a:cubicBezTo>
                    <a:pt x="1" y="2135"/>
                    <a:pt x="1" y="2202"/>
                    <a:pt x="34" y="2269"/>
                  </a:cubicBezTo>
                  <a:cubicBezTo>
                    <a:pt x="1" y="2369"/>
                    <a:pt x="34" y="2502"/>
                    <a:pt x="67" y="2602"/>
                  </a:cubicBezTo>
                  <a:cubicBezTo>
                    <a:pt x="67" y="2702"/>
                    <a:pt x="134" y="2769"/>
                    <a:pt x="167" y="2836"/>
                  </a:cubicBezTo>
                  <a:cubicBezTo>
                    <a:pt x="234" y="2902"/>
                    <a:pt x="301" y="2936"/>
                    <a:pt x="401" y="2936"/>
                  </a:cubicBezTo>
                  <a:cubicBezTo>
                    <a:pt x="468" y="2936"/>
                    <a:pt x="568" y="2902"/>
                    <a:pt x="634" y="2836"/>
                  </a:cubicBezTo>
                  <a:cubicBezTo>
                    <a:pt x="734" y="2802"/>
                    <a:pt x="835" y="2702"/>
                    <a:pt x="901" y="2635"/>
                  </a:cubicBezTo>
                  <a:cubicBezTo>
                    <a:pt x="968" y="2535"/>
                    <a:pt x="1035" y="2435"/>
                    <a:pt x="1101" y="2335"/>
                  </a:cubicBezTo>
                  <a:cubicBezTo>
                    <a:pt x="1168" y="2202"/>
                    <a:pt x="1201" y="2068"/>
                    <a:pt x="1235" y="1935"/>
                  </a:cubicBezTo>
                  <a:cubicBezTo>
                    <a:pt x="1268" y="1835"/>
                    <a:pt x="1268" y="1701"/>
                    <a:pt x="1302" y="1568"/>
                  </a:cubicBezTo>
                  <a:cubicBezTo>
                    <a:pt x="1302" y="1435"/>
                    <a:pt x="1268" y="1335"/>
                    <a:pt x="1235" y="1234"/>
                  </a:cubicBezTo>
                  <a:cubicBezTo>
                    <a:pt x="1201" y="1134"/>
                    <a:pt x="1168" y="1068"/>
                    <a:pt x="1101" y="1001"/>
                  </a:cubicBezTo>
                  <a:cubicBezTo>
                    <a:pt x="1035" y="968"/>
                    <a:pt x="968" y="934"/>
                    <a:pt x="901" y="934"/>
                  </a:cubicBezTo>
                  <a:cubicBezTo>
                    <a:pt x="801" y="934"/>
                    <a:pt x="734" y="968"/>
                    <a:pt x="668" y="1001"/>
                  </a:cubicBezTo>
                  <a:lnTo>
                    <a:pt x="601" y="1034"/>
                  </a:lnTo>
                  <a:lnTo>
                    <a:pt x="568" y="1068"/>
                  </a:lnTo>
                  <a:lnTo>
                    <a:pt x="901" y="100"/>
                  </a:lnTo>
                  <a:cubicBezTo>
                    <a:pt x="901" y="100"/>
                    <a:pt x="901" y="67"/>
                    <a:pt x="901" y="67"/>
                  </a:cubicBezTo>
                  <a:cubicBezTo>
                    <a:pt x="901" y="67"/>
                    <a:pt x="901" y="34"/>
                    <a:pt x="901" y="34"/>
                  </a:cubicBezTo>
                  <a:cubicBezTo>
                    <a:pt x="901" y="34"/>
                    <a:pt x="901" y="0"/>
                    <a:pt x="90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8"/>
            <p:cNvSpPr/>
            <p:nvPr/>
          </p:nvSpPr>
          <p:spPr>
            <a:xfrm>
              <a:off x="3770375" y="2820800"/>
              <a:ext cx="30025" cy="77575"/>
            </a:xfrm>
            <a:custGeom>
              <a:rect b="b" l="l" r="r" t="t"/>
              <a:pathLst>
                <a:path extrusionOk="0" h="3103" w="1201">
                  <a:moveTo>
                    <a:pt x="834" y="0"/>
                  </a:moveTo>
                  <a:cubicBezTo>
                    <a:pt x="734" y="0"/>
                    <a:pt x="667" y="34"/>
                    <a:pt x="600" y="67"/>
                  </a:cubicBezTo>
                  <a:cubicBezTo>
                    <a:pt x="500" y="134"/>
                    <a:pt x="434" y="200"/>
                    <a:pt x="367" y="301"/>
                  </a:cubicBezTo>
                  <a:cubicBezTo>
                    <a:pt x="267" y="401"/>
                    <a:pt x="200" y="501"/>
                    <a:pt x="167" y="601"/>
                  </a:cubicBezTo>
                  <a:cubicBezTo>
                    <a:pt x="133" y="701"/>
                    <a:pt x="67" y="801"/>
                    <a:pt x="67" y="934"/>
                  </a:cubicBezTo>
                  <a:cubicBezTo>
                    <a:pt x="33" y="1034"/>
                    <a:pt x="0" y="1134"/>
                    <a:pt x="0" y="1235"/>
                  </a:cubicBezTo>
                  <a:cubicBezTo>
                    <a:pt x="0" y="1235"/>
                    <a:pt x="0" y="1268"/>
                    <a:pt x="0" y="1301"/>
                  </a:cubicBezTo>
                  <a:lnTo>
                    <a:pt x="67" y="1301"/>
                  </a:lnTo>
                  <a:lnTo>
                    <a:pt x="167" y="1235"/>
                  </a:lnTo>
                  <a:cubicBezTo>
                    <a:pt x="167" y="1201"/>
                    <a:pt x="200" y="1201"/>
                    <a:pt x="200" y="1168"/>
                  </a:cubicBezTo>
                  <a:cubicBezTo>
                    <a:pt x="234" y="1134"/>
                    <a:pt x="234" y="1134"/>
                    <a:pt x="234" y="1101"/>
                  </a:cubicBezTo>
                  <a:cubicBezTo>
                    <a:pt x="234" y="1034"/>
                    <a:pt x="267" y="968"/>
                    <a:pt x="267" y="901"/>
                  </a:cubicBezTo>
                  <a:cubicBezTo>
                    <a:pt x="300" y="834"/>
                    <a:pt x="300" y="768"/>
                    <a:pt x="334" y="701"/>
                  </a:cubicBezTo>
                  <a:cubicBezTo>
                    <a:pt x="367" y="634"/>
                    <a:pt x="400" y="601"/>
                    <a:pt x="434" y="534"/>
                  </a:cubicBezTo>
                  <a:cubicBezTo>
                    <a:pt x="467" y="501"/>
                    <a:pt x="534" y="434"/>
                    <a:pt x="600" y="434"/>
                  </a:cubicBezTo>
                  <a:cubicBezTo>
                    <a:pt x="651" y="401"/>
                    <a:pt x="692" y="384"/>
                    <a:pt x="730" y="384"/>
                  </a:cubicBezTo>
                  <a:cubicBezTo>
                    <a:pt x="767" y="384"/>
                    <a:pt x="801" y="401"/>
                    <a:pt x="834" y="434"/>
                  </a:cubicBezTo>
                  <a:cubicBezTo>
                    <a:pt x="901" y="501"/>
                    <a:pt x="901" y="601"/>
                    <a:pt x="901" y="701"/>
                  </a:cubicBezTo>
                  <a:cubicBezTo>
                    <a:pt x="901" y="801"/>
                    <a:pt x="901" y="901"/>
                    <a:pt x="867" y="1001"/>
                  </a:cubicBezTo>
                  <a:cubicBezTo>
                    <a:pt x="834" y="1101"/>
                    <a:pt x="801" y="1201"/>
                    <a:pt x="767" y="1301"/>
                  </a:cubicBezTo>
                  <a:lnTo>
                    <a:pt x="67" y="2702"/>
                  </a:lnTo>
                  <a:cubicBezTo>
                    <a:pt x="33" y="2736"/>
                    <a:pt x="33" y="2769"/>
                    <a:pt x="0" y="2802"/>
                  </a:cubicBezTo>
                  <a:cubicBezTo>
                    <a:pt x="0" y="2836"/>
                    <a:pt x="0" y="2869"/>
                    <a:pt x="0" y="2902"/>
                  </a:cubicBezTo>
                  <a:lnTo>
                    <a:pt x="0" y="3036"/>
                  </a:lnTo>
                  <a:cubicBezTo>
                    <a:pt x="0" y="3036"/>
                    <a:pt x="0" y="3069"/>
                    <a:pt x="0" y="3103"/>
                  </a:cubicBezTo>
                  <a:lnTo>
                    <a:pt x="67" y="3103"/>
                  </a:lnTo>
                  <a:lnTo>
                    <a:pt x="1134" y="2469"/>
                  </a:lnTo>
                  <a:cubicBezTo>
                    <a:pt x="1168" y="2469"/>
                    <a:pt x="1168" y="2435"/>
                    <a:pt x="1168" y="2435"/>
                  </a:cubicBezTo>
                  <a:cubicBezTo>
                    <a:pt x="1201" y="2402"/>
                    <a:pt x="1201" y="2369"/>
                    <a:pt x="1201" y="2335"/>
                  </a:cubicBezTo>
                  <a:lnTo>
                    <a:pt x="1201" y="2202"/>
                  </a:lnTo>
                  <a:cubicBezTo>
                    <a:pt x="1201" y="2169"/>
                    <a:pt x="1201" y="2169"/>
                    <a:pt x="1168" y="2135"/>
                  </a:cubicBezTo>
                  <a:lnTo>
                    <a:pt x="1134" y="2135"/>
                  </a:lnTo>
                  <a:lnTo>
                    <a:pt x="367" y="2569"/>
                  </a:lnTo>
                  <a:lnTo>
                    <a:pt x="934" y="1468"/>
                  </a:lnTo>
                  <a:cubicBezTo>
                    <a:pt x="967" y="1368"/>
                    <a:pt x="1001" y="1301"/>
                    <a:pt x="1034" y="1235"/>
                  </a:cubicBezTo>
                  <a:cubicBezTo>
                    <a:pt x="1067" y="1168"/>
                    <a:pt x="1101" y="1101"/>
                    <a:pt x="1101" y="1001"/>
                  </a:cubicBezTo>
                  <a:cubicBezTo>
                    <a:pt x="1134" y="934"/>
                    <a:pt x="1134" y="868"/>
                    <a:pt x="1134" y="801"/>
                  </a:cubicBezTo>
                  <a:cubicBezTo>
                    <a:pt x="1168" y="734"/>
                    <a:pt x="1168" y="634"/>
                    <a:pt x="1134" y="567"/>
                  </a:cubicBezTo>
                  <a:cubicBezTo>
                    <a:pt x="1168" y="467"/>
                    <a:pt x="1134" y="367"/>
                    <a:pt x="1101" y="267"/>
                  </a:cubicBezTo>
                  <a:cubicBezTo>
                    <a:pt x="1101" y="200"/>
                    <a:pt x="1067" y="134"/>
                    <a:pt x="1001" y="67"/>
                  </a:cubicBezTo>
                  <a:cubicBezTo>
                    <a:pt x="967" y="34"/>
                    <a:pt x="901" y="0"/>
                    <a:pt x="834"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8"/>
            <p:cNvSpPr/>
            <p:nvPr/>
          </p:nvSpPr>
          <p:spPr>
            <a:xfrm>
              <a:off x="3804550" y="2796600"/>
              <a:ext cx="28375" cy="77600"/>
            </a:xfrm>
            <a:custGeom>
              <a:rect b="b" l="l" r="r" t="t"/>
              <a:pathLst>
                <a:path extrusionOk="0" h="3104" w="1135">
                  <a:moveTo>
                    <a:pt x="1068" y="1"/>
                  </a:moveTo>
                  <a:lnTo>
                    <a:pt x="67" y="635"/>
                  </a:lnTo>
                  <a:cubicBezTo>
                    <a:pt x="67" y="668"/>
                    <a:pt x="34" y="668"/>
                    <a:pt x="34" y="701"/>
                  </a:cubicBezTo>
                  <a:cubicBezTo>
                    <a:pt x="34" y="735"/>
                    <a:pt x="1" y="768"/>
                    <a:pt x="1" y="768"/>
                  </a:cubicBezTo>
                  <a:lnTo>
                    <a:pt x="1" y="935"/>
                  </a:lnTo>
                  <a:cubicBezTo>
                    <a:pt x="1" y="935"/>
                    <a:pt x="1" y="968"/>
                    <a:pt x="34" y="1002"/>
                  </a:cubicBezTo>
                  <a:lnTo>
                    <a:pt x="67" y="1002"/>
                  </a:lnTo>
                  <a:lnTo>
                    <a:pt x="901" y="501"/>
                  </a:lnTo>
                  <a:lnTo>
                    <a:pt x="368" y="3003"/>
                  </a:lnTo>
                  <a:cubicBezTo>
                    <a:pt x="368" y="3036"/>
                    <a:pt x="368" y="3036"/>
                    <a:pt x="368" y="3036"/>
                  </a:cubicBezTo>
                  <a:cubicBezTo>
                    <a:pt x="368" y="3070"/>
                    <a:pt x="368" y="3070"/>
                    <a:pt x="368" y="3103"/>
                  </a:cubicBezTo>
                  <a:lnTo>
                    <a:pt x="401" y="3103"/>
                  </a:lnTo>
                  <a:lnTo>
                    <a:pt x="501" y="3036"/>
                  </a:lnTo>
                  <a:cubicBezTo>
                    <a:pt x="534" y="3036"/>
                    <a:pt x="568" y="3003"/>
                    <a:pt x="568" y="2970"/>
                  </a:cubicBezTo>
                  <a:cubicBezTo>
                    <a:pt x="568" y="2970"/>
                    <a:pt x="568" y="2936"/>
                    <a:pt x="601" y="2903"/>
                  </a:cubicBezTo>
                  <a:lnTo>
                    <a:pt x="1135" y="401"/>
                  </a:lnTo>
                  <a:cubicBezTo>
                    <a:pt x="1135" y="368"/>
                    <a:pt x="1135" y="334"/>
                    <a:pt x="1135" y="301"/>
                  </a:cubicBezTo>
                  <a:cubicBezTo>
                    <a:pt x="1135" y="301"/>
                    <a:pt x="1135" y="268"/>
                    <a:pt x="1135" y="234"/>
                  </a:cubicBezTo>
                  <a:lnTo>
                    <a:pt x="1135" y="68"/>
                  </a:lnTo>
                  <a:cubicBezTo>
                    <a:pt x="1135" y="68"/>
                    <a:pt x="1135" y="34"/>
                    <a:pt x="1135"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8"/>
            <p:cNvSpPr/>
            <p:nvPr/>
          </p:nvSpPr>
          <p:spPr>
            <a:xfrm>
              <a:off x="3729500" y="2831825"/>
              <a:ext cx="381125" cy="230350"/>
            </a:xfrm>
            <a:custGeom>
              <a:rect b="b" l="l" r="r" t="t"/>
              <a:pathLst>
                <a:path extrusionOk="0" h="9214" w="15245">
                  <a:moveTo>
                    <a:pt x="15065" y="1"/>
                  </a:moveTo>
                  <a:cubicBezTo>
                    <a:pt x="15028" y="1"/>
                    <a:pt x="14988" y="9"/>
                    <a:pt x="14945" y="26"/>
                  </a:cubicBezTo>
                  <a:lnTo>
                    <a:pt x="301" y="8532"/>
                  </a:lnTo>
                  <a:cubicBezTo>
                    <a:pt x="134" y="8632"/>
                    <a:pt x="34" y="8833"/>
                    <a:pt x="1" y="9033"/>
                  </a:cubicBezTo>
                  <a:cubicBezTo>
                    <a:pt x="1" y="9146"/>
                    <a:pt x="62" y="9213"/>
                    <a:pt x="154" y="9213"/>
                  </a:cubicBezTo>
                  <a:cubicBezTo>
                    <a:pt x="197" y="9213"/>
                    <a:pt x="247" y="9198"/>
                    <a:pt x="301" y="9166"/>
                  </a:cubicBezTo>
                  <a:lnTo>
                    <a:pt x="14945" y="693"/>
                  </a:lnTo>
                  <a:cubicBezTo>
                    <a:pt x="15111" y="593"/>
                    <a:pt x="15245" y="393"/>
                    <a:pt x="15245" y="193"/>
                  </a:cubicBezTo>
                  <a:cubicBezTo>
                    <a:pt x="15245" y="69"/>
                    <a:pt x="15171" y="1"/>
                    <a:pt x="1506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8"/>
            <p:cNvSpPr/>
            <p:nvPr/>
          </p:nvSpPr>
          <p:spPr>
            <a:xfrm>
              <a:off x="3729500" y="2751775"/>
              <a:ext cx="97600" cy="66025"/>
            </a:xfrm>
            <a:custGeom>
              <a:rect b="b" l="l" r="r" t="t"/>
              <a:pathLst>
                <a:path extrusionOk="0" h="2641" w="3904">
                  <a:moveTo>
                    <a:pt x="3724" y="0"/>
                  </a:moveTo>
                  <a:cubicBezTo>
                    <a:pt x="3687" y="0"/>
                    <a:pt x="3646" y="9"/>
                    <a:pt x="3603" y="26"/>
                  </a:cubicBezTo>
                  <a:lnTo>
                    <a:pt x="301" y="1927"/>
                  </a:lnTo>
                  <a:cubicBezTo>
                    <a:pt x="134" y="2061"/>
                    <a:pt x="34" y="2228"/>
                    <a:pt x="1" y="2428"/>
                  </a:cubicBezTo>
                  <a:cubicBezTo>
                    <a:pt x="1" y="2566"/>
                    <a:pt x="64" y="2640"/>
                    <a:pt x="158" y="2640"/>
                  </a:cubicBezTo>
                  <a:cubicBezTo>
                    <a:pt x="201" y="2640"/>
                    <a:pt x="249" y="2625"/>
                    <a:pt x="301" y="2595"/>
                  </a:cubicBezTo>
                  <a:lnTo>
                    <a:pt x="3603" y="693"/>
                  </a:lnTo>
                  <a:cubicBezTo>
                    <a:pt x="3770" y="593"/>
                    <a:pt x="3870" y="393"/>
                    <a:pt x="3903" y="193"/>
                  </a:cubicBezTo>
                  <a:cubicBezTo>
                    <a:pt x="3903" y="69"/>
                    <a:pt x="3830" y="0"/>
                    <a:pt x="372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8"/>
            <p:cNvSpPr/>
            <p:nvPr/>
          </p:nvSpPr>
          <p:spPr>
            <a:xfrm>
              <a:off x="3727000" y="3055275"/>
              <a:ext cx="386475" cy="249225"/>
            </a:xfrm>
            <a:custGeom>
              <a:rect b="b" l="l" r="r" t="t"/>
              <a:pathLst>
                <a:path extrusionOk="0" h="9969" w="15459">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8"/>
            <p:cNvSpPr/>
            <p:nvPr/>
          </p:nvSpPr>
          <p:spPr>
            <a:xfrm>
              <a:off x="3727000" y="3055275"/>
              <a:ext cx="386475" cy="249225"/>
            </a:xfrm>
            <a:custGeom>
              <a:rect b="b" l="l" r="r" t="t"/>
              <a:pathLst>
                <a:path extrusionOk="0" h="9969" w="15459">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8"/>
            <p:cNvSpPr/>
            <p:nvPr/>
          </p:nvSpPr>
          <p:spPr>
            <a:xfrm>
              <a:off x="3732000" y="3135175"/>
              <a:ext cx="31725" cy="73425"/>
            </a:xfrm>
            <a:custGeom>
              <a:rect b="b" l="l" r="r" t="t"/>
              <a:pathLst>
                <a:path extrusionOk="0" h="2937" w="1269">
                  <a:moveTo>
                    <a:pt x="768" y="401"/>
                  </a:moveTo>
                  <a:cubicBezTo>
                    <a:pt x="835" y="401"/>
                    <a:pt x="868" y="435"/>
                    <a:pt x="901" y="468"/>
                  </a:cubicBezTo>
                  <a:cubicBezTo>
                    <a:pt x="935" y="468"/>
                    <a:pt x="968" y="535"/>
                    <a:pt x="968" y="568"/>
                  </a:cubicBezTo>
                  <a:cubicBezTo>
                    <a:pt x="1001" y="635"/>
                    <a:pt x="1001" y="701"/>
                    <a:pt x="1001" y="768"/>
                  </a:cubicBezTo>
                  <a:cubicBezTo>
                    <a:pt x="1001" y="868"/>
                    <a:pt x="1001" y="935"/>
                    <a:pt x="968" y="1035"/>
                  </a:cubicBezTo>
                  <a:cubicBezTo>
                    <a:pt x="968" y="1102"/>
                    <a:pt x="935" y="1168"/>
                    <a:pt x="901" y="1235"/>
                  </a:cubicBezTo>
                  <a:cubicBezTo>
                    <a:pt x="868" y="1302"/>
                    <a:pt x="835" y="1369"/>
                    <a:pt x="768" y="1435"/>
                  </a:cubicBezTo>
                  <a:cubicBezTo>
                    <a:pt x="734" y="1502"/>
                    <a:pt x="668" y="1535"/>
                    <a:pt x="634" y="1569"/>
                  </a:cubicBezTo>
                  <a:cubicBezTo>
                    <a:pt x="568" y="1602"/>
                    <a:pt x="534" y="1602"/>
                    <a:pt x="468" y="1602"/>
                  </a:cubicBezTo>
                  <a:cubicBezTo>
                    <a:pt x="434" y="1602"/>
                    <a:pt x="368" y="1602"/>
                    <a:pt x="334" y="1569"/>
                  </a:cubicBezTo>
                  <a:cubicBezTo>
                    <a:pt x="301" y="1535"/>
                    <a:pt x="267" y="1502"/>
                    <a:pt x="267" y="1435"/>
                  </a:cubicBezTo>
                  <a:cubicBezTo>
                    <a:pt x="234" y="1369"/>
                    <a:pt x="234" y="1302"/>
                    <a:pt x="234" y="1235"/>
                  </a:cubicBezTo>
                  <a:cubicBezTo>
                    <a:pt x="234" y="1068"/>
                    <a:pt x="267" y="902"/>
                    <a:pt x="334" y="768"/>
                  </a:cubicBezTo>
                  <a:cubicBezTo>
                    <a:pt x="368" y="701"/>
                    <a:pt x="401" y="635"/>
                    <a:pt x="468" y="601"/>
                  </a:cubicBezTo>
                  <a:cubicBezTo>
                    <a:pt x="501" y="535"/>
                    <a:pt x="568" y="501"/>
                    <a:pt x="634" y="468"/>
                  </a:cubicBezTo>
                  <a:cubicBezTo>
                    <a:pt x="668" y="435"/>
                    <a:pt x="734" y="401"/>
                    <a:pt x="768" y="401"/>
                  </a:cubicBezTo>
                  <a:close/>
                  <a:moveTo>
                    <a:pt x="901" y="1"/>
                  </a:moveTo>
                  <a:cubicBezTo>
                    <a:pt x="801" y="1"/>
                    <a:pt x="701" y="34"/>
                    <a:pt x="634" y="101"/>
                  </a:cubicBezTo>
                  <a:cubicBezTo>
                    <a:pt x="534" y="134"/>
                    <a:pt x="468" y="201"/>
                    <a:pt x="401" y="301"/>
                  </a:cubicBezTo>
                  <a:cubicBezTo>
                    <a:pt x="334" y="401"/>
                    <a:pt x="267" y="501"/>
                    <a:pt x="201" y="601"/>
                  </a:cubicBezTo>
                  <a:cubicBezTo>
                    <a:pt x="134" y="701"/>
                    <a:pt x="101" y="835"/>
                    <a:pt x="67" y="968"/>
                  </a:cubicBezTo>
                  <a:cubicBezTo>
                    <a:pt x="34" y="1102"/>
                    <a:pt x="1" y="1202"/>
                    <a:pt x="1" y="1335"/>
                  </a:cubicBezTo>
                  <a:cubicBezTo>
                    <a:pt x="1" y="1469"/>
                    <a:pt x="34" y="1602"/>
                    <a:pt x="67" y="1702"/>
                  </a:cubicBezTo>
                  <a:cubicBezTo>
                    <a:pt x="101" y="1769"/>
                    <a:pt x="134" y="1836"/>
                    <a:pt x="201" y="1902"/>
                  </a:cubicBezTo>
                  <a:cubicBezTo>
                    <a:pt x="234" y="1936"/>
                    <a:pt x="301" y="1936"/>
                    <a:pt x="401" y="1936"/>
                  </a:cubicBezTo>
                  <a:cubicBezTo>
                    <a:pt x="468" y="1936"/>
                    <a:pt x="534" y="1902"/>
                    <a:pt x="601" y="1869"/>
                  </a:cubicBezTo>
                  <a:lnTo>
                    <a:pt x="634" y="1869"/>
                  </a:lnTo>
                  <a:lnTo>
                    <a:pt x="701" y="1836"/>
                  </a:lnTo>
                  <a:lnTo>
                    <a:pt x="368" y="2836"/>
                  </a:lnTo>
                  <a:cubicBezTo>
                    <a:pt x="368" y="2836"/>
                    <a:pt x="368" y="2836"/>
                    <a:pt x="368" y="2870"/>
                  </a:cubicBezTo>
                  <a:cubicBezTo>
                    <a:pt x="368" y="2903"/>
                    <a:pt x="368" y="2936"/>
                    <a:pt x="368" y="2936"/>
                  </a:cubicBezTo>
                  <a:lnTo>
                    <a:pt x="401" y="2936"/>
                  </a:lnTo>
                  <a:lnTo>
                    <a:pt x="534" y="2870"/>
                  </a:lnTo>
                  <a:cubicBezTo>
                    <a:pt x="568" y="2836"/>
                    <a:pt x="601" y="2836"/>
                    <a:pt x="601" y="2803"/>
                  </a:cubicBezTo>
                  <a:lnTo>
                    <a:pt x="634" y="2736"/>
                  </a:lnTo>
                  <a:lnTo>
                    <a:pt x="1068" y="1435"/>
                  </a:lnTo>
                  <a:cubicBezTo>
                    <a:pt x="1101" y="1402"/>
                    <a:pt x="1101" y="1335"/>
                    <a:pt x="1135" y="1269"/>
                  </a:cubicBezTo>
                  <a:cubicBezTo>
                    <a:pt x="1168" y="1202"/>
                    <a:pt x="1201" y="1135"/>
                    <a:pt x="1201" y="1035"/>
                  </a:cubicBezTo>
                  <a:cubicBezTo>
                    <a:pt x="1235" y="968"/>
                    <a:pt x="1268" y="902"/>
                    <a:pt x="1268" y="835"/>
                  </a:cubicBezTo>
                  <a:cubicBezTo>
                    <a:pt x="1268" y="768"/>
                    <a:pt x="1268" y="701"/>
                    <a:pt x="1268" y="635"/>
                  </a:cubicBezTo>
                  <a:cubicBezTo>
                    <a:pt x="1268" y="501"/>
                    <a:pt x="1235" y="401"/>
                    <a:pt x="1201" y="301"/>
                  </a:cubicBezTo>
                  <a:cubicBezTo>
                    <a:pt x="1201" y="201"/>
                    <a:pt x="1135" y="134"/>
                    <a:pt x="1101" y="68"/>
                  </a:cubicBezTo>
                  <a:cubicBezTo>
                    <a:pt x="1035" y="34"/>
                    <a:pt x="968" y="1"/>
                    <a:pt x="90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8"/>
            <p:cNvSpPr/>
            <p:nvPr/>
          </p:nvSpPr>
          <p:spPr>
            <a:xfrm>
              <a:off x="3767850" y="3111000"/>
              <a:ext cx="31725" cy="77100"/>
            </a:xfrm>
            <a:custGeom>
              <a:rect b="b" l="l" r="r" t="t"/>
              <a:pathLst>
                <a:path extrusionOk="0" h="3084" w="1269">
                  <a:moveTo>
                    <a:pt x="1102" y="1"/>
                  </a:moveTo>
                  <a:lnTo>
                    <a:pt x="134" y="568"/>
                  </a:lnTo>
                  <a:cubicBezTo>
                    <a:pt x="101" y="568"/>
                    <a:pt x="101" y="601"/>
                    <a:pt x="68" y="634"/>
                  </a:cubicBezTo>
                  <a:cubicBezTo>
                    <a:pt x="68" y="634"/>
                    <a:pt x="68" y="668"/>
                    <a:pt x="68" y="701"/>
                  </a:cubicBezTo>
                  <a:lnTo>
                    <a:pt x="68" y="835"/>
                  </a:lnTo>
                  <a:cubicBezTo>
                    <a:pt x="68" y="868"/>
                    <a:pt x="68" y="868"/>
                    <a:pt x="68" y="901"/>
                  </a:cubicBezTo>
                  <a:lnTo>
                    <a:pt x="134" y="901"/>
                  </a:lnTo>
                  <a:lnTo>
                    <a:pt x="835" y="501"/>
                  </a:lnTo>
                  <a:lnTo>
                    <a:pt x="835" y="501"/>
                  </a:lnTo>
                  <a:lnTo>
                    <a:pt x="401" y="1502"/>
                  </a:lnTo>
                  <a:lnTo>
                    <a:pt x="368" y="1568"/>
                  </a:lnTo>
                  <a:cubicBezTo>
                    <a:pt x="368" y="1568"/>
                    <a:pt x="368" y="1602"/>
                    <a:pt x="368" y="1635"/>
                  </a:cubicBezTo>
                  <a:lnTo>
                    <a:pt x="368" y="1769"/>
                  </a:lnTo>
                  <a:cubicBezTo>
                    <a:pt x="368" y="1769"/>
                    <a:pt x="368" y="1802"/>
                    <a:pt x="368" y="1835"/>
                  </a:cubicBezTo>
                  <a:lnTo>
                    <a:pt x="401" y="1835"/>
                  </a:lnTo>
                  <a:lnTo>
                    <a:pt x="635" y="1702"/>
                  </a:lnTo>
                  <a:cubicBezTo>
                    <a:pt x="668" y="1668"/>
                    <a:pt x="735" y="1635"/>
                    <a:pt x="768" y="1635"/>
                  </a:cubicBezTo>
                  <a:lnTo>
                    <a:pt x="902" y="1635"/>
                  </a:lnTo>
                  <a:cubicBezTo>
                    <a:pt x="935" y="1668"/>
                    <a:pt x="968" y="1702"/>
                    <a:pt x="968" y="1735"/>
                  </a:cubicBezTo>
                  <a:cubicBezTo>
                    <a:pt x="1002" y="1802"/>
                    <a:pt x="1002" y="1869"/>
                    <a:pt x="1002" y="1935"/>
                  </a:cubicBezTo>
                  <a:cubicBezTo>
                    <a:pt x="1002" y="2002"/>
                    <a:pt x="1002" y="2069"/>
                    <a:pt x="968" y="2169"/>
                  </a:cubicBezTo>
                  <a:cubicBezTo>
                    <a:pt x="968" y="2236"/>
                    <a:pt x="935" y="2302"/>
                    <a:pt x="902" y="2369"/>
                  </a:cubicBezTo>
                  <a:cubicBezTo>
                    <a:pt x="868" y="2402"/>
                    <a:pt x="802" y="2469"/>
                    <a:pt x="768" y="2502"/>
                  </a:cubicBezTo>
                  <a:cubicBezTo>
                    <a:pt x="735" y="2569"/>
                    <a:pt x="668" y="2602"/>
                    <a:pt x="635" y="2636"/>
                  </a:cubicBezTo>
                  <a:cubicBezTo>
                    <a:pt x="568" y="2669"/>
                    <a:pt x="501" y="2703"/>
                    <a:pt x="435" y="2703"/>
                  </a:cubicBezTo>
                  <a:lnTo>
                    <a:pt x="335" y="2703"/>
                  </a:lnTo>
                  <a:cubicBezTo>
                    <a:pt x="301" y="2703"/>
                    <a:pt x="268" y="2669"/>
                    <a:pt x="268" y="2636"/>
                  </a:cubicBezTo>
                  <a:cubicBezTo>
                    <a:pt x="234" y="2602"/>
                    <a:pt x="234" y="2569"/>
                    <a:pt x="201" y="2536"/>
                  </a:cubicBezTo>
                  <a:cubicBezTo>
                    <a:pt x="201" y="2502"/>
                    <a:pt x="201" y="2502"/>
                    <a:pt x="201" y="2502"/>
                  </a:cubicBezTo>
                  <a:lnTo>
                    <a:pt x="168" y="2502"/>
                  </a:lnTo>
                  <a:lnTo>
                    <a:pt x="34" y="2569"/>
                  </a:lnTo>
                  <a:cubicBezTo>
                    <a:pt x="34" y="2569"/>
                    <a:pt x="1" y="2569"/>
                    <a:pt x="1" y="2602"/>
                  </a:cubicBezTo>
                  <a:cubicBezTo>
                    <a:pt x="1" y="2636"/>
                    <a:pt x="1" y="2636"/>
                    <a:pt x="1" y="2669"/>
                  </a:cubicBezTo>
                  <a:cubicBezTo>
                    <a:pt x="1" y="2736"/>
                    <a:pt x="1" y="2836"/>
                    <a:pt x="34" y="2903"/>
                  </a:cubicBezTo>
                  <a:cubicBezTo>
                    <a:pt x="68" y="2936"/>
                    <a:pt x="101" y="3003"/>
                    <a:pt x="168" y="3036"/>
                  </a:cubicBezTo>
                  <a:cubicBezTo>
                    <a:pt x="215" y="3060"/>
                    <a:pt x="262" y="3083"/>
                    <a:pt x="309" y="3083"/>
                  </a:cubicBezTo>
                  <a:cubicBezTo>
                    <a:pt x="329" y="3083"/>
                    <a:pt x="348" y="3079"/>
                    <a:pt x="368" y="3069"/>
                  </a:cubicBezTo>
                  <a:cubicBezTo>
                    <a:pt x="468" y="3069"/>
                    <a:pt x="568" y="3036"/>
                    <a:pt x="635" y="2969"/>
                  </a:cubicBezTo>
                  <a:cubicBezTo>
                    <a:pt x="735" y="2936"/>
                    <a:pt x="802" y="2869"/>
                    <a:pt x="868" y="2769"/>
                  </a:cubicBezTo>
                  <a:cubicBezTo>
                    <a:pt x="968" y="2703"/>
                    <a:pt x="1035" y="2602"/>
                    <a:pt x="1068" y="2502"/>
                  </a:cubicBezTo>
                  <a:cubicBezTo>
                    <a:pt x="1135" y="2402"/>
                    <a:pt x="1168" y="2302"/>
                    <a:pt x="1202" y="2169"/>
                  </a:cubicBezTo>
                  <a:cubicBezTo>
                    <a:pt x="1235" y="2035"/>
                    <a:pt x="1269" y="1902"/>
                    <a:pt x="1269" y="1802"/>
                  </a:cubicBezTo>
                  <a:cubicBezTo>
                    <a:pt x="1269" y="1702"/>
                    <a:pt x="1235" y="1602"/>
                    <a:pt x="1235" y="1502"/>
                  </a:cubicBezTo>
                  <a:cubicBezTo>
                    <a:pt x="1202" y="1435"/>
                    <a:pt x="1168" y="1368"/>
                    <a:pt x="1102" y="1302"/>
                  </a:cubicBezTo>
                  <a:cubicBezTo>
                    <a:pt x="1068" y="1268"/>
                    <a:pt x="1002" y="1268"/>
                    <a:pt x="935" y="1268"/>
                  </a:cubicBezTo>
                  <a:cubicBezTo>
                    <a:pt x="835" y="1268"/>
                    <a:pt x="768" y="1302"/>
                    <a:pt x="701" y="1335"/>
                  </a:cubicBezTo>
                  <a:lnTo>
                    <a:pt x="1135" y="334"/>
                  </a:lnTo>
                  <a:cubicBezTo>
                    <a:pt x="1168" y="334"/>
                    <a:pt x="1168" y="301"/>
                    <a:pt x="1168" y="267"/>
                  </a:cubicBezTo>
                  <a:cubicBezTo>
                    <a:pt x="1168" y="234"/>
                    <a:pt x="1168" y="201"/>
                    <a:pt x="1168" y="201"/>
                  </a:cubicBezTo>
                  <a:lnTo>
                    <a:pt x="1168" y="67"/>
                  </a:lnTo>
                  <a:cubicBezTo>
                    <a:pt x="1168" y="34"/>
                    <a:pt x="1168" y="1"/>
                    <a:pt x="116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8"/>
            <p:cNvSpPr/>
            <p:nvPr/>
          </p:nvSpPr>
          <p:spPr>
            <a:xfrm>
              <a:off x="3729500" y="3124850"/>
              <a:ext cx="381125" cy="230025"/>
            </a:xfrm>
            <a:custGeom>
              <a:rect b="b" l="l" r="r" t="t"/>
              <a:pathLst>
                <a:path extrusionOk="0" h="9201" w="15245">
                  <a:moveTo>
                    <a:pt x="15091" y="0"/>
                  </a:moveTo>
                  <a:cubicBezTo>
                    <a:pt x="15048" y="0"/>
                    <a:pt x="14998" y="15"/>
                    <a:pt x="14945" y="47"/>
                  </a:cubicBezTo>
                  <a:lnTo>
                    <a:pt x="301" y="8520"/>
                  </a:lnTo>
                  <a:cubicBezTo>
                    <a:pt x="134" y="8620"/>
                    <a:pt x="34" y="8820"/>
                    <a:pt x="1" y="9020"/>
                  </a:cubicBezTo>
                  <a:cubicBezTo>
                    <a:pt x="1" y="9133"/>
                    <a:pt x="62" y="9201"/>
                    <a:pt x="154" y="9201"/>
                  </a:cubicBezTo>
                  <a:cubicBezTo>
                    <a:pt x="197" y="9201"/>
                    <a:pt x="247" y="9186"/>
                    <a:pt x="301" y="9154"/>
                  </a:cubicBezTo>
                  <a:lnTo>
                    <a:pt x="14945" y="681"/>
                  </a:lnTo>
                  <a:cubicBezTo>
                    <a:pt x="15111" y="581"/>
                    <a:pt x="15245" y="381"/>
                    <a:pt x="15245" y="180"/>
                  </a:cubicBezTo>
                  <a:cubicBezTo>
                    <a:pt x="15245" y="67"/>
                    <a:pt x="15183" y="0"/>
                    <a:pt x="1509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8"/>
            <p:cNvSpPr/>
            <p:nvPr/>
          </p:nvSpPr>
          <p:spPr>
            <a:xfrm>
              <a:off x="3729500" y="3044775"/>
              <a:ext cx="97600" cy="65750"/>
            </a:xfrm>
            <a:custGeom>
              <a:rect b="b" l="l" r="r" t="t"/>
              <a:pathLst>
                <a:path extrusionOk="0" h="2630" w="3904">
                  <a:moveTo>
                    <a:pt x="3750" y="1"/>
                  </a:moveTo>
                  <a:cubicBezTo>
                    <a:pt x="3707" y="1"/>
                    <a:pt x="3657" y="16"/>
                    <a:pt x="3603" y="48"/>
                  </a:cubicBezTo>
                  <a:lnTo>
                    <a:pt x="301" y="1949"/>
                  </a:lnTo>
                  <a:cubicBezTo>
                    <a:pt x="134" y="2049"/>
                    <a:pt x="34" y="2249"/>
                    <a:pt x="1" y="2449"/>
                  </a:cubicBezTo>
                  <a:cubicBezTo>
                    <a:pt x="1" y="2563"/>
                    <a:pt x="62" y="2630"/>
                    <a:pt x="154" y="2630"/>
                  </a:cubicBezTo>
                  <a:cubicBezTo>
                    <a:pt x="197" y="2630"/>
                    <a:pt x="247" y="2615"/>
                    <a:pt x="301" y="2583"/>
                  </a:cubicBezTo>
                  <a:lnTo>
                    <a:pt x="3603" y="682"/>
                  </a:lnTo>
                  <a:cubicBezTo>
                    <a:pt x="3770" y="581"/>
                    <a:pt x="3870" y="415"/>
                    <a:pt x="3903" y="181"/>
                  </a:cubicBezTo>
                  <a:cubicBezTo>
                    <a:pt x="3903" y="68"/>
                    <a:pt x="3842" y="1"/>
                    <a:pt x="3750"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8"/>
            <p:cNvSpPr/>
            <p:nvPr/>
          </p:nvSpPr>
          <p:spPr>
            <a:xfrm>
              <a:off x="4279900" y="2526750"/>
              <a:ext cx="48375" cy="134800"/>
            </a:xfrm>
            <a:custGeom>
              <a:rect b="b" l="l" r="r" t="t"/>
              <a:pathLst>
                <a:path extrusionOk="0" h="5392" w="1935">
                  <a:moveTo>
                    <a:pt x="1109" y="1"/>
                  </a:moveTo>
                  <a:cubicBezTo>
                    <a:pt x="718" y="1"/>
                    <a:pt x="331" y="121"/>
                    <a:pt x="0" y="354"/>
                  </a:cubicBezTo>
                  <a:lnTo>
                    <a:pt x="0" y="5391"/>
                  </a:lnTo>
                  <a:lnTo>
                    <a:pt x="1935" y="187"/>
                  </a:lnTo>
                  <a:cubicBezTo>
                    <a:pt x="1671" y="62"/>
                    <a:pt x="1389" y="1"/>
                    <a:pt x="1109"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8"/>
            <p:cNvSpPr/>
            <p:nvPr/>
          </p:nvSpPr>
          <p:spPr>
            <a:xfrm>
              <a:off x="4231525" y="2535600"/>
              <a:ext cx="48400" cy="126775"/>
            </a:xfrm>
            <a:custGeom>
              <a:rect b="b" l="l" r="r" t="t"/>
              <a:pathLst>
                <a:path extrusionOk="0" h="5071" w="1936">
                  <a:moveTo>
                    <a:pt x="1935" y="0"/>
                  </a:moveTo>
                  <a:cubicBezTo>
                    <a:pt x="1135" y="500"/>
                    <a:pt x="468" y="1234"/>
                    <a:pt x="1" y="2068"/>
                  </a:cubicBezTo>
                  <a:lnTo>
                    <a:pt x="1935" y="5070"/>
                  </a:lnTo>
                  <a:lnTo>
                    <a:pt x="1935"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8"/>
            <p:cNvSpPr/>
            <p:nvPr/>
          </p:nvSpPr>
          <p:spPr>
            <a:xfrm>
              <a:off x="4201500" y="2587300"/>
              <a:ext cx="78425" cy="80900"/>
            </a:xfrm>
            <a:custGeom>
              <a:rect b="b" l="l" r="r" t="t"/>
              <a:pathLst>
                <a:path extrusionOk="0" h="3236" w="3137">
                  <a:moveTo>
                    <a:pt x="1202" y="0"/>
                  </a:moveTo>
                  <a:cubicBezTo>
                    <a:pt x="634" y="1001"/>
                    <a:pt x="234" y="2102"/>
                    <a:pt x="1" y="3236"/>
                  </a:cubicBezTo>
                  <a:lnTo>
                    <a:pt x="3136" y="3002"/>
                  </a:lnTo>
                  <a:lnTo>
                    <a:pt x="1202"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8"/>
            <p:cNvSpPr/>
            <p:nvPr/>
          </p:nvSpPr>
          <p:spPr>
            <a:xfrm>
              <a:off x="4201500" y="2535600"/>
              <a:ext cx="78425" cy="132600"/>
            </a:xfrm>
            <a:custGeom>
              <a:rect b="b" l="l" r="r" t="t"/>
              <a:pathLst>
                <a:path extrusionOk="0" h="5304" w="3137">
                  <a:moveTo>
                    <a:pt x="3136" y="0"/>
                  </a:moveTo>
                  <a:cubicBezTo>
                    <a:pt x="2336" y="500"/>
                    <a:pt x="1669" y="1234"/>
                    <a:pt x="1202" y="2068"/>
                  </a:cubicBezTo>
                  <a:cubicBezTo>
                    <a:pt x="634" y="3069"/>
                    <a:pt x="234" y="4170"/>
                    <a:pt x="1" y="5304"/>
                  </a:cubicBezTo>
                  <a:lnTo>
                    <a:pt x="3136" y="5070"/>
                  </a:lnTo>
                  <a:lnTo>
                    <a:pt x="313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8"/>
            <p:cNvSpPr/>
            <p:nvPr/>
          </p:nvSpPr>
          <p:spPr>
            <a:xfrm>
              <a:off x="4279900" y="2531425"/>
              <a:ext cx="77575" cy="130125"/>
            </a:xfrm>
            <a:custGeom>
              <a:rect b="b" l="l" r="r" t="t"/>
              <a:pathLst>
                <a:path extrusionOk="0" h="5205" w="3103">
                  <a:moveTo>
                    <a:pt x="1935" y="0"/>
                  </a:moveTo>
                  <a:lnTo>
                    <a:pt x="0" y="5204"/>
                  </a:lnTo>
                  <a:lnTo>
                    <a:pt x="3102" y="1835"/>
                  </a:lnTo>
                  <a:cubicBezTo>
                    <a:pt x="3002" y="1068"/>
                    <a:pt x="2569" y="401"/>
                    <a:pt x="1935"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8"/>
            <p:cNvSpPr/>
            <p:nvPr/>
          </p:nvSpPr>
          <p:spPr>
            <a:xfrm>
              <a:off x="4197325" y="2661525"/>
              <a:ext cx="82600" cy="85075"/>
            </a:xfrm>
            <a:custGeom>
              <a:rect b="b" l="l" r="r" t="t"/>
              <a:pathLst>
                <a:path extrusionOk="0" h="3403" w="3304">
                  <a:moveTo>
                    <a:pt x="3303" y="0"/>
                  </a:moveTo>
                  <a:lnTo>
                    <a:pt x="168" y="234"/>
                  </a:lnTo>
                  <a:cubicBezTo>
                    <a:pt x="68" y="801"/>
                    <a:pt x="34" y="1368"/>
                    <a:pt x="34" y="1901"/>
                  </a:cubicBezTo>
                  <a:cubicBezTo>
                    <a:pt x="1" y="2402"/>
                    <a:pt x="68" y="2902"/>
                    <a:pt x="168" y="3402"/>
                  </a:cubicBezTo>
                  <a:lnTo>
                    <a:pt x="3303"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8"/>
            <p:cNvSpPr/>
            <p:nvPr/>
          </p:nvSpPr>
          <p:spPr>
            <a:xfrm>
              <a:off x="4279900" y="2655675"/>
              <a:ext cx="78400" cy="80925"/>
            </a:xfrm>
            <a:custGeom>
              <a:rect b="b" l="l" r="r" t="t"/>
              <a:pathLst>
                <a:path extrusionOk="0" h="3237" w="3136">
                  <a:moveTo>
                    <a:pt x="3136" y="1"/>
                  </a:moveTo>
                  <a:lnTo>
                    <a:pt x="0" y="267"/>
                  </a:lnTo>
                  <a:lnTo>
                    <a:pt x="1935" y="3236"/>
                  </a:lnTo>
                  <a:cubicBezTo>
                    <a:pt x="2502" y="2235"/>
                    <a:pt x="2902" y="1135"/>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8"/>
            <p:cNvSpPr/>
            <p:nvPr/>
          </p:nvSpPr>
          <p:spPr>
            <a:xfrm>
              <a:off x="4231525" y="2662350"/>
              <a:ext cx="48400" cy="134775"/>
            </a:xfrm>
            <a:custGeom>
              <a:rect b="b" l="l" r="r" t="t"/>
              <a:pathLst>
                <a:path extrusionOk="0" h="5391" w="1936">
                  <a:moveTo>
                    <a:pt x="1935" y="0"/>
                  </a:moveTo>
                  <a:lnTo>
                    <a:pt x="1" y="5204"/>
                  </a:lnTo>
                  <a:cubicBezTo>
                    <a:pt x="265" y="5329"/>
                    <a:pt x="547" y="5391"/>
                    <a:pt x="826" y="5391"/>
                  </a:cubicBezTo>
                  <a:cubicBezTo>
                    <a:pt x="1217" y="5391"/>
                    <a:pt x="1605" y="5271"/>
                    <a:pt x="1935" y="5037"/>
                  </a:cubicBezTo>
                  <a:lnTo>
                    <a:pt x="1935"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8"/>
            <p:cNvSpPr/>
            <p:nvPr/>
          </p:nvSpPr>
          <p:spPr>
            <a:xfrm>
              <a:off x="4201500" y="2662350"/>
              <a:ext cx="78425" cy="130125"/>
            </a:xfrm>
            <a:custGeom>
              <a:rect b="b" l="l" r="r" t="t"/>
              <a:pathLst>
                <a:path extrusionOk="0" h="5205" w="3137">
                  <a:moveTo>
                    <a:pt x="3136" y="0"/>
                  </a:moveTo>
                  <a:lnTo>
                    <a:pt x="1" y="3369"/>
                  </a:lnTo>
                  <a:cubicBezTo>
                    <a:pt x="134" y="4103"/>
                    <a:pt x="568" y="4770"/>
                    <a:pt x="1202" y="5204"/>
                  </a:cubicBezTo>
                  <a:lnTo>
                    <a:pt x="3136"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8"/>
            <p:cNvSpPr/>
            <p:nvPr/>
          </p:nvSpPr>
          <p:spPr>
            <a:xfrm>
              <a:off x="4279900" y="2578125"/>
              <a:ext cx="82575" cy="84250"/>
            </a:xfrm>
            <a:custGeom>
              <a:rect b="b" l="l" r="r" t="t"/>
              <a:pathLst>
                <a:path extrusionOk="0" h="3370" w="3303">
                  <a:moveTo>
                    <a:pt x="3136" y="0"/>
                  </a:moveTo>
                  <a:lnTo>
                    <a:pt x="0" y="3369"/>
                  </a:lnTo>
                  <a:lnTo>
                    <a:pt x="3136" y="3136"/>
                  </a:lnTo>
                  <a:cubicBezTo>
                    <a:pt x="3236" y="2569"/>
                    <a:pt x="3303" y="2002"/>
                    <a:pt x="3303" y="1468"/>
                  </a:cubicBezTo>
                  <a:cubicBezTo>
                    <a:pt x="3303" y="968"/>
                    <a:pt x="3236" y="467"/>
                    <a:pt x="3136"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8"/>
            <p:cNvSpPr/>
            <p:nvPr/>
          </p:nvSpPr>
          <p:spPr>
            <a:xfrm>
              <a:off x="4279900" y="2662350"/>
              <a:ext cx="48375" cy="125950"/>
            </a:xfrm>
            <a:custGeom>
              <a:rect b="b" l="l" r="r" t="t"/>
              <a:pathLst>
                <a:path extrusionOk="0" h="5038" w="1935">
                  <a:moveTo>
                    <a:pt x="0" y="0"/>
                  </a:moveTo>
                  <a:lnTo>
                    <a:pt x="0" y="5037"/>
                  </a:lnTo>
                  <a:cubicBezTo>
                    <a:pt x="801" y="4537"/>
                    <a:pt x="1468" y="3803"/>
                    <a:pt x="1935" y="2969"/>
                  </a:cubicBezTo>
                  <a:lnTo>
                    <a:pt x="0"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8"/>
            <p:cNvSpPr/>
            <p:nvPr/>
          </p:nvSpPr>
          <p:spPr>
            <a:xfrm>
              <a:off x="4231525" y="2804600"/>
              <a:ext cx="96750" cy="65775"/>
            </a:xfrm>
            <a:custGeom>
              <a:rect b="b" l="l" r="r" t="t"/>
              <a:pathLst>
                <a:path extrusionOk="0" h="2631" w="3870">
                  <a:moveTo>
                    <a:pt x="3717" y="1"/>
                  </a:moveTo>
                  <a:cubicBezTo>
                    <a:pt x="3673" y="1"/>
                    <a:pt x="3623" y="16"/>
                    <a:pt x="3570" y="48"/>
                  </a:cubicBezTo>
                  <a:lnTo>
                    <a:pt x="301" y="1949"/>
                  </a:lnTo>
                  <a:cubicBezTo>
                    <a:pt x="134" y="2049"/>
                    <a:pt x="1" y="2216"/>
                    <a:pt x="1" y="2450"/>
                  </a:cubicBezTo>
                  <a:cubicBezTo>
                    <a:pt x="1" y="2563"/>
                    <a:pt x="62" y="2630"/>
                    <a:pt x="154" y="2630"/>
                  </a:cubicBezTo>
                  <a:cubicBezTo>
                    <a:pt x="197" y="2630"/>
                    <a:pt x="247" y="2615"/>
                    <a:pt x="301" y="2583"/>
                  </a:cubicBezTo>
                  <a:lnTo>
                    <a:pt x="3570" y="682"/>
                  </a:lnTo>
                  <a:cubicBezTo>
                    <a:pt x="3737" y="582"/>
                    <a:pt x="3870" y="381"/>
                    <a:pt x="3870" y="181"/>
                  </a:cubicBezTo>
                  <a:cubicBezTo>
                    <a:pt x="3870" y="68"/>
                    <a:pt x="3808" y="1"/>
                    <a:pt x="3717"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8"/>
            <p:cNvSpPr/>
            <p:nvPr/>
          </p:nvSpPr>
          <p:spPr>
            <a:xfrm>
              <a:off x="4213175" y="2843000"/>
              <a:ext cx="133450" cy="87375"/>
            </a:xfrm>
            <a:custGeom>
              <a:rect b="b" l="l" r="r" t="t"/>
              <a:pathLst>
                <a:path extrusionOk="0" h="3495" w="5338">
                  <a:moveTo>
                    <a:pt x="5180" y="0"/>
                  </a:moveTo>
                  <a:cubicBezTo>
                    <a:pt x="5138" y="0"/>
                    <a:pt x="5089" y="15"/>
                    <a:pt x="5038" y="46"/>
                  </a:cubicBezTo>
                  <a:lnTo>
                    <a:pt x="301" y="2782"/>
                  </a:lnTo>
                  <a:cubicBezTo>
                    <a:pt x="134" y="2882"/>
                    <a:pt x="34" y="3082"/>
                    <a:pt x="1" y="3282"/>
                  </a:cubicBezTo>
                  <a:cubicBezTo>
                    <a:pt x="1" y="3420"/>
                    <a:pt x="64" y="3495"/>
                    <a:pt x="159" y="3495"/>
                  </a:cubicBezTo>
                  <a:cubicBezTo>
                    <a:pt x="201" y="3495"/>
                    <a:pt x="249" y="3480"/>
                    <a:pt x="301" y="3449"/>
                  </a:cubicBezTo>
                  <a:lnTo>
                    <a:pt x="5038" y="713"/>
                  </a:lnTo>
                  <a:cubicBezTo>
                    <a:pt x="5204" y="580"/>
                    <a:pt x="5338" y="413"/>
                    <a:pt x="5338" y="213"/>
                  </a:cubicBezTo>
                  <a:cubicBezTo>
                    <a:pt x="5338" y="75"/>
                    <a:pt x="5274" y="0"/>
                    <a:pt x="5180"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8"/>
            <p:cNvSpPr/>
            <p:nvPr/>
          </p:nvSpPr>
          <p:spPr>
            <a:xfrm>
              <a:off x="4213175" y="2891875"/>
              <a:ext cx="133450" cy="86900"/>
            </a:xfrm>
            <a:custGeom>
              <a:rect b="b" l="l" r="r" t="t"/>
              <a:pathLst>
                <a:path extrusionOk="0" h="3476" w="5338">
                  <a:moveTo>
                    <a:pt x="5158" y="0"/>
                  </a:moveTo>
                  <a:cubicBezTo>
                    <a:pt x="5122" y="0"/>
                    <a:pt x="5081" y="9"/>
                    <a:pt x="5038" y="26"/>
                  </a:cubicBezTo>
                  <a:lnTo>
                    <a:pt x="301" y="2795"/>
                  </a:lnTo>
                  <a:cubicBezTo>
                    <a:pt x="134" y="2895"/>
                    <a:pt x="34" y="3095"/>
                    <a:pt x="1" y="3295"/>
                  </a:cubicBezTo>
                  <a:cubicBezTo>
                    <a:pt x="1" y="3408"/>
                    <a:pt x="62" y="3475"/>
                    <a:pt x="154" y="3475"/>
                  </a:cubicBezTo>
                  <a:cubicBezTo>
                    <a:pt x="197" y="3475"/>
                    <a:pt x="247" y="3461"/>
                    <a:pt x="301" y="3428"/>
                  </a:cubicBezTo>
                  <a:lnTo>
                    <a:pt x="5038" y="693"/>
                  </a:lnTo>
                  <a:cubicBezTo>
                    <a:pt x="5204" y="593"/>
                    <a:pt x="5338" y="393"/>
                    <a:pt x="5338" y="193"/>
                  </a:cubicBezTo>
                  <a:cubicBezTo>
                    <a:pt x="5338" y="69"/>
                    <a:pt x="5264" y="0"/>
                    <a:pt x="515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8"/>
            <p:cNvSpPr/>
            <p:nvPr/>
          </p:nvSpPr>
          <p:spPr>
            <a:xfrm>
              <a:off x="4213175" y="2941375"/>
              <a:ext cx="133450" cy="86900"/>
            </a:xfrm>
            <a:custGeom>
              <a:rect b="b" l="l" r="r" t="t"/>
              <a:pathLst>
                <a:path extrusionOk="0" h="3476" w="5338">
                  <a:moveTo>
                    <a:pt x="5184" y="0"/>
                  </a:moveTo>
                  <a:cubicBezTo>
                    <a:pt x="5141" y="0"/>
                    <a:pt x="5091" y="15"/>
                    <a:pt x="5038" y="47"/>
                  </a:cubicBezTo>
                  <a:lnTo>
                    <a:pt x="301" y="2783"/>
                  </a:lnTo>
                  <a:cubicBezTo>
                    <a:pt x="134" y="2883"/>
                    <a:pt x="34" y="3083"/>
                    <a:pt x="1" y="3283"/>
                  </a:cubicBezTo>
                  <a:cubicBezTo>
                    <a:pt x="1" y="3407"/>
                    <a:pt x="74" y="3475"/>
                    <a:pt x="180" y="3475"/>
                  </a:cubicBezTo>
                  <a:cubicBezTo>
                    <a:pt x="217" y="3475"/>
                    <a:pt x="258" y="3467"/>
                    <a:pt x="301" y="3450"/>
                  </a:cubicBezTo>
                  <a:lnTo>
                    <a:pt x="5038" y="681"/>
                  </a:lnTo>
                  <a:cubicBezTo>
                    <a:pt x="5204" y="581"/>
                    <a:pt x="5338" y="414"/>
                    <a:pt x="5338" y="181"/>
                  </a:cubicBezTo>
                  <a:cubicBezTo>
                    <a:pt x="5338" y="68"/>
                    <a:pt x="5276" y="0"/>
                    <a:pt x="518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8"/>
            <p:cNvSpPr/>
            <p:nvPr/>
          </p:nvSpPr>
          <p:spPr>
            <a:xfrm>
              <a:off x="4575950" y="2355125"/>
              <a:ext cx="48375" cy="134625"/>
            </a:xfrm>
            <a:custGeom>
              <a:rect b="b" l="l" r="r" t="t"/>
              <a:pathLst>
                <a:path extrusionOk="0" h="5385" w="1935">
                  <a:moveTo>
                    <a:pt x="1103" y="1"/>
                  </a:moveTo>
                  <a:cubicBezTo>
                    <a:pt x="725" y="1"/>
                    <a:pt x="341" y="120"/>
                    <a:pt x="0" y="348"/>
                  </a:cubicBezTo>
                  <a:lnTo>
                    <a:pt x="0" y="5384"/>
                  </a:lnTo>
                  <a:lnTo>
                    <a:pt x="1935" y="214"/>
                  </a:lnTo>
                  <a:cubicBezTo>
                    <a:pt x="1675" y="70"/>
                    <a:pt x="1391" y="1"/>
                    <a:pt x="110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8"/>
            <p:cNvSpPr/>
            <p:nvPr/>
          </p:nvSpPr>
          <p:spPr>
            <a:xfrm>
              <a:off x="4528400" y="2363800"/>
              <a:ext cx="47575" cy="125950"/>
            </a:xfrm>
            <a:custGeom>
              <a:rect b="b" l="l" r="r" t="t"/>
              <a:pathLst>
                <a:path extrusionOk="0" h="5038" w="1903">
                  <a:moveTo>
                    <a:pt x="1902" y="1"/>
                  </a:moveTo>
                  <a:cubicBezTo>
                    <a:pt x="1101" y="501"/>
                    <a:pt x="434" y="1235"/>
                    <a:pt x="1" y="2069"/>
                  </a:cubicBezTo>
                  <a:lnTo>
                    <a:pt x="1902" y="5037"/>
                  </a:lnTo>
                  <a:lnTo>
                    <a:pt x="1902"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8"/>
            <p:cNvSpPr/>
            <p:nvPr/>
          </p:nvSpPr>
          <p:spPr>
            <a:xfrm>
              <a:off x="4498375" y="2415500"/>
              <a:ext cx="78425" cy="80925"/>
            </a:xfrm>
            <a:custGeom>
              <a:rect b="b" l="l" r="r" t="t"/>
              <a:pathLst>
                <a:path extrusionOk="0" h="3237" w="3137">
                  <a:moveTo>
                    <a:pt x="1202" y="1"/>
                  </a:moveTo>
                  <a:cubicBezTo>
                    <a:pt x="601" y="1001"/>
                    <a:pt x="201" y="2102"/>
                    <a:pt x="1" y="3236"/>
                  </a:cubicBezTo>
                  <a:lnTo>
                    <a:pt x="3136" y="3003"/>
                  </a:lnTo>
                  <a:lnTo>
                    <a:pt x="1202"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8"/>
            <p:cNvSpPr/>
            <p:nvPr/>
          </p:nvSpPr>
          <p:spPr>
            <a:xfrm>
              <a:off x="4576775" y="2360475"/>
              <a:ext cx="77575" cy="130100"/>
            </a:xfrm>
            <a:custGeom>
              <a:rect b="b" l="l" r="r" t="t"/>
              <a:pathLst>
                <a:path extrusionOk="0" h="5204" w="3103">
                  <a:moveTo>
                    <a:pt x="1902" y="0"/>
                  </a:moveTo>
                  <a:lnTo>
                    <a:pt x="0" y="5204"/>
                  </a:lnTo>
                  <a:lnTo>
                    <a:pt x="3103" y="1835"/>
                  </a:lnTo>
                  <a:cubicBezTo>
                    <a:pt x="3003" y="1068"/>
                    <a:pt x="2569" y="400"/>
                    <a:pt x="190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8"/>
            <p:cNvSpPr/>
            <p:nvPr/>
          </p:nvSpPr>
          <p:spPr>
            <a:xfrm>
              <a:off x="4494225" y="2489725"/>
              <a:ext cx="82575" cy="85075"/>
            </a:xfrm>
            <a:custGeom>
              <a:rect b="b" l="l" r="r" t="t"/>
              <a:pathLst>
                <a:path extrusionOk="0" h="3403" w="3303">
                  <a:moveTo>
                    <a:pt x="3302" y="0"/>
                  </a:moveTo>
                  <a:lnTo>
                    <a:pt x="167" y="234"/>
                  </a:lnTo>
                  <a:cubicBezTo>
                    <a:pt x="67" y="801"/>
                    <a:pt x="0" y="1368"/>
                    <a:pt x="0" y="1902"/>
                  </a:cubicBezTo>
                  <a:cubicBezTo>
                    <a:pt x="0" y="2402"/>
                    <a:pt x="67" y="2903"/>
                    <a:pt x="167" y="3403"/>
                  </a:cubicBezTo>
                  <a:lnTo>
                    <a:pt x="3302"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8"/>
            <p:cNvSpPr/>
            <p:nvPr/>
          </p:nvSpPr>
          <p:spPr>
            <a:xfrm>
              <a:off x="4575950" y="2483875"/>
              <a:ext cx="78400" cy="80925"/>
            </a:xfrm>
            <a:custGeom>
              <a:rect b="b" l="l" r="r" t="t"/>
              <a:pathLst>
                <a:path extrusionOk="0" h="3237" w="3136">
                  <a:moveTo>
                    <a:pt x="3136" y="1"/>
                  </a:moveTo>
                  <a:lnTo>
                    <a:pt x="0" y="234"/>
                  </a:lnTo>
                  <a:lnTo>
                    <a:pt x="1935" y="3237"/>
                  </a:lnTo>
                  <a:cubicBezTo>
                    <a:pt x="2535" y="2236"/>
                    <a:pt x="2935" y="1135"/>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8"/>
            <p:cNvSpPr/>
            <p:nvPr/>
          </p:nvSpPr>
          <p:spPr>
            <a:xfrm>
              <a:off x="4528400" y="2489725"/>
              <a:ext cx="47575" cy="135625"/>
            </a:xfrm>
            <a:custGeom>
              <a:rect b="b" l="l" r="r" t="t"/>
              <a:pathLst>
                <a:path extrusionOk="0" h="5425" w="1903">
                  <a:moveTo>
                    <a:pt x="1902" y="0"/>
                  </a:moveTo>
                  <a:lnTo>
                    <a:pt x="1" y="5238"/>
                  </a:lnTo>
                  <a:cubicBezTo>
                    <a:pt x="251" y="5363"/>
                    <a:pt x="525" y="5424"/>
                    <a:pt x="800" y="5424"/>
                  </a:cubicBezTo>
                  <a:cubicBezTo>
                    <a:pt x="1184" y="5424"/>
                    <a:pt x="1571" y="5304"/>
                    <a:pt x="1902" y="5071"/>
                  </a:cubicBezTo>
                  <a:lnTo>
                    <a:pt x="1902"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8"/>
            <p:cNvSpPr/>
            <p:nvPr/>
          </p:nvSpPr>
          <p:spPr>
            <a:xfrm>
              <a:off x="4498375" y="2490550"/>
              <a:ext cx="78425" cy="130125"/>
            </a:xfrm>
            <a:custGeom>
              <a:rect b="b" l="l" r="r" t="t"/>
              <a:pathLst>
                <a:path extrusionOk="0" h="5205" w="3137">
                  <a:moveTo>
                    <a:pt x="3136" y="1"/>
                  </a:moveTo>
                  <a:lnTo>
                    <a:pt x="1" y="3370"/>
                  </a:lnTo>
                  <a:cubicBezTo>
                    <a:pt x="134" y="4104"/>
                    <a:pt x="568" y="4771"/>
                    <a:pt x="1202" y="5205"/>
                  </a:cubicBezTo>
                  <a:lnTo>
                    <a:pt x="3136"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8"/>
            <p:cNvSpPr/>
            <p:nvPr/>
          </p:nvSpPr>
          <p:spPr>
            <a:xfrm>
              <a:off x="4494225" y="2363800"/>
              <a:ext cx="81750" cy="256875"/>
            </a:xfrm>
            <a:custGeom>
              <a:rect b="b" l="l" r="r" t="t"/>
              <a:pathLst>
                <a:path extrusionOk="0" h="10275" w="3270">
                  <a:moveTo>
                    <a:pt x="3269" y="1"/>
                  </a:moveTo>
                  <a:cubicBezTo>
                    <a:pt x="2468" y="501"/>
                    <a:pt x="1801" y="1235"/>
                    <a:pt x="1368" y="2069"/>
                  </a:cubicBezTo>
                  <a:cubicBezTo>
                    <a:pt x="767" y="3069"/>
                    <a:pt x="367" y="4170"/>
                    <a:pt x="167" y="5304"/>
                  </a:cubicBezTo>
                  <a:cubicBezTo>
                    <a:pt x="67" y="5838"/>
                    <a:pt x="0" y="6405"/>
                    <a:pt x="0" y="6972"/>
                  </a:cubicBezTo>
                  <a:cubicBezTo>
                    <a:pt x="0" y="7473"/>
                    <a:pt x="67" y="7940"/>
                    <a:pt x="167" y="8440"/>
                  </a:cubicBezTo>
                  <a:cubicBezTo>
                    <a:pt x="300" y="9174"/>
                    <a:pt x="734" y="9841"/>
                    <a:pt x="1368" y="10275"/>
                  </a:cubicBezTo>
                  <a:lnTo>
                    <a:pt x="3269" y="5037"/>
                  </a:lnTo>
                  <a:lnTo>
                    <a:pt x="3269"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8"/>
            <p:cNvSpPr/>
            <p:nvPr/>
          </p:nvSpPr>
          <p:spPr>
            <a:xfrm>
              <a:off x="4575950" y="2406325"/>
              <a:ext cx="82575" cy="84250"/>
            </a:xfrm>
            <a:custGeom>
              <a:rect b="b" l="l" r="r" t="t"/>
              <a:pathLst>
                <a:path extrusionOk="0" h="3370" w="3303">
                  <a:moveTo>
                    <a:pt x="3136" y="1"/>
                  </a:moveTo>
                  <a:lnTo>
                    <a:pt x="0" y="3370"/>
                  </a:lnTo>
                  <a:lnTo>
                    <a:pt x="3136" y="3136"/>
                  </a:lnTo>
                  <a:cubicBezTo>
                    <a:pt x="3236" y="2603"/>
                    <a:pt x="3302" y="2036"/>
                    <a:pt x="3302" y="1468"/>
                  </a:cubicBezTo>
                  <a:cubicBezTo>
                    <a:pt x="3302" y="968"/>
                    <a:pt x="3269" y="468"/>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8"/>
            <p:cNvSpPr/>
            <p:nvPr/>
          </p:nvSpPr>
          <p:spPr>
            <a:xfrm>
              <a:off x="4576775" y="2489725"/>
              <a:ext cx="47550" cy="126775"/>
            </a:xfrm>
            <a:custGeom>
              <a:rect b="b" l="l" r="r" t="t"/>
              <a:pathLst>
                <a:path extrusionOk="0" h="5071" w="1902">
                  <a:moveTo>
                    <a:pt x="0" y="0"/>
                  </a:moveTo>
                  <a:lnTo>
                    <a:pt x="0" y="5071"/>
                  </a:lnTo>
                  <a:cubicBezTo>
                    <a:pt x="801" y="4570"/>
                    <a:pt x="1468" y="3837"/>
                    <a:pt x="1902" y="3003"/>
                  </a:cubicBezTo>
                  <a:lnTo>
                    <a:pt x="0"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8"/>
            <p:cNvSpPr/>
            <p:nvPr/>
          </p:nvSpPr>
          <p:spPr>
            <a:xfrm>
              <a:off x="4527575" y="2633350"/>
              <a:ext cx="97600" cy="66025"/>
            </a:xfrm>
            <a:custGeom>
              <a:rect b="b" l="l" r="r" t="t"/>
              <a:pathLst>
                <a:path extrusionOk="0" h="2641" w="3904">
                  <a:moveTo>
                    <a:pt x="3724" y="1"/>
                  </a:moveTo>
                  <a:cubicBezTo>
                    <a:pt x="3687" y="1"/>
                    <a:pt x="3646" y="9"/>
                    <a:pt x="3603" y="26"/>
                  </a:cubicBezTo>
                  <a:lnTo>
                    <a:pt x="301" y="1928"/>
                  </a:lnTo>
                  <a:cubicBezTo>
                    <a:pt x="134" y="2061"/>
                    <a:pt x="34" y="2228"/>
                    <a:pt x="0" y="2428"/>
                  </a:cubicBezTo>
                  <a:cubicBezTo>
                    <a:pt x="0" y="2566"/>
                    <a:pt x="64" y="2641"/>
                    <a:pt x="158" y="2641"/>
                  </a:cubicBezTo>
                  <a:cubicBezTo>
                    <a:pt x="200" y="2641"/>
                    <a:pt x="249" y="2626"/>
                    <a:pt x="301" y="2595"/>
                  </a:cubicBezTo>
                  <a:lnTo>
                    <a:pt x="3603" y="693"/>
                  </a:lnTo>
                  <a:cubicBezTo>
                    <a:pt x="3770" y="593"/>
                    <a:pt x="3870" y="393"/>
                    <a:pt x="3903" y="193"/>
                  </a:cubicBezTo>
                  <a:cubicBezTo>
                    <a:pt x="3903" y="69"/>
                    <a:pt x="3830" y="1"/>
                    <a:pt x="372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8"/>
            <p:cNvSpPr/>
            <p:nvPr/>
          </p:nvSpPr>
          <p:spPr>
            <a:xfrm>
              <a:off x="4510050" y="2671725"/>
              <a:ext cx="132625" cy="86900"/>
            </a:xfrm>
            <a:custGeom>
              <a:rect b="b" l="l" r="r" t="t"/>
              <a:pathLst>
                <a:path extrusionOk="0" h="3476" w="5305">
                  <a:moveTo>
                    <a:pt x="5125" y="0"/>
                  </a:moveTo>
                  <a:cubicBezTo>
                    <a:pt x="5088" y="0"/>
                    <a:pt x="5047" y="8"/>
                    <a:pt x="5004" y="26"/>
                  </a:cubicBezTo>
                  <a:lnTo>
                    <a:pt x="301" y="2794"/>
                  </a:lnTo>
                  <a:cubicBezTo>
                    <a:pt x="134" y="2894"/>
                    <a:pt x="1" y="3095"/>
                    <a:pt x="1" y="3295"/>
                  </a:cubicBezTo>
                  <a:cubicBezTo>
                    <a:pt x="1" y="3408"/>
                    <a:pt x="62" y="3475"/>
                    <a:pt x="154" y="3475"/>
                  </a:cubicBezTo>
                  <a:cubicBezTo>
                    <a:pt x="198" y="3475"/>
                    <a:pt x="248" y="3460"/>
                    <a:pt x="301" y="3428"/>
                  </a:cubicBezTo>
                  <a:lnTo>
                    <a:pt x="5004" y="693"/>
                  </a:lnTo>
                  <a:cubicBezTo>
                    <a:pt x="5205" y="593"/>
                    <a:pt x="5305" y="393"/>
                    <a:pt x="5305" y="192"/>
                  </a:cubicBezTo>
                  <a:cubicBezTo>
                    <a:pt x="5305" y="69"/>
                    <a:pt x="5231" y="0"/>
                    <a:pt x="51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8"/>
            <p:cNvSpPr/>
            <p:nvPr/>
          </p:nvSpPr>
          <p:spPr>
            <a:xfrm>
              <a:off x="4510050" y="2720925"/>
              <a:ext cx="132625" cy="86900"/>
            </a:xfrm>
            <a:custGeom>
              <a:rect b="b" l="l" r="r" t="t"/>
              <a:pathLst>
                <a:path extrusionOk="0" h="3476" w="5305">
                  <a:moveTo>
                    <a:pt x="5125" y="0"/>
                  </a:moveTo>
                  <a:cubicBezTo>
                    <a:pt x="5088" y="0"/>
                    <a:pt x="5047" y="9"/>
                    <a:pt x="5004" y="26"/>
                  </a:cubicBezTo>
                  <a:lnTo>
                    <a:pt x="301" y="2794"/>
                  </a:lnTo>
                  <a:cubicBezTo>
                    <a:pt x="134" y="2894"/>
                    <a:pt x="1" y="3061"/>
                    <a:pt x="1" y="3295"/>
                  </a:cubicBezTo>
                  <a:cubicBezTo>
                    <a:pt x="1" y="3408"/>
                    <a:pt x="62" y="3475"/>
                    <a:pt x="154" y="3475"/>
                  </a:cubicBezTo>
                  <a:cubicBezTo>
                    <a:pt x="198" y="3475"/>
                    <a:pt x="248" y="3460"/>
                    <a:pt x="301" y="3428"/>
                  </a:cubicBezTo>
                  <a:lnTo>
                    <a:pt x="5004" y="693"/>
                  </a:lnTo>
                  <a:cubicBezTo>
                    <a:pt x="5205" y="593"/>
                    <a:pt x="5305" y="393"/>
                    <a:pt x="5305" y="193"/>
                  </a:cubicBezTo>
                  <a:cubicBezTo>
                    <a:pt x="5305" y="69"/>
                    <a:pt x="5231" y="0"/>
                    <a:pt x="51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8"/>
            <p:cNvSpPr/>
            <p:nvPr/>
          </p:nvSpPr>
          <p:spPr>
            <a:xfrm>
              <a:off x="4510050" y="2770425"/>
              <a:ext cx="132625" cy="86600"/>
            </a:xfrm>
            <a:custGeom>
              <a:rect b="b" l="l" r="r" t="t"/>
              <a:pathLst>
                <a:path extrusionOk="0" h="3464" w="5305">
                  <a:moveTo>
                    <a:pt x="5151" y="0"/>
                  </a:moveTo>
                  <a:cubicBezTo>
                    <a:pt x="5108" y="0"/>
                    <a:pt x="5058" y="15"/>
                    <a:pt x="5004" y="47"/>
                  </a:cubicBezTo>
                  <a:lnTo>
                    <a:pt x="301" y="2749"/>
                  </a:lnTo>
                  <a:cubicBezTo>
                    <a:pt x="101" y="2883"/>
                    <a:pt x="1" y="3049"/>
                    <a:pt x="1" y="3283"/>
                  </a:cubicBezTo>
                  <a:cubicBezTo>
                    <a:pt x="1" y="3396"/>
                    <a:pt x="62" y="3463"/>
                    <a:pt x="154" y="3463"/>
                  </a:cubicBezTo>
                  <a:cubicBezTo>
                    <a:pt x="198" y="3463"/>
                    <a:pt x="248" y="3448"/>
                    <a:pt x="301" y="3416"/>
                  </a:cubicBezTo>
                  <a:lnTo>
                    <a:pt x="5004" y="681"/>
                  </a:lnTo>
                  <a:cubicBezTo>
                    <a:pt x="5205" y="581"/>
                    <a:pt x="5305" y="381"/>
                    <a:pt x="5305" y="181"/>
                  </a:cubicBezTo>
                  <a:cubicBezTo>
                    <a:pt x="5305" y="67"/>
                    <a:pt x="5243" y="0"/>
                    <a:pt x="515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8"/>
            <p:cNvSpPr/>
            <p:nvPr/>
          </p:nvSpPr>
          <p:spPr>
            <a:xfrm>
              <a:off x="3869600" y="3939900"/>
              <a:ext cx="705525" cy="449050"/>
            </a:xfrm>
            <a:custGeom>
              <a:rect b="b" l="l" r="r" t="t"/>
              <a:pathLst>
                <a:path extrusionOk="0" h="17962" w="28221">
                  <a:moveTo>
                    <a:pt x="24674" y="1"/>
                  </a:moveTo>
                  <a:cubicBezTo>
                    <a:pt x="24459" y="1"/>
                    <a:pt x="24262" y="46"/>
                    <a:pt x="24084" y="135"/>
                  </a:cubicBezTo>
                  <a:cubicBezTo>
                    <a:pt x="21282" y="1536"/>
                    <a:pt x="1702" y="14112"/>
                    <a:pt x="434" y="14712"/>
                  </a:cubicBezTo>
                  <a:cubicBezTo>
                    <a:pt x="167" y="14879"/>
                    <a:pt x="1" y="15213"/>
                    <a:pt x="1" y="15546"/>
                  </a:cubicBezTo>
                  <a:cubicBezTo>
                    <a:pt x="34" y="16413"/>
                    <a:pt x="468" y="17247"/>
                    <a:pt x="1201" y="17781"/>
                  </a:cubicBezTo>
                  <a:cubicBezTo>
                    <a:pt x="1362" y="17901"/>
                    <a:pt x="1546" y="17961"/>
                    <a:pt x="1732" y="17961"/>
                  </a:cubicBezTo>
                  <a:cubicBezTo>
                    <a:pt x="1857" y="17961"/>
                    <a:pt x="1982" y="17935"/>
                    <a:pt x="2102" y="17881"/>
                  </a:cubicBezTo>
                  <a:cubicBezTo>
                    <a:pt x="4070" y="16780"/>
                    <a:pt x="23451" y="8541"/>
                    <a:pt x="27387" y="6440"/>
                  </a:cubicBezTo>
                  <a:cubicBezTo>
                    <a:pt x="27887" y="6173"/>
                    <a:pt x="28187" y="5639"/>
                    <a:pt x="28221" y="4838"/>
                  </a:cubicBezTo>
                  <a:cubicBezTo>
                    <a:pt x="28187" y="3037"/>
                    <a:pt x="27287" y="1403"/>
                    <a:pt x="25852" y="369"/>
                  </a:cubicBezTo>
                  <a:cubicBezTo>
                    <a:pt x="25419" y="121"/>
                    <a:pt x="25023" y="1"/>
                    <a:pt x="24674"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8"/>
            <p:cNvSpPr/>
            <p:nvPr/>
          </p:nvSpPr>
          <p:spPr>
            <a:xfrm>
              <a:off x="3870425" y="3939900"/>
              <a:ext cx="684700" cy="412025"/>
            </a:xfrm>
            <a:custGeom>
              <a:rect b="b" l="l" r="r" t="t"/>
              <a:pathLst>
                <a:path extrusionOk="0" h="16481" w="27388">
                  <a:moveTo>
                    <a:pt x="24641" y="1"/>
                  </a:moveTo>
                  <a:cubicBezTo>
                    <a:pt x="24426" y="1"/>
                    <a:pt x="24229" y="46"/>
                    <a:pt x="24051" y="135"/>
                  </a:cubicBezTo>
                  <a:lnTo>
                    <a:pt x="23985" y="168"/>
                  </a:lnTo>
                  <a:cubicBezTo>
                    <a:pt x="21450" y="1469"/>
                    <a:pt x="6872" y="10776"/>
                    <a:pt x="1936" y="13778"/>
                  </a:cubicBezTo>
                  <a:lnTo>
                    <a:pt x="1902" y="13778"/>
                  </a:lnTo>
                  <a:lnTo>
                    <a:pt x="1702" y="13912"/>
                  </a:lnTo>
                  <a:lnTo>
                    <a:pt x="1669" y="13945"/>
                  </a:lnTo>
                  <a:lnTo>
                    <a:pt x="1535" y="14012"/>
                  </a:lnTo>
                  <a:lnTo>
                    <a:pt x="1402" y="14112"/>
                  </a:lnTo>
                  <a:cubicBezTo>
                    <a:pt x="902" y="14412"/>
                    <a:pt x="535" y="14612"/>
                    <a:pt x="401" y="14679"/>
                  </a:cubicBezTo>
                  <a:cubicBezTo>
                    <a:pt x="368" y="14712"/>
                    <a:pt x="334" y="14746"/>
                    <a:pt x="301" y="14779"/>
                  </a:cubicBezTo>
                  <a:cubicBezTo>
                    <a:pt x="101" y="14979"/>
                    <a:pt x="1" y="15213"/>
                    <a:pt x="1" y="15513"/>
                  </a:cubicBezTo>
                  <a:cubicBezTo>
                    <a:pt x="1" y="15579"/>
                    <a:pt x="1" y="15680"/>
                    <a:pt x="1" y="15780"/>
                  </a:cubicBezTo>
                  <a:lnTo>
                    <a:pt x="1" y="15880"/>
                  </a:lnTo>
                  <a:cubicBezTo>
                    <a:pt x="1" y="15913"/>
                    <a:pt x="1" y="16013"/>
                    <a:pt x="34" y="16046"/>
                  </a:cubicBezTo>
                  <a:lnTo>
                    <a:pt x="68" y="16213"/>
                  </a:lnTo>
                  <a:cubicBezTo>
                    <a:pt x="68" y="16247"/>
                    <a:pt x="101" y="16313"/>
                    <a:pt x="134" y="16347"/>
                  </a:cubicBezTo>
                  <a:cubicBezTo>
                    <a:pt x="134" y="16380"/>
                    <a:pt x="168" y="16447"/>
                    <a:pt x="168" y="16480"/>
                  </a:cubicBezTo>
                  <a:lnTo>
                    <a:pt x="27387" y="2103"/>
                  </a:lnTo>
                  <a:cubicBezTo>
                    <a:pt x="27020" y="1403"/>
                    <a:pt x="26453" y="802"/>
                    <a:pt x="25819" y="369"/>
                  </a:cubicBezTo>
                  <a:cubicBezTo>
                    <a:pt x="25386" y="121"/>
                    <a:pt x="24990" y="1"/>
                    <a:pt x="2464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8"/>
            <p:cNvSpPr/>
            <p:nvPr/>
          </p:nvSpPr>
          <p:spPr>
            <a:xfrm>
              <a:off x="3870425" y="4306625"/>
              <a:ext cx="61750" cy="82600"/>
            </a:xfrm>
            <a:custGeom>
              <a:rect b="b" l="l" r="r" t="t"/>
              <a:pathLst>
                <a:path extrusionOk="0" h="3304" w="2470">
                  <a:moveTo>
                    <a:pt x="703" y="0"/>
                  </a:moveTo>
                  <a:cubicBezTo>
                    <a:pt x="296" y="0"/>
                    <a:pt x="1" y="315"/>
                    <a:pt x="1" y="877"/>
                  </a:cubicBezTo>
                  <a:cubicBezTo>
                    <a:pt x="1" y="1778"/>
                    <a:pt x="435" y="2612"/>
                    <a:pt x="1168" y="3112"/>
                  </a:cubicBezTo>
                  <a:cubicBezTo>
                    <a:pt x="1379" y="3242"/>
                    <a:pt x="1580" y="3303"/>
                    <a:pt x="1759" y="3303"/>
                  </a:cubicBezTo>
                  <a:cubicBezTo>
                    <a:pt x="2175" y="3303"/>
                    <a:pt x="2469" y="2972"/>
                    <a:pt x="2469" y="2412"/>
                  </a:cubicBezTo>
                  <a:cubicBezTo>
                    <a:pt x="2436" y="1544"/>
                    <a:pt x="2002" y="710"/>
                    <a:pt x="1268" y="177"/>
                  </a:cubicBezTo>
                  <a:cubicBezTo>
                    <a:pt x="1069" y="57"/>
                    <a:pt x="876" y="0"/>
                    <a:pt x="70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8"/>
            <p:cNvSpPr/>
            <p:nvPr/>
          </p:nvSpPr>
          <p:spPr>
            <a:xfrm>
              <a:off x="3752850" y="4317950"/>
              <a:ext cx="166800" cy="126325"/>
            </a:xfrm>
            <a:custGeom>
              <a:rect b="b" l="l" r="r" t="t"/>
              <a:pathLst>
                <a:path extrusionOk="0" h="5053" w="6672">
                  <a:moveTo>
                    <a:pt x="5341" y="1"/>
                  </a:moveTo>
                  <a:cubicBezTo>
                    <a:pt x="5251" y="1"/>
                    <a:pt x="5158" y="20"/>
                    <a:pt x="5071" y="57"/>
                  </a:cubicBezTo>
                  <a:lnTo>
                    <a:pt x="334" y="2592"/>
                  </a:lnTo>
                  <a:cubicBezTo>
                    <a:pt x="134" y="2726"/>
                    <a:pt x="1" y="2959"/>
                    <a:pt x="34" y="3193"/>
                  </a:cubicBezTo>
                  <a:cubicBezTo>
                    <a:pt x="34" y="3893"/>
                    <a:pt x="367" y="4527"/>
                    <a:pt x="935" y="4927"/>
                  </a:cubicBezTo>
                  <a:cubicBezTo>
                    <a:pt x="1056" y="5008"/>
                    <a:pt x="1201" y="5052"/>
                    <a:pt x="1342" y="5052"/>
                  </a:cubicBezTo>
                  <a:cubicBezTo>
                    <a:pt x="1433" y="5052"/>
                    <a:pt x="1523" y="5034"/>
                    <a:pt x="1602" y="4994"/>
                  </a:cubicBezTo>
                  <a:lnTo>
                    <a:pt x="6372" y="2492"/>
                  </a:lnTo>
                  <a:cubicBezTo>
                    <a:pt x="6572" y="2359"/>
                    <a:pt x="6672" y="2092"/>
                    <a:pt x="6672" y="1858"/>
                  </a:cubicBezTo>
                  <a:cubicBezTo>
                    <a:pt x="6639" y="1191"/>
                    <a:pt x="6305" y="558"/>
                    <a:pt x="5738" y="157"/>
                  </a:cubicBezTo>
                  <a:cubicBezTo>
                    <a:pt x="5634" y="53"/>
                    <a:pt x="5490" y="1"/>
                    <a:pt x="5341"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8"/>
            <p:cNvSpPr/>
            <p:nvPr/>
          </p:nvSpPr>
          <p:spPr>
            <a:xfrm>
              <a:off x="3752850" y="4317950"/>
              <a:ext cx="156800" cy="98175"/>
            </a:xfrm>
            <a:custGeom>
              <a:rect b="b" l="l" r="r" t="t"/>
              <a:pathLst>
                <a:path extrusionOk="0" h="3927" w="6272">
                  <a:moveTo>
                    <a:pt x="5342" y="1"/>
                  </a:moveTo>
                  <a:cubicBezTo>
                    <a:pt x="5251" y="1"/>
                    <a:pt x="5158" y="20"/>
                    <a:pt x="5071" y="57"/>
                  </a:cubicBezTo>
                  <a:lnTo>
                    <a:pt x="334" y="2592"/>
                  </a:lnTo>
                  <a:cubicBezTo>
                    <a:pt x="134" y="2726"/>
                    <a:pt x="1" y="2959"/>
                    <a:pt x="34" y="3193"/>
                  </a:cubicBezTo>
                  <a:cubicBezTo>
                    <a:pt x="34" y="3460"/>
                    <a:pt x="67" y="3693"/>
                    <a:pt x="167" y="3927"/>
                  </a:cubicBezTo>
                  <a:lnTo>
                    <a:pt x="6272" y="691"/>
                  </a:lnTo>
                  <a:cubicBezTo>
                    <a:pt x="6138" y="457"/>
                    <a:pt x="5971" y="291"/>
                    <a:pt x="5771" y="157"/>
                  </a:cubicBezTo>
                  <a:cubicBezTo>
                    <a:pt x="5646" y="53"/>
                    <a:pt x="5495" y="1"/>
                    <a:pt x="534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8"/>
            <p:cNvSpPr/>
            <p:nvPr/>
          </p:nvSpPr>
          <p:spPr>
            <a:xfrm>
              <a:off x="2877225" y="4206575"/>
              <a:ext cx="1028250" cy="733475"/>
            </a:xfrm>
            <a:custGeom>
              <a:rect b="b" l="l" r="r" t="t"/>
              <a:pathLst>
                <a:path extrusionOk="0" h="29339" w="41130">
                  <a:moveTo>
                    <a:pt x="20582" y="1977"/>
                  </a:moveTo>
                  <a:cubicBezTo>
                    <a:pt x="25719" y="1977"/>
                    <a:pt x="30522" y="3111"/>
                    <a:pt x="34125" y="5179"/>
                  </a:cubicBezTo>
                  <a:cubicBezTo>
                    <a:pt x="37361" y="7047"/>
                    <a:pt x="39128" y="9416"/>
                    <a:pt x="39128" y="11851"/>
                  </a:cubicBezTo>
                  <a:cubicBezTo>
                    <a:pt x="39128" y="14286"/>
                    <a:pt x="37361" y="16654"/>
                    <a:pt x="34125" y="18522"/>
                  </a:cubicBezTo>
                  <a:cubicBezTo>
                    <a:pt x="30522" y="20624"/>
                    <a:pt x="25719" y="21758"/>
                    <a:pt x="20582" y="21758"/>
                  </a:cubicBezTo>
                  <a:cubicBezTo>
                    <a:pt x="15412" y="21758"/>
                    <a:pt x="10608" y="20590"/>
                    <a:pt x="7006" y="18522"/>
                  </a:cubicBezTo>
                  <a:cubicBezTo>
                    <a:pt x="3770" y="16654"/>
                    <a:pt x="2002" y="14286"/>
                    <a:pt x="2002" y="11851"/>
                  </a:cubicBezTo>
                  <a:cubicBezTo>
                    <a:pt x="2002" y="9449"/>
                    <a:pt x="3770" y="7047"/>
                    <a:pt x="7006" y="5179"/>
                  </a:cubicBezTo>
                  <a:cubicBezTo>
                    <a:pt x="10608" y="3111"/>
                    <a:pt x="15412" y="1977"/>
                    <a:pt x="20582" y="1977"/>
                  </a:cubicBezTo>
                  <a:close/>
                  <a:moveTo>
                    <a:pt x="20565" y="1"/>
                  </a:moveTo>
                  <a:cubicBezTo>
                    <a:pt x="15303" y="1"/>
                    <a:pt x="10041" y="1160"/>
                    <a:pt x="6038" y="3478"/>
                  </a:cubicBezTo>
                  <a:cubicBezTo>
                    <a:pt x="2002" y="5780"/>
                    <a:pt x="1" y="8815"/>
                    <a:pt x="1" y="11851"/>
                  </a:cubicBezTo>
                  <a:lnTo>
                    <a:pt x="1" y="17455"/>
                  </a:lnTo>
                  <a:cubicBezTo>
                    <a:pt x="1" y="20490"/>
                    <a:pt x="2002" y="23526"/>
                    <a:pt x="6038" y="25861"/>
                  </a:cubicBezTo>
                  <a:cubicBezTo>
                    <a:pt x="10041" y="28179"/>
                    <a:pt x="15303" y="29338"/>
                    <a:pt x="20565" y="29338"/>
                  </a:cubicBezTo>
                  <a:cubicBezTo>
                    <a:pt x="25827" y="29338"/>
                    <a:pt x="31089" y="28179"/>
                    <a:pt x="35092" y="25861"/>
                  </a:cubicBezTo>
                  <a:cubicBezTo>
                    <a:pt x="39128" y="23526"/>
                    <a:pt x="41130" y="20490"/>
                    <a:pt x="41130" y="17455"/>
                  </a:cubicBezTo>
                  <a:lnTo>
                    <a:pt x="41130" y="11851"/>
                  </a:lnTo>
                  <a:cubicBezTo>
                    <a:pt x="41130" y="8815"/>
                    <a:pt x="39128" y="5780"/>
                    <a:pt x="35092" y="3478"/>
                  </a:cubicBezTo>
                  <a:cubicBezTo>
                    <a:pt x="31089" y="1160"/>
                    <a:pt x="25827" y="1"/>
                    <a:pt x="2056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8"/>
            <p:cNvSpPr/>
            <p:nvPr/>
          </p:nvSpPr>
          <p:spPr>
            <a:xfrm>
              <a:off x="2827200" y="4206575"/>
              <a:ext cx="1128325" cy="593375"/>
            </a:xfrm>
            <a:custGeom>
              <a:rect b="b" l="l" r="r" t="t"/>
              <a:pathLst>
                <a:path extrusionOk="0" h="23735" w="45133">
                  <a:moveTo>
                    <a:pt x="22550" y="1977"/>
                  </a:moveTo>
                  <a:cubicBezTo>
                    <a:pt x="27720" y="1977"/>
                    <a:pt x="32523" y="3111"/>
                    <a:pt x="36126" y="5179"/>
                  </a:cubicBezTo>
                  <a:cubicBezTo>
                    <a:pt x="39362" y="7047"/>
                    <a:pt x="41129" y="9416"/>
                    <a:pt x="41129" y="11851"/>
                  </a:cubicBezTo>
                  <a:cubicBezTo>
                    <a:pt x="41129" y="14286"/>
                    <a:pt x="39362" y="16654"/>
                    <a:pt x="36126" y="18522"/>
                  </a:cubicBezTo>
                  <a:cubicBezTo>
                    <a:pt x="32523" y="20624"/>
                    <a:pt x="27720" y="21758"/>
                    <a:pt x="22550" y="21758"/>
                  </a:cubicBezTo>
                  <a:cubicBezTo>
                    <a:pt x="17413" y="21758"/>
                    <a:pt x="12609" y="20590"/>
                    <a:pt x="9007" y="18522"/>
                  </a:cubicBezTo>
                  <a:cubicBezTo>
                    <a:pt x="5771" y="16654"/>
                    <a:pt x="4003" y="14319"/>
                    <a:pt x="4003" y="11851"/>
                  </a:cubicBezTo>
                  <a:cubicBezTo>
                    <a:pt x="4003" y="9416"/>
                    <a:pt x="5771" y="7047"/>
                    <a:pt x="9007" y="5179"/>
                  </a:cubicBezTo>
                  <a:cubicBezTo>
                    <a:pt x="12609" y="3111"/>
                    <a:pt x="17413" y="1977"/>
                    <a:pt x="22550" y="1977"/>
                  </a:cubicBezTo>
                  <a:close/>
                  <a:moveTo>
                    <a:pt x="22566" y="1"/>
                  </a:moveTo>
                  <a:cubicBezTo>
                    <a:pt x="17304" y="1"/>
                    <a:pt x="12042" y="1160"/>
                    <a:pt x="8039" y="3478"/>
                  </a:cubicBezTo>
                  <a:cubicBezTo>
                    <a:pt x="0" y="8115"/>
                    <a:pt x="0" y="15620"/>
                    <a:pt x="8039" y="20257"/>
                  </a:cubicBezTo>
                  <a:cubicBezTo>
                    <a:pt x="12042" y="22575"/>
                    <a:pt x="17304" y="23734"/>
                    <a:pt x="22566" y="23734"/>
                  </a:cubicBezTo>
                  <a:cubicBezTo>
                    <a:pt x="27828" y="23734"/>
                    <a:pt x="33090" y="22575"/>
                    <a:pt x="37093" y="20257"/>
                  </a:cubicBezTo>
                  <a:cubicBezTo>
                    <a:pt x="45132" y="15620"/>
                    <a:pt x="45132" y="8115"/>
                    <a:pt x="37093" y="3478"/>
                  </a:cubicBezTo>
                  <a:cubicBezTo>
                    <a:pt x="33090" y="1160"/>
                    <a:pt x="27828" y="1"/>
                    <a:pt x="225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8"/>
            <p:cNvSpPr/>
            <p:nvPr/>
          </p:nvSpPr>
          <p:spPr>
            <a:xfrm>
              <a:off x="2927250" y="4256000"/>
              <a:ext cx="928200" cy="316900"/>
            </a:xfrm>
            <a:custGeom>
              <a:rect b="b" l="l" r="r" t="t"/>
              <a:pathLst>
                <a:path extrusionOk="0" h="12676" w="37128">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8"/>
            <p:cNvSpPr/>
            <p:nvPr/>
          </p:nvSpPr>
          <p:spPr>
            <a:xfrm>
              <a:off x="2927250" y="4256000"/>
              <a:ext cx="928200" cy="316900"/>
            </a:xfrm>
            <a:custGeom>
              <a:rect b="b" l="l" r="r" t="t"/>
              <a:pathLst>
                <a:path extrusionOk="0" h="12676" w="37128">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8"/>
            <p:cNvSpPr/>
            <p:nvPr/>
          </p:nvSpPr>
          <p:spPr>
            <a:xfrm>
              <a:off x="2931425" y="4319375"/>
              <a:ext cx="919850" cy="431150"/>
            </a:xfrm>
            <a:custGeom>
              <a:rect b="b" l="l" r="r" t="t"/>
              <a:pathLst>
                <a:path extrusionOk="0" h="17246" w="36794">
                  <a:moveTo>
                    <a:pt x="18381" y="0"/>
                  </a:moveTo>
                  <a:cubicBezTo>
                    <a:pt x="13244" y="0"/>
                    <a:pt x="8440" y="1134"/>
                    <a:pt x="4838" y="3202"/>
                  </a:cubicBezTo>
                  <a:cubicBezTo>
                    <a:pt x="2169" y="4770"/>
                    <a:pt x="501" y="6638"/>
                    <a:pt x="1" y="8640"/>
                  </a:cubicBezTo>
                  <a:cubicBezTo>
                    <a:pt x="501" y="10608"/>
                    <a:pt x="2169" y="12509"/>
                    <a:pt x="4838" y="14044"/>
                  </a:cubicBezTo>
                  <a:cubicBezTo>
                    <a:pt x="8440" y="16112"/>
                    <a:pt x="13244" y="17246"/>
                    <a:pt x="18381" y="17246"/>
                  </a:cubicBezTo>
                  <a:cubicBezTo>
                    <a:pt x="23551" y="17246"/>
                    <a:pt x="28354" y="16145"/>
                    <a:pt x="31957" y="14044"/>
                  </a:cubicBezTo>
                  <a:cubicBezTo>
                    <a:pt x="34625" y="12476"/>
                    <a:pt x="36293" y="10608"/>
                    <a:pt x="36794" y="8640"/>
                  </a:cubicBezTo>
                  <a:cubicBezTo>
                    <a:pt x="36293" y="6638"/>
                    <a:pt x="34625" y="4737"/>
                    <a:pt x="31957" y="3202"/>
                  </a:cubicBezTo>
                  <a:cubicBezTo>
                    <a:pt x="28354" y="1134"/>
                    <a:pt x="23551" y="0"/>
                    <a:pt x="1838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8"/>
            <p:cNvSpPr/>
            <p:nvPr/>
          </p:nvSpPr>
          <p:spPr>
            <a:xfrm>
              <a:off x="2876575" y="4456975"/>
              <a:ext cx="393450" cy="474525"/>
            </a:xfrm>
            <a:custGeom>
              <a:rect b="b" l="l" r="r" t="t"/>
              <a:pathLst>
                <a:path extrusionOk="0" h="18981" w="15738">
                  <a:moveTo>
                    <a:pt x="260" y="0"/>
                  </a:moveTo>
                  <a:lnTo>
                    <a:pt x="260" y="0"/>
                  </a:lnTo>
                  <a:cubicBezTo>
                    <a:pt x="204" y="200"/>
                    <a:pt x="160" y="404"/>
                    <a:pt x="125" y="609"/>
                  </a:cubicBezTo>
                  <a:lnTo>
                    <a:pt x="125" y="609"/>
                  </a:lnTo>
                  <a:cubicBezTo>
                    <a:pt x="161" y="405"/>
                    <a:pt x="206" y="203"/>
                    <a:pt x="260" y="0"/>
                  </a:cubicBezTo>
                  <a:close/>
                  <a:moveTo>
                    <a:pt x="125" y="609"/>
                  </a:moveTo>
                  <a:cubicBezTo>
                    <a:pt x="34" y="1129"/>
                    <a:pt x="1" y="1651"/>
                    <a:pt x="27" y="2171"/>
                  </a:cubicBezTo>
                  <a:lnTo>
                    <a:pt x="27" y="2171"/>
                  </a:lnTo>
                  <a:lnTo>
                    <a:pt x="27" y="1835"/>
                  </a:lnTo>
                  <a:cubicBezTo>
                    <a:pt x="27" y="1434"/>
                    <a:pt x="56" y="1019"/>
                    <a:pt x="125" y="609"/>
                  </a:cubicBezTo>
                  <a:close/>
                  <a:moveTo>
                    <a:pt x="27" y="2171"/>
                  </a:moveTo>
                  <a:lnTo>
                    <a:pt x="27" y="7439"/>
                  </a:lnTo>
                  <a:cubicBezTo>
                    <a:pt x="27" y="10474"/>
                    <a:pt x="2028" y="13510"/>
                    <a:pt x="6064" y="15845"/>
                  </a:cubicBezTo>
                  <a:cubicBezTo>
                    <a:pt x="9033" y="17479"/>
                    <a:pt x="12335" y="18547"/>
                    <a:pt x="15738" y="18980"/>
                  </a:cubicBezTo>
                  <a:lnTo>
                    <a:pt x="15738" y="13376"/>
                  </a:lnTo>
                  <a:cubicBezTo>
                    <a:pt x="12335" y="12976"/>
                    <a:pt x="9033" y="11909"/>
                    <a:pt x="6031" y="10241"/>
                  </a:cubicBezTo>
                  <a:cubicBezTo>
                    <a:pt x="2179" y="7994"/>
                    <a:pt x="172" y="5103"/>
                    <a:pt x="27" y="217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8"/>
            <p:cNvSpPr/>
            <p:nvPr/>
          </p:nvSpPr>
          <p:spPr>
            <a:xfrm>
              <a:off x="5541625" y="3824800"/>
              <a:ext cx="190175" cy="206525"/>
            </a:xfrm>
            <a:custGeom>
              <a:rect b="b" l="l" r="r" t="t"/>
              <a:pathLst>
                <a:path extrusionOk="0" h="8261" w="7607">
                  <a:moveTo>
                    <a:pt x="1435" y="0"/>
                  </a:moveTo>
                  <a:cubicBezTo>
                    <a:pt x="1296" y="0"/>
                    <a:pt x="1161" y="22"/>
                    <a:pt x="1035" y="69"/>
                  </a:cubicBezTo>
                  <a:cubicBezTo>
                    <a:pt x="267" y="403"/>
                    <a:pt x="1" y="870"/>
                    <a:pt x="267" y="1970"/>
                  </a:cubicBezTo>
                  <a:cubicBezTo>
                    <a:pt x="568" y="3205"/>
                    <a:pt x="1435" y="4039"/>
                    <a:pt x="2236" y="4939"/>
                  </a:cubicBezTo>
                  <a:cubicBezTo>
                    <a:pt x="3170" y="5973"/>
                    <a:pt x="3603" y="6741"/>
                    <a:pt x="4237" y="7574"/>
                  </a:cubicBezTo>
                  <a:cubicBezTo>
                    <a:pt x="4599" y="8057"/>
                    <a:pt x="5344" y="8260"/>
                    <a:pt x="6032" y="8260"/>
                  </a:cubicBezTo>
                  <a:cubicBezTo>
                    <a:pt x="6295" y="8260"/>
                    <a:pt x="6550" y="8230"/>
                    <a:pt x="6772" y="8175"/>
                  </a:cubicBezTo>
                  <a:cubicBezTo>
                    <a:pt x="7606" y="7941"/>
                    <a:pt x="7473" y="6707"/>
                    <a:pt x="7473" y="6007"/>
                  </a:cubicBezTo>
                  <a:cubicBezTo>
                    <a:pt x="7473" y="5073"/>
                    <a:pt x="7406" y="4606"/>
                    <a:pt x="7172" y="4506"/>
                  </a:cubicBezTo>
                  <a:cubicBezTo>
                    <a:pt x="6906" y="4406"/>
                    <a:pt x="5204" y="1604"/>
                    <a:pt x="4504" y="1403"/>
                  </a:cubicBezTo>
                  <a:cubicBezTo>
                    <a:pt x="3798" y="1168"/>
                    <a:pt x="2471" y="0"/>
                    <a:pt x="143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8"/>
            <p:cNvSpPr/>
            <p:nvPr/>
          </p:nvSpPr>
          <p:spPr>
            <a:xfrm>
              <a:off x="5641700" y="3903225"/>
              <a:ext cx="79250" cy="50900"/>
            </a:xfrm>
            <a:custGeom>
              <a:rect b="b" l="l" r="r" t="t"/>
              <a:pathLst>
                <a:path extrusionOk="0" h="2036" w="3170">
                  <a:moveTo>
                    <a:pt x="0" y="1"/>
                  </a:moveTo>
                  <a:cubicBezTo>
                    <a:pt x="1" y="1"/>
                    <a:pt x="234" y="1535"/>
                    <a:pt x="267" y="1635"/>
                  </a:cubicBezTo>
                  <a:cubicBezTo>
                    <a:pt x="718" y="1902"/>
                    <a:pt x="1218" y="2036"/>
                    <a:pt x="1718" y="2036"/>
                  </a:cubicBezTo>
                  <a:cubicBezTo>
                    <a:pt x="2219" y="2036"/>
                    <a:pt x="2719" y="1902"/>
                    <a:pt x="3169" y="1635"/>
                  </a:cubicBezTo>
                  <a:lnTo>
                    <a:pt x="3169" y="501"/>
                  </a:lnTo>
                  <a:lnTo>
                    <a:pt x="0" y="1"/>
                  </a:ln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8"/>
            <p:cNvSpPr/>
            <p:nvPr/>
          </p:nvSpPr>
          <p:spPr>
            <a:xfrm>
              <a:off x="5161350" y="4096700"/>
              <a:ext cx="343600" cy="169475"/>
            </a:xfrm>
            <a:custGeom>
              <a:rect b="b" l="l" r="r" t="t"/>
              <a:pathLst>
                <a:path extrusionOk="0" h="6779" w="13744">
                  <a:moveTo>
                    <a:pt x="9207" y="1"/>
                  </a:moveTo>
                  <a:cubicBezTo>
                    <a:pt x="7706" y="1602"/>
                    <a:pt x="3437" y="2870"/>
                    <a:pt x="3403" y="2870"/>
                  </a:cubicBezTo>
                  <a:cubicBezTo>
                    <a:pt x="301" y="4104"/>
                    <a:pt x="1" y="4671"/>
                    <a:pt x="201" y="5205"/>
                  </a:cubicBezTo>
                  <a:cubicBezTo>
                    <a:pt x="401" y="5772"/>
                    <a:pt x="1735" y="6539"/>
                    <a:pt x="3036" y="6739"/>
                  </a:cubicBezTo>
                  <a:cubicBezTo>
                    <a:pt x="3256" y="6766"/>
                    <a:pt x="3521" y="6779"/>
                    <a:pt x="3811" y="6779"/>
                  </a:cubicBezTo>
                  <a:cubicBezTo>
                    <a:pt x="4971" y="6779"/>
                    <a:pt x="6545" y="6566"/>
                    <a:pt x="7373" y="6139"/>
                  </a:cubicBezTo>
                  <a:cubicBezTo>
                    <a:pt x="8381" y="5618"/>
                    <a:pt x="9800" y="5003"/>
                    <a:pt x="10767" y="5003"/>
                  </a:cubicBezTo>
                  <a:cubicBezTo>
                    <a:pt x="10792" y="5003"/>
                    <a:pt x="10817" y="5004"/>
                    <a:pt x="10842" y="5004"/>
                  </a:cubicBezTo>
                  <a:cubicBezTo>
                    <a:pt x="10964" y="5010"/>
                    <a:pt x="11084" y="5013"/>
                    <a:pt x="11199" y="5013"/>
                  </a:cubicBezTo>
                  <a:cubicBezTo>
                    <a:pt x="12436" y="5013"/>
                    <a:pt x="13264" y="4695"/>
                    <a:pt x="13477" y="4237"/>
                  </a:cubicBezTo>
                  <a:cubicBezTo>
                    <a:pt x="13744" y="3703"/>
                    <a:pt x="13577" y="2569"/>
                    <a:pt x="13444" y="1869"/>
                  </a:cubicBezTo>
                  <a:cubicBezTo>
                    <a:pt x="13277" y="1002"/>
                    <a:pt x="12977" y="1"/>
                    <a:pt x="1297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8"/>
            <p:cNvSpPr/>
            <p:nvPr/>
          </p:nvSpPr>
          <p:spPr>
            <a:xfrm>
              <a:off x="5389850" y="4065025"/>
              <a:ext cx="96775" cy="61850"/>
            </a:xfrm>
            <a:custGeom>
              <a:rect b="b" l="l" r="r" t="t"/>
              <a:pathLst>
                <a:path extrusionOk="0" h="2474" w="3871">
                  <a:moveTo>
                    <a:pt x="101" y="0"/>
                  </a:moveTo>
                  <a:lnTo>
                    <a:pt x="67" y="1268"/>
                  </a:lnTo>
                  <a:cubicBezTo>
                    <a:pt x="1" y="2102"/>
                    <a:pt x="701" y="2402"/>
                    <a:pt x="1769" y="2469"/>
                  </a:cubicBezTo>
                  <a:cubicBezTo>
                    <a:pt x="1837" y="2472"/>
                    <a:pt x="1904" y="2473"/>
                    <a:pt x="1969" y="2473"/>
                  </a:cubicBezTo>
                  <a:cubicBezTo>
                    <a:pt x="3291" y="2473"/>
                    <a:pt x="3837" y="1845"/>
                    <a:pt x="3837" y="1368"/>
                  </a:cubicBezTo>
                  <a:cubicBezTo>
                    <a:pt x="3837" y="868"/>
                    <a:pt x="3870" y="34"/>
                    <a:pt x="3870" y="34"/>
                  </a:cubicBezTo>
                  <a:lnTo>
                    <a:pt x="101" y="0"/>
                  </a:ln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8"/>
            <p:cNvSpPr/>
            <p:nvPr/>
          </p:nvSpPr>
          <p:spPr>
            <a:xfrm>
              <a:off x="5304800" y="2746850"/>
              <a:ext cx="454500" cy="1330275"/>
            </a:xfrm>
            <a:custGeom>
              <a:rect b="b" l="l" r="r" t="t"/>
              <a:pathLst>
                <a:path extrusionOk="0" h="53211" w="18180">
                  <a:moveTo>
                    <a:pt x="12945" y="0"/>
                  </a:moveTo>
                  <a:cubicBezTo>
                    <a:pt x="8142" y="0"/>
                    <a:pt x="726" y="667"/>
                    <a:pt x="434" y="4760"/>
                  </a:cubicBezTo>
                  <a:cubicBezTo>
                    <a:pt x="0" y="10831"/>
                    <a:pt x="634" y="26308"/>
                    <a:pt x="767" y="28977"/>
                  </a:cubicBezTo>
                  <a:cubicBezTo>
                    <a:pt x="901" y="31645"/>
                    <a:pt x="1301" y="34014"/>
                    <a:pt x="1768" y="38350"/>
                  </a:cubicBezTo>
                  <a:cubicBezTo>
                    <a:pt x="2202" y="42687"/>
                    <a:pt x="3503" y="52761"/>
                    <a:pt x="3503" y="52761"/>
                  </a:cubicBezTo>
                  <a:cubicBezTo>
                    <a:pt x="4086" y="53061"/>
                    <a:pt x="4737" y="53211"/>
                    <a:pt x="5387" y="53211"/>
                  </a:cubicBezTo>
                  <a:cubicBezTo>
                    <a:pt x="6038" y="53211"/>
                    <a:pt x="6688" y="53061"/>
                    <a:pt x="7272" y="52761"/>
                  </a:cubicBezTo>
                  <a:cubicBezTo>
                    <a:pt x="7272" y="52761"/>
                    <a:pt x="8740" y="40619"/>
                    <a:pt x="8673" y="37550"/>
                  </a:cubicBezTo>
                  <a:cubicBezTo>
                    <a:pt x="8640" y="35281"/>
                    <a:pt x="8306" y="33013"/>
                    <a:pt x="7672" y="30812"/>
                  </a:cubicBezTo>
                  <a:cubicBezTo>
                    <a:pt x="7672" y="30812"/>
                    <a:pt x="8073" y="25808"/>
                    <a:pt x="8506" y="21472"/>
                  </a:cubicBezTo>
                  <a:cubicBezTo>
                    <a:pt x="8907" y="17102"/>
                    <a:pt x="9240" y="15034"/>
                    <a:pt x="9340" y="13132"/>
                  </a:cubicBezTo>
                  <a:lnTo>
                    <a:pt x="9707" y="12932"/>
                  </a:lnTo>
                  <a:cubicBezTo>
                    <a:pt x="9707" y="12932"/>
                    <a:pt x="9907" y="20437"/>
                    <a:pt x="10041" y="23139"/>
                  </a:cubicBezTo>
                  <a:cubicBezTo>
                    <a:pt x="10207" y="25808"/>
                    <a:pt x="10541" y="28376"/>
                    <a:pt x="11208" y="33347"/>
                  </a:cubicBezTo>
                  <a:cubicBezTo>
                    <a:pt x="11809" y="37683"/>
                    <a:pt x="13577" y="46856"/>
                    <a:pt x="13577" y="46856"/>
                  </a:cubicBezTo>
                  <a:cubicBezTo>
                    <a:pt x="14185" y="47198"/>
                    <a:pt x="14718" y="47314"/>
                    <a:pt x="15162" y="47314"/>
                  </a:cubicBezTo>
                  <a:cubicBezTo>
                    <a:pt x="16106" y="47314"/>
                    <a:pt x="16645" y="46790"/>
                    <a:pt x="16645" y="46790"/>
                  </a:cubicBezTo>
                  <a:cubicBezTo>
                    <a:pt x="16645" y="46790"/>
                    <a:pt x="18180" y="35381"/>
                    <a:pt x="17746" y="31612"/>
                  </a:cubicBezTo>
                  <a:cubicBezTo>
                    <a:pt x="17546" y="29611"/>
                    <a:pt x="17112" y="27609"/>
                    <a:pt x="16512" y="25641"/>
                  </a:cubicBezTo>
                  <a:cubicBezTo>
                    <a:pt x="16512" y="25641"/>
                    <a:pt x="17046" y="20538"/>
                    <a:pt x="17346" y="15667"/>
                  </a:cubicBezTo>
                  <a:cubicBezTo>
                    <a:pt x="17679" y="10430"/>
                    <a:pt x="17980" y="7728"/>
                    <a:pt x="16979" y="156"/>
                  </a:cubicBezTo>
                  <a:cubicBezTo>
                    <a:pt x="16979" y="156"/>
                    <a:pt x="15268" y="0"/>
                    <a:pt x="12945"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8"/>
            <p:cNvSpPr/>
            <p:nvPr/>
          </p:nvSpPr>
          <p:spPr>
            <a:xfrm>
              <a:off x="5537450" y="2982575"/>
              <a:ext cx="156800" cy="322825"/>
            </a:xfrm>
            <a:custGeom>
              <a:rect b="b" l="l" r="r" t="t"/>
              <a:pathLst>
                <a:path extrusionOk="0" h="12913" w="6272">
                  <a:moveTo>
                    <a:pt x="6272" y="1"/>
                  </a:moveTo>
                  <a:lnTo>
                    <a:pt x="6272" y="1"/>
                  </a:lnTo>
                  <a:cubicBezTo>
                    <a:pt x="4170" y="1769"/>
                    <a:pt x="1" y="3703"/>
                    <a:pt x="1" y="3703"/>
                  </a:cubicBezTo>
                  <a:lnTo>
                    <a:pt x="368" y="3703"/>
                  </a:lnTo>
                  <a:lnTo>
                    <a:pt x="668" y="12910"/>
                  </a:lnTo>
                  <a:cubicBezTo>
                    <a:pt x="668" y="12911"/>
                    <a:pt x="668" y="12912"/>
                    <a:pt x="668" y="12912"/>
                  </a:cubicBezTo>
                  <a:cubicBezTo>
                    <a:pt x="687" y="12912"/>
                    <a:pt x="1769" y="3770"/>
                    <a:pt x="1769" y="3770"/>
                  </a:cubicBezTo>
                  <a:cubicBezTo>
                    <a:pt x="4304" y="2636"/>
                    <a:pt x="6272" y="1"/>
                    <a:pt x="627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8"/>
            <p:cNvSpPr/>
            <p:nvPr/>
          </p:nvSpPr>
          <p:spPr>
            <a:xfrm>
              <a:off x="5465750" y="2180325"/>
              <a:ext cx="146775" cy="168500"/>
            </a:xfrm>
            <a:custGeom>
              <a:rect b="b" l="l" r="r" t="t"/>
              <a:pathLst>
                <a:path extrusionOk="0" h="6740" w="5871">
                  <a:moveTo>
                    <a:pt x="5304" y="1"/>
                  </a:moveTo>
                  <a:lnTo>
                    <a:pt x="0" y="1168"/>
                  </a:lnTo>
                  <a:lnTo>
                    <a:pt x="634" y="6739"/>
                  </a:lnTo>
                  <a:lnTo>
                    <a:pt x="5871" y="6472"/>
                  </a:lnTo>
                  <a:lnTo>
                    <a:pt x="5304" y="1"/>
                  </a:ln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8"/>
            <p:cNvSpPr/>
            <p:nvPr/>
          </p:nvSpPr>
          <p:spPr>
            <a:xfrm>
              <a:off x="5648375" y="2262475"/>
              <a:ext cx="156800" cy="407400"/>
            </a:xfrm>
            <a:custGeom>
              <a:rect b="b" l="l" r="r" t="t"/>
              <a:pathLst>
                <a:path extrusionOk="0" h="16296" w="6272">
                  <a:moveTo>
                    <a:pt x="1173" y="0"/>
                  </a:moveTo>
                  <a:cubicBezTo>
                    <a:pt x="981" y="0"/>
                    <a:pt x="780" y="6"/>
                    <a:pt x="567" y="17"/>
                  </a:cubicBezTo>
                  <a:lnTo>
                    <a:pt x="0" y="16296"/>
                  </a:lnTo>
                  <a:cubicBezTo>
                    <a:pt x="0" y="16296"/>
                    <a:pt x="4137" y="16196"/>
                    <a:pt x="5204" y="15929"/>
                  </a:cubicBezTo>
                  <a:cubicBezTo>
                    <a:pt x="6271" y="15662"/>
                    <a:pt x="6205" y="13827"/>
                    <a:pt x="5905" y="11225"/>
                  </a:cubicBezTo>
                  <a:cubicBezTo>
                    <a:pt x="5604" y="8623"/>
                    <a:pt x="5271" y="3587"/>
                    <a:pt x="4370" y="1919"/>
                  </a:cubicBezTo>
                  <a:cubicBezTo>
                    <a:pt x="3598" y="404"/>
                    <a:pt x="2720" y="0"/>
                    <a:pt x="1173"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8"/>
            <p:cNvSpPr/>
            <p:nvPr/>
          </p:nvSpPr>
          <p:spPr>
            <a:xfrm>
              <a:off x="5311475" y="2262000"/>
              <a:ext cx="448675" cy="683300"/>
            </a:xfrm>
            <a:custGeom>
              <a:rect b="b" l="l" r="r" t="t"/>
              <a:pathLst>
                <a:path extrusionOk="0" h="27332" w="17947">
                  <a:moveTo>
                    <a:pt x="13541" y="0"/>
                  </a:moveTo>
                  <a:cubicBezTo>
                    <a:pt x="13385" y="0"/>
                    <a:pt x="13230" y="12"/>
                    <a:pt x="13076" y="36"/>
                  </a:cubicBezTo>
                  <a:lnTo>
                    <a:pt x="11775" y="270"/>
                  </a:lnTo>
                  <a:cubicBezTo>
                    <a:pt x="11606" y="946"/>
                    <a:pt x="10212" y="1430"/>
                    <a:pt x="8531" y="1430"/>
                  </a:cubicBezTo>
                  <a:cubicBezTo>
                    <a:pt x="7891" y="1430"/>
                    <a:pt x="7209" y="1360"/>
                    <a:pt x="6538" y="1204"/>
                  </a:cubicBezTo>
                  <a:cubicBezTo>
                    <a:pt x="5804" y="1404"/>
                    <a:pt x="3369" y="1871"/>
                    <a:pt x="2769" y="2071"/>
                  </a:cubicBezTo>
                  <a:cubicBezTo>
                    <a:pt x="1001" y="2638"/>
                    <a:pt x="267" y="4373"/>
                    <a:pt x="0" y="10110"/>
                  </a:cubicBezTo>
                  <a:cubicBezTo>
                    <a:pt x="0" y="10110"/>
                    <a:pt x="133" y="23086"/>
                    <a:pt x="67" y="25688"/>
                  </a:cubicBezTo>
                  <a:cubicBezTo>
                    <a:pt x="2949" y="26908"/>
                    <a:pt x="5935" y="27331"/>
                    <a:pt x="8358" y="27331"/>
                  </a:cubicBezTo>
                  <a:cubicBezTo>
                    <a:pt x="9580" y="27331"/>
                    <a:pt x="10658" y="27223"/>
                    <a:pt x="11508" y="27056"/>
                  </a:cubicBezTo>
                  <a:cubicBezTo>
                    <a:pt x="16779" y="26055"/>
                    <a:pt x="17446" y="23887"/>
                    <a:pt x="17446" y="23887"/>
                  </a:cubicBezTo>
                  <a:lnTo>
                    <a:pt x="16679" y="17949"/>
                  </a:lnTo>
                  <a:cubicBezTo>
                    <a:pt x="16679" y="17949"/>
                    <a:pt x="17946" y="6441"/>
                    <a:pt x="17312" y="2905"/>
                  </a:cubicBezTo>
                  <a:cubicBezTo>
                    <a:pt x="17067" y="1495"/>
                    <a:pt x="15301" y="0"/>
                    <a:pt x="1354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8"/>
            <p:cNvSpPr/>
            <p:nvPr/>
          </p:nvSpPr>
          <p:spPr>
            <a:xfrm>
              <a:off x="5434875" y="2232375"/>
              <a:ext cx="195175" cy="84600"/>
            </a:xfrm>
            <a:custGeom>
              <a:rect b="b" l="l" r="r" t="t"/>
              <a:pathLst>
                <a:path extrusionOk="0" h="3384" w="7807">
                  <a:moveTo>
                    <a:pt x="6834" y="1"/>
                  </a:moveTo>
                  <a:cubicBezTo>
                    <a:pt x="6757" y="1"/>
                    <a:pt x="6706" y="20"/>
                    <a:pt x="6706" y="20"/>
                  </a:cubicBezTo>
                  <a:lnTo>
                    <a:pt x="6739" y="421"/>
                  </a:lnTo>
                  <a:cubicBezTo>
                    <a:pt x="6739" y="421"/>
                    <a:pt x="6405" y="888"/>
                    <a:pt x="4704" y="1288"/>
                  </a:cubicBezTo>
                  <a:cubicBezTo>
                    <a:pt x="4171" y="1388"/>
                    <a:pt x="3629" y="1438"/>
                    <a:pt x="3086" y="1438"/>
                  </a:cubicBezTo>
                  <a:cubicBezTo>
                    <a:pt x="2544" y="1438"/>
                    <a:pt x="2002" y="1388"/>
                    <a:pt x="1469" y="1288"/>
                  </a:cubicBezTo>
                  <a:lnTo>
                    <a:pt x="1435" y="921"/>
                  </a:lnTo>
                  <a:lnTo>
                    <a:pt x="1402" y="554"/>
                  </a:lnTo>
                  <a:cubicBezTo>
                    <a:pt x="1202" y="554"/>
                    <a:pt x="1002" y="654"/>
                    <a:pt x="902" y="854"/>
                  </a:cubicBezTo>
                  <a:cubicBezTo>
                    <a:pt x="701" y="1155"/>
                    <a:pt x="1" y="2722"/>
                    <a:pt x="1" y="2722"/>
                  </a:cubicBezTo>
                  <a:lnTo>
                    <a:pt x="801" y="2556"/>
                  </a:lnTo>
                  <a:cubicBezTo>
                    <a:pt x="1747" y="3102"/>
                    <a:pt x="2826" y="3384"/>
                    <a:pt x="3911" y="3384"/>
                  </a:cubicBezTo>
                  <a:cubicBezTo>
                    <a:pt x="4549" y="3384"/>
                    <a:pt x="5188" y="3287"/>
                    <a:pt x="5805" y="3089"/>
                  </a:cubicBezTo>
                  <a:cubicBezTo>
                    <a:pt x="7806" y="2489"/>
                    <a:pt x="7606" y="1288"/>
                    <a:pt x="7606" y="1288"/>
                  </a:cubicBezTo>
                  <a:cubicBezTo>
                    <a:pt x="7540" y="1021"/>
                    <a:pt x="7473" y="754"/>
                    <a:pt x="7373" y="487"/>
                  </a:cubicBezTo>
                  <a:cubicBezTo>
                    <a:pt x="7220" y="72"/>
                    <a:pt x="6981" y="1"/>
                    <a:pt x="6834"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8"/>
            <p:cNvSpPr/>
            <p:nvPr/>
          </p:nvSpPr>
          <p:spPr>
            <a:xfrm>
              <a:off x="4810275" y="2106950"/>
              <a:ext cx="371950" cy="488700"/>
            </a:xfrm>
            <a:custGeom>
              <a:rect b="b" l="l" r="r" t="t"/>
              <a:pathLst>
                <a:path extrusionOk="0" h="19548" w="14878">
                  <a:moveTo>
                    <a:pt x="10408" y="1"/>
                  </a:moveTo>
                  <a:lnTo>
                    <a:pt x="0" y="5438"/>
                  </a:lnTo>
                  <a:lnTo>
                    <a:pt x="5171" y="19548"/>
                  </a:lnTo>
                  <a:lnTo>
                    <a:pt x="14878" y="14111"/>
                  </a:lnTo>
                  <a:lnTo>
                    <a:pt x="10408"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8"/>
            <p:cNvSpPr/>
            <p:nvPr/>
          </p:nvSpPr>
          <p:spPr>
            <a:xfrm>
              <a:off x="4840300" y="2141150"/>
              <a:ext cx="317750" cy="417825"/>
            </a:xfrm>
            <a:custGeom>
              <a:rect b="b" l="l" r="r" t="t"/>
              <a:pathLst>
                <a:path extrusionOk="0" h="16713" w="12710">
                  <a:moveTo>
                    <a:pt x="8740" y="0"/>
                  </a:moveTo>
                  <a:lnTo>
                    <a:pt x="0" y="4570"/>
                  </a:lnTo>
                  <a:lnTo>
                    <a:pt x="4570" y="16712"/>
                  </a:lnTo>
                  <a:lnTo>
                    <a:pt x="12709" y="12142"/>
                  </a:lnTo>
                  <a:lnTo>
                    <a:pt x="8740"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8"/>
            <p:cNvSpPr/>
            <p:nvPr/>
          </p:nvSpPr>
          <p:spPr>
            <a:xfrm>
              <a:off x="4894500" y="2160825"/>
              <a:ext cx="118450" cy="70400"/>
            </a:xfrm>
            <a:custGeom>
              <a:rect b="b" l="l" r="r" t="t"/>
              <a:pathLst>
                <a:path extrusionOk="0" h="2816" w="4738">
                  <a:moveTo>
                    <a:pt x="4270" y="0"/>
                  </a:moveTo>
                  <a:cubicBezTo>
                    <a:pt x="3967" y="0"/>
                    <a:pt x="3452" y="156"/>
                    <a:pt x="2936" y="447"/>
                  </a:cubicBezTo>
                  <a:lnTo>
                    <a:pt x="1401" y="1215"/>
                  </a:lnTo>
                  <a:cubicBezTo>
                    <a:pt x="601" y="1648"/>
                    <a:pt x="0" y="2182"/>
                    <a:pt x="101" y="2415"/>
                  </a:cubicBezTo>
                  <a:lnTo>
                    <a:pt x="267" y="2816"/>
                  </a:lnTo>
                  <a:lnTo>
                    <a:pt x="4737" y="547"/>
                  </a:lnTo>
                  <a:cubicBezTo>
                    <a:pt x="4737" y="547"/>
                    <a:pt x="4637" y="347"/>
                    <a:pt x="4537" y="114"/>
                  </a:cubicBezTo>
                  <a:cubicBezTo>
                    <a:pt x="4515" y="37"/>
                    <a:pt x="4418" y="0"/>
                    <a:pt x="427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8"/>
            <p:cNvSpPr/>
            <p:nvPr/>
          </p:nvSpPr>
          <p:spPr>
            <a:xfrm>
              <a:off x="4873650" y="2127300"/>
              <a:ext cx="137625" cy="80575"/>
            </a:xfrm>
            <a:custGeom>
              <a:rect b="b" l="l" r="r" t="t"/>
              <a:pathLst>
                <a:path extrusionOk="0" h="3223" w="5505">
                  <a:moveTo>
                    <a:pt x="3193" y="0"/>
                  </a:moveTo>
                  <a:cubicBezTo>
                    <a:pt x="2964" y="0"/>
                    <a:pt x="2682" y="60"/>
                    <a:pt x="2336" y="221"/>
                  </a:cubicBezTo>
                  <a:cubicBezTo>
                    <a:pt x="935" y="888"/>
                    <a:pt x="1268" y="1955"/>
                    <a:pt x="1268" y="1955"/>
                  </a:cubicBezTo>
                  <a:lnTo>
                    <a:pt x="634" y="2322"/>
                  </a:lnTo>
                  <a:cubicBezTo>
                    <a:pt x="267" y="2522"/>
                    <a:pt x="1" y="2789"/>
                    <a:pt x="67" y="2956"/>
                  </a:cubicBezTo>
                  <a:lnTo>
                    <a:pt x="134" y="3223"/>
                  </a:lnTo>
                  <a:lnTo>
                    <a:pt x="5504" y="421"/>
                  </a:lnTo>
                  <a:lnTo>
                    <a:pt x="5371" y="154"/>
                  </a:lnTo>
                  <a:cubicBezTo>
                    <a:pt x="5356" y="79"/>
                    <a:pt x="5280" y="44"/>
                    <a:pt x="5171" y="44"/>
                  </a:cubicBezTo>
                  <a:cubicBezTo>
                    <a:pt x="5037" y="44"/>
                    <a:pt x="4854" y="96"/>
                    <a:pt x="4671" y="187"/>
                  </a:cubicBezTo>
                  <a:lnTo>
                    <a:pt x="4070" y="521"/>
                  </a:lnTo>
                  <a:cubicBezTo>
                    <a:pt x="4070" y="521"/>
                    <a:pt x="3866" y="0"/>
                    <a:pt x="319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8"/>
            <p:cNvSpPr/>
            <p:nvPr/>
          </p:nvSpPr>
          <p:spPr>
            <a:xfrm>
              <a:off x="4902000" y="2141150"/>
              <a:ext cx="94275" cy="72575"/>
            </a:xfrm>
            <a:custGeom>
              <a:rect b="b" l="l" r="r" t="t"/>
              <a:pathLst>
                <a:path extrusionOk="0" h="2903" w="3771">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8"/>
            <p:cNvSpPr/>
            <p:nvPr/>
          </p:nvSpPr>
          <p:spPr>
            <a:xfrm>
              <a:off x="4902000" y="2141150"/>
              <a:ext cx="94275" cy="72575"/>
            </a:xfrm>
            <a:custGeom>
              <a:rect b="b" l="l" r="r" t="t"/>
              <a:pathLst>
                <a:path extrusionOk="0" h="2903" w="3771">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8"/>
            <p:cNvSpPr/>
            <p:nvPr/>
          </p:nvSpPr>
          <p:spPr>
            <a:xfrm>
              <a:off x="4897825" y="2161250"/>
              <a:ext cx="117625" cy="70825"/>
            </a:xfrm>
            <a:custGeom>
              <a:rect b="b" l="l" r="r" t="t"/>
              <a:pathLst>
                <a:path extrusionOk="0" h="2833" w="4705">
                  <a:moveTo>
                    <a:pt x="4247" y="0"/>
                  </a:moveTo>
                  <a:cubicBezTo>
                    <a:pt x="3941" y="0"/>
                    <a:pt x="3437" y="164"/>
                    <a:pt x="2903" y="430"/>
                  </a:cubicBezTo>
                  <a:lnTo>
                    <a:pt x="1369" y="1231"/>
                  </a:lnTo>
                  <a:cubicBezTo>
                    <a:pt x="568" y="1631"/>
                    <a:pt x="1" y="2165"/>
                    <a:pt x="68" y="2398"/>
                  </a:cubicBezTo>
                  <a:lnTo>
                    <a:pt x="234" y="2832"/>
                  </a:lnTo>
                  <a:lnTo>
                    <a:pt x="4704" y="530"/>
                  </a:lnTo>
                  <a:lnTo>
                    <a:pt x="4537" y="130"/>
                  </a:lnTo>
                  <a:cubicBezTo>
                    <a:pt x="4504" y="41"/>
                    <a:pt x="4400" y="0"/>
                    <a:pt x="4247"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8"/>
            <p:cNvSpPr/>
            <p:nvPr/>
          </p:nvSpPr>
          <p:spPr>
            <a:xfrm>
              <a:off x="5075450" y="2313775"/>
              <a:ext cx="371975" cy="481475"/>
            </a:xfrm>
            <a:custGeom>
              <a:rect b="b" l="l" r="r" t="t"/>
              <a:pathLst>
                <a:path extrusionOk="0" h="19259" w="14879">
                  <a:moveTo>
                    <a:pt x="12210" y="0"/>
                  </a:moveTo>
                  <a:lnTo>
                    <a:pt x="12210" y="0"/>
                  </a:lnTo>
                  <a:cubicBezTo>
                    <a:pt x="9808" y="200"/>
                    <a:pt x="8774" y="634"/>
                    <a:pt x="6973" y="3870"/>
                  </a:cubicBezTo>
                  <a:cubicBezTo>
                    <a:pt x="5038" y="7405"/>
                    <a:pt x="1269" y="13810"/>
                    <a:pt x="802" y="14611"/>
                  </a:cubicBezTo>
                  <a:cubicBezTo>
                    <a:pt x="134" y="15745"/>
                    <a:pt x="1" y="17446"/>
                    <a:pt x="568" y="18480"/>
                  </a:cubicBezTo>
                  <a:cubicBezTo>
                    <a:pt x="820" y="18922"/>
                    <a:pt x="1334" y="19259"/>
                    <a:pt x="2010" y="19259"/>
                  </a:cubicBezTo>
                  <a:cubicBezTo>
                    <a:pt x="2763" y="19259"/>
                    <a:pt x="3718" y="18840"/>
                    <a:pt x="4738" y="17679"/>
                  </a:cubicBezTo>
                  <a:cubicBezTo>
                    <a:pt x="7039" y="15111"/>
                    <a:pt x="11276" y="8806"/>
                    <a:pt x="11276" y="8806"/>
                  </a:cubicBezTo>
                  <a:cubicBezTo>
                    <a:pt x="11276" y="8806"/>
                    <a:pt x="14878" y="4036"/>
                    <a:pt x="12210" y="0"/>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8"/>
            <p:cNvSpPr/>
            <p:nvPr/>
          </p:nvSpPr>
          <p:spPr>
            <a:xfrm>
              <a:off x="4788600" y="2344650"/>
              <a:ext cx="331075" cy="449475"/>
            </a:xfrm>
            <a:custGeom>
              <a:rect b="b" l="l" r="r" t="t"/>
              <a:pathLst>
                <a:path extrusionOk="0" h="17979" w="13243">
                  <a:moveTo>
                    <a:pt x="1804" y="0"/>
                  </a:moveTo>
                  <a:cubicBezTo>
                    <a:pt x="1542" y="0"/>
                    <a:pt x="1268" y="87"/>
                    <a:pt x="1134" y="400"/>
                  </a:cubicBezTo>
                  <a:cubicBezTo>
                    <a:pt x="267" y="2434"/>
                    <a:pt x="0" y="4636"/>
                    <a:pt x="1935" y="6070"/>
                  </a:cubicBezTo>
                  <a:cubicBezTo>
                    <a:pt x="3436" y="7138"/>
                    <a:pt x="4703" y="8472"/>
                    <a:pt x="5671" y="10006"/>
                  </a:cubicBezTo>
                  <a:cubicBezTo>
                    <a:pt x="6905" y="11908"/>
                    <a:pt x="11208" y="17745"/>
                    <a:pt x="13043" y="17979"/>
                  </a:cubicBezTo>
                  <a:lnTo>
                    <a:pt x="13243" y="12508"/>
                  </a:lnTo>
                  <a:cubicBezTo>
                    <a:pt x="13243" y="12508"/>
                    <a:pt x="6805" y="6371"/>
                    <a:pt x="6338" y="5703"/>
                  </a:cubicBezTo>
                  <a:cubicBezTo>
                    <a:pt x="5871" y="5003"/>
                    <a:pt x="6038" y="4002"/>
                    <a:pt x="5637" y="2968"/>
                  </a:cubicBezTo>
                  <a:cubicBezTo>
                    <a:pt x="5404" y="2334"/>
                    <a:pt x="5104" y="1734"/>
                    <a:pt x="4804" y="1133"/>
                  </a:cubicBezTo>
                  <a:cubicBezTo>
                    <a:pt x="4663" y="892"/>
                    <a:pt x="4315" y="528"/>
                    <a:pt x="4061" y="528"/>
                  </a:cubicBezTo>
                  <a:cubicBezTo>
                    <a:pt x="3895" y="528"/>
                    <a:pt x="3769" y="684"/>
                    <a:pt x="3769" y="1133"/>
                  </a:cubicBezTo>
                  <a:cubicBezTo>
                    <a:pt x="3769" y="2067"/>
                    <a:pt x="4103" y="2968"/>
                    <a:pt x="4070" y="3168"/>
                  </a:cubicBezTo>
                  <a:cubicBezTo>
                    <a:pt x="4061" y="3202"/>
                    <a:pt x="4041" y="3218"/>
                    <a:pt x="4007" y="3218"/>
                  </a:cubicBezTo>
                  <a:cubicBezTo>
                    <a:pt x="3907" y="3218"/>
                    <a:pt x="3694" y="3068"/>
                    <a:pt x="3369" y="2768"/>
                  </a:cubicBezTo>
                  <a:lnTo>
                    <a:pt x="2769" y="1100"/>
                  </a:lnTo>
                  <a:lnTo>
                    <a:pt x="2435" y="133"/>
                  </a:lnTo>
                  <a:cubicBezTo>
                    <a:pt x="2435" y="133"/>
                    <a:pt x="2129" y="0"/>
                    <a:pt x="1804" y="0"/>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8"/>
            <p:cNvSpPr/>
            <p:nvPr/>
          </p:nvSpPr>
          <p:spPr>
            <a:xfrm>
              <a:off x="4974550" y="2310350"/>
              <a:ext cx="464525" cy="491400"/>
            </a:xfrm>
            <a:custGeom>
              <a:rect b="b" l="l" r="r" t="t"/>
              <a:pathLst>
                <a:path extrusionOk="0" h="19656" w="18581">
                  <a:moveTo>
                    <a:pt x="16467" y="1"/>
                  </a:moveTo>
                  <a:cubicBezTo>
                    <a:pt x="15054" y="1"/>
                    <a:pt x="13435" y="301"/>
                    <a:pt x="12143" y="1972"/>
                  </a:cubicBezTo>
                  <a:cubicBezTo>
                    <a:pt x="10775" y="3706"/>
                    <a:pt x="5371" y="13280"/>
                    <a:pt x="5371" y="13280"/>
                  </a:cubicBezTo>
                  <a:lnTo>
                    <a:pt x="2336" y="10545"/>
                  </a:lnTo>
                  <a:cubicBezTo>
                    <a:pt x="1135" y="11312"/>
                    <a:pt x="301" y="12479"/>
                    <a:pt x="1" y="13847"/>
                  </a:cubicBezTo>
                  <a:cubicBezTo>
                    <a:pt x="801" y="15148"/>
                    <a:pt x="1735" y="16415"/>
                    <a:pt x="2736" y="17616"/>
                  </a:cubicBezTo>
                  <a:cubicBezTo>
                    <a:pt x="3824" y="18787"/>
                    <a:pt x="5004" y="19656"/>
                    <a:pt x="6044" y="19656"/>
                  </a:cubicBezTo>
                  <a:cubicBezTo>
                    <a:pt x="6249" y="19656"/>
                    <a:pt x="6447" y="19622"/>
                    <a:pt x="6639" y="19551"/>
                  </a:cubicBezTo>
                  <a:cubicBezTo>
                    <a:pt x="7806" y="19117"/>
                    <a:pt x="9007" y="18183"/>
                    <a:pt x="11542" y="14681"/>
                  </a:cubicBezTo>
                  <a:cubicBezTo>
                    <a:pt x="14077" y="11145"/>
                    <a:pt x="16846" y="6975"/>
                    <a:pt x="16846" y="6975"/>
                  </a:cubicBezTo>
                  <a:cubicBezTo>
                    <a:pt x="16846" y="6975"/>
                    <a:pt x="18581" y="2906"/>
                    <a:pt x="16713" y="4"/>
                  </a:cubicBezTo>
                  <a:cubicBezTo>
                    <a:pt x="16632" y="2"/>
                    <a:pt x="16550" y="1"/>
                    <a:pt x="16467"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8"/>
            <p:cNvSpPr/>
            <p:nvPr/>
          </p:nvSpPr>
          <p:spPr>
            <a:xfrm>
              <a:off x="5340650" y="2040225"/>
              <a:ext cx="32550" cy="63425"/>
            </a:xfrm>
            <a:custGeom>
              <a:rect b="b" l="l" r="r" t="t"/>
              <a:pathLst>
                <a:path extrusionOk="0" h="2537" w="1302">
                  <a:moveTo>
                    <a:pt x="1301" y="1"/>
                  </a:moveTo>
                  <a:lnTo>
                    <a:pt x="1301" y="1"/>
                  </a:lnTo>
                  <a:cubicBezTo>
                    <a:pt x="1301" y="1"/>
                    <a:pt x="1" y="1969"/>
                    <a:pt x="134" y="2169"/>
                  </a:cubicBezTo>
                  <a:cubicBezTo>
                    <a:pt x="301" y="2369"/>
                    <a:pt x="1268" y="2536"/>
                    <a:pt x="1268" y="2536"/>
                  </a:cubicBezTo>
                  <a:lnTo>
                    <a:pt x="1301" y="1"/>
                  </a:lnTo>
                  <a:close/>
                </a:path>
              </a:pathLst>
            </a:custGeom>
            <a:solidFill>
              <a:srgbClr val="F28F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8"/>
            <p:cNvSpPr/>
            <p:nvPr/>
          </p:nvSpPr>
          <p:spPr>
            <a:xfrm>
              <a:off x="5336475" y="1993425"/>
              <a:ext cx="90925" cy="78525"/>
            </a:xfrm>
            <a:custGeom>
              <a:rect b="b" l="l" r="r" t="t"/>
              <a:pathLst>
                <a:path extrusionOk="0" h="3141" w="3637">
                  <a:moveTo>
                    <a:pt x="2062" y="371"/>
                  </a:moveTo>
                  <a:cubicBezTo>
                    <a:pt x="2075" y="371"/>
                    <a:pt x="2089" y="371"/>
                    <a:pt x="2102" y="372"/>
                  </a:cubicBezTo>
                  <a:cubicBezTo>
                    <a:pt x="2769" y="372"/>
                    <a:pt x="3303" y="906"/>
                    <a:pt x="3303" y="1573"/>
                  </a:cubicBezTo>
                  <a:cubicBezTo>
                    <a:pt x="3303" y="2316"/>
                    <a:pt x="2694" y="2801"/>
                    <a:pt x="2073" y="2801"/>
                  </a:cubicBezTo>
                  <a:cubicBezTo>
                    <a:pt x="1775" y="2801"/>
                    <a:pt x="1473" y="2689"/>
                    <a:pt x="1235" y="2440"/>
                  </a:cubicBezTo>
                  <a:cubicBezTo>
                    <a:pt x="477" y="1682"/>
                    <a:pt x="989" y="371"/>
                    <a:pt x="2062" y="371"/>
                  </a:cubicBezTo>
                  <a:close/>
                  <a:moveTo>
                    <a:pt x="2076" y="1"/>
                  </a:moveTo>
                  <a:cubicBezTo>
                    <a:pt x="1690" y="1"/>
                    <a:pt x="1294" y="146"/>
                    <a:pt x="968" y="472"/>
                  </a:cubicBezTo>
                  <a:cubicBezTo>
                    <a:pt x="1" y="1439"/>
                    <a:pt x="701" y="3141"/>
                    <a:pt x="2102" y="3141"/>
                  </a:cubicBezTo>
                  <a:cubicBezTo>
                    <a:pt x="2936" y="3141"/>
                    <a:pt x="3637" y="2440"/>
                    <a:pt x="3637" y="1573"/>
                  </a:cubicBezTo>
                  <a:cubicBezTo>
                    <a:pt x="3637" y="627"/>
                    <a:pt x="2877" y="1"/>
                    <a:pt x="207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8"/>
            <p:cNvSpPr/>
            <p:nvPr/>
          </p:nvSpPr>
          <p:spPr>
            <a:xfrm>
              <a:off x="5365675" y="1895975"/>
              <a:ext cx="318575" cy="323250"/>
            </a:xfrm>
            <a:custGeom>
              <a:rect b="b" l="l" r="r" t="t"/>
              <a:pathLst>
                <a:path extrusionOk="0" h="12930" w="12743">
                  <a:moveTo>
                    <a:pt x="6333" y="1"/>
                  </a:moveTo>
                  <a:cubicBezTo>
                    <a:pt x="5283" y="1"/>
                    <a:pt x="4406" y="167"/>
                    <a:pt x="3936" y="267"/>
                  </a:cubicBezTo>
                  <a:cubicBezTo>
                    <a:pt x="1301" y="801"/>
                    <a:pt x="534" y="1968"/>
                    <a:pt x="267" y="6205"/>
                  </a:cubicBezTo>
                  <a:cubicBezTo>
                    <a:pt x="0" y="10608"/>
                    <a:pt x="467" y="11975"/>
                    <a:pt x="1034" y="12576"/>
                  </a:cubicBezTo>
                  <a:cubicBezTo>
                    <a:pt x="1268" y="12809"/>
                    <a:pt x="2102" y="12929"/>
                    <a:pt x="2969" y="12929"/>
                  </a:cubicBezTo>
                  <a:cubicBezTo>
                    <a:pt x="3589" y="12929"/>
                    <a:pt x="4225" y="12868"/>
                    <a:pt x="4670" y="12743"/>
                  </a:cubicBezTo>
                  <a:cubicBezTo>
                    <a:pt x="6071" y="12342"/>
                    <a:pt x="9140" y="11275"/>
                    <a:pt x="10608" y="9040"/>
                  </a:cubicBezTo>
                  <a:cubicBezTo>
                    <a:pt x="12309" y="6438"/>
                    <a:pt x="12743" y="2902"/>
                    <a:pt x="10941" y="1468"/>
                  </a:cubicBezTo>
                  <a:cubicBezTo>
                    <a:pt x="9469" y="301"/>
                    <a:pt x="7744" y="1"/>
                    <a:pt x="6333" y="1"/>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8"/>
            <p:cNvSpPr/>
            <p:nvPr/>
          </p:nvSpPr>
          <p:spPr>
            <a:xfrm>
              <a:off x="5395700" y="2197025"/>
              <a:ext cx="70900" cy="22000"/>
            </a:xfrm>
            <a:custGeom>
              <a:rect b="b" l="l" r="r" t="t"/>
              <a:pathLst>
                <a:path extrusionOk="0" h="880" w="2836">
                  <a:moveTo>
                    <a:pt x="2702" y="0"/>
                  </a:moveTo>
                  <a:cubicBezTo>
                    <a:pt x="1927" y="434"/>
                    <a:pt x="1066" y="637"/>
                    <a:pt x="199" y="637"/>
                  </a:cubicBezTo>
                  <a:cubicBezTo>
                    <a:pt x="133" y="637"/>
                    <a:pt x="67" y="636"/>
                    <a:pt x="0" y="634"/>
                  </a:cubicBezTo>
                  <a:lnTo>
                    <a:pt x="0" y="634"/>
                  </a:lnTo>
                  <a:cubicBezTo>
                    <a:pt x="350" y="797"/>
                    <a:pt x="1109" y="879"/>
                    <a:pt x="1876" y="879"/>
                  </a:cubicBezTo>
                  <a:cubicBezTo>
                    <a:pt x="2205" y="879"/>
                    <a:pt x="2535" y="864"/>
                    <a:pt x="2835" y="834"/>
                  </a:cubicBezTo>
                  <a:lnTo>
                    <a:pt x="2702" y="0"/>
                  </a:lnTo>
                  <a:close/>
                </a:path>
              </a:pathLst>
            </a:custGeom>
            <a:solidFill>
              <a:srgbClr val="F28F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8"/>
            <p:cNvSpPr/>
            <p:nvPr/>
          </p:nvSpPr>
          <p:spPr>
            <a:xfrm>
              <a:off x="5353150" y="2024400"/>
              <a:ext cx="117625" cy="23375"/>
            </a:xfrm>
            <a:custGeom>
              <a:rect b="b" l="l" r="r" t="t"/>
              <a:pathLst>
                <a:path extrusionOk="0" h="935" w="4705">
                  <a:moveTo>
                    <a:pt x="1" y="0"/>
                  </a:moveTo>
                  <a:lnTo>
                    <a:pt x="1" y="367"/>
                  </a:lnTo>
                  <a:lnTo>
                    <a:pt x="4537" y="934"/>
                  </a:lnTo>
                  <a:lnTo>
                    <a:pt x="4704" y="634"/>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8"/>
            <p:cNvSpPr/>
            <p:nvPr/>
          </p:nvSpPr>
          <p:spPr>
            <a:xfrm>
              <a:off x="5333150" y="1797225"/>
              <a:ext cx="400300" cy="411575"/>
            </a:xfrm>
            <a:custGeom>
              <a:rect b="b" l="l" r="r" t="t"/>
              <a:pathLst>
                <a:path extrusionOk="0" h="16463" w="16012">
                  <a:moveTo>
                    <a:pt x="6005" y="12723"/>
                  </a:moveTo>
                  <a:lnTo>
                    <a:pt x="6005" y="12723"/>
                  </a:lnTo>
                  <a:cubicBezTo>
                    <a:pt x="6005" y="12723"/>
                    <a:pt x="6005" y="12723"/>
                    <a:pt x="6005" y="12723"/>
                  </a:cubicBezTo>
                  <a:lnTo>
                    <a:pt x="6005" y="12723"/>
                  </a:lnTo>
                  <a:cubicBezTo>
                    <a:pt x="6005" y="12723"/>
                    <a:pt x="6005" y="12723"/>
                    <a:pt x="6005" y="12723"/>
                  </a:cubicBezTo>
                  <a:close/>
                  <a:moveTo>
                    <a:pt x="6358" y="1"/>
                  </a:moveTo>
                  <a:cubicBezTo>
                    <a:pt x="5653" y="1"/>
                    <a:pt x="4962" y="361"/>
                    <a:pt x="4604" y="1015"/>
                  </a:cubicBezTo>
                  <a:cubicBezTo>
                    <a:pt x="4103" y="514"/>
                    <a:pt x="3436" y="247"/>
                    <a:pt x="2736" y="247"/>
                  </a:cubicBezTo>
                  <a:cubicBezTo>
                    <a:pt x="2035" y="281"/>
                    <a:pt x="1401" y="681"/>
                    <a:pt x="1034" y="1282"/>
                  </a:cubicBezTo>
                  <a:cubicBezTo>
                    <a:pt x="734" y="1915"/>
                    <a:pt x="801" y="2683"/>
                    <a:pt x="1268" y="3216"/>
                  </a:cubicBezTo>
                  <a:cubicBezTo>
                    <a:pt x="834" y="3383"/>
                    <a:pt x="467" y="3683"/>
                    <a:pt x="267" y="4084"/>
                  </a:cubicBezTo>
                  <a:cubicBezTo>
                    <a:pt x="0" y="4551"/>
                    <a:pt x="67" y="5084"/>
                    <a:pt x="401" y="5485"/>
                  </a:cubicBezTo>
                  <a:cubicBezTo>
                    <a:pt x="534" y="5651"/>
                    <a:pt x="701" y="5785"/>
                    <a:pt x="901" y="5852"/>
                  </a:cubicBezTo>
                  <a:cubicBezTo>
                    <a:pt x="968" y="5885"/>
                    <a:pt x="1068" y="5885"/>
                    <a:pt x="1134" y="5918"/>
                  </a:cubicBezTo>
                  <a:cubicBezTo>
                    <a:pt x="1335" y="5918"/>
                    <a:pt x="1535" y="5918"/>
                    <a:pt x="1735" y="5852"/>
                  </a:cubicBezTo>
                  <a:lnTo>
                    <a:pt x="1735" y="5852"/>
                  </a:lnTo>
                  <a:cubicBezTo>
                    <a:pt x="1568" y="6252"/>
                    <a:pt x="1702" y="6719"/>
                    <a:pt x="2035" y="6986"/>
                  </a:cubicBezTo>
                  <a:cubicBezTo>
                    <a:pt x="2261" y="7129"/>
                    <a:pt x="2512" y="7197"/>
                    <a:pt x="2764" y="7197"/>
                  </a:cubicBezTo>
                  <a:cubicBezTo>
                    <a:pt x="2923" y="7197"/>
                    <a:pt x="3082" y="7170"/>
                    <a:pt x="3236" y="7119"/>
                  </a:cubicBezTo>
                  <a:lnTo>
                    <a:pt x="3236" y="7119"/>
                  </a:lnTo>
                  <a:cubicBezTo>
                    <a:pt x="3103" y="7386"/>
                    <a:pt x="3036" y="7686"/>
                    <a:pt x="3103" y="7953"/>
                  </a:cubicBezTo>
                  <a:cubicBezTo>
                    <a:pt x="3263" y="8562"/>
                    <a:pt x="3793" y="8956"/>
                    <a:pt x="4397" y="8956"/>
                  </a:cubicBezTo>
                  <a:cubicBezTo>
                    <a:pt x="4421" y="8956"/>
                    <a:pt x="4446" y="8955"/>
                    <a:pt x="4470" y="8954"/>
                  </a:cubicBezTo>
                  <a:cubicBezTo>
                    <a:pt x="4504" y="9588"/>
                    <a:pt x="4504" y="10188"/>
                    <a:pt x="5171" y="10455"/>
                  </a:cubicBezTo>
                  <a:cubicBezTo>
                    <a:pt x="5171" y="10455"/>
                    <a:pt x="5556" y="9003"/>
                    <a:pt x="6745" y="9003"/>
                  </a:cubicBezTo>
                  <a:cubicBezTo>
                    <a:pt x="6817" y="9003"/>
                    <a:pt x="6893" y="9009"/>
                    <a:pt x="6972" y="9020"/>
                  </a:cubicBezTo>
                  <a:cubicBezTo>
                    <a:pt x="8340" y="9254"/>
                    <a:pt x="8540" y="10989"/>
                    <a:pt x="7672" y="12056"/>
                  </a:cubicBezTo>
                  <a:cubicBezTo>
                    <a:pt x="7187" y="12672"/>
                    <a:pt x="6723" y="12807"/>
                    <a:pt x="6408" y="12807"/>
                  </a:cubicBezTo>
                  <a:cubicBezTo>
                    <a:pt x="6170" y="12807"/>
                    <a:pt x="6017" y="12730"/>
                    <a:pt x="6005" y="12723"/>
                  </a:cubicBezTo>
                  <a:lnTo>
                    <a:pt x="6005" y="12723"/>
                  </a:lnTo>
                  <a:cubicBezTo>
                    <a:pt x="6072" y="12761"/>
                    <a:pt x="6105" y="13291"/>
                    <a:pt x="6138" y="13390"/>
                  </a:cubicBezTo>
                  <a:cubicBezTo>
                    <a:pt x="6205" y="13690"/>
                    <a:pt x="6338" y="13991"/>
                    <a:pt x="6472" y="14291"/>
                  </a:cubicBezTo>
                  <a:cubicBezTo>
                    <a:pt x="6772" y="14858"/>
                    <a:pt x="7205" y="15358"/>
                    <a:pt x="7739" y="15725"/>
                  </a:cubicBezTo>
                  <a:cubicBezTo>
                    <a:pt x="8285" y="16216"/>
                    <a:pt x="9010" y="16462"/>
                    <a:pt x="9748" y="16462"/>
                  </a:cubicBezTo>
                  <a:cubicBezTo>
                    <a:pt x="9912" y="16462"/>
                    <a:pt x="10077" y="16450"/>
                    <a:pt x="10241" y="16426"/>
                  </a:cubicBezTo>
                  <a:cubicBezTo>
                    <a:pt x="11042" y="16226"/>
                    <a:pt x="11709" y="15692"/>
                    <a:pt x="12042" y="14958"/>
                  </a:cubicBezTo>
                  <a:cubicBezTo>
                    <a:pt x="12109" y="14758"/>
                    <a:pt x="12209" y="14591"/>
                    <a:pt x="12342" y="14424"/>
                  </a:cubicBezTo>
                  <a:cubicBezTo>
                    <a:pt x="12543" y="14291"/>
                    <a:pt x="12776" y="14191"/>
                    <a:pt x="13010" y="14124"/>
                  </a:cubicBezTo>
                  <a:cubicBezTo>
                    <a:pt x="14177" y="13757"/>
                    <a:pt x="14711" y="12423"/>
                    <a:pt x="14144" y="11322"/>
                  </a:cubicBezTo>
                  <a:cubicBezTo>
                    <a:pt x="15578" y="10955"/>
                    <a:pt x="15978" y="9121"/>
                    <a:pt x="14844" y="8153"/>
                  </a:cubicBezTo>
                  <a:cubicBezTo>
                    <a:pt x="15611" y="7653"/>
                    <a:pt x="16012" y="6685"/>
                    <a:pt x="15778" y="5785"/>
                  </a:cubicBezTo>
                  <a:cubicBezTo>
                    <a:pt x="15545" y="5051"/>
                    <a:pt x="14944" y="4484"/>
                    <a:pt x="14210" y="4284"/>
                  </a:cubicBezTo>
                  <a:cubicBezTo>
                    <a:pt x="13677" y="4150"/>
                    <a:pt x="13877" y="4050"/>
                    <a:pt x="13710" y="3516"/>
                  </a:cubicBezTo>
                  <a:cubicBezTo>
                    <a:pt x="13610" y="3183"/>
                    <a:pt x="13377" y="2849"/>
                    <a:pt x="13110" y="2616"/>
                  </a:cubicBezTo>
                  <a:cubicBezTo>
                    <a:pt x="12741" y="2339"/>
                    <a:pt x="12309" y="2190"/>
                    <a:pt x="11868" y="2190"/>
                  </a:cubicBezTo>
                  <a:cubicBezTo>
                    <a:pt x="11671" y="2190"/>
                    <a:pt x="11471" y="2220"/>
                    <a:pt x="11275" y="2282"/>
                  </a:cubicBezTo>
                  <a:cubicBezTo>
                    <a:pt x="11142" y="1582"/>
                    <a:pt x="10608" y="1048"/>
                    <a:pt x="9941" y="848"/>
                  </a:cubicBezTo>
                  <a:cubicBezTo>
                    <a:pt x="9776" y="793"/>
                    <a:pt x="9600" y="768"/>
                    <a:pt x="9426" y="768"/>
                  </a:cubicBezTo>
                  <a:cubicBezTo>
                    <a:pt x="9283" y="768"/>
                    <a:pt x="9142" y="785"/>
                    <a:pt x="9007" y="815"/>
                  </a:cubicBezTo>
                  <a:cubicBezTo>
                    <a:pt x="8807" y="848"/>
                    <a:pt x="8340" y="1081"/>
                    <a:pt x="8273" y="1282"/>
                  </a:cubicBezTo>
                  <a:cubicBezTo>
                    <a:pt x="7973" y="1015"/>
                    <a:pt x="7873" y="648"/>
                    <a:pt x="7539" y="381"/>
                  </a:cubicBezTo>
                  <a:cubicBezTo>
                    <a:pt x="7183" y="123"/>
                    <a:pt x="6768" y="1"/>
                    <a:pt x="635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8"/>
            <p:cNvSpPr/>
            <p:nvPr/>
          </p:nvSpPr>
          <p:spPr>
            <a:xfrm>
              <a:off x="5431000" y="2035225"/>
              <a:ext cx="32275" cy="45900"/>
            </a:xfrm>
            <a:custGeom>
              <a:rect b="b" l="l" r="r" t="t"/>
              <a:pathLst>
                <a:path extrusionOk="0" h="1836" w="1291">
                  <a:moveTo>
                    <a:pt x="1257" y="0"/>
                  </a:moveTo>
                  <a:cubicBezTo>
                    <a:pt x="55" y="0"/>
                    <a:pt x="0" y="1802"/>
                    <a:pt x="1223" y="1835"/>
                  </a:cubicBezTo>
                  <a:lnTo>
                    <a:pt x="1290" y="1"/>
                  </a:lnTo>
                  <a:cubicBezTo>
                    <a:pt x="1279" y="0"/>
                    <a:pt x="1268" y="0"/>
                    <a:pt x="125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6" name="Google Shape;336;p18"/>
          <p:cNvSpPr txBox="1"/>
          <p:nvPr/>
        </p:nvSpPr>
        <p:spPr>
          <a:xfrm>
            <a:off x="1005200" y="3015600"/>
            <a:ext cx="3772800" cy="2075700"/>
          </a:xfrm>
          <a:prstGeom prst="rect">
            <a:avLst/>
          </a:prstGeom>
          <a:noFill/>
          <a:ln>
            <a:noFill/>
          </a:ln>
        </p:spPr>
        <p:txBody>
          <a:bodyPr anchorCtr="0" anchor="t" bIns="91425" lIns="91425" spcFirstLastPara="1" rIns="115000" wrap="square" tIns="91425">
            <a:noAutofit/>
          </a:bodyPr>
          <a:lstStyle/>
          <a:p>
            <a:pPr indent="-323850" lvl="0" marL="457200" rtl="0" algn="l">
              <a:spcBef>
                <a:spcPts val="0"/>
              </a:spcBef>
              <a:spcAft>
                <a:spcPts val="0"/>
              </a:spcAft>
              <a:buSzPts val="1500"/>
              <a:buFont typeface="Libre Franklin"/>
              <a:buChar char="❖"/>
            </a:pPr>
            <a:r>
              <a:rPr b="1" lang="en" sz="1500">
                <a:latin typeface="Libre Franklin"/>
                <a:ea typeface="Libre Franklin"/>
                <a:cs typeface="Libre Franklin"/>
                <a:sym typeface="Libre Franklin"/>
              </a:rPr>
              <a:t>Harish Jamallamudi</a:t>
            </a:r>
            <a:endParaRPr b="1" sz="1500">
              <a:latin typeface="Libre Franklin"/>
              <a:ea typeface="Libre Franklin"/>
              <a:cs typeface="Libre Franklin"/>
              <a:sym typeface="Libre Franklin"/>
            </a:endParaRPr>
          </a:p>
          <a:p>
            <a:pPr indent="-323850" lvl="0" marL="457200" rtl="0" algn="l">
              <a:spcBef>
                <a:spcPts val="0"/>
              </a:spcBef>
              <a:spcAft>
                <a:spcPts val="0"/>
              </a:spcAft>
              <a:buSzPts val="1500"/>
              <a:buFont typeface="Libre Franklin"/>
              <a:buChar char="❖"/>
            </a:pPr>
            <a:r>
              <a:rPr b="1" lang="en" sz="1500">
                <a:latin typeface="Libre Franklin"/>
                <a:ea typeface="Libre Franklin"/>
                <a:cs typeface="Libre Franklin"/>
                <a:sym typeface="Libre Franklin"/>
              </a:rPr>
              <a:t>Balamurali B</a:t>
            </a:r>
            <a:endParaRPr b="1" sz="1500">
              <a:latin typeface="Libre Franklin"/>
              <a:ea typeface="Libre Franklin"/>
              <a:cs typeface="Libre Franklin"/>
              <a:sym typeface="Libre Franklin"/>
            </a:endParaRPr>
          </a:p>
          <a:p>
            <a:pPr indent="-323850" lvl="0" marL="457200" rtl="0" algn="l">
              <a:spcBef>
                <a:spcPts val="0"/>
              </a:spcBef>
              <a:spcAft>
                <a:spcPts val="0"/>
              </a:spcAft>
              <a:buSzPts val="1500"/>
              <a:buFont typeface="Libre Franklin"/>
              <a:buChar char="❖"/>
            </a:pPr>
            <a:r>
              <a:rPr b="1" lang="en" sz="1500">
                <a:latin typeface="Libre Franklin"/>
                <a:ea typeface="Libre Franklin"/>
                <a:cs typeface="Libre Franklin"/>
                <a:sym typeface="Libre Franklin"/>
              </a:rPr>
              <a:t>Yenkatarajalaxmimanohar Meda</a:t>
            </a:r>
            <a:endParaRPr b="1" sz="1500">
              <a:latin typeface="Libre Franklin"/>
              <a:ea typeface="Libre Franklin"/>
              <a:cs typeface="Libre Franklin"/>
              <a:sym typeface="Libre Franklin"/>
            </a:endParaRPr>
          </a:p>
          <a:p>
            <a:pPr indent="-323850" lvl="0" marL="457200" rtl="0" algn="l">
              <a:spcBef>
                <a:spcPts val="0"/>
              </a:spcBef>
              <a:spcAft>
                <a:spcPts val="0"/>
              </a:spcAft>
              <a:buSzPts val="1500"/>
              <a:buFont typeface="Libre Franklin"/>
              <a:buChar char="❖"/>
            </a:pPr>
            <a:r>
              <a:rPr b="1" lang="en" sz="1500">
                <a:solidFill>
                  <a:schemeClr val="dk1"/>
                </a:solidFill>
                <a:latin typeface="Libre Franklin"/>
                <a:ea typeface="Libre Franklin"/>
                <a:cs typeface="Libre Franklin"/>
                <a:sym typeface="Libre Franklin"/>
              </a:rPr>
              <a:t>Amruth Reddy Nagireddy Palli</a:t>
            </a:r>
            <a:endParaRPr b="1" sz="1500">
              <a:latin typeface="Libre Franklin"/>
              <a:ea typeface="Libre Franklin"/>
              <a:cs typeface="Libre Franklin"/>
              <a:sym typeface="Libre Franklin"/>
            </a:endParaRPr>
          </a:p>
          <a:p>
            <a:pPr indent="-323850" lvl="0" marL="457200" rtl="0" algn="l">
              <a:spcBef>
                <a:spcPts val="0"/>
              </a:spcBef>
              <a:spcAft>
                <a:spcPts val="0"/>
              </a:spcAft>
              <a:buSzPts val="1500"/>
              <a:buFont typeface="Libre Franklin"/>
              <a:buChar char="❖"/>
            </a:pPr>
            <a:r>
              <a:rPr b="1" lang="en" sz="1500">
                <a:latin typeface="Libre Franklin"/>
                <a:ea typeface="Libre Franklin"/>
                <a:cs typeface="Libre Franklin"/>
                <a:sym typeface="Libre Franklin"/>
              </a:rPr>
              <a:t>Sai Sreeja Yalamanchi</a:t>
            </a:r>
            <a:endParaRPr b="1" sz="1500">
              <a:latin typeface="Libre Franklin"/>
              <a:ea typeface="Libre Franklin"/>
              <a:cs typeface="Libre Franklin"/>
              <a:sym typeface="Libre Franklin"/>
            </a:endParaRPr>
          </a:p>
          <a:p>
            <a:pPr indent="-323850" lvl="0" marL="457200" rtl="0" algn="l">
              <a:spcBef>
                <a:spcPts val="0"/>
              </a:spcBef>
              <a:spcAft>
                <a:spcPts val="0"/>
              </a:spcAft>
              <a:buSzPts val="1500"/>
              <a:buFont typeface="Libre Franklin"/>
              <a:buChar char="❖"/>
            </a:pPr>
            <a:r>
              <a:rPr b="1" lang="en" sz="1500">
                <a:latin typeface="Libre Franklin"/>
                <a:ea typeface="Libre Franklin"/>
                <a:cs typeface="Libre Franklin"/>
                <a:sym typeface="Libre Franklin"/>
              </a:rPr>
              <a:t>Anirudh Boddu</a:t>
            </a:r>
            <a:endParaRPr b="1" sz="1500">
              <a:latin typeface="Libre Franklin"/>
              <a:ea typeface="Libre Franklin"/>
              <a:cs typeface="Libre Franklin"/>
              <a:sym typeface="Libre Franklin"/>
            </a:endParaRPr>
          </a:p>
          <a:p>
            <a:pPr indent="0" lvl="0" marL="457200" rtl="0" algn="l">
              <a:spcBef>
                <a:spcPts val="0"/>
              </a:spcBef>
              <a:spcAft>
                <a:spcPts val="0"/>
              </a:spcAft>
              <a:buNone/>
            </a:pPr>
            <a:r>
              <a:t/>
            </a:r>
            <a:endParaRPr b="1" sz="1500">
              <a:latin typeface="Libre Franklin"/>
              <a:ea typeface="Libre Franklin"/>
              <a:cs typeface="Libre Franklin"/>
              <a:sym typeface="Libre Franklin"/>
            </a:endParaRPr>
          </a:p>
          <a:p>
            <a:pPr indent="0" lvl="0" marL="457200" rtl="0" algn="l">
              <a:spcBef>
                <a:spcPts val="0"/>
              </a:spcBef>
              <a:spcAft>
                <a:spcPts val="0"/>
              </a:spcAft>
              <a:buNone/>
            </a:pPr>
            <a:r>
              <a:t/>
            </a:r>
            <a:endParaRPr b="1" sz="1500">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t/>
            </a:r>
            <a:endParaRPr sz="1500">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p:txBody>
      </p:sp>
      <p:sp>
        <p:nvSpPr>
          <p:cNvPr id="337" name="Google Shape;337;p18"/>
          <p:cNvSpPr txBox="1"/>
          <p:nvPr/>
        </p:nvSpPr>
        <p:spPr>
          <a:xfrm>
            <a:off x="1584818" y="2571761"/>
            <a:ext cx="4554300" cy="6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Libre Franklin"/>
                <a:ea typeface="Libre Franklin"/>
                <a:cs typeface="Libre Franklin"/>
                <a:sym typeface="Libre Franklin"/>
              </a:rPr>
              <a:t>-</a:t>
            </a:r>
            <a:r>
              <a:rPr i="1" lang="en" sz="1600">
                <a:latin typeface="Libre Franklin"/>
                <a:ea typeface="Libre Franklin"/>
                <a:cs typeface="Libre Franklin"/>
                <a:sym typeface="Libre Franklin"/>
              </a:rPr>
              <a:t>To Predict the Customer Churn in banking</a:t>
            </a:r>
            <a:endParaRPr i="1" sz="1600">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27"/>
          <p:cNvSpPr txBox="1"/>
          <p:nvPr>
            <p:ph type="title"/>
          </p:nvPr>
        </p:nvSpPr>
        <p:spPr>
          <a:xfrm>
            <a:off x="540000" y="182775"/>
            <a:ext cx="8100000" cy="63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Density Plot</a:t>
            </a:r>
            <a:endParaRPr b="1" sz="3000">
              <a:latin typeface="Times New Roman"/>
              <a:ea typeface="Times New Roman"/>
              <a:cs typeface="Times New Roman"/>
              <a:sym typeface="Times New Roman"/>
            </a:endParaRPr>
          </a:p>
        </p:txBody>
      </p:sp>
      <p:pic>
        <p:nvPicPr>
          <p:cNvPr id="398" name="Google Shape;398;p27"/>
          <p:cNvPicPr preferRelativeResize="0"/>
          <p:nvPr/>
        </p:nvPicPr>
        <p:blipFill>
          <a:blip r:embed="rId3">
            <a:alphaModFix/>
          </a:blip>
          <a:stretch>
            <a:fillRect/>
          </a:stretch>
        </p:blipFill>
        <p:spPr>
          <a:xfrm>
            <a:off x="1585913" y="1183650"/>
            <a:ext cx="5972175" cy="3152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28"/>
          <p:cNvSpPr txBox="1"/>
          <p:nvPr>
            <p:ph type="title"/>
          </p:nvPr>
        </p:nvSpPr>
        <p:spPr>
          <a:xfrm>
            <a:off x="522000" y="471625"/>
            <a:ext cx="8100000" cy="631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100"/>
              <a:buNone/>
            </a:pPr>
            <a:r>
              <a:rPr b="1" lang="en">
                <a:latin typeface="Times New Roman"/>
                <a:ea typeface="Times New Roman"/>
                <a:cs typeface="Times New Roman"/>
                <a:sym typeface="Times New Roman"/>
              </a:rPr>
              <a:t>Interpretation</a:t>
            </a:r>
            <a:endParaRPr b="1">
              <a:latin typeface="Times New Roman"/>
              <a:ea typeface="Times New Roman"/>
              <a:cs typeface="Times New Roman"/>
              <a:sym typeface="Times New Roman"/>
            </a:endParaRPr>
          </a:p>
        </p:txBody>
      </p:sp>
      <p:sp>
        <p:nvSpPr>
          <p:cNvPr id="404" name="Google Shape;404;p28"/>
          <p:cNvSpPr txBox="1"/>
          <p:nvPr>
            <p:ph idx="2" type="body"/>
          </p:nvPr>
        </p:nvSpPr>
        <p:spPr>
          <a:xfrm>
            <a:off x="5207150" y="1391700"/>
            <a:ext cx="3379200" cy="3260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b="0">
              <a:solidFill>
                <a:schemeClr val="dk1"/>
              </a:solidFill>
            </a:endParaRPr>
          </a:p>
          <a:p>
            <a:pPr indent="0" lvl="0" marL="457200" rtl="0" algn="l">
              <a:lnSpc>
                <a:spcPct val="150000"/>
              </a:lnSpc>
              <a:spcBef>
                <a:spcPts val="0"/>
              </a:spcBef>
              <a:spcAft>
                <a:spcPts val="0"/>
              </a:spcAft>
              <a:buNone/>
            </a:pPr>
            <a:r>
              <a:t/>
            </a:r>
            <a:endParaRPr/>
          </a:p>
        </p:txBody>
      </p:sp>
      <p:sp>
        <p:nvSpPr>
          <p:cNvPr id="405" name="Google Shape;405;p28"/>
          <p:cNvSpPr txBox="1"/>
          <p:nvPr/>
        </p:nvSpPr>
        <p:spPr>
          <a:xfrm>
            <a:off x="979100" y="1240175"/>
            <a:ext cx="7167000" cy="37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Times New Roman"/>
                <a:ea typeface="Times New Roman"/>
                <a:cs typeface="Times New Roman"/>
                <a:sym typeface="Times New Roman"/>
              </a:rPr>
              <a:t>A density plot, a form of data visualization, employs 'kernel smoothing' to depict a smooth, continuous version of a histogram derived from the dataset.</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dk1"/>
                </a:solidFill>
                <a:latin typeface="Times New Roman"/>
                <a:ea typeface="Times New Roman"/>
                <a:cs typeface="Times New Roman"/>
                <a:sym typeface="Times New Roman"/>
              </a:rPr>
              <a:t>The x-axis represents the values of the specified columns:CreditScore, Tenure,Balance,</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dk1"/>
                </a:solidFill>
                <a:latin typeface="Times New Roman"/>
                <a:ea typeface="Times New Roman"/>
                <a:cs typeface="Times New Roman"/>
                <a:sym typeface="Times New Roman"/>
              </a:rPr>
              <a:t>NumOfProducts, and EstimatedSalary.</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dk1"/>
                </a:solidFill>
                <a:latin typeface="Times New Roman"/>
                <a:ea typeface="Times New Roman"/>
                <a:cs typeface="Times New Roman"/>
                <a:sym typeface="Times New Roman"/>
              </a:rPr>
              <a:t>The y-axis represents the </a:t>
            </a:r>
            <a:r>
              <a:rPr lang="en" sz="1500">
                <a:solidFill>
                  <a:schemeClr val="dk1"/>
                </a:solidFill>
                <a:latin typeface="Times New Roman"/>
                <a:ea typeface="Times New Roman"/>
                <a:cs typeface="Times New Roman"/>
                <a:sym typeface="Times New Roman"/>
              </a:rPr>
              <a:t>density</a:t>
            </a:r>
            <a:r>
              <a:rPr lang="en" sz="1500">
                <a:solidFill>
                  <a:schemeClr val="dk1"/>
                </a:solidFill>
                <a:latin typeface="Times New Roman"/>
                <a:ea typeface="Times New Roman"/>
                <a:cs typeface="Times New Roman"/>
                <a:sym typeface="Times New Roman"/>
              </a:rPr>
              <a:t> of these values, </a:t>
            </a:r>
            <a:r>
              <a:rPr lang="en" sz="1500">
                <a:solidFill>
                  <a:schemeClr val="dk1"/>
                </a:solidFill>
                <a:latin typeface="Times New Roman"/>
                <a:ea typeface="Times New Roman"/>
                <a:cs typeface="Times New Roman"/>
                <a:sym typeface="Times New Roman"/>
              </a:rPr>
              <a:t>indicating</a:t>
            </a:r>
            <a:r>
              <a:rPr lang="en" sz="1500">
                <a:solidFill>
                  <a:schemeClr val="dk1"/>
                </a:solidFill>
                <a:latin typeface="Times New Roman"/>
                <a:ea typeface="Times New Roman"/>
                <a:cs typeface="Times New Roman"/>
                <a:sym typeface="Times New Roman"/>
              </a:rPr>
              <a:t> how frequent these values occurs in the dataset.</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dk1"/>
                </a:solidFill>
                <a:latin typeface="Times New Roman"/>
                <a:ea typeface="Times New Roman"/>
                <a:cs typeface="Times New Roman"/>
                <a:sym typeface="Times New Roman"/>
              </a:rPr>
              <a:t>Each </a:t>
            </a:r>
            <a:r>
              <a:rPr lang="en" sz="1500">
                <a:solidFill>
                  <a:schemeClr val="dk1"/>
                </a:solidFill>
                <a:latin typeface="Times New Roman"/>
                <a:ea typeface="Times New Roman"/>
                <a:cs typeface="Times New Roman"/>
                <a:sym typeface="Times New Roman"/>
              </a:rPr>
              <a:t>curve</a:t>
            </a:r>
            <a:r>
              <a:rPr lang="en" sz="1500">
                <a:solidFill>
                  <a:schemeClr val="dk1"/>
                </a:solidFill>
                <a:latin typeface="Times New Roman"/>
                <a:ea typeface="Times New Roman"/>
                <a:cs typeface="Times New Roman"/>
                <a:sym typeface="Times New Roman"/>
              </a:rPr>
              <a:t> represents the density plot for a specific column, showing the distribution of values for the column. The areas under the curves represent the estimated probability density of the respective variables</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dk1"/>
                </a:solidFill>
                <a:latin typeface="Times New Roman"/>
                <a:ea typeface="Times New Roman"/>
                <a:cs typeface="Times New Roman"/>
                <a:sym typeface="Times New Roman"/>
              </a:rPr>
              <a:t>The </a:t>
            </a:r>
            <a:r>
              <a:rPr lang="en" sz="1500">
                <a:solidFill>
                  <a:schemeClr val="dk1"/>
                </a:solidFill>
                <a:latin typeface="Times New Roman"/>
                <a:ea typeface="Times New Roman"/>
                <a:cs typeface="Times New Roman"/>
                <a:sym typeface="Times New Roman"/>
              </a:rPr>
              <a:t>density</a:t>
            </a:r>
            <a:r>
              <a:rPr lang="en" sz="1500">
                <a:solidFill>
                  <a:schemeClr val="dk1"/>
                </a:solidFill>
                <a:latin typeface="Times New Roman"/>
                <a:ea typeface="Times New Roman"/>
                <a:cs typeface="Times New Roman"/>
                <a:sym typeface="Times New Roman"/>
              </a:rPr>
              <a:t> plot provides insights into distribution and </a:t>
            </a:r>
            <a:r>
              <a:rPr lang="en" sz="1500">
                <a:solidFill>
                  <a:schemeClr val="dk1"/>
                </a:solidFill>
                <a:latin typeface="Times New Roman"/>
                <a:ea typeface="Times New Roman"/>
                <a:cs typeface="Times New Roman"/>
                <a:sym typeface="Times New Roman"/>
              </a:rPr>
              <a:t>concentration</a:t>
            </a:r>
            <a:r>
              <a:rPr lang="en" sz="1500">
                <a:solidFill>
                  <a:schemeClr val="dk1"/>
                </a:solidFill>
                <a:latin typeface="Times New Roman"/>
                <a:ea typeface="Times New Roman"/>
                <a:cs typeface="Times New Roman"/>
                <a:sym typeface="Times New Roman"/>
              </a:rPr>
              <a:t> of values for each specified variable,helping to understand their probability density and patterns within the dataset.</a:t>
            </a:r>
            <a:endParaRPr sz="1500">
              <a:solidFill>
                <a:srgbClr val="374151"/>
              </a:solidFill>
              <a:highlight>
                <a:srgbClr val="F7F7F8"/>
              </a:highlight>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29"/>
          <p:cNvSpPr txBox="1"/>
          <p:nvPr>
            <p:ph type="title"/>
          </p:nvPr>
        </p:nvSpPr>
        <p:spPr>
          <a:xfrm>
            <a:off x="522000" y="508175"/>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Box plot</a:t>
            </a:r>
            <a:endParaRPr b="1" sz="3000">
              <a:latin typeface="Times New Roman"/>
              <a:ea typeface="Times New Roman"/>
              <a:cs typeface="Times New Roman"/>
              <a:sym typeface="Times New Roman"/>
            </a:endParaRPr>
          </a:p>
        </p:txBody>
      </p:sp>
      <p:pic>
        <p:nvPicPr>
          <p:cNvPr id="411" name="Google Shape;411;p29"/>
          <p:cNvPicPr preferRelativeResize="0"/>
          <p:nvPr/>
        </p:nvPicPr>
        <p:blipFill>
          <a:blip r:embed="rId3">
            <a:alphaModFix/>
          </a:blip>
          <a:stretch>
            <a:fillRect/>
          </a:stretch>
        </p:blipFill>
        <p:spPr>
          <a:xfrm>
            <a:off x="1395075" y="1259375"/>
            <a:ext cx="6353850" cy="3388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0"/>
          <p:cNvSpPr txBox="1"/>
          <p:nvPr>
            <p:ph type="title"/>
          </p:nvPr>
        </p:nvSpPr>
        <p:spPr>
          <a:xfrm>
            <a:off x="522000" y="508175"/>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INTERPRETATION</a:t>
            </a:r>
            <a:endParaRPr b="1" sz="3000">
              <a:latin typeface="Times New Roman"/>
              <a:ea typeface="Times New Roman"/>
              <a:cs typeface="Times New Roman"/>
              <a:sym typeface="Times New Roman"/>
            </a:endParaRPr>
          </a:p>
        </p:txBody>
      </p:sp>
      <p:sp>
        <p:nvSpPr>
          <p:cNvPr id="417" name="Google Shape;417;p30"/>
          <p:cNvSpPr txBox="1"/>
          <p:nvPr/>
        </p:nvSpPr>
        <p:spPr>
          <a:xfrm>
            <a:off x="706250" y="1368700"/>
            <a:ext cx="8100000" cy="357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latin typeface="Times New Roman"/>
                <a:ea typeface="Times New Roman"/>
                <a:cs typeface="Times New Roman"/>
                <a:sym typeface="Times New Roman"/>
              </a:rPr>
              <a:t>A Box Plot, often referred to as a Whisker plot, summarizes a dataset by displaying key properties: minimum, first quartile, median, third quartile, and maximum values. It uses a box to represent the interquartile range (from the first to the third quartile) and includes a vertical line at the median. The x-axis represents the data, while the y-axis shows the frequency distribution.</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500">
                <a:latin typeface="Times New Roman"/>
                <a:ea typeface="Times New Roman"/>
                <a:cs typeface="Times New Roman"/>
                <a:sym typeface="Times New Roman"/>
              </a:rPr>
              <a:t>In credit score there are some outliers in the side of lower quartile and median exist far from at center of quartile and third quartile.</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500">
                <a:latin typeface="Times New Roman"/>
                <a:ea typeface="Times New Roman"/>
                <a:cs typeface="Times New Roman"/>
                <a:sym typeface="Times New Roman"/>
              </a:rPr>
              <a:t>Four quartiles are equally distributed in Tenure, it has range of  10 starting from 0.</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500">
                <a:latin typeface="Times New Roman"/>
                <a:ea typeface="Times New Roman"/>
                <a:cs typeface="Times New Roman"/>
                <a:sym typeface="Times New Roman"/>
              </a:rPr>
              <a:t>Balance and Number of products do not have lower values and no of products has median as lowest data point and starts from 0.</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500">
                <a:latin typeface="Times New Roman"/>
                <a:ea typeface="Times New Roman"/>
                <a:cs typeface="Times New Roman"/>
                <a:sym typeface="Times New Roman"/>
              </a:rPr>
              <a:t>Alike Tenure, Estimatedsalary also has equally distributed values and range starts from 0 to 2 lakhs.</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pic>
        <p:nvPicPr>
          <p:cNvPr id="422" name="Google Shape;422;p31"/>
          <p:cNvPicPr preferRelativeResize="0"/>
          <p:nvPr/>
        </p:nvPicPr>
        <p:blipFill>
          <a:blip r:embed="rId3">
            <a:alphaModFix/>
          </a:blip>
          <a:stretch>
            <a:fillRect/>
          </a:stretch>
        </p:blipFill>
        <p:spPr>
          <a:xfrm>
            <a:off x="1375425" y="76200"/>
            <a:ext cx="5639587" cy="4838699"/>
          </a:xfrm>
          <a:prstGeom prst="rect">
            <a:avLst/>
          </a:prstGeom>
          <a:noFill/>
          <a:ln>
            <a:noFill/>
          </a:ln>
        </p:spPr>
      </p:pic>
      <p:sp>
        <p:nvSpPr>
          <p:cNvPr id="423" name="Google Shape;423;p31"/>
          <p:cNvSpPr txBox="1"/>
          <p:nvPr/>
        </p:nvSpPr>
        <p:spPr>
          <a:xfrm>
            <a:off x="173150" y="245725"/>
            <a:ext cx="1842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Libre Franklin"/>
                <a:ea typeface="Libre Franklin"/>
                <a:cs typeface="Libre Franklin"/>
                <a:sym typeface="Libre Franklin"/>
              </a:rPr>
              <a:t>Code:</a:t>
            </a:r>
            <a:endParaRPr b="1" sz="1600">
              <a:latin typeface="Libre Franklin"/>
              <a:ea typeface="Libre Franklin"/>
              <a:cs typeface="Libre Franklin"/>
              <a:sym typeface="Libre Frankli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2"/>
          <p:cNvSpPr txBox="1"/>
          <p:nvPr/>
        </p:nvSpPr>
        <p:spPr>
          <a:xfrm>
            <a:off x="796325" y="3487250"/>
            <a:ext cx="7937100" cy="15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Times New Roman"/>
                <a:ea typeface="Times New Roman"/>
                <a:cs typeface="Times New Roman"/>
                <a:sym typeface="Times New Roman"/>
              </a:rPr>
              <a:t>7677 are correctly predicted as 0 using x, 286 predictions are wrongly corrected as 1 when it is 0, 1964 are wrongly predicted as 0 when they are 1, and finally 73 correctly predicted as 1.</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The linear regression plot </a:t>
            </a:r>
            <a:r>
              <a:rPr lang="en" sz="1600">
                <a:latin typeface="Times New Roman"/>
                <a:ea typeface="Times New Roman"/>
                <a:cs typeface="Times New Roman"/>
                <a:sym typeface="Times New Roman"/>
              </a:rPr>
              <a:t>determines</a:t>
            </a:r>
            <a:r>
              <a:rPr lang="en" sz="1600">
                <a:latin typeface="Times New Roman"/>
                <a:ea typeface="Times New Roman"/>
                <a:cs typeface="Times New Roman"/>
                <a:sym typeface="Times New Roman"/>
              </a:rPr>
              <a:t> that all the data is just distributed either at 0 or 1 means. People leave irrespective of age. And this output cannot be determined using </a:t>
            </a:r>
            <a:r>
              <a:rPr lang="en" sz="1600">
                <a:latin typeface="Times New Roman"/>
                <a:ea typeface="Times New Roman"/>
                <a:cs typeface="Times New Roman"/>
                <a:sym typeface="Times New Roman"/>
              </a:rPr>
              <a:t>linear</a:t>
            </a:r>
            <a:r>
              <a:rPr lang="en" sz="1600">
                <a:latin typeface="Times New Roman"/>
                <a:ea typeface="Times New Roman"/>
                <a:cs typeface="Times New Roman"/>
                <a:sym typeface="Times New Roman"/>
              </a:rPr>
              <a:t> regression. Linear equation for above line is y=0.01095741x-0.22278197</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a:latin typeface="Libre Franklin"/>
              <a:ea typeface="Libre Franklin"/>
              <a:cs typeface="Libre Franklin"/>
              <a:sym typeface="Libre Franklin"/>
            </a:endParaRPr>
          </a:p>
        </p:txBody>
      </p:sp>
      <p:graphicFrame>
        <p:nvGraphicFramePr>
          <p:cNvPr id="429" name="Google Shape;429;p32"/>
          <p:cNvGraphicFramePr/>
          <p:nvPr/>
        </p:nvGraphicFramePr>
        <p:xfrm>
          <a:off x="573925" y="1133325"/>
          <a:ext cx="3000000" cy="3000000"/>
        </p:xfrm>
        <a:graphic>
          <a:graphicData uri="http://schemas.openxmlformats.org/drawingml/2006/table">
            <a:tbl>
              <a:tblPr>
                <a:noFill/>
                <a:tableStyleId>{389510D0-E123-4507-858A-BFC11BB8C7B4}</a:tableStyleId>
              </a:tblPr>
              <a:tblGrid>
                <a:gridCol w="1507925"/>
                <a:gridCol w="1507925"/>
              </a:tblGrid>
              <a:tr h="506175">
                <a:tc>
                  <a:txBody>
                    <a:bodyPr/>
                    <a:lstStyle/>
                    <a:p>
                      <a:pPr indent="0" lvl="0" marL="0" rtl="0" algn="l">
                        <a:spcBef>
                          <a:spcPts val="0"/>
                        </a:spcBef>
                        <a:spcAft>
                          <a:spcPts val="0"/>
                        </a:spcAft>
                        <a:buNone/>
                      </a:pPr>
                      <a:r>
                        <a:rPr lang="en" sz="2400"/>
                        <a:t>7677</a:t>
                      </a:r>
                      <a:endParaRPr sz="24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Clr>
                          <a:schemeClr val="dk1"/>
                        </a:buClr>
                        <a:buSzPts val="1100"/>
                        <a:buFont typeface="Arial"/>
                        <a:buNone/>
                      </a:pPr>
                      <a:r>
                        <a:rPr lang="en" sz="2400">
                          <a:solidFill>
                            <a:schemeClr val="dk1"/>
                          </a:solidFill>
                          <a:highlight>
                            <a:srgbClr val="FFFFFF"/>
                          </a:highlight>
                        </a:rPr>
                        <a:t> 286</a:t>
                      </a:r>
                      <a:endParaRPr sz="24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506175">
                <a:tc>
                  <a:txBody>
                    <a:bodyPr/>
                    <a:lstStyle/>
                    <a:p>
                      <a:pPr indent="0" lvl="0" marL="0" rtl="0" algn="l">
                        <a:lnSpc>
                          <a:spcPct val="110795"/>
                        </a:lnSpc>
                        <a:spcBef>
                          <a:spcPts val="0"/>
                        </a:spcBef>
                        <a:spcAft>
                          <a:spcPts val="0"/>
                        </a:spcAft>
                        <a:buClr>
                          <a:schemeClr val="dk1"/>
                        </a:buClr>
                        <a:buSzPts val="1100"/>
                        <a:buFont typeface="Arial"/>
                        <a:buNone/>
                      </a:pPr>
                      <a:r>
                        <a:rPr lang="en" sz="2400">
                          <a:solidFill>
                            <a:schemeClr val="dk1"/>
                          </a:solidFill>
                          <a:highlight>
                            <a:srgbClr val="FFFFFF"/>
                          </a:highlight>
                        </a:rPr>
                        <a:t>1964</a:t>
                      </a:r>
                      <a:endParaRPr sz="24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lnSpc>
                          <a:spcPct val="110795"/>
                        </a:lnSpc>
                        <a:spcBef>
                          <a:spcPts val="0"/>
                        </a:spcBef>
                        <a:spcAft>
                          <a:spcPts val="0"/>
                        </a:spcAft>
                        <a:buClr>
                          <a:schemeClr val="dk1"/>
                        </a:buClr>
                        <a:buSzPts val="1100"/>
                        <a:buFont typeface="Arial"/>
                        <a:buNone/>
                      </a:pPr>
                      <a:r>
                        <a:rPr lang="en" sz="2400">
                          <a:solidFill>
                            <a:schemeClr val="dk1"/>
                          </a:solidFill>
                          <a:highlight>
                            <a:srgbClr val="FFFFFF"/>
                          </a:highlight>
                        </a:rPr>
                        <a:t>73</a:t>
                      </a:r>
                      <a:endParaRPr sz="24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pic>
        <p:nvPicPr>
          <p:cNvPr id="430" name="Google Shape;430;p32"/>
          <p:cNvPicPr preferRelativeResize="0"/>
          <p:nvPr/>
        </p:nvPicPr>
        <p:blipFill>
          <a:blip r:embed="rId3">
            <a:alphaModFix/>
          </a:blip>
          <a:stretch>
            <a:fillRect/>
          </a:stretch>
        </p:blipFill>
        <p:spPr>
          <a:xfrm>
            <a:off x="4177450" y="195825"/>
            <a:ext cx="4407750" cy="3182925"/>
          </a:xfrm>
          <a:prstGeom prst="rect">
            <a:avLst/>
          </a:prstGeom>
          <a:noFill/>
          <a:ln>
            <a:noFill/>
          </a:ln>
        </p:spPr>
      </p:pic>
      <p:sp>
        <p:nvSpPr>
          <p:cNvPr id="431" name="Google Shape;431;p32"/>
          <p:cNvSpPr txBox="1"/>
          <p:nvPr/>
        </p:nvSpPr>
        <p:spPr>
          <a:xfrm>
            <a:off x="613575" y="665775"/>
            <a:ext cx="2898000" cy="3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latin typeface="Libre Franklin"/>
                <a:ea typeface="Libre Franklin"/>
                <a:cs typeface="Libre Franklin"/>
                <a:sym typeface="Libre Franklin"/>
              </a:rPr>
              <a:t>Confusion Matrix</a:t>
            </a:r>
            <a:endParaRPr b="1" sz="2400">
              <a:latin typeface="Libre Franklin"/>
              <a:ea typeface="Libre Franklin"/>
              <a:cs typeface="Libre Franklin"/>
              <a:sym typeface="Libre Frankli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3"/>
          <p:cNvSpPr txBox="1"/>
          <p:nvPr/>
        </p:nvSpPr>
        <p:spPr>
          <a:xfrm>
            <a:off x="173150" y="245725"/>
            <a:ext cx="1842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Libre Franklin"/>
                <a:ea typeface="Libre Franklin"/>
                <a:cs typeface="Libre Franklin"/>
                <a:sym typeface="Libre Franklin"/>
              </a:rPr>
              <a:t>Code:</a:t>
            </a:r>
            <a:endParaRPr b="1" sz="1600">
              <a:latin typeface="Libre Franklin"/>
              <a:ea typeface="Libre Franklin"/>
              <a:cs typeface="Libre Franklin"/>
              <a:sym typeface="Libre Franklin"/>
            </a:endParaRPr>
          </a:p>
        </p:txBody>
      </p:sp>
      <p:pic>
        <p:nvPicPr>
          <p:cNvPr id="437" name="Google Shape;437;p33"/>
          <p:cNvPicPr preferRelativeResize="0"/>
          <p:nvPr/>
        </p:nvPicPr>
        <p:blipFill>
          <a:blip r:embed="rId3">
            <a:alphaModFix/>
          </a:blip>
          <a:stretch>
            <a:fillRect/>
          </a:stretch>
        </p:blipFill>
        <p:spPr>
          <a:xfrm>
            <a:off x="1275075" y="372300"/>
            <a:ext cx="6740424" cy="3674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4"/>
          <p:cNvSpPr txBox="1"/>
          <p:nvPr/>
        </p:nvSpPr>
        <p:spPr>
          <a:xfrm>
            <a:off x="718000" y="3381125"/>
            <a:ext cx="7937100" cy="1579500"/>
          </a:xfrm>
          <a:prstGeom prst="rect">
            <a:avLst/>
          </a:prstGeom>
          <a:noFill/>
          <a:ln>
            <a:noFill/>
          </a:ln>
        </p:spPr>
        <p:txBody>
          <a:bodyPr anchorCtr="0" anchor="t" bIns="91425" lIns="91425" spcFirstLastPara="1" rIns="91425" wrap="square" tIns="91425">
            <a:noAutofit/>
          </a:bodyPr>
          <a:lstStyle/>
          <a:p>
            <a:pPr indent="457200" lvl="0" marL="0" rtl="0" algn="just">
              <a:spcBef>
                <a:spcPts val="0"/>
              </a:spcBef>
              <a:spcAft>
                <a:spcPts val="0"/>
              </a:spcAft>
              <a:buNone/>
            </a:pPr>
            <a:r>
              <a:rPr lang="en">
                <a:latin typeface="Times New Roman"/>
                <a:ea typeface="Times New Roman"/>
                <a:cs typeface="Times New Roman"/>
                <a:sym typeface="Times New Roman"/>
              </a:rPr>
              <a:t>Here, the </a:t>
            </a:r>
            <a:r>
              <a:rPr lang="en">
                <a:latin typeface="Times New Roman"/>
                <a:ea typeface="Times New Roman"/>
                <a:cs typeface="Times New Roman"/>
                <a:sym typeface="Times New Roman"/>
              </a:rPr>
              <a:t>decision</a:t>
            </a:r>
            <a:r>
              <a:rPr lang="en">
                <a:latin typeface="Times New Roman"/>
                <a:ea typeface="Times New Roman"/>
                <a:cs typeface="Times New Roman"/>
                <a:sym typeface="Times New Roman"/>
              </a:rPr>
              <a:t> tree is very vast and got accuracy for testing data as 77%, So, Decision tree can satisfy the prediction of person whether he is </a:t>
            </a:r>
            <a:r>
              <a:rPr lang="en">
                <a:latin typeface="Times New Roman"/>
                <a:ea typeface="Times New Roman"/>
                <a:cs typeface="Times New Roman"/>
                <a:sym typeface="Times New Roman"/>
              </a:rPr>
              <a:t>gonna</a:t>
            </a:r>
            <a:r>
              <a:rPr lang="en">
                <a:latin typeface="Times New Roman"/>
                <a:ea typeface="Times New Roman"/>
                <a:cs typeface="Times New Roman"/>
                <a:sym typeface="Times New Roman"/>
              </a:rPr>
              <a:t> exit from bank or not with 0.77 probability. We can go with other models to improve accuracy </a:t>
            </a:r>
            <a:r>
              <a:rPr lang="en">
                <a:latin typeface="Times New Roman"/>
                <a:ea typeface="Times New Roman"/>
                <a:cs typeface="Times New Roman"/>
                <a:sym typeface="Times New Roman"/>
              </a:rPr>
              <a:t>furthermore</a:t>
            </a:r>
            <a:r>
              <a:rPr lang="en">
                <a:latin typeface="Times New Roman"/>
                <a:ea typeface="Times New Roman"/>
                <a:cs typeface="Times New Roman"/>
                <a:sym typeface="Times New Roman"/>
              </a:rPr>
              <a:t>. But Decision tree started its root nood gini value as 0.3263 which is relatively very less impure dataset, so, decision tree can respond very good for required prediction.</a:t>
            </a:r>
            <a:endParaRPr sz="1050">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p:txBody>
      </p:sp>
      <p:pic>
        <p:nvPicPr>
          <p:cNvPr id="443" name="Google Shape;443;p34"/>
          <p:cNvPicPr preferRelativeResize="0"/>
          <p:nvPr/>
        </p:nvPicPr>
        <p:blipFill>
          <a:blip r:embed="rId3">
            <a:alphaModFix/>
          </a:blip>
          <a:stretch>
            <a:fillRect/>
          </a:stretch>
        </p:blipFill>
        <p:spPr>
          <a:xfrm>
            <a:off x="1353425" y="152425"/>
            <a:ext cx="6191250" cy="3124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35"/>
          <p:cNvSpPr txBox="1"/>
          <p:nvPr>
            <p:ph type="title"/>
          </p:nvPr>
        </p:nvSpPr>
        <p:spPr>
          <a:xfrm>
            <a:off x="540000" y="186325"/>
            <a:ext cx="8100000" cy="67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KNN</a:t>
            </a:r>
            <a:endParaRPr/>
          </a:p>
        </p:txBody>
      </p:sp>
      <p:sp>
        <p:nvSpPr>
          <p:cNvPr id="449" name="Google Shape;449;p35"/>
          <p:cNvSpPr txBox="1"/>
          <p:nvPr>
            <p:ph idx="1" type="body"/>
          </p:nvPr>
        </p:nvSpPr>
        <p:spPr>
          <a:xfrm>
            <a:off x="5856250" y="1198938"/>
            <a:ext cx="3052200" cy="3447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300">
                <a:latin typeface="Times New Roman"/>
                <a:ea typeface="Times New Roman"/>
                <a:cs typeface="Times New Roman"/>
                <a:sym typeface="Times New Roman"/>
              </a:rPr>
              <a:t>The KNN elbow  graph shows accuracy stabilizing as the number of neighbors increases, peaking at k=4. It suggests that a low k value may lead to overfitting, as evidenced by the initial </a:t>
            </a:r>
            <a:r>
              <a:rPr lang="en" sz="1300">
                <a:latin typeface="Times New Roman"/>
                <a:ea typeface="Times New Roman"/>
                <a:cs typeface="Times New Roman"/>
                <a:sym typeface="Times New Roman"/>
              </a:rPr>
              <a:t>volatility</a:t>
            </a:r>
            <a:r>
              <a:rPr lang="en" sz="1300">
                <a:latin typeface="Times New Roman"/>
                <a:ea typeface="Times New Roman"/>
                <a:cs typeface="Times New Roman"/>
                <a:sym typeface="Times New Roman"/>
              </a:rPr>
              <a:t>. A higher k value, up to 20, maintains a consistent accuracy, indicating good model generalization.</a:t>
            </a:r>
            <a:r>
              <a:rPr lang="en" sz="1300">
                <a:latin typeface="Times New Roman"/>
                <a:ea typeface="Times New Roman"/>
                <a:cs typeface="Times New Roman"/>
                <a:sym typeface="Times New Roman"/>
              </a:rPr>
              <a:t> </a:t>
            </a:r>
            <a:r>
              <a:rPr lang="en" sz="1300">
                <a:latin typeface="Times New Roman"/>
                <a:ea typeface="Times New Roman"/>
                <a:cs typeface="Times New Roman"/>
                <a:sym typeface="Times New Roman"/>
              </a:rPr>
              <a:t>In</a:t>
            </a:r>
            <a:r>
              <a:rPr lang="en" sz="1300">
                <a:latin typeface="Times New Roman"/>
                <a:ea typeface="Times New Roman"/>
                <a:cs typeface="Times New Roman"/>
                <a:sym typeface="Times New Roman"/>
              </a:rPr>
              <a:t> </a:t>
            </a:r>
            <a:r>
              <a:rPr lang="en" sz="1300">
                <a:latin typeface="Times New Roman"/>
                <a:ea typeface="Times New Roman"/>
                <a:cs typeface="Times New Roman"/>
                <a:sym typeface="Times New Roman"/>
              </a:rPr>
              <a:t>this classification graph we can see the data has clustered based on 4 nearest neighbors , but it has mix of clusters which is very difficult of get our favourable outcomes. we are decided to not to use this model for our project, because it has very less fluctuation when </a:t>
            </a:r>
            <a:r>
              <a:rPr lang="en" sz="1300">
                <a:latin typeface="Times New Roman"/>
                <a:ea typeface="Times New Roman"/>
                <a:cs typeface="Times New Roman"/>
                <a:sym typeface="Times New Roman"/>
              </a:rPr>
              <a:t>data</a:t>
            </a:r>
            <a:r>
              <a:rPr lang="en" sz="1300">
                <a:latin typeface="Times New Roman"/>
                <a:ea typeface="Times New Roman"/>
                <a:cs typeface="Times New Roman"/>
                <a:sym typeface="Times New Roman"/>
              </a:rPr>
              <a:t>  from other cluster pointed.</a:t>
            </a:r>
            <a:endParaRPr sz="1300">
              <a:latin typeface="Times New Roman"/>
              <a:ea typeface="Times New Roman"/>
              <a:cs typeface="Times New Roman"/>
              <a:sym typeface="Times New Roman"/>
            </a:endParaRPr>
          </a:p>
        </p:txBody>
      </p:sp>
      <p:pic>
        <p:nvPicPr>
          <p:cNvPr id="450" name="Google Shape;450;p35"/>
          <p:cNvPicPr preferRelativeResize="0"/>
          <p:nvPr/>
        </p:nvPicPr>
        <p:blipFill>
          <a:blip r:embed="rId3">
            <a:alphaModFix/>
          </a:blip>
          <a:stretch>
            <a:fillRect/>
          </a:stretch>
        </p:blipFill>
        <p:spPr>
          <a:xfrm>
            <a:off x="539988" y="860725"/>
            <a:ext cx="5172075" cy="4124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36"/>
          <p:cNvSpPr txBox="1"/>
          <p:nvPr>
            <p:ph type="title"/>
          </p:nvPr>
        </p:nvSpPr>
        <p:spPr>
          <a:xfrm>
            <a:off x="540000" y="367400"/>
            <a:ext cx="8100000" cy="63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Graph of Naive Bayes</a:t>
            </a:r>
            <a:endParaRPr/>
          </a:p>
        </p:txBody>
      </p:sp>
      <p:sp>
        <p:nvSpPr>
          <p:cNvPr id="456" name="Google Shape;456;p36"/>
          <p:cNvSpPr txBox="1"/>
          <p:nvPr>
            <p:ph idx="1" type="body"/>
          </p:nvPr>
        </p:nvSpPr>
        <p:spPr>
          <a:xfrm>
            <a:off x="5659000" y="1357200"/>
            <a:ext cx="2839200" cy="3495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300">
                <a:latin typeface="Times New Roman"/>
                <a:ea typeface="Times New Roman"/>
                <a:cs typeface="Times New Roman"/>
                <a:sym typeface="Times New Roman"/>
              </a:rPr>
              <a:t>The scatter plot compares the Naïve Bayes model predictions against the actual class outcomes. As we can see ‘X’ marks inside the train data cluster so, it is giving good accuracy, but there are some </a:t>
            </a:r>
            <a:r>
              <a:rPr lang="en" sz="1300">
                <a:latin typeface="Times New Roman"/>
                <a:ea typeface="Times New Roman"/>
                <a:cs typeface="Times New Roman"/>
                <a:sym typeface="Times New Roman"/>
              </a:rPr>
              <a:t>outliers in train data, there gonna be some prediction errors. And from elbow graph test data accuracy got stable from best clusters 4, so these outliers need far down clustering, which is waste of computation power. So,we are determined that this model could not fir for our dataset and prediction</a:t>
            </a:r>
            <a:endParaRPr sz="13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300">
              <a:latin typeface="Times New Roman"/>
              <a:ea typeface="Times New Roman"/>
              <a:cs typeface="Times New Roman"/>
              <a:sym typeface="Times New Roman"/>
            </a:endParaRPr>
          </a:p>
          <a:p>
            <a:pPr indent="0" lvl="0" marL="0" rtl="0" algn="just">
              <a:spcBef>
                <a:spcPts val="0"/>
              </a:spcBef>
              <a:spcAft>
                <a:spcPts val="0"/>
              </a:spcAft>
              <a:buNone/>
            </a:pPr>
            <a:r>
              <a:t/>
            </a:r>
            <a:endParaRPr sz="1300">
              <a:latin typeface="Times New Roman"/>
              <a:ea typeface="Times New Roman"/>
              <a:cs typeface="Times New Roman"/>
              <a:sym typeface="Times New Roman"/>
            </a:endParaRPr>
          </a:p>
        </p:txBody>
      </p:sp>
      <p:pic>
        <p:nvPicPr>
          <p:cNvPr id="457" name="Google Shape;457;p36"/>
          <p:cNvPicPr preferRelativeResize="0"/>
          <p:nvPr/>
        </p:nvPicPr>
        <p:blipFill>
          <a:blip r:embed="rId3">
            <a:alphaModFix/>
          </a:blip>
          <a:stretch>
            <a:fillRect/>
          </a:stretch>
        </p:blipFill>
        <p:spPr>
          <a:xfrm>
            <a:off x="326325" y="1184800"/>
            <a:ext cx="5048848" cy="3840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19"/>
          <p:cNvSpPr txBox="1"/>
          <p:nvPr>
            <p:ph type="title"/>
          </p:nvPr>
        </p:nvSpPr>
        <p:spPr>
          <a:xfrm>
            <a:off x="313750" y="395650"/>
            <a:ext cx="8100000" cy="56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4000">
                <a:latin typeface="Times New Roman"/>
                <a:ea typeface="Times New Roman"/>
                <a:cs typeface="Times New Roman"/>
                <a:sym typeface="Times New Roman"/>
              </a:rPr>
              <a:t>Content</a:t>
            </a:r>
            <a:endParaRPr b="1" sz="4000">
              <a:latin typeface="Times New Roman"/>
              <a:ea typeface="Times New Roman"/>
              <a:cs typeface="Times New Roman"/>
              <a:sym typeface="Times New Roman"/>
            </a:endParaRPr>
          </a:p>
        </p:txBody>
      </p:sp>
      <p:sp>
        <p:nvSpPr>
          <p:cNvPr id="343" name="Google Shape;343;p19"/>
          <p:cNvSpPr txBox="1"/>
          <p:nvPr>
            <p:ph idx="1" type="body"/>
          </p:nvPr>
        </p:nvSpPr>
        <p:spPr>
          <a:xfrm>
            <a:off x="855300" y="1096574"/>
            <a:ext cx="7784700" cy="3795600"/>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1600"/>
              </a:spcBef>
              <a:spcAft>
                <a:spcPts val="0"/>
              </a:spcAft>
              <a:buClr>
                <a:schemeClr val="dk2"/>
              </a:buClr>
              <a:buSzPts val="1100"/>
              <a:buFont typeface="Times New Roman"/>
              <a:buChar char="❖"/>
            </a:pPr>
            <a:r>
              <a:rPr b="1" lang="en" sz="1600">
                <a:solidFill>
                  <a:schemeClr val="dk1"/>
                </a:solidFill>
                <a:latin typeface="Times New Roman"/>
                <a:ea typeface="Times New Roman"/>
                <a:cs typeface="Times New Roman"/>
                <a:sym typeface="Times New Roman"/>
              </a:rPr>
              <a:t>Title and Author</a:t>
            </a:r>
            <a:endParaRPr b="1" sz="1600">
              <a:solidFill>
                <a:schemeClr val="dk1"/>
              </a:solidFill>
              <a:latin typeface="Times New Roman"/>
              <a:ea typeface="Times New Roman"/>
              <a:cs typeface="Times New Roman"/>
              <a:sym typeface="Times New Roman"/>
            </a:endParaRPr>
          </a:p>
          <a:p>
            <a:pPr indent="-285750" lvl="0" marL="285750" rtl="0" algn="l">
              <a:lnSpc>
                <a:spcPct val="100000"/>
              </a:lnSpc>
              <a:spcBef>
                <a:spcPts val="1600"/>
              </a:spcBef>
              <a:spcAft>
                <a:spcPts val="0"/>
              </a:spcAft>
              <a:buClr>
                <a:schemeClr val="dk2"/>
              </a:buClr>
              <a:buSzPts val="1100"/>
              <a:buFont typeface="Times New Roman"/>
              <a:buChar char="❖"/>
            </a:pPr>
            <a:r>
              <a:rPr b="1" lang="en" sz="1600">
                <a:solidFill>
                  <a:schemeClr val="dk1"/>
                </a:solidFill>
                <a:latin typeface="Times New Roman"/>
                <a:ea typeface="Times New Roman"/>
                <a:cs typeface="Times New Roman"/>
                <a:sym typeface="Times New Roman"/>
              </a:rPr>
              <a:t>Content </a:t>
            </a:r>
            <a:endParaRPr b="1" sz="1600">
              <a:solidFill>
                <a:schemeClr val="dk1"/>
              </a:solidFill>
              <a:latin typeface="Times New Roman"/>
              <a:ea typeface="Times New Roman"/>
              <a:cs typeface="Times New Roman"/>
              <a:sym typeface="Times New Roman"/>
            </a:endParaRPr>
          </a:p>
          <a:p>
            <a:pPr indent="-285750" lvl="0" marL="285750" rtl="0" algn="l">
              <a:lnSpc>
                <a:spcPct val="100000"/>
              </a:lnSpc>
              <a:spcBef>
                <a:spcPts val="1600"/>
              </a:spcBef>
              <a:spcAft>
                <a:spcPts val="0"/>
              </a:spcAft>
              <a:buClr>
                <a:schemeClr val="dk2"/>
              </a:buClr>
              <a:buSzPts val="1100"/>
              <a:buFont typeface="Times New Roman"/>
              <a:buChar char="❖"/>
            </a:pPr>
            <a:r>
              <a:rPr b="1" lang="en" sz="1600">
                <a:solidFill>
                  <a:schemeClr val="dk1"/>
                </a:solidFill>
                <a:latin typeface="Times New Roman"/>
                <a:ea typeface="Times New Roman"/>
                <a:cs typeface="Times New Roman"/>
                <a:sym typeface="Times New Roman"/>
              </a:rPr>
              <a:t>Contribution</a:t>
            </a:r>
            <a:endParaRPr b="1" sz="1600">
              <a:solidFill>
                <a:schemeClr val="dk1"/>
              </a:solidFill>
              <a:latin typeface="Times New Roman"/>
              <a:ea typeface="Times New Roman"/>
              <a:cs typeface="Times New Roman"/>
              <a:sym typeface="Times New Roman"/>
            </a:endParaRPr>
          </a:p>
          <a:p>
            <a:pPr indent="-285750" lvl="0" marL="285750" rtl="0" algn="l">
              <a:lnSpc>
                <a:spcPct val="100000"/>
              </a:lnSpc>
              <a:spcBef>
                <a:spcPts val="1600"/>
              </a:spcBef>
              <a:spcAft>
                <a:spcPts val="0"/>
              </a:spcAft>
              <a:buClr>
                <a:schemeClr val="dk2"/>
              </a:buClr>
              <a:buSzPts val="1100"/>
              <a:buFont typeface="Times New Roman"/>
              <a:buChar char="❖"/>
            </a:pPr>
            <a:r>
              <a:rPr b="1" lang="en" sz="1600">
                <a:solidFill>
                  <a:schemeClr val="dk1"/>
                </a:solidFill>
                <a:latin typeface="Times New Roman"/>
                <a:ea typeface="Times New Roman"/>
                <a:cs typeface="Times New Roman"/>
                <a:sym typeface="Times New Roman"/>
              </a:rPr>
              <a:t>Data Description</a:t>
            </a:r>
            <a:endParaRPr>
              <a:latin typeface="Times New Roman"/>
              <a:ea typeface="Times New Roman"/>
              <a:cs typeface="Times New Roman"/>
              <a:sym typeface="Times New Roman"/>
            </a:endParaRPr>
          </a:p>
          <a:p>
            <a:pPr indent="-285750" lvl="0" marL="285750" rtl="0" algn="l">
              <a:lnSpc>
                <a:spcPct val="100000"/>
              </a:lnSpc>
              <a:spcBef>
                <a:spcPts val="1600"/>
              </a:spcBef>
              <a:spcAft>
                <a:spcPts val="0"/>
              </a:spcAft>
              <a:buClr>
                <a:schemeClr val="dk2"/>
              </a:buClr>
              <a:buSzPts val="1100"/>
              <a:buFont typeface="Times New Roman"/>
              <a:buChar char="❖"/>
            </a:pPr>
            <a:r>
              <a:rPr b="1" lang="en" sz="1600">
                <a:solidFill>
                  <a:schemeClr val="dk1"/>
                </a:solidFill>
                <a:latin typeface="Times New Roman"/>
                <a:ea typeface="Times New Roman"/>
                <a:cs typeface="Times New Roman"/>
                <a:sym typeface="Times New Roman"/>
              </a:rPr>
              <a:t>Data Attributes</a:t>
            </a:r>
            <a:endParaRPr b="1" sz="1600">
              <a:solidFill>
                <a:schemeClr val="dk1"/>
              </a:solidFill>
              <a:latin typeface="Times New Roman"/>
              <a:ea typeface="Times New Roman"/>
              <a:cs typeface="Times New Roman"/>
              <a:sym typeface="Times New Roman"/>
            </a:endParaRPr>
          </a:p>
          <a:p>
            <a:pPr indent="-285750" lvl="0" marL="285750" marR="0" rtl="0" algn="l">
              <a:lnSpc>
                <a:spcPct val="100000"/>
              </a:lnSpc>
              <a:spcBef>
                <a:spcPts val="1600"/>
              </a:spcBef>
              <a:spcAft>
                <a:spcPts val="0"/>
              </a:spcAft>
              <a:buClr>
                <a:schemeClr val="dk2"/>
              </a:buClr>
              <a:buSzPts val="1100"/>
              <a:buFont typeface="Times New Roman"/>
              <a:buChar char="❖"/>
            </a:pPr>
            <a:r>
              <a:rPr b="1" lang="en" sz="1600">
                <a:solidFill>
                  <a:schemeClr val="dk1"/>
                </a:solidFill>
                <a:latin typeface="Times New Roman"/>
                <a:ea typeface="Times New Roman"/>
                <a:cs typeface="Times New Roman"/>
                <a:sym typeface="Times New Roman"/>
              </a:rPr>
              <a:t>References</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0"/>
              </a:spcAft>
              <a:buClr>
                <a:schemeClr val="dk2"/>
              </a:buClr>
              <a:buSzPts val="1100"/>
              <a:buFont typeface="Arial"/>
              <a:buNone/>
            </a:pPr>
            <a:r>
              <a:t/>
            </a:r>
            <a:endParaRPr b="1" sz="1600">
              <a:solidFill>
                <a:schemeClr val="dk1"/>
              </a:solidFill>
            </a:endParaRPr>
          </a:p>
          <a:p>
            <a:pPr indent="0" lvl="0" marL="0" rtl="0" algn="l">
              <a:lnSpc>
                <a:spcPct val="100000"/>
              </a:lnSpc>
              <a:spcBef>
                <a:spcPts val="1600"/>
              </a:spcBef>
              <a:spcAft>
                <a:spcPts val="0"/>
              </a:spcAft>
              <a:buClr>
                <a:schemeClr val="dk2"/>
              </a:buClr>
              <a:buSzPts val="1100"/>
              <a:buFont typeface="Arial"/>
              <a:buNone/>
            </a:pPr>
            <a:r>
              <a:t/>
            </a:r>
            <a:endParaRPr b="1" sz="1600">
              <a:solidFill>
                <a:schemeClr val="dk1"/>
              </a:solidFill>
            </a:endParaRPr>
          </a:p>
          <a:p>
            <a:pPr indent="0" lvl="0" marL="0" rtl="0" algn="l">
              <a:lnSpc>
                <a:spcPct val="100000"/>
              </a:lnSpc>
              <a:spcBef>
                <a:spcPts val="1600"/>
              </a:spcBef>
              <a:spcAft>
                <a:spcPts val="1600"/>
              </a:spcAft>
              <a:buSzPts val="1400"/>
              <a:buNone/>
            </a:pPr>
            <a:r>
              <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37"/>
          <p:cNvSpPr txBox="1"/>
          <p:nvPr>
            <p:ph type="title"/>
          </p:nvPr>
        </p:nvSpPr>
        <p:spPr>
          <a:xfrm>
            <a:off x="540000" y="367400"/>
            <a:ext cx="8100000" cy="63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 Means</a:t>
            </a:r>
            <a:r>
              <a:rPr lang="en"/>
              <a:t> Clustering</a:t>
            </a:r>
            <a:endParaRPr/>
          </a:p>
        </p:txBody>
      </p:sp>
      <p:pic>
        <p:nvPicPr>
          <p:cNvPr id="463" name="Google Shape;463;p37"/>
          <p:cNvPicPr preferRelativeResize="0"/>
          <p:nvPr/>
        </p:nvPicPr>
        <p:blipFill>
          <a:blip r:embed="rId3">
            <a:alphaModFix/>
          </a:blip>
          <a:stretch>
            <a:fillRect/>
          </a:stretch>
        </p:blipFill>
        <p:spPr>
          <a:xfrm>
            <a:off x="790575" y="1607900"/>
            <a:ext cx="7562850" cy="2667000"/>
          </a:xfrm>
          <a:prstGeom prst="rect">
            <a:avLst/>
          </a:prstGeom>
          <a:noFill/>
          <a:ln>
            <a:noFill/>
          </a:ln>
        </p:spPr>
      </p:pic>
      <p:sp>
        <p:nvSpPr>
          <p:cNvPr id="464" name="Google Shape;464;p37"/>
          <p:cNvSpPr txBox="1"/>
          <p:nvPr/>
        </p:nvSpPr>
        <p:spPr>
          <a:xfrm>
            <a:off x="731050" y="1157275"/>
            <a:ext cx="2323800" cy="6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Libre Franklin"/>
                <a:ea typeface="Libre Franklin"/>
                <a:cs typeface="Libre Franklin"/>
                <a:sym typeface="Libre Franklin"/>
              </a:rPr>
              <a:t>Code:</a:t>
            </a:r>
            <a:endParaRPr b="1" sz="2000">
              <a:latin typeface="Libre Franklin"/>
              <a:ea typeface="Libre Franklin"/>
              <a:cs typeface="Libre Franklin"/>
              <a:sym typeface="Libre Frankli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38"/>
          <p:cNvSpPr txBox="1"/>
          <p:nvPr>
            <p:ph type="title"/>
          </p:nvPr>
        </p:nvSpPr>
        <p:spPr>
          <a:xfrm>
            <a:off x="540000" y="367400"/>
            <a:ext cx="8100000" cy="63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Graph of </a:t>
            </a:r>
            <a:r>
              <a:rPr lang="en"/>
              <a:t>K Means</a:t>
            </a:r>
            <a:r>
              <a:rPr lang="en"/>
              <a:t> Clustering</a:t>
            </a:r>
            <a:endParaRPr/>
          </a:p>
        </p:txBody>
      </p:sp>
      <p:sp>
        <p:nvSpPr>
          <p:cNvPr id="470" name="Google Shape;470;p38"/>
          <p:cNvSpPr txBox="1"/>
          <p:nvPr>
            <p:ph idx="1" type="body"/>
          </p:nvPr>
        </p:nvSpPr>
        <p:spPr>
          <a:xfrm>
            <a:off x="5659000" y="1357200"/>
            <a:ext cx="2839200" cy="3495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300">
                <a:latin typeface="Times New Roman"/>
                <a:ea typeface="Times New Roman"/>
                <a:cs typeface="Times New Roman"/>
                <a:sym typeface="Times New Roman"/>
              </a:rPr>
              <a:t>In our project there are only two outputs, so mostly clustering or </a:t>
            </a:r>
            <a:r>
              <a:rPr lang="en" sz="1300">
                <a:latin typeface="Times New Roman"/>
                <a:ea typeface="Times New Roman"/>
                <a:cs typeface="Times New Roman"/>
                <a:sym typeface="Times New Roman"/>
              </a:rPr>
              <a:t>classification</a:t>
            </a:r>
            <a:r>
              <a:rPr lang="en" sz="1300">
                <a:latin typeface="Times New Roman"/>
                <a:ea typeface="Times New Roman"/>
                <a:cs typeface="Times New Roman"/>
                <a:sym typeface="Times New Roman"/>
              </a:rPr>
              <a:t> do not suite with our dataset, We took X1 as “Exited”  </a:t>
            </a:r>
            <a:r>
              <a:rPr lang="en" sz="1300">
                <a:latin typeface="Times New Roman"/>
                <a:ea typeface="Times New Roman"/>
                <a:cs typeface="Times New Roman"/>
                <a:sym typeface="Times New Roman"/>
              </a:rPr>
              <a:t>attribute and X2 as “CreditScore” which has total unique values 4, so we created total 4 clusters and given n_clusters as 4. Then after predicting ,  the predicted values provided the displayed graph which gave two horizontal lines with 4 cluster formats. But, it is not suitable for our dataset to predict the churn of financial sector, because of binary output. So, we are not proceeding with K Means clustering for predicting. </a:t>
            </a:r>
            <a:endParaRPr sz="1300">
              <a:latin typeface="Times New Roman"/>
              <a:ea typeface="Times New Roman"/>
              <a:cs typeface="Times New Roman"/>
              <a:sym typeface="Times New Roman"/>
            </a:endParaRPr>
          </a:p>
        </p:txBody>
      </p:sp>
      <p:pic>
        <p:nvPicPr>
          <p:cNvPr id="471" name="Google Shape;471;p38"/>
          <p:cNvPicPr preferRelativeResize="0"/>
          <p:nvPr/>
        </p:nvPicPr>
        <p:blipFill>
          <a:blip r:embed="rId3">
            <a:alphaModFix/>
          </a:blip>
          <a:stretch>
            <a:fillRect/>
          </a:stretch>
        </p:blipFill>
        <p:spPr>
          <a:xfrm>
            <a:off x="452650" y="1184800"/>
            <a:ext cx="4831636" cy="3840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39"/>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Random forest</a:t>
            </a:r>
            <a:endParaRPr/>
          </a:p>
        </p:txBody>
      </p:sp>
      <p:sp>
        <p:nvSpPr>
          <p:cNvPr id="477" name="Google Shape;477;p39"/>
          <p:cNvSpPr txBox="1"/>
          <p:nvPr>
            <p:ph idx="1" type="body"/>
          </p:nvPr>
        </p:nvSpPr>
        <p:spPr>
          <a:xfrm>
            <a:off x="622000" y="1357200"/>
            <a:ext cx="7784700" cy="34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Code:</a:t>
            </a:r>
            <a:endParaRPr b="1" sz="1500"/>
          </a:p>
          <a:p>
            <a:pPr indent="0" lvl="0" marL="0" rtl="0" algn="l">
              <a:spcBef>
                <a:spcPts val="0"/>
              </a:spcBef>
              <a:spcAft>
                <a:spcPts val="0"/>
              </a:spcAft>
              <a:buNone/>
            </a:pPr>
            <a:r>
              <a:t/>
            </a:r>
            <a:endParaRPr b="1" sz="1500"/>
          </a:p>
          <a:p>
            <a:pPr indent="0" lvl="0" marL="0" rtl="0" algn="l">
              <a:spcBef>
                <a:spcPts val="0"/>
              </a:spcBef>
              <a:spcAft>
                <a:spcPts val="0"/>
              </a:spcAft>
              <a:buNone/>
            </a:pPr>
            <a:r>
              <a:t/>
            </a:r>
            <a:endParaRPr b="1" sz="1500"/>
          </a:p>
        </p:txBody>
      </p:sp>
      <p:pic>
        <p:nvPicPr>
          <p:cNvPr id="478" name="Google Shape;478;p39"/>
          <p:cNvPicPr preferRelativeResize="0"/>
          <p:nvPr/>
        </p:nvPicPr>
        <p:blipFill>
          <a:blip r:embed="rId3">
            <a:alphaModFix/>
          </a:blip>
          <a:stretch>
            <a:fillRect/>
          </a:stretch>
        </p:blipFill>
        <p:spPr>
          <a:xfrm>
            <a:off x="974050" y="1734300"/>
            <a:ext cx="4756073" cy="3276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pic>
        <p:nvPicPr>
          <p:cNvPr id="483" name="Google Shape;483;p40"/>
          <p:cNvPicPr preferRelativeResize="0"/>
          <p:nvPr/>
        </p:nvPicPr>
        <p:blipFill>
          <a:blip r:embed="rId3">
            <a:alphaModFix/>
          </a:blip>
          <a:stretch>
            <a:fillRect/>
          </a:stretch>
        </p:blipFill>
        <p:spPr>
          <a:xfrm>
            <a:off x="622000" y="491400"/>
            <a:ext cx="3869574" cy="2549549"/>
          </a:xfrm>
          <a:prstGeom prst="rect">
            <a:avLst/>
          </a:prstGeom>
          <a:noFill/>
          <a:ln>
            <a:noFill/>
          </a:ln>
        </p:spPr>
      </p:pic>
      <p:pic>
        <p:nvPicPr>
          <p:cNvPr id="484" name="Google Shape;484;p40"/>
          <p:cNvPicPr preferRelativeResize="0"/>
          <p:nvPr/>
        </p:nvPicPr>
        <p:blipFill>
          <a:blip r:embed="rId4">
            <a:alphaModFix/>
          </a:blip>
          <a:stretch>
            <a:fillRect/>
          </a:stretch>
        </p:blipFill>
        <p:spPr>
          <a:xfrm>
            <a:off x="356375" y="3449475"/>
            <a:ext cx="6996577" cy="13333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pic>
        <p:nvPicPr>
          <p:cNvPr id="489" name="Google Shape;489;p41"/>
          <p:cNvPicPr preferRelativeResize="0"/>
          <p:nvPr/>
        </p:nvPicPr>
        <p:blipFill rotWithShape="1">
          <a:blip r:embed="rId3">
            <a:alphaModFix/>
          </a:blip>
          <a:srcRect b="0" l="0" r="0" t="0"/>
          <a:stretch/>
        </p:blipFill>
        <p:spPr>
          <a:xfrm>
            <a:off x="4801975" y="314800"/>
            <a:ext cx="4104377" cy="2611424"/>
          </a:xfrm>
          <a:prstGeom prst="rect">
            <a:avLst/>
          </a:prstGeom>
          <a:noFill/>
          <a:ln>
            <a:noFill/>
          </a:ln>
        </p:spPr>
      </p:pic>
      <p:pic>
        <p:nvPicPr>
          <p:cNvPr id="490" name="Google Shape;490;p41"/>
          <p:cNvPicPr preferRelativeResize="0"/>
          <p:nvPr/>
        </p:nvPicPr>
        <p:blipFill>
          <a:blip r:embed="rId4">
            <a:alphaModFix/>
          </a:blip>
          <a:stretch>
            <a:fillRect/>
          </a:stretch>
        </p:blipFill>
        <p:spPr>
          <a:xfrm>
            <a:off x="5308175" y="2848850"/>
            <a:ext cx="3120952" cy="2153624"/>
          </a:xfrm>
          <a:prstGeom prst="rect">
            <a:avLst/>
          </a:prstGeom>
          <a:noFill/>
          <a:ln>
            <a:noFill/>
          </a:ln>
        </p:spPr>
      </p:pic>
      <p:sp>
        <p:nvSpPr>
          <p:cNvPr id="491" name="Google Shape;491;p41"/>
          <p:cNvSpPr txBox="1"/>
          <p:nvPr/>
        </p:nvSpPr>
        <p:spPr>
          <a:xfrm>
            <a:off x="158075" y="106900"/>
            <a:ext cx="2348400" cy="3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ibre Franklin"/>
                <a:ea typeface="Libre Franklin"/>
                <a:cs typeface="Libre Franklin"/>
                <a:sym typeface="Libre Franklin"/>
              </a:rPr>
              <a:t>Random Forest Graph : </a:t>
            </a:r>
            <a:endParaRPr b="1">
              <a:latin typeface="Libre Franklin"/>
              <a:ea typeface="Libre Franklin"/>
              <a:cs typeface="Libre Franklin"/>
              <a:sym typeface="Libre Franklin"/>
            </a:endParaRPr>
          </a:p>
        </p:txBody>
      </p:sp>
      <p:sp>
        <p:nvSpPr>
          <p:cNvPr id="492" name="Google Shape;492;p41"/>
          <p:cNvSpPr txBox="1"/>
          <p:nvPr/>
        </p:nvSpPr>
        <p:spPr>
          <a:xfrm>
            <a:off x="484325" y="954125"/>
            <a:ext cx="39522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The Random Forest algorithm creates decision trees on data samples and then gets the prediction from each one of them and finally selects the best solution by means of voting. It is ensemble method which is better than single decision tree because it reduces the over-fitting by averaging the results.(Decision tree is more sensitive to training data). In our code we used 100 decision trees to finalize the output. So accuracy with 100 decision trees is 80.35%, whereas using only decision tree from previous week assignment we got 77% accuracy. So by comparing Decision tree and Random forest we can conclude Random Forest have good increased accuracy in predicting the output variable ‘Exited’.</a:t>
            </a:r>
            <a:endParaRPr sz="9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42"/>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latin typeface="Times New Roman"/>
                <a:ea typeface="Times New Roman"/>
                <a:cs typeface="Times New Roman"/>
                <a:sym typeface="Times New Roman"/>
              </a:rPr>
              <a:t>Conclusions</a:t>
            </a:r>
            <a:endParaRPr sz="4000">
              <a:latin typeface="Times New Roman"/>
              <a:ea typeface="Times New Roman"/>
              <a:cs typeface="Times New Roman"/>
              <a:sym typeface="Times New Roman"/>
            </a:endParaRPr>
          </a:p>
        </p:txBody>
      </p:sp>
      <p:sp>
        <p:nvSpPr>
          <p:cNvPr id="498" name="Google Shape;498;p42"/>
          <p:cNvSpPr txBox="1"/>
          <p:nvPr>
            <p:ph idx="1" type="body"/>
          </p:nvPr>
        </p:nvSpPr>
        <p:spPr>
          <a:xfrm>
            <a:off x="622000" y="1357200"/>
            <a:ext cx="7784700" cy="34953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The analysis of a banking dataset aimed at predicting customer churn revealed valuable insights. Key quantitative features, such as CreditScore, Tenure, Balance, NumOfProducts, and EstimatedSalary, were explored through histograms, density plots, and box plots. Relationships between features were visualized using scatter plots, leading to the removal of the 'Age' attribute.</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15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The modeling phase included linear regression, decision trees, KNN, Naïve Bayes, K Means clustering, and Random Forest. Linear regression suggested a weak relationship, while decision trees and Random Forest emerged as promising for predicting customer churn, with Random Forest outperforming the single Decision Tree.</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1500"/>
              </a:spcBef>
              <a:spcAft>
                <a:spcPts val="1500"/>
              </a:spcAft>
              <a:buNone/>
            </a:pPr>
            <a:r>
              <a:rPr lang="en" sz="1500">
                <a:solidFill>
                  <a:schemeClr val="dk1"/>
                </a:solidFill>
                <a:latin typeface="Times New Roman"/>
                <a:ea typeface="Times New Roman"/>
                <a:cs typeface="Times New Roman"/>
                <a:sym typeface="Times New Roman"/>
              </a:rPr>
              <a:t>The dataset's binary nature (churn or no churn) influenced the choice of models, with ensemble methods proving effective. Random Forest achieved an 80.35% accuracy, surpassing the individual Decision Tree's 77%. The analysis provided insights into feature distributions and relationships, guiding the selection of relevant variables for modeling.</a:t>
            </a:r>
            <a:endParaRPr sz="14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43"/>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latin typeface="Times New Roman"/>
                <a:ea typeface="Times New Roman"/>
                <a:cs typeface="Times New Roman"/>
                <a:sym typeface="Times New Roman"/>
              </a:rPr>
              <a:t>R</a:t>
            </a:r>
            <a:r>
              <a:rPr lang="en" sz="4000">
                <a:latin typeface="Times New Roman"/>
                <a:ea typeface="Times New Roman"/>
                <a:cs typeface="Times New Roman"/>
                <a:sym typeface="Times New Roman"/>
              </a:rPr>
              <a:t>eferences</a:t>
            </a:r>
            <a:endParaRPr sz="4000">
              <a:latin typeface="Times New Roman"/>
              <a:ea typeface="Times New Roman"/>
              <a:cs typeface="Times New Roman"/>
              <a:sym typeface="Times New Roman"/>
            </a:endParaRPr>
          </a:p>
        </p:txBody>
      </p:sp>
      <p:sp>
        <p:nvSpPr>
          <p:cNvPr id="504" name="Google Shape;504;p43"/>
          <p:cNvSpPr txBox="1"/>
          <p:nvPr>
            <p:ph idx="1" type="body"/>
          </p:nvPr>
        </p:nvSpPr>
        <p:spPr>
          <a:xfrm>
            <a:off x="622000" y="1357200"/>
            <a:ext cx="7784700" cy="34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1.</a:t>
            </a:r>
            <a:r>
              <a:rPr lang="en" sz="1800">
                <a:solidFill>
                  <a:schemeClr val="dk1"/>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Soner Yıldırım</a:t>
            </a:r>
            <a:r>
              <a:rPr lang="en" sz="1800">
                <a:solidFill>
                  <a:schemeClr val="dk1"/>
                </a:solidFill>
                <a:latin typeface="Times New Roman"/>
                <a:ea typeface="Times New Roman"/>
                <a:cs typeface="Times New Roman"/>
                <a:sym typeface="Times New Roman"/>
              </a:rPr>
              <a:t>, </a:t>
            </a:r>
            <a:r>
              <a:rPr lang="en" sz="1800">
                <a:solidFill>
                  <a:schemeClr val="dk1"/>
                </a:solidFill>
                <a:highlight>
                  <a:srgbClr val="FFFFFF"/>
                </a:highlight>
                <a:latin typeface="Times New Roman"/>
                <a:ea typeface="Times New Roman"/>
                <a:cs typeface="Times New Roman"/>
                <a:sym typeface="Times New Roman"/>
              </a:rPr>
              <a:t>Churn Prediction with Machine Learning,</a:t>
            </a:r>
            <a:r>
              <a:rPr lang="en" sz="1800">
                <a:solidFill>
                  <a:schemeClr val="dk1"/>
                </a:solidFill>
                <a:highlight>
                  <a:srgbClr val="FFFFFF"/>
                </a:highlight>
                <a:uFill>
                  <a:noFill/>
                </a:uFill>
                <a:latin typeface="Times New Roman"/>
                <a:ea typeface="Times New Roman"/>
                <a:cs typeface="Times New Roman"/>
                <a:sym typeface="Times New Roman"/>
                <a:hlinkClick r:id="rId4">
                  <a:extLst>
                    <a:ext uri="{A12FA001-AC4F-418D-AE19-62706E023703}">
                      <ahyp:hlinkClr val="tx"/>
                    </a:ext>
                  </a:extLst>
                </a:hlinkClick>
              </a:rPr>
              <a:t>Towards Data Science</a:t>
            </a:r>
            <a:r>
              <a:rPr lang="en" sz="1800">
                <a:solidFill>
                  <a:schemeClr val="dk1"/>
                </a:solidFill>
                <a:highlight>
                  <a:srgbClr val="FFFFFF"/>
                </a:highlight>
                <a:latin typeface="Times New Roman"/>
                <a:ea typeface="Times New Roman"/>
                <a:cs typeface="Times New Roman"/>
                <a:sym typeface="Times New Roman"/>
              </a:rPr>
              <a:t>,2020</a:t>
            </a:r>
            <a:endParaRPr sz="18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dk1"/>
                </a:solidFill>
                <a:highlight>
                  <a:srgbClr val="FFFFFF"/>
                </a:highlight>
                <a:latin typeface="Times New Roman"/>
                <a:ea typeface="Times New Roman"/>
                <a:cs typeface="Times New Roman"/>
                <a:sym typeface="Times New Roman"/>
              </a:rPr>
              <a:t>2. SIMGE EREK,</a:t>
            </a:r>
            <a:r>
              <a:rPr lang="en" sz="1800">
                <a:solidFill>
                  <a:schemeClr val="dk1"/>
                </a:solidFill>
                <a:latin typeface="Times New Roman"/>
                <a:ea typeface="Times New Roman"/>
                <a:cs typeface="Times New Roman"/>
                <a:sym typeface="Times New Roman"/>
              </a:rPr>
              <a:t>A Machine Learning Model That Can Predict Customers Who Will Leave The Company,2020</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3. </a:t>
            </a:r>
            <a:r>
              <a:rPr lang="en" sz="1800">
                <a:solidFill>
                  <a:schemeClr val="dk1"/>
                </a:solidFill>
                <a:latin typeface="Times New Roman"/>
                <a:ea typeface="Times New Roman"/>
                <a:cs typeface="Times New Roman"/>
                <a:sym typeface="Times New Roman"/>
              </a:rPr>
              <a:t>Prabadevi</a:t>
            </a:r>
            <a:r>
              <a:rPr lang="en" sz="1800">
                <a:solidFill>
                  <a:schemeClr val="dk1"/>
                </a:solidFill>
                <a:latin typeface="Times New Roman"/>
                <a:ea typeface="Times New Roman"/>
                <a:cs typeface="Times New Roman"/>
                <a:sym typeface="Times New Roman"/>
              </a:rPr>
              <a:t>, R. Shalini, B.R. Kavitha,Customer churning analysis using machine learning algorithms,International Journal of Intelligent Networks,2023</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Arial"/>
              <a:ea typeface="Arial"/>
              <a:cs typeface="Arial"/>
              <a:sym typeface="Arial"/>
            </a:endParaRPr>
          </a:p>
          <a:p>
            <a:pPr indent="0" lvl="0" marL="0" rtl="0" algn="l">
              <a:spcBef>
                <a:spcPts val="0"/>
              </a:spcBef>
              <a:spcAft>
                <a:spcPts val="0"/>
              </a:spcAft>
              <a:buNone/>
            </a:pPr>
            <a:r>
              <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44"/>
          <p:cNvSpPr txBox="1"/>
          <p:nvPr>
            <p:ph idx="1" type="body"/>
          </p:nvPr>
        </p:nvSpPr>
        <p:spPr>
          <a:xfrm>
            <a:off x="622000" y="1357200"/>
            <a:ext cx="7784700" cy="34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9900"/>
                </a:solidFill>
              </a:rPr>
              <a:t>                                                            </a:t>
            </a:r>
            <a:endParaRPr>
              <a:solidFill>
                <a:srgbClr val="FF9900"/>
              </a:solidFill>
            </a:endParaRPr>
          </a:p>
          <a:p>
            <a:pPr indent="0" lvl="0" marL="0" rtl="0" algn="l">
              <a:spcBef>
                <a:spcPts val="0"/>
              </a:spcBef>
              <a:spcAft>
                <a:spcPts val="0"/>
              </a:spcAft>
              <a:buNone/>
            </a:pPr>
            <a:r>
              <a:t/>
            </a:r>
            <a:endParaRPr>
              <a:solidFill>
                <a:srgbClr val="FF9900"/>
              </a:solidFill>
            </a:endParaRPr>
          </a:p>
          <a:p>
            <a:pPr indent="0" lvl="0" marL="0" rtl="0" algn="l">
              <a:spcBef>
                <a:spcPts val="0"/>
              </a:spcBef>
              <a:spcAft>
                <a:spcPts val="0"/>
              </a:spcAft>
              <a:buNone/>
            </a:pPr>
            <a:r>
              <a:rPr lang="en">
                <a:solidFill>
                  <a:srgbClr val="FF9900"/>
                </a:solidFill>
              </a:rPr>
              <a:t>                                                                        </a:t>
            </a:r>
            <a:endParaRPr>
              <a:solidFill>
                <a:srgbClr val="FF9900"/>
              </a:solidFill>
            </a:endParaRPr>
          </a:p>
          <a:p>
            <a:pPr indent="0" lvl="0" marL="0" rtl="0" algn="l">
              <a:spcBef>
                <a:spcPts val="0"/>
              </a:spcBef>
              <a:spcAft>
                <a:spcPts val="0"/>
              </a:spcAft>
              <a:buNone/>
            </a:pPr>
            <a:r>
              <a:rPr b="1" lang="en" sz="4800">
                <a:solidFill>
                  <a:srgbClr val="FF9900"/>
                </a:solidFill>
              </a:rPr>
              <a:t>                  </a:t>
            </a:r>
            <a:r>
              <a:rPr b="1" lang="en" sz="4800">
                <a:solidFill>
                  <a:srgbClr val="FF9900"/>
                </a:solidFill>
                <a:latin typeface="Times New Roman"/>
                <a:ea typeface="Times New Roman"/>
                <a:cs typeface="Times New Roman"/>
                <a:sym typeface="Times New Roman"/>
              </a:rPr>
              <a:t>Thank You</a:t>
            </a:r>
            <a:endParaRPr b="1" sz="4800">
              <a:solidFill>
                <a:srgbClr val="FF99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0"/>
          <p:cNvSpPr txBox="1"/>
          <p:nvPr>
            <p:ph type="title"/>
          </p:nvPr>
        </p:nvSpPr>
        <p:spPr>
          <a:xfrm>
            <a:off x="522000" y="394225"/>
            <a:ext cx="8100000" cy="5727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sz="4000">
                <a:latin typeface="Times New Roman"/>
                <a:ea typeface="Times New Roman"/>
                <a:cs typeface="Times New Roman"/>
                <a:sym typeface="Times New Roman"/>
              </a:rPr>
              <a:t>Contributions</a:t>
            </a:r>
            <a:endParaRPr b="1" sz="4000">
              <a:latin typeface="Times New Roman"/>
              <a:ea typeface="Times New Roman"/>
              <a:cs typeface="Times New Roman"/>
              <a:sym typeface="Times New Roman"/>
            </a:endParaRPr>
          </a:p>
        </p:txBody>
      </p:sp>
      <p:sp>
        <p:nvSpPr>
          <p:cNvPr id="349" name="Google Shape;349;p20"/>
          <p:cNvSpPr txBox="1"/>
          <p:nvPr>
            <p:ph idx="1" type="body"/>
          </p:nvPr>
        </p:nvSpPr>
        <p:spPr>
          <a:xfrm>
            <a:off x="622000" y="1266950"/>
            <a:ext cx="7784700" cy="34953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b="1" lang="en" sz="1600">
                <a:solidFill>
                  <a:schemeClr val="dk1"/>
                </a:solidFill>
                <a:latin typeface="Times New Roman"/>
                <a:ea typeface="Times New Roman"/>
                <a:cs typeface="Times New Roman"/>
                <a:sym typeface="Times New Roman"/>
              </a:rPr>
              <a:t>Harish Jamallamudi :-</a:t>
            </a:r>
            <a:r>
              <a:rPr b="1" lang="en" sz="1500">
                <a:solidFill>
                  <a:schemeClr val="dk1"/>
                </a:solidFill>
              </a:rPr>
              <a:t>                               </a:t>
            </a:r>
            <a:r>
              <a:rPr lang="en" sz="1500">
                <a:solidFill>
                  <a:srgbClr val="0E101A"/>
                </a:solidFill>
                <a:latin typeface="Times New Roman"/>
                <a:ea typeface="Times New Roman"/>
                <a:cs typeface="Times New Roman"/>
                <a:sym typeface="Times New Roman"/>
              </a:rPr>
              <a:t> I made contributions by developing the plots     </a:t>
            </a:r>
            <a:endParaRPr sz="1500">
              <a:solidFill>
                <a:srgbClr val="0E101A"/>
              </a:solidFill>
              <a:latin typeface="Times New Roman"/>
              <a:ea typeface="Times New Roman"/>
              <a:cs typeface="Times New Roman"/>
              <a:sym typeface="Times New Roman"/>
            </a:endParaRPr>
          </a:p>
          <a:p>
            <a:pPr indent="0" lvl="0" marL="457200" rtl="0" algn="l">
              <a:lnSpc>
                <a:spcPct val="150000"/>
              </a:lnSpc>
              <a:spcBef>
                <a:spcPts val="0"/>
              </a:spcBef>
              <a:spcAft>
                <a:spcPts val="0"/>
              </a:spcAft>
              <a:buClr>
                <a:schemeClr val="dk1"/>
              </a:buClr>
              <a:buSzPts val="1100"/>
              <a:buFont typeface="Arial"/>
              <a:buNone/>
            </a:pPr>
            <a:r>
              <a:rPr lang="en" sz="1500">
                <a:solidFill>
                  <a:srgbClr val="0E101A"/>
                </a:solidFill>
                <a:latin typeface="Times New Roman"/>
                <a:ea typeface="Times New Roman"/>
                <a:cs typeface="Times New Roman"/>
                <a:sym typeface="Times New Roman"/>
              </a:rPr>
              <a:t>                                                                    and preparing the presentations.</a:t>
            </a:r>
            <a:endParaRPr sz="1500">
              <a:solidFill>
                <a:srgbClr val="0E101A"/>
              </a:solidFill>
              <a:latin typeface="Times New Roman"/>
              <a:ea typeface="Times New Roman"/>
              <a:cs typeface="Times New Roman"/>
              <a:sym typeface="Times New Roman"/>
            </a:endParaRPr>
          </a:p>
          <a:p>
            <a:pPr indent="0" lvl="0" marL="457200" marR="0" rtl="0" algn="l">
              <a:lnSpc>
                <a:spcPct val="150000"/>
              </a:lnSpc>
              <a:spcBef>
                <a:spcPts val="0"/>
              </a:spcBef>
              <a:spcAft>
                <a:spcPts val="0"/>
              </a:spcAft>
              <a:buNone/>
            </a:pPr>
            <a:r>
              <a:rPr b="1" lang="en" sz="1600">
                <a:solidFill>
                  <a:schemeClr val="dk1"/>
                </a:solidFill>
                <a:latin typeface="Times New Roman"/>
                <a:ea typeface="Times New Roman"/>
                <a:cs typeface="Times New Roman"/>
                <a:sym typeface="Times New Roman"/>
              </a:rPr>
              <a:t>Balamurali B :- </a:t>
            </a:r>
            <a:r>
              <a:rPr b="1" lang="en" sz="1500">
                <a:solidFill>
                  <a:schemeClr val="dk1"/>
                </a:solidFill>
              </a:rPr>
              <a:t>                                               </a:t>
            </a:r>
            <a:r>
              <a:rPr lang="en" sz="1500">
                <a:solidFill>
                  <a:srgbClr val="0E101A"/>
                </a:solidFill>
                <a:latin typeface="Times New Roman"/>
                <a:ea typeface="Times New Roman"/>
                <a:cs typeface="Times New Roman"/>
                <a:sym typeface="Times New Roman"/>
              </a:rPr>
              <a:t>I have contributed in data pre-processing               </a:t>
            </a:r>
            <a:endParaRPr sz="1500">
              <a:solidFill>
                <a:srgbClr val="0E101A"/>
              </a:solidFill>
              <a:latin typeface="Times New Roman"/>
              <a:ea typeface="Times New Roman"/>
              <a:cs typeface="Times New Roman"/>
              <a:sym typeface="Times New Roman"/>
            </a:endParaRPr>
          </a:p>
          <a:p>
            <a:pPr indent="0" lvl="0" marL="457200" marR="0" rtl="0" algn="l">
              <a:lnSpc>
                <a:spcPct val="150000"/>
              </a:lnSpc>
              <a:spcBef>
                <a:spcPts val="0"/>
              </a:spcBef>
              <a:spcAft>
                <a:spcPts val="0"/>
              </a:spcAft>
              <a:buNone/>
            </a:pPr>
            <a:r>
              <a:rPr lang="en" sz="1500">
                <a:solidFill>
                  <a:srgbClr val="0E101A"/>
                </a:solidFill>
                <a:latin typeface="Times New Roman"/>
                <a:ea typeface="Times New Roman"/>
                <a:cs typeface="Times New Roman"/>
                <a:sym typeface="Times New Roman"/>
              </a:rPr>
              <a:t>                                                                    and interpreting the  results.</a:t>
            </a:r>
            <a:r>
              <a:rPr lang="en" sz="1500">
                <a:solidFill>
                  <a:schemeClr val="dk1"/>
                </a:solidFill>
              </a:rPr>
              <a:t>   </a:t>
            </a:r>
            <a:endParaRPr sz="1500">
              <a:solidFill>
                <a:schemeClr val="dk1"/>
              </a:solidFill>
            </a:endParaRPr>
          </a:p>
          <a:p>
            <a:pPr indent="0" lvl="0" marL="0" marR="0" rtl="0" algn="l">
              <a:lnSpc>
                <a:spcPct val="150000"/>
              </a:lnSpc>
              <a:spcBef>
                <a:spcPts val="0"/>
              </a:spcBef>
              <a:spcAft>
                <a:spcPts val="0"/>
              </a:spcAft>
              <a:buNone/>
            </a:pPr>
            <a:r>
              <a:rPr b="1" lang="en" sz="1500">
                <a:solidFill>
                  <a:schemeClr val="dk1"/>
                </a:solidFill>
              </a:rPr>
              <a:t>           </a:t>
            </a:r>
            <a:r>
              <a:rPr b="1" lang="en" sz="1600">
                <a:solidFill>
                  <a:schemeClr val="dk1"/>
                </a:solidFill>
                <a:latin typeface="Times New Roman"/>
                <a:ea typeface="Times New Roman"/>
                <a:cs typeface="Times New Roman"/>
                <a:sym typeface="Times New Roman"/>
              </a:rPr>
              <a:t>Yenkatarajalaxmi Manohar Meda :-</a:t>
            </a:r>
            <a:r>
              <a:rPr b="1" lang="en" sz="1500">
                <a:solidFill>
                  <a:schemeClr val="dk1"/>
                </a:solidFill>
              </a:rPr>
              <a:t>    </a:t>
            </a:r>
            <a:r>
              <a:rPr lang="en" sz="1500">
                <a:solidFill>
                  <a:srgbClr val="0E101A"/>
                </a:solidFill>
                <a:latin typeface="Times New Roman"/>
                <a:ea typeface="Times New Roman"/>
                <a:cs typeface="Times New Roman"/>
                <a:sym typeface="Times New Roman"/>
              </a:rPr>
              <a:t>I was involved in making the plotting the   </a:t>
            </a:r>
            <a:endParaRPr sz="1500">
              <a:solidFill>
                <a:srgbClr val="0E101A"/>
              </a:solidFill>
              <a:latin typeface="Times New Roman"/>
              <a:ea typeface="Times New Roman"/>
              <a:cs typeface="Times New Roman"/>
              <a:sym typeface="Times New Roman"/>
            </a:endParaRPr>
          </a:p>
          <a:p>
            <a:pPr indent="0" lvl="0" marL="457200" marR="0" rtl="0" algn="l">
              <a:lnSpc>
                <a:spcPct val="150000"/>
              </a:lnSpc>
              <a:spcBef>
                <a:spcPts val="0"/>
              </a:spcBef>
              <a:spcAft>
                <a:spcPts val="0"/>
              </a:spcAft>
              <a:buNone/>
            </a:pPr>
            <a:r>
              <a:rPr lang="en" sz="1500">
                <a:solidFill>
                  <a:srgbClr val="0E101A"/>
                </a:solidFill>
                <a:latin typeface="Times New Roman"/>
                <a:ea typeface="Times New Roman"/>
                <a:cs typeface="Times New Roman"/>
                <a:sym typeface="Times New Roman"/>
              </a:rPr>
              <a:t>                                                                    graphs for all the projects.</a:t>
            </a:r>
            <a:endParaRPr sz="1500">
              <a:solidFill>
                <a:schemeClr val="dk1"/>
              </a:solidFill>
            </a:endParaRPr>
          </a:p>
          <a:p>
            <a:pPr indent="0" lvl="0" marL="0" marR="0" rtl="0" algn="l">
              <a:lnSpc>
                <a:spcPct val="150000"/>
              </a:lnSpc>
              <a:spcBef>
                <a:spcPts val="0"/>
              </a:spcBef>
              <a:spcAft>
                <a:spcPts val="0"/>
              </a:spcAft>
              <a:buNone/>
            </a:pPr>
            <a:r>
              <a:rPr b="1" lang="en" sz="1500">
                <a:solidFill>
                  <a:schemeClr val="dk1"/>
                </a:solidFill>
              </a:rPr>
              <a:t>          </a:t>
            </a:r>
            <a:r>
              <a:rPr b="1" lang="en" sz="1600">
                <a:solidFill>
                  <a:schemeClr val="dk1"/>
                </a:solidFill>
                <a:latin typeface="Times New Roman"/>
                <a:ea typeface="Times New Roman"/>
                <a:cs typeface="Times New Roman"/>
                <a:sym typeface="Times New Roman"/>
              </a:rPr>
              <a:t> Amruth Reddy Nagireddy Palli :-</a:t>
            </a:r>
            <a:r>
              <a:rPr lang="en" sz="1500">
                <a:solidFill>
                  <a:schemeClr val="dk1"/>
                </a:solidFill>
              </a:rPr>
              <a:t>        </a:t>
            </a:r>
            <a:r>
              <a:rPr lang="en" sz="1500">
                <a:solidFill>
                  <a:srgbClr val="0E101A"/>
                </a:solidFill>
                <a:latin typeface="Times New Roman"/>
                <a:ea typeface="Times New Roman"/>
                <a:cs typeface="Times New Roman"/>
                <a:sym typeface="Times New Roman"/>
              </a:rPr>
              <a:t>I was active in interpreting the results.</a:t>
            </a:r>
            <a:endParaRPr sz="1500">
              <a:solidFill>
                <a:schemeClr val="dk1"/>
              </a:solidFill>
            </a:endParaRPr>
          </a:p>
          <a:p>
            <a:pPr indent="0" lvl="0" marL="0" rtl="0" algn="l">
              <a:lnSpc>
                <a:spcPct val="150000"/>
              </a:lnSpc>
              <a:spcBef>
                <a:spcPts val="0"/>
              </a:spcBef>
              <a:spcAft>
                <a:spcPts val="0"/>
              </a:spcAft>
              <a:buNone/>
            </a:pPr>
            <a:r>
              <a:rPr b="1" lang="en" sz="1500">
                <a:solidFill>
                  <a:schemeClr val="dk1"/>
                </a:solidFill>
              </a:rPr>
              <a:t>          </a:t>
            </a:r>
            <a:r>
              <a:rPr b="1" lang="en" sz="1600">
                <a:solidFill>
                  <a:schemeClr val="dk1"/>
                </a:solidFill>
                <a:latin typeface="Times New Roman"/>
                <a:ea typeface="Times New Roman"/>
                <a:cs typeface="Times New Roman"/>
                <a:sym typeface="Times New Roman"/>
              </a:rPr>
              <a:t> Sai Sreeja Yalamanchi :- </a:t>
            </a:r>
            <a:r>
              <a:rPr b="1" lang="en" sz="1500">
                <a:solidFill>
                  <a:schemeClr val="dk1"/>
                </a:solidFill>
              </a:rPr>
              <a:t>                        </a:t>
            </a:r>
            <a:r>
              <a:rPr lang="en" sz="1500">
                <a:solidFill>
                  <a:srgbClr val="0E101A"/>
                </a:solidFill>
                <a:latin typeface="Times New Roman"/>
                <a:ea typeface="Times New Roman"/>
                <a:cs typeface="Times New Roman"/>
                <a:sym typeface="Times New Roman"/>
              </a:rPr>
              <a:t>  I am involved in making the ML models.</a:t>
            </a:r>
            <a:endParaRPr sz="1500">
              <a:solidFill>
                <a:schemeClr val="dk1"/>
              </a:solidFill>
            </a:endParaRPr>
          </a:p>
          <a:p>
            <a:pPr indent="0" lvl="0" marL="0" marR="0" rtl="0" algn="l">
              <a:lnSpc>
                <a:spcPct val="150000"/>
              </a:lnSpc>
              <a:spcBef>
                <a:spcPts val="0"/>
              </a:spcBef>
              <a:spcAft>
                <a:spcPts val="0"/>
              </a:spcAft>
              <a:buNone/>
            </a:pPr>
            <a:r>
              <a:rPr b="1" lang="en" sz="1500">
                <a:solidFill>
                  <a:schemeClr val="dk1"/>
                </a:solidFill>
              </a:rPr>
              <a:t>           </a:t>
            </a:r>
            <a:r>
              <a:rPr b="1" lang="en" sz="1600">
                <a:solidFill>
                  <a:schemeClr val="dk1"/>
                </a:solidFill>
                <a:latin typeface="Times New Roman"/>
                <a:ea typeface="Times New Roman"/>
                <a:cs typeface="Times New Roman"/>
                <a:sym typeface="Times New Roman"/>
              </a:rPr>
              <a:t>Anirudh Boddu :-</a:t>
            </a:r>
            <a:r>
              <a:rPr b="1" lang="en" sz="1500">
                <a:solidFill>
                  <a:schemeClr val="dk1"/>
                </a:solidFill>
              </a:rPr>
              <a:t>                                           </a:t>
            </a:r>
            <a:r>
              <a:rPr lang="en" sz="1500">
                <a:solidFill>
                  <a:srgbClr val="0E101A"/>
                </a:solidFill>
                <a:latin typeface="Times New Roman"/>
                <a:ea typeface="Times New Roman"/>
                <a:cs typeface="Times New Roman"/>
                <a:sym typeface="Times New Roman"/>
              </a:rPr>
              <a:t>I am active in making the models to improve </a:t>
            </a:r>
            <a:endParaRPr sz="1500">
              <a:solidFill>
                <a:srgbClr val="0E101A"/>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 sz="1500">
                <a:solidFill>
                  <a:srgbClr val="0E101A"/>
                </a:solidFill>
                <a:latin typeface="Times New Roman"/>
                <a:ea typeface="Times New Roman"/>
                <a:cs typeface="Times New Roman"/>
                <a:sym typeface="Times New Roman"/>
              </a:rPr>
              <a:t>                                                                             the accuracy of the model. </a:t>
            </a:r>
            <a:endParaRPr b="1" sz="1500">
              <a:solidFill>
                <a:schemeClr val="dk1"/>
              </a:solidFill>
            </a:endParaRPr>
          </a:p>
          <a:p>
            <a:pPr indent="0" lvl="0" marL="0" rtl="0" algn="l">
              <a:lnSpc>
                <a:spcPct val="115000"/>
              </a:lnSpc>
              <a:spcBef>
                <a:spcPts val="0"/>
              </a:spcBef>
              <a:spcAft>
                <a:spcPts val="0"/>
              </a:spcAft>
              <a:buNone/>
            </a:pPr>
            <a:r>
              <a:t/>
            </a:r>
            <a:endParaRPr b="1" sz="1500">
              <a:solidFill>
                <a:schemeClr val="dk1"/>
              </a:solidFill>
            </a:endParaRPr>
          </a:p>
          <a:p>
            <a:pPr indent="0" lvl="0" marL="0" rtl="0" algn="l">
              <a:lnSpc>
                <a:spcPct val="115000"/>
              </a:lnSpc>
              <a:spcBef>
                <a:spcPts val="0"/>
              </a:spcBef>
              <a:spcAft>
                <a:spcPts val="0"/>
              </a:spcAft>
              <a:buNone/>
            </a:pPr>
            <a:r>
              <a:t/>
            </a:r>
            <a:endParaRPr b="1"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500">
              <a:solidFill>
                <a:schemeClr val="dk1"/>
              </a:solidFill>
            </a:endParaRPr>
          </a:p>
          <a:p>
            <a:pPr indent="0" lvl="0" marL="457200" rtl="0" algn="l">
              <a:spcBef>
                <a:spcPts val="0"/>
              </a:spcBef>
              <a:spcAft>
                <a:spcPts val="0"/>
              </a:spcAft>
              <a:buNone/>
            </a:pPr>
            <a:r>
              <a:t/>
            </a:r>
            <a:endParaRPr b="1" sz="1500">
              <a:solidFill>
                <a:schemeClr val="dk1"/>
              </a:solidFill>
            </a:endParaRPr>
          </a:p>
          <a:p>
            <a:pPr indent="0" lvl="0" marL="457200" rtl="0" algn="l">
              <a:lnSpc>
                <a:spcPct val="115000"/>
              </a:lnSpc>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15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1"/>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000">
                <a:latin typeface="Times New Roman"/>
                <a:ea typeface="Times New Roman"/>
                <a:cs typeface="Times New Roman"/>
                <a:sym typeface="Times New Roman"/>
              </a:rPr>
              <a:t>Data Description</a:t>
            </a:r>
            <a:endParaRPr b="1" sz="4000">
              <a:latin typeface="Times New Roman"/>
              <a:ea typeface="Times New Roman"/>
              <a:cs typeface="Times New Roman"/>
              <a:sym typeface="Times New Roman"/>
            </a:endParaRPr>
          </a:p>
        </p:txBody>
      </p:sp>
      <p:sp>
        <p:nvSpPr>
          <p:cNvPr id="355" name="Google Shape;355;p21"/>
          <p:cNvSpPr txBox="1"/>
          <p:nvPr>
            <p:ph idx="1" type="body"/>
          </p:nvPr>
        </p:nvSpPr>
        <p:spPr>
          <a:xfrm>
            <a:off x="622000" y="1348300"/>
            <a:ext cx="7784700" cy="34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E101A"/>
                </a:solidFill>
                <a:latin typeface="Times New Roman"/>
                <a:ea typeface="Times New Roman"/>
                <a:cs typeface="Times New Roman"/>
                <a:sym typeface="Times New Roman"/>
              </a:rPr>
              <a:t>This dataset includes details regarding the banking services and products the customer holds with the bank. This may encompass information about the kind of accounts they have like savings or checking accounts as their credit cards, loan accounts, and any other financial products they utilize. Moreover, it could also consist of data related to their transaction history, such as how they make transactions the amount of money deposited or withdrawn, and the specific types of transactions they engage in. Collectively this data can provide insights into how involved the customers are with the bank.</a:t>
            </a:r>
            <a:endParaRPr sz="1500">
              <a:solidFill>
                <a:srgbClr val="0E101A"/>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The dataset is available at : </a:t>
            </a:r>
            <a:r>
              <a:rPr lang="en" sz="1500" u="sng">
                <a:solidFill>
                  <a:schemeClr val="hlink"/>
                </a:solidFill>
                <a:latin typeface="Times New Roman"/>
                <a:ea typeface="Times New Roman"/>
                <a:cs typeface="Times New Roman"/>
                <a:sym typeface="Times New Roman"/>
                <a:hlinkClick r:id="rId3"/>
              </a:rPr>
              <a:t>https://www.kaggle.com/datasets/shubh0799/churn-modelling</a:t>
            </a:r>
            <a:br>
              <a:rPr lang="en" sz="1500" u="sng">
                <a:solidFill>
                  <a:schemeClr val="hlink"/>
                </a:solidFill>
                <a:latin typeface="Times New Roman"/>
                <a:ea typeface="Times New Roman"/>
                <a:cs typeface="Times New Roman"/>
                <a:sym typeface="Times New Roman"/>
                <a:hlinkClick r:id="rId4"/>
              </a:rPr>
            </a:br>
            <a:br>
              <a:rPr lang="en" sz="1500" u="sng">
                <a:solidFill>
                  <a:schemeClr val="hlink"/>
                </a:solidFill>
                <a:latin typeface="Times New Roman"/>
                <a:ea typeface="Times New Roman"/>
                <a:cs typeface="Times New Roman"/>
                <a:sym typeface="Times New Roman"/>
                <a:hlinkClick r:id="rId5"/>
              </a:rPr>
            </a:br>
            <a:endParaRPr sz="15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2"/>
          <p:cNvSpPr txBox="1"/>
          <p:nvPr>
            <p:ph idx="2" type="body"/>
          </p:nvPr>
        </p:nvSpPr>
        <p:spPr>
          <a:xfrm>
            <a:off x="616200" y="1391850"/>
            <a:ext cx="3379330" cy="3260250"/>
          </a:xfrm>
          <a:prstGeom prst="rect">
            <a:avLst/>
          </a:prstGeom>
          <a:noFill/>
          <a:ln>
            <a:noFill/>
          </a:ln>
        </p:spPr>
        <p:txBody>
          <a:bodyPr anchorCtr="0" anchor="t" bIns="91425" lIns="91425" spcFirstLastPara="1" rIns="91425" wrap="square" tIns="91425">
            <a:noAutofit/>
          </a:bodyPr>
          <a:lstStyle/>
          <a:p>
            <a:pPr indent="-342900" lvl="0" marL="342900" rtl="0" algn="l">
              <a:lnSpc>
                <a:spcPct val="150000"/>
              </a:lnSpc>
              <a:spcBef>
                <a:spcPts val="0"/>
              </a:spcBef>
              <a:spcAft>
                <a:spcPts val="0"/>
              </a:spcAft>
              <a:buSzPts val="1400"/>
              <a:buChar char="●"/>
            </a:pPr>
            <a:r>
              <a:rPr b="0" i="0" lang="en" sz="2000" u="none" strike="noStrike">
                <a:solidFill>
                  <a:srgbClr val="000000"/>
                </a:solidFill>
              </a:rPr>
              <a:t>RowNumber</a:t>
            </a:r>
            <a:endParaRPr b="0" i="0" sz="2000" u="none" strike="noStrike">
              <a:solidFill>
                <a:srgbClr val="000000"/>
              </a:solidFill>
            </a:endParaRPr>
          </a:p>
          <a:p>
            <a:pPr indent="-342900" lvl="0" marL="342900" rtl="0" algn="l">
              <a:lnSpc>
                <a:spcPct val="150000"/>
              </a:lnSpc>
              <a:spcBef>
                <a:spcPts val="0"/>
              </a:spcBef>
              <a:spcAft>
                <a:spcPts val="0"/>
              </a:spcAft>
              <a:buSzPts val="1400"/>
              <a:buChar char="●"/>
            </a:pPr>
            <a:r>
              <a:rPr b="0" lang="en" sz="2000"/>
              <a:t> </a:t>
            </a:r>
            <a:r>
              <a:rPr b="0" i="0" lang="en" sz="2000" u="none" strike="noStrike">
                <a:solidFill>
                  <a:srgbClr val="000000"/>
                </a:solidFill>
              </a:rPr>
              <a:t>CustomerId</a:t>
            </a:r>
            <a:r>
              <a:rPr b="0" lang="en" sz="2000"/>
              <a:t> </a:t>
            </a:r>
            <a:endParaRPr b="0"/>
          </a:p>
          <a:p>
            <a:pPr indent="-342900" lvl="0" marL="342900" rtl="0" algn="l">
              <a:lnSpc>
                <a:spcPct val="150000"/>
              </a:lnSpc>
              <a:spcBef>
                <a:spcPts val="0"/>
              </a:spcBef>
              <a:spcAft>
                <a:spcPts val="0"/>
              </a:spcAft>
              <a:buSzPts val="1400"/>
              <a:buChar char="●"/>
            </a:pPr>
            <a:r>
              <a:rPr b="0" i="0" lang="en" sz="2000" u="none" strike="noStrike">
                <a:solidFill>
                  <a:srgbClr val="000000"/>
                </a:solidFill>
              </a:rPr>
              <a:t>Surname</a:t>
            </a:r>
            <a:r>
              <a:rPr b="0" lang="en" sz="2000"/>
              <a:t> </a:t>
            </a:r>
            <a:endParaRPr b="0"/>
          </a:p>
          <a:p>
            <a:pPr indent="-342900" lvl="0" marL="342900" rtl="0" algn="l">
              <a:lnSpc>
                <a:spcPct val="150000"/>
              </a:lnSpc>
              <a:spcBef>
                <a:spcPts val="0"/>
              </a:spcBef>
              <a:spcAft>
                <a:spcPts val="0"/>
              </a:spcAft>
              <a:buSzPts val="1400"/>
              <a:buChar char="●"/>
            </a:pPr>
            <a:r>
              <a:rPr b="0" i="0" lang="en" sz="2000" u="none" strike="noStrike">
                <a:solidFill>
                  <a:srgbClr val="000000"/>
                </a:solidFill>
              </a:rPr>
              <a:t>CreditScore</a:t>
            </a:r>
            <a:r>
              <a:rPr b="0" lang="en" sz="2000"/>
              <a:t> </a:t>
            </a:r>
            <a:endParaRPr b="0"/>
          </a:p>
          <a:p>
            <a:pPr indent="-342900" lvl="0" marL="342900" rtl="0" algn="l">
              <a:lnSpc>
                <a:spcPct val="150000"/>
              </a:lnSpc>
              <a:spcBef>
                <a:spcPts val="0"/>
              </a:spcBef>
              <a:spcAft>
                <a:spcPts val="0"/>
              </a:spcAft>
              <a:buSzPts val="1400"/>
              <a:buChar char="●"/>
            </a:pPr>
            <a:r>
              <a:rPr b="0" i="0" lang="en" sz="2000" u="none" strike="noStrike">
                <a:solidFill>
                  <a:srgbClr val="000000"/>
                </a:solidFill>
              </a:rPr>
              <a:t>Geography</a:t>
            </a:r>
            <a:r>
              <a:rPr b="0" lang="en" sz="2000"/>
              <a:t> </a:t>
            </a:r>
            <a:endParaRPr b="0"/>
          </a:p>
          <a:p>
            <a:pPr indent="-342900" lvl="0" marL="342900" rtl="0" algn="l">
              <a:lnSpc>
                <a:spcPct val="150000"/>
              </a:lnSpc>
              <a:spcBef>
                <a:spcPts val="0"/>
              </a:spcBef>
              <a:spcAft>
                <a:spcPts val="0"/>
              </a:spcAft>
              <a:buSzPts val="1400"/>
              <a:buChar char="●"/>
            </a:pPr>
            <a:r>
              <a:rPr b="0" i="0" lang="en" sz="2000" u="none" strike="noStrike">
                <a:solidFill>
                  <a:srgbClr val="000000"/>
                </a:solidFill>
              </a:rPr>
              <a:t>Gender</a:t>
            </a:r>
            <a:r>
              <a:rPr b="0" lang="en" sz="2000"/>
              <a:t> </a:t>
            </a:r>
            <a:endParaRPr b="0"/>
          </a:p>
          <a:p>
            <a:pPr indent="-342900" lvl="0" marL="342900" rtl="0" algn="l">
              <a:lnSpc>
                <a:spcPct val="150000"/>
              </a:lnSpc>
              <a:spcBef>
                <a:spcPts val="0"/>
              </a:spcBef>
              <a:spcAft>
                <a:spcPts val="0"/>
              </a:spcAft>
              <a:buSzPts val="1400"/>
              <a:buChar char="●"/>
            </a:pPr>
            <a:r>
              <a:rPr b="0" i="0" lang="en" sz="2000" u="none" strike="noStrike">
                <a:solidFill>
                  <a:srgbClr val="000000"/>
                </a:solidFill>
              </a:rPr>
              <a:t>Age</a:t>
            </a:r>
            <a:r>
              <a:rPr b="0" lang="en" sz="2000"/>
              <a:t> </a:t>
            </a:r>
            <a:endParaRPr b="0"/>
          </a:p>
        </p:txBody>
      </p:sp>
      <p:sp>
        <p:nvSpPr>
          <p:cNvPr id="361" name="Google Shape;361;p22"/>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100"/>
              <a:buNone/>
            </a:pPr>
            <a:r>
              <a:rPr b="1" lang="en">
                <a:latin typeface="Times New Roman"/>
                <a:ea typeface="Times New Roman"/>
                <a:cs typeface="Times New Roman"/>
                <a:sym typeface="Times New Roman"/>
              </a:rPr>
              <a:t>Data </a:t>
            </a:r>
            <a:r>
              <a:rPr b="1" lang="en">
                <a:latin typeface="Times New Roman"/>
                <a:ea typeface="Times New Roman"/>
                <a:cs typeface="Times New Roman"/>
                <a:sym typeface="Times New Roman"/>
              </a:rPr>
              <a:t>Attributes</a:t>
            </a:r>
            <a:endParaRPr b="1">
              <a:latin typeface="Times New Roman"/>
              <a:ea typeface="Times New Roman"/>
              <a:cs typeface="Times New Roman"/>
              <a:sym typeface="Times New Roman"/>
            </a:endParaRPr>
          </a:p>
        </p:txBody>
      </p:sp>
      <p:sp>
        <p:nvSpPr>
          <p:cNvPr id="362" name="Google Shape;362;p22"/>
          <p:cNvSpPr txBox="1"/>
          <p:nvPr>
            <p:ph idx="2" type="body"/>
          </p:nvPr>
        </p:nvSpPr>
        <p:spPr>
          <a:xfrm>
            <a:off x="5207150" y="1391700"/>
            <a:ext cx="3379200" cy="3260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0" lang="en">
                <a:solidFill>
                  <a:schemeClr val="dk1"/>
                </a:solidFill>
              </a:rPr>
              <a:t>Tenure </a:t>
            </a:r>
            <a:endParaRPr b="0">
              <a:solidFill>
                <a:schemeClr val="dk1"/>
              </a:solidFill>
            </a:endParaRPr>
          </a:p>
          <a:p>
            <a:pPr indent="-317500" lvl="0" marL="457200" rtl="0" algn="l">
              <a:lnSpc>
                <a:spcPct val="150000"/>
              </a:lnSpc>
              <a:spcBef>
                <a:spcPts val="0"/>
              </a:spcBef>
              <a:spcAft>
                <a:spcPts val="0"/>
              </a:spcAft>
              <a:buSzPts val="1400"/>
              <a:buChar char="●"/>
            </a:pPr>
            <a:r>
              <a:rPr b="0" lang="en">
                <a:solidFill>
                  <a:schemeClr val="dk1"/>
                </a:solidFill>
              </a:rPr>
              <a:t>Balance</a:t>
            </a:r>
            <a:endParaRPr b="0">
              <a:solidFill>
                <a:schemeClr val="dk1"/>
              </a:solidFill>
            </a:endParaRPr>
          </a:p>
          <a:p>
            <a:pPr indent="-317500" lvl="0" marL="457200" rtl="0" algn="l">
              <a:lnSpc>
                <a:spcPct val="150000"/>
              </a:lnSpc>
              <a:spcBef>
                <a:spcPts val="0"/>
              </a:spcBef>
              <a:spcAft>
                <a:spcPts val="0"/>
              </a:spcAft>
              <a:buSzPts val="1400"/>
              <a:buChar char="●"/>
            </a:pPr>
            <a:r>
              <a:rPr b="0" lang="en">
                <a:solidFill>
                  <a:schemeClr val="dk1"/>
                </a:solidFill>
              </a:rPr>
              <a:t>NumOfProducts </a:t>
            </a:r>
            <a:endParaRPr b="0">
              <a:solidFill>
                <a:schemeClr val="dk1"/>
              </a:solidFill>
            </a:endParaRPr>
          </a:p>
          <a:p>
            <a:pPr indent="-317500" lvl="0" marL="457200" rtl="0" algn="l">
              <a:lnSpc>
                <a:spcPct val="150000"/>
              </a:lnSpc>
              <a:spcBef>
                <a:spcPts val="0"/>
              </a:spcBef>
              <a:spcAft>
                <a:spcPts val="0"/>
              </a:spcAft>
              <a:buSzPts val="1400"/>
              <a:buChar char="●"/>
            </a:pPr>
            <a:r>
              <a:rPr b="0" lang="en">
                <a:solidFill>
                  <a:schemeClr val="dk1"/>
                </a:solidFill>
              </a:rPr>
              <a:t>HasCrCard</a:t>
            </a:r>
            <a:endParaRPr b="0">
              <a:solidFill>
                <a:schemeClr val="dk1"/>
              </a:solidFill>
            </a:endParaRPr>
          </a:p>
          <a:p>
            <a:pPr indent="-317500" lvl="0" marL="457200" rtl="0" algn="l">
              <a:lnSpc>
                <a:spcPct val="150000"/>
              </a:lnSpc>
              <a:spcBef>
                <a:spcPts val="0"/>
              </a:spcBef>
              <a:spcAft>
                <a:spcPts val="0"/>
              </a:spcAft>
              <a:buSzPts val="1400"/>
              <a:buChar char="●"/>
            </a:pPr>
            <a:r>
              <a:rPr b="0" lang="en">
                <a:solidFill>
                  <a:schemeClr val="dk1"/>
                </a:solidFill>
              </a:rPr>
              <a:t> IsActiveMember</a:t>
            </a:r>
            <a:endParaRPr b="0">
              <a:solidFill>
                <a:schemeClr val="dk1"/>
              </a:solidFill>
            </a:endParaRPr>
          </a:p>
          <a:p>
            <a:pPr indent="-317500" lvl="0" marL="457200" rtl="0" algn="l">
              <a:lnSpc>
                <a:spcPct val="150000"/>
              </a:lnSpc>
              <a:spcBef>
                <a:spcPts val="0"/>
              </a:spcBef>
              <a:spcAft>
                <a:spcPts val="0"/>
              </a:spcAft>
              <a:buSzPts val="1400"/>
              <a:buChar char="●"/>
            </a:pPr>
            <a:r>
              <a:rPr b="0" lang="en">
                <a:solidFill>
                  <a:schemeClr val="dk1"/>
                </a:solidFill>
              </a:rPr>
              <a:t>EstimatedSalary</a:t>
            </a:r>
            <a:endParaRPr b="0">
              <a:solidFill>
                <a:schemeClr val="dk1"/>
              </a:solidFill>
            </a:endParaRPr>
          </a:p>
          <a:p>
            <a:pPr indent="-317500" lvl="0" marL="457200" rtl="0" algn="l">
              <a:lnSpc>
                <a:spcPct val="150000"/>
              </a:lnSpc>
              <a:spcBef>
                <a:spcPts val="0"/>
              </a:spcBef>
              <a:spcAft>
                <a:spcPts val="0"/>
              </a:spcAft>
              <a:buSzPts val="1400"/>
              <a:buChar char="●"/>
            </a:pPr>
            <a:r>
              <a:rPr b="0" lang="en">
                <a:solidFill>
                  <a:schemeClr val="dk1"/>
                </a:solidFill>
              </a:rPr>
              <a:t> Exited </a:t>
            </a:r>
            <a:endParaRPr b="0">
              <a:solidFill>
                <a:schemeClr val="dk1"/>
              </a:solidFill>
            </a:endParaRPr>
          </a:p>
          <a:p>
            <a:pPr indent="0" lvl="0" marL="457200" rtl="0" algn="l">
              <a:lnSpc>
                <a:spcPct val="150000"/>
              </a:lnSpc>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3"/>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Times New Roman"/>
                <a:ea typeface="Times New Roman"/>
                <a:cs typeface="Times New Roman"/>
                <a:sym typeface="Times New Roman"/>
              </a:rPr>
              <a:t>SCATTER PLOT</a:t>
            </a:r>
            <a:endParaRPr b="1" sz="3000"/>
          </a:p>
          <a:p>
            <a:pPr indent="0" lvl="0" marL="0" rtl="0" algn="ctr">
              <a:spcBef>
                <a:spcPts val="0"/>
              </a:spcBef>
              <a:spcAft>
                <a:spcPts val="0"/>
              </a:spcAft>
              <a:buNone/>
            </a:pPr>
            <a:r>
              <a:t/>
            </a:r>
            <a:endParaRPr b="1" sz="3000">
              <a:latin typeface="Times New Roman"/>
              <a:ea typeface="Times New Roman"/>
              <a:cs typeface="Times New Roman"/>
              <a:sym typeface="Times New Roman"/>
            </a:endParaRPr>
          </a:p>
        </p:txBody>
      </p:sp>
      <p:sp>
        <p:nvSpPr>
          <p:cNvPr id="368" name="Google Shape;368;p23"/>
          <p:cNvSpPr txBox="1"/>
          <p:nvPr>
            <p:ph idx="1" type="body"/>
          </p:nvPr>
        </p:nvSpPr>
        <p:spPr>
          <a:xfrm>
            <a:off x="622000" y="1357200"/>
            <a:ext cx="7784700" cy="34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latin typeface="Times New Roman"/>
              <a:ea typeface="Times New Roman"/>
              <a:cs typeface="Times New Roman"/>
              <a:sym typeface="Times New Roman"/>
            </a:endParaRPr>
          </a:p>
        </p:txBody>
      </p:sp>
      <p:pic>
        <p:nvPicPr>
          <p:cNvPr id="369" name="Google Shape;369;p23"/>
          <p:cNvPicPr preferRelativeResize="0"/>
          <p:nvPr/>
        </p:nvPicPr>
        <p:blipFill>
          <a:blip r:embed="rId3">
            <a:alphaModFix/>
          </a:blip>
          <a:stretch>
            <a:fillRect/>
          </a:stretch>
        </p:blipFill>
        <p:spPr>
          <a:xfrm>
            <a:off x="622000" y="1237300"/>
            <a:ext cx="7784699" cy="3735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4"/>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Interpretation</a:t>
            </a:r>
            <a:endParaRPr b="1" sz="3000">
              <a:latin typeface="Times New Roman"/>
              <a:ea typeface="Times New Roman"/>
              <a:cs typeface="Times New Roman"/>
              <a:sym typeface="Times New Roman"/>
            </a:endParaRPr>
          </a:p>
        </p:txBody>
      </p:sp>
      <p:sp>
        <p:nvSpPr>
          <p:cNvPr id="375" name="Google Shape;375;p24"/>
          <p:cNvSpPr txBox="1"/>
          <p:nvPr>
            <p:ph idx="1" type="body"/>
          </p:nvPr>
        </p:nvSpPr>
        <p:spPr>
          <a:xfrm>
            <a:off x="608950" y="1252750"/>
            <a:ext cx="7784700" cy="11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Times New Roman"/>
                <a:ea typeface="Times New Roman"/>
                <a:cs typeface="Times New Roman"/>
                <a:sym typeface="Times New Roman"/>
              </a:rPr>
              <a:t>Scatter plot is used to find the </a:t>
            </a:r>
            <a:r>
              <a:rPr lang="en" sz="1500">
                <a:latin typeface="Times New Roman"/>
                <a:ea typeface="Times New Roman"/>
                <a:cs typeface="Times New Roman"/>
                <a:sym typeface="Times New Roman"/>
              </a:rPr>
              <a:t>relationship</a:t>
            </a:r>
            <a:r>
              <a:rPr lang="en" sz="1500">
                <a:latin typeface="Times New Roman"/>
                <a:ea typeface="Times New Roman"/>
                <a:cs typeface="Times New Roman"/>
                <a:sym typeface="Times New Roman"/>
              </a:rPr>
              <a:t> between features like linear relationship or non linear relationship and clusters etc. From above scatter plot on the quantitative data from dataset “churn modelling”, we decided to remove age </a:t>
            </a:r>
            <a:r>
              <a:rPr lang="en" sz="1500">
                <a:latin typeface="Times New Roman"/>
                <a:ea typeface="Times New Roman"/>
                <a:cs typeface="Times New Roman"/>
                <a:sym typeface="Times New Roman"/>
              </a:rPr>
              <a:t>because, it has linear relationship between credit score and age, and credit score has gaussian curve. Remaining attributes present in dataset are</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p:txBody>
      </p:sp>
      <p:sp>
        <p:nvSpPr>
          <p:cNvPr id="376" name="Google Shape;376;p24"/>
          <p:cNvSpPr txBox="1"/>
          <p:nvPr/>
        </p:nvSpPr>
        <p:spPr>
          <a:xfrm>
            <a:off x="809400" y="2924250"/>
            <a:ext cx="3224400" cy="20364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Geography </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Gender </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HasCrCard </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IsActiveMember</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Exited</a:t>
            </a:r>
            <a:endParaRPr sz="1500">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1600">
              <a:latin typeface="Libre Franklin"/>
              <a:ea typeface="Libre Franklin"/>
              <a:cs typeface="Libre Franklin"/>
              <a:sym typeface="Libre Franklin"/>
            </a:endParaRPr>
          </a:p>
        </p:txBody>
      </p:sp>
      <p:sp>
        <p:nvSpPr>
          <p:cNvPr id="377" name="Google Shape;377;p24"/>
          <p:cNvSpPr txBox="1"/>
          <p:nvPr/>
        </p:nvSpPr>
        <p:spPr>
          <a:xfrm>
            <a:off x="1240175" y="2547250"/>
            <a:ext cx="2467200" cy="47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Times New Roman"/>
                <a:ea typeface="Times New Roman"/>
                <a:cs typeface="Times New Roman"/>
                <a:sym typeface="Times New Roman"/>
              </a:rPr>
              <a:t>Qualitative</a:t>
            </a:r>
            <a:endParaRPr b="1" sz="1700">
              <a:latin typeface="Times New Roman"/>
              <a:ea typeface="Times New Roman"/>
              <a:cs typeface="Times New Roman"/>
              <a:sym typeface="Times New Roman"/>
            </a:endParaRPr>
          </a:p>
        </p:txBody>
      </p:sp>
      <p:sp>
        <p:nvSpPr>
          <p:cNvPr id="378" name="Google Shape;378;p24"/>
          <p:cNvSpPr txBox="1"/>
          <p:nvPr/>
        </p:nvSpPr>
        <p:spPr>
          <a:xfrm>
            <a:off x="4891225" y="2924250"/>
            <a:ext cx="3224400" cy="20364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CreditScore</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Tenure</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Balance</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NumOfProducts</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EstimatedSalary</a:t>
            </a:r>
            <a:endParaRPr sz="1500">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1600">
              <a:latin typeface="Libre Franklin"/>
              <a:ea typeface="Libre Franklin"/>
              <a:cs typeface="Libre Franklin"/>
              <a:sym typeface="Libre Franklin"/>
            </a:endParaRPr>
          </a:p>
        </p:txBody>
      </p:sp>
      <p:sp>
        <p:nvSpPr>
          <p:cNvPr id="379" name="Google Shape;379;p24"/>
          <p:cNvSpPr txBox="1"/>
          <p:nvPr/>
        </p:nvSpPr>
        <p:spPr>
          <a:xfrm>
            <a:off x="5208775" y="2505188"/>
            <a:ext cx="21540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Times New Roman"/>
                <a:ea typeface="Times New Roman"/>
                <a:cs typeface="Times New Roman"/>
                <a:sym typeface="Times New Roman"/>
              </a:rPr>
              <a:t>Quantitative</a:t>
            </a:r>
            <a:endParaRPr b="1" sz="17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5"/>
          <p:cNvSpPr txBox="1"/>
          <p:nvPr>
            <p:ph type="title"/>
          </p:nvPr>
        </p:nvSpPr>
        <p:spPr>
          <a:xfrm>
            <a:off x="540000" y="182775"/>
            <a:ext cx="8100000" cy="63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HISTOGRAMS</a:t>
            </a:r>
            <a:endParaRPr b="1" sz="3000">
              <a:latin typeface="Times New Roman"/>
              <a:ea typeface="Times New Roman"/>
              <a:cs typeface="Times New Roman"/>
              <a:sym typeface="Times New Roman"/>
            </a:endParaRPr>
          </a:p>
        </p:txBody>
      </p:sp>
      <p:pic>
        <p:nvPicPr>
          <p:cNvPr id="385" name="Google Shape;385;p25"/>
          <p:cNvPicPr preferRelativeResize="0"/>
          <p:nvPr/>
        </p:nvPicPr>
        <p:blipFill>
          <a:blip r:embed="rId3">
            <a:alphaModFix/>
          </a:blip>
          <a:stretch>
            <a:fillRect/>
          </a:stretch>
        </p:blipFill>
        <p:spPr>
          <a:xfrm>
            <a:off x="1659513" y="965975"/>
            <a:ext cx="5824975" cy="3772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6"/>
          <p:cNvSpPr txBox="1"/>
          <p:nvPr>
            <p:ph type="title"/>
          </p:nvPr>
        </p:nvSpPr>
        <p:spPr>
          <a:xfrm>
            <a:off x="522000" y="491400"/>
            <a:ext cx="8100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100"/>
              <a:buNone/>
            </a:pPr>
            <a:r>
              <a:rPr b="1" lang="en">
                <a:latin typeface="Times New Roman"/>
                <a:ea typeface="Times New Roman"/>
                <a:cs typeface="Times New Roman"/>
                <a:sym typeface="Times New Roman"/>
              </a:rPr>
              <a:t>Interpretation</a:t>
            </a:r>
            <a:endParaRPr b="1">
              <a:latin typeface="Times New Roman"/>
              <a:ea typeface="Times New Roman"/>
              <a:cs typeface="Times New Roman"/>
              <a:sym typeface="Times New Roman"/>
            </a:endParaRPr>
          </a:p>
        </p:txBody>
      </p:sp>
      <p:sp>
        <p:nvSpPr>
          <p:cNvPr id="391" name="Google Shape;391;p26"/>
          <p:cNvSpPr txBox="1"/>
          <p:nvPr>
            <p:ph idx="2" type="body"/>
          </p:nvPr>
        </p:nvSpPr>
        <p:spPr>
          <a:xfrm>
            <a:off x="5207150" y="1391700"/>
            <a:ext cx="3379200" cy="3260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b="0">
              <a:solidFill>
                <a:schemeClr val="dk1"/>
              </a:solidFill>
            </a:endParaRPr>
          </a:p>
          <a:p>
            <a:pPr indent="0" lvl="0" marL="457200" rtl="0" algn="l">
              <a:lnSpc>
                <a:spcPct val="150000"/>
              </a:lnSpc>
              <a:spcBef>
                <a:spcPts val="0"/>
              </a:spcBef>
              <a:spcAft>
                <a:spcPts val="0"/>
              </a:spcAft>
              <a:buNone/>
            </a:pPr>
            <a:r>
              <a:t/>
            </a:r>
            <a:endParaRPr/>
          </a:p>
        </p:txBody>
      </p:sp>
      <p:sp>
        <p:nvSpPr>
          <p:cNvPr id="392" name="Google Shape;392;p26"/>
          <p:cNvSpPr txBox="1"/>
          <p:nvPr/>
        </p:nvSpPr>
        <p:spPr>
          <a:xfrm>
            <a:off x="749100" y="1206750"/>
            <a:ext cx="7872900" cy="38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Times New Roman"/>
                <a:ea typeface="Times New Roman"/>
                <a:cs typeface="Times New Roman"/>
                <a:sym typeface="Times New Roman"/>
              </a:rPr>
              <a:t>A histogram is an effective way to display numerical data grouped into intervals. It provides a visual representation of data distribution, using bars to depict the frequency of values within each interval. The X-axis shows the intervals (bins), while the Y-axis represents the frequency of data falling into those bins.</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Histogram of Credit Score is symmetric unimodal, as it has normal distribution</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Histogram of Tenure is Uniform because every value in a specified range has equal probability of </a:t>
            </a:r>
            <a:r>
              <a:rPr lang="en" sz="1500">
                <a:latin typeface="Times New Roman"/>
                <a:ea typeface="Times New Roman"/>
                <a:cs typeface="Times New Roman"/>
                <a:sym typeface="Times New Roman"/>
              </a:rPr>
              <a:t>occurring</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Histogram of Balance is symmetric with left skewed as majority of data is at centre but one outlier at left</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Histogram of Estimated Salary is </a:t>
            </a:r>
            <a:r>
              <a:rPr lang="en" sz="1500">
                <a:solidFill>
                  <a:schemeClr val="dk1"/>
                </a:solidFill>
                <a:latin typeface="Times New Roman"/>
                <a:ea typeface="Times New Roman"/>
                <a:cs typeface="Times New Roman"/>
                <a:sym typeface="Times New Roman"/>
              </a:rPr>
              <a:t>Uniform as it has no peaks or tail as it is same for entire time</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Histogram of NumOfProducts  is Discrete Distribution at most three products.</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sometric SEO Strategy by Slidesgo">
  <a:themeElements>
    <a:clrScheme name="Simple Light">
      <a:dk1>
        <a:srgbClr val="000000"/>
      </a:dk1>
      <a:lt1>
        <a:srgbClr val="FFFFFF"/>
      </a:lt1>
      <a:dk2>
        <a:srgbClr val="434343"/>
      </a:dk2>
      <a:lt2>
        <a:srgbClr val="F3F3F3"/>
      </a:lt2>
      <a:accent1>
        <a:srgbClr val="FFC100"/>
      </a:accent1>
      <a:accent2>
        <a:srgbClr val="000000"/>
      </a:accent2>
      <a:accent3>
        <a:srgbClr val="434343"/>
      </a:accent3>
      <a:accent4>
        <a:srgbClr val="F3F3F3"/>
      </a:accent4>
      <a:accent5>
        <a:srgbClr val="FFC100"/>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