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Arial"/>
              </a:rPr>
              <a:t>&lt;date/time&gt;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IN" sz="1400" spc="-1" strike="noStrike">
                <a:latin typeface="Arial"/>
              </a:rPr>
              <a:t>&lt;footer&gt;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0CC9E6F4-0BAB-4DD8-A6E7-DB9B09C46CD7}" type="slidenum">
              <a:rPr b="0" lang="en-IN" sz="1400" spc="-1" strike="noStrike">
                <a:latin typeface="Arial"/>
              </a:rPr>
              <a:t>&lt;number&gt;</a:t>
            </a:fld>
            <a:endParaRPr b="0" lang="en-IN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Arial"/>
              </a:rPr>
              <a:t>&lt;date/time&gt;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IN" sz="1400" spc="-1" strike="noStrike">
                <a:latin typeface="Arial"/>
              </a:rPr>
              <a:t>&lt;footer&gt;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C955399B-B5A2-47E6-95AE-5354A7FBF1BE}" type="slidenum">
              <a:rPr b="0" lang="en-IN" sz="1400" spc="-1" strike="noStrike">
                <a:latin typeface="Arial"/>
              </a:rPr>
              <a:t>&lt;number&gt;</a:t>
            </a:fld>
            <a:endParaRPr b="0" lang="en-IN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Arial"/>
              </a:rPr>
              <a:t>&lt;date/time&gt;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IN" sz="1400" spc="-1" strike="noStrike">
                <a:latin typeface="Arial"/>
              </a:rPr>
              <a:t>&lt;footer&gt;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B179AF09-D263-4DBA-A0BC-B0005F127005}" type="slidenum">
              <a:rPr b="0" lang="en-IN" sz="1400" spc="-1" strike="noStrike">
                <a:latin typeface="Arial"/>
              </a:rPr>
              <a:t>&lt;number&gt;</a:t>
            </a:fld>
            <a:endParaRPr b="0" lang="en-IN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Arial"/>
              </a:rPr>
              <a:t>&lt;date/time&gt;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IN" sz="1400" spc="-1" strike="noStrike">
                <a:latin typeface="Arial"/>
              </a:rPr>
              <a:t>&lt;footer&gt;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481B4E4B-3497-4323-AB12-1B46C0AB06E9}" type="slidenum">
              <a:rPr b="0" lang="en-IN" sz="1400" spc="-1" strike="noStrike">
                <a:latin typeface="Arial"/>
              </a:rPr>
              <a:t>&lt;number&gt;</a:t>
            </a:fld>
            <a:endParaRPr b="0" lang="en-IN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504000" y="1563480"/>
            <a:ext cx="9071640" cy="1388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AutoSlides</a:t>
            </a:r>
            <a:endParaRPr b="0" lang="en-IN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2021-07-11T18:32:41Z</dcterms:created>
  <dc:creator/>
  <dc:description/>
  <dc:language>en-IN</dc:language>
  <cp:lastModifiedBy/>
  <dcterms:modified xsi:type="dcterms:W3CDTF">2021-07-11T18:33:44Z</dcterms:modified>
  <cp:revision>2</cp:revision>
  <dc:subject/>
  <dc:title>Forestbird</dc:title>
</cp:coreProperties>
</file>