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2400" i="1" u="sng" dirty="0"/>
              <a:t>Employee performance analysis </a:t>
            </a:r>
          </a:p>
        </c:rich>
      </c:tx>
      <c:layout>
        <c:manualLayout>
          <c:xMode val="edge"/>
          <c:yMode val="edge"/>
          <c:x val="0.11304851599432424"/>
          <c:y val="0.00555776188491275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46313792"/>
        <c:axId val="1639839664"/>
      </c:barChart>
      <c:catAx>
        <c:axId val="164631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839664"/>
        <c:crosses val="autoZero"/>
        <c:auto val="1"/>
        <c:lblAlgn val="ctr"/>
        <c:lblOffset val="100"/>
        <c:noMultiLvlLbl val="0"/>
      </c:catAx>
      <c:valAx>
        <c:axId val="16398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137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8013212398513"/>
          <c:y val="0.17549454344522725"/>
          <c:w val="0.1252223813314929"/>
          <c:h val="0.60563383524427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4249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800" lang="en-US"/>
              <a:t>STUDENT NAME: </a:t>
            </a:r>
            <a:r>
              <a:rPr dirty="0" sz="1800" lang="en-US"/>
              <a:t>S</a:t>
            </a:r>
            <a:r>
              <a:rPr dirty="0" sz="1800" lang="en-US"/>
              <a:t>.</a:t>
            </a:r>
            <a:r>
              <a:rPr dirty="0" sz="1800" lang="en-US"/>
              <a:t> </a:t>
            </a:r>
            <a:r>
              <a:rPr dirty="0" sz="1800" lang="en-US"/>
              <a:t>A</a:t>
            </a:r>
            <a:r>
              <a:rPr dirty="0" sz="1800" lang="en-US"/>
              <a:t>r</a:t>
            </a:r>
            <a:r>
              <a:rPr dirty="0" sz="1800" lang="en-US"/>
              <a:t>a</a:t>
            </a:r>
            <a:r>
              <a:rPr dirty="0" sz="1800" lang="en-US"/>
              <a:t>v</a:t>
            </a:r>
            <a:r>
              <a:rPr dirty="0" sz="1800" lang="en-US"/>
              <a:t>i</a:t>
            </a:r>
            <a:r>
              <a:rPr dirty="0" sz="1800" lang="en-US"/>
              <a:t>n</a:t>
            </a:r>
            <a:r>
              <a:rPr dirty="0" sz="1800" lang="en-US"/>
              <a:t>d</a:t>
            </a:r>
            <a:r>
              <a:rPr dirty="0" sz="1800" lang="en-US"/>
              <a:t>h</a:t>
            </a:r>
            <a:r>
              <a:rPr dirty="0" sz="1800" lang="en-US"/>
              <a:t>a</a:t>
            </a:r>
            <a:r>
              <a:rPr dirty="0" sz="1800" lang="en-US"/>
              <a:t>n</a:t>
            </a:r>
            <a:r>
              <a:rPr dirty="0" sz="1800" lang="en-US"/>
              <a:t> </a:t>
            </a:r>
            <a:endParaRPr altLang="en-US" sz="1600" lang="zh-CN"/>
          </a:p>
          <a:p>
            <a:r>
              <a:rPr dirty="0" sz="1800" lang="en-US"/>
              <a:t>REGISTER NO: </a:t>
            </a:r>
            <a:r>
              <a:rPr dirty="0" sz="1800" lang="en-US"/>
              <a:t>3</a:t>
            </a:r>
            <a:r>
              <a:rPr dirty="0" sz="1800" lang="en-US"/>
              <a:t>1</a:t>
            </a:r>
            <a:r>
              <a:rPr dirty="0" sz="1800" lang="en-US"/>
              <a:t>2</a:t>
            </a:r>
            <a:r>
              <a:rPr dirty="0" sz="1800" lang="en-US"/>
              <a:t>2</a:t>
            </a:r>
            <a:r>
              <a:rPr dirty="0" sz="1800" lang="en-US"/>
              <a:t>1</a:t>
            </a:r>
            <a:r>
              <a:rPr dirty="0" sz="1800" lang="en-US"/>
              <a:t>9</a:t>
            </a:r>
            <a:r>
              <a:rPr dirty="0" sz="1800" lang="en-US"/>
              <a:t>8</a:t>
            </a:r>
            <a:r>
              <a:rPr dirty="0" sz="1800" lang="en-US"/>
              <a:t>0</a:t>
            </a:r>
            <a:r>
              <a:rPr dirty="0" sz="1800" lang="en-US"/>
              <a:t>9</a:t>
            </a:r>
            <a:endParaRPr sz="1600"/>
          </a:p>
          <a:p>
            <a:r>
              <a:rPr dirty="0" sz="1800" lang="en-US"/>
              <a:t>DEPARTMENT: BACHELOR OF COMMERCE</a:t>
            </a:r>
            <a:endParaRPr sz="1600"/>
          </a:p>
          <a:p>
            <a:r>
              <a:rPr dirty="0" sz="1800" lang="en-US"/>
              <a:t>COLLEGE: PERI COLLEGE OF ARTS AND SCIENCE</a:t>
            </a:r>
            <a:endParaRPr sz="1600"/>
          </a:p>
          <a:p>
            <a:r>
              <a:rPr dirty="0" sz="1800" lang="en-US"/>
              <a:t>  NM ID </a:t>
            </a:r>
            <a:r>
              <a:rPr dirty="0" sz="1800" lang="en-US"/>
              <a:t>:</a:t>
            </a:r>
            <a:r>
              <a:rPr dirty="0" sz="1800" lang="en-US"/>
              <a:t> 6E86F56F7EC26DDA5DC49C8BD2AF3BBD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2"/>
          <p:cNvSpPr txBox="1"/>
          <p:nvPr/>
        </p:nvSpPr>
        <p:spPr>
          <a:xfrm>
            <a:off x="707118" y="1630755"/>
            <a:ext cx="8694964" cy="3291840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295400" y="1039450"/>
          <a:ext cx="7829550" cy="553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/>
              <a:t>RESULT 2 PIE CHART </a:t>
            </a:r>
            <a:endParaRPr dirty="0" lang="en-IN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-2362200" y="4114800"/>
            <a:ext cx="76200" cy="266700"/>
          </a:xfrm>
        </p:spPr>
        <p:txBody>
          <a:bodyPr/>
          <a:p>
            <a:endParaRPr dirty="0" lang="en-IN"/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576943" y="1739537"/>
          <a:ext cx="754897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3"/>
          <p:cNvSpPr txBox="1"/>
          <p:nvPr/>
        </p:nvSpPr>
        <p:spPr>
          <a:xfrm>
            <a:off x="914400" y="1295400"/>
            <a:ext cx="7924800" cy="5273040"/>
          </a:xfrm>
          <a:prstGeom prst="rect"/>
          <a:noFill/>
        </p:spPr>
        <p:txBody>
          <a:bodyPr wrap="square">
            <a:spAutoFit/>
          </a:bodyPr>
          <a:p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Develop summary tables to aggregate data by projects and departments. This helps in understanding overall performance trends and making comparisons.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381000" y="2019300"/>
            <a:ext cx="8534400" cy="2987040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553811" y="2019300"/>
            <a:ext cx="8475889" cy="3863340"/>
          </a:xfrm>
          <a:prstGeom prst="rect"/>
          <a:noFill/>
        </p:spPr>
        <p:txBody>
          <a:bodyPr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a project overview for data analytics using MS Excel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8"/>
          <p:cNvSpPr txBox="1"/>
          <p:nvPr/>
        </p:nvSpPr>
        <p:spPr>
          <a:xfrm>
            <a:off x="1427388" y="1986643"/>
            <a:ext cx="4657726" cy="20218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Employer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Organization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Firm</a:t>
            </a:r>
            <a:endParaRPr dirty="0" sz="320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2514599" y="1695450"/>
            <a:ext cx="6838951" cy="50698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Filtering in Excel allows you to selectively display and analyze specific subsets of data based on criteria, enabling focused insights and streamlined data management.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Groups in Excel help organize and manage data by allowing users to collapse or expand sections of related rows or columns, facilitating better data navigation and analysis.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altLang="en-US"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Pivot Table in Excel is a powerful tool that summarizes, analyzes, and presents large datasets by organizing data into rows, columns, and values for dynamic and interactive reporting</a:t>
            </a:r>
            <a:r>
              <a:rPr altLang="en-US" b="1" dirty="0" sz="2400" lang="en-US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381000" y="1110977"/>
            <a:ext cx="9144000" cy="5781040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dirty="0" sz="2400" lang="en-US"/>
              <a:t>effectively.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1348740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1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b="1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  <a:endParaRPr b="1"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919363182651</cp:lastModifiedBy>
  <dcterms:created xsi:type="dcterms:W3CDTF">2024-03-28T06:07:22Z</dcterms:created>
  <dcterms:modified xsi:type="dcterms:W3CDTF">2024-09-11T03:56:50Z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ab30b888ed064290a7fed08e0155b2df</vt:lpwstr>
  </property>
</Properties>
</file>