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GB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1114425" y="3040529"/>
            <a:ext cx="86106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ARAVIND KUMAR K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312211583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 ID: 6F41954F24D69038030466E3DC2DFEF9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COMMERCE(B.COM(GENERAL))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THIRUTHANGAL NADAR COLLEGE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61C45-FE23-D40C-D7FF-3F7C595F8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804" y="1554479"/>
            <a:ext cx="8743950" cy="4431983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GB" b="1" u="sng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relevant employee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titles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Metrics to </a:t>
            </a:r>
            <a:r>
              <a:rPr lang="en-GB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Rate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Department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Position.</a:t>
            </a:r>
          </a:p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 Preparation</a:t>
            </a:r>
            <a:r>
              <a:rPr lang="en-GB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data cleanliness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Standardizing.</a:t>
            </a:r>
          </a:p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4.Pivot Table Setup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tables that summarize the data for each of the key metrics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filters to drill down into specific departments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Roles, or time periods.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C8BB0-2A46-6B1C-E6BB-F3B5EE81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14642"/>
            <a:ext cx="10972800" cy="3077766"/>
          </a:xfrm>
        </p:spPr>
        <p:txBody>
          <a:bodyPr/>
          <a:lstStyle/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Analysis &amp; Insights: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trends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periods of turnover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 turnover with other factors.</a:t>
            </a: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Visualizations: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charts and graphs based on pivot table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dashboards to allow easy access and understanding of the turnover patterns.</a:t>
            </a: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Recommendations: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Based on the analysis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Suggest strategies for employee retention.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1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4509-230D-C44C-E7B7-BFCC1DE7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RESULTS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B033AE-B014-39EB-4876-5493E7A4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10" y="1280160"/>
            <a:ext cx="8717280" cy="499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78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C2970-44E6-1184-76E7-5E5235F0E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43634"/>
            <a:ext cx="8791117" cy="5170646"/>
          </a:xfrm>
        </p:spPr>
        <p:txBody>
          <a:bodyPr/>
          <a:lstStyle/>
          <a:p>
            <a:r>
              <a:rPr lang="en-GB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r>
              <a:rPr lang="en-GB" sz="2400" b="1" u="sng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provide a powerful and flexible tool for analyzing employee turnover.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By transforming raw data into meaningful insights, they allow organizations to easily identify trends, problem areas, and potential causes of employee exits.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Through customized views, HR teams can monitor turnover rates by department, role, tenure, and demographics, enabling more targeted retention strategies.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not only helps reduce the costs and disruptions associated with turnover but also supports proactive workforce planning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critical challenges in human resource management: employee retention.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518"/>
            <a:ext cx="12187176" cy="684848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39025" y="0"/>
            <a:ext cx="4752975" cy="685800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627152" y="2102729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3378782" y="1041533"/>
            <a:ext cx="532615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F3642F-BBC9-BEE7-75CD-1B3A1EE7E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151" y="1468073"/>
            <a:ext cx="7524750" cy="538992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turnover is a critical issue for organizations, as high turnover rates can lead to increased costs, decreased morale, and loss of organizational knowledge.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better understand and manage employee turnover, it is essential to analyse various factors such as department, tenure, age, job role, and reasons for leaving.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will allow for the dynamic organization and summarization of large datasets, enabling the organization to gain actionable insights into the factors contributing to employee turnover.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57013" y="1828800"/>
            <a:ext cx="787726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analyze employee turnover data using pivot tables.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trends, patterns, and potential causes of turnover within an organization.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pivot tables, this project aims to provide a clearer understanding of turnover rates across different departments, positions, and demographic factors.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3EBC36-CF93-80CD-3A9C-DA9BFD4CF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332" y="1857375"/>
            <a:ext cx="8363256" cy="40010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Managers/Directors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Heads/Team Leaders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Leadership/Executives: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Analysts/Data Analysts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&amp; Benefits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Recruitment Teams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913C57-196B-CDB9-3B04-D58F9E1B2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0" y="2229008"/>
            <a:ext cx="6534150" cy="174275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formatting- missing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visualiztion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2C965-D358-903E-68AB-06EFACE25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351031" cy="4708981"/>
          </a:xfrm>
        </p:spPr>
        <p:txBody>
          <a:bodyPr/>
          <a:lstStyle/>
          <a:p>
            <a:r>
              <a:rPr lang="en-GB" dirty="0"/>
              <a:t>ID NO</a:t>
            </a:r>
          </a:p>
          <a:p>
            <a:r>
              <a:rPr lang="en-GB" dirty="0"/>
              <a:t>
First Name</a:t>
            </a:r>
          </a:p>
          <a:p>
            <a:r>
              <a:rPr lang="en-GB" dirty="0"/>
              <a:t>	
Last Name</a:t>
            </a:r>
          </a:p>
          <a:p>
            <a:r>
              <a:rPr lang="en-GB" dirty="0"/>
              <a:t>
Start Date</a:t>
            </a:r>
          </a:p>
          <a:p>
            <a:r>
              <a:rPr lang="en-GB" dirty="0"/>
              <a:t>	
Employee Status</a:t>
            </a:r>
          </a:p>
          <a:p>
            <a:endParaRPr lang="en-GB" dirty="0"/>
          </a:p>
          <a:p>
            <a:r>
              <a:rPr lang="en-GB" dirty="0"/>
              <a:t>Employee Type</a:t>
            </a:r>
          </a:p>
          <a:p>
            <a:endParaRPr lang="en-GB" dirty="0"/>
          </a:p>
          <a:p>
            <a:r>
              <a:rPr lang="en-GB" dirty="0"/>
              <a:t>Pay Zone</a:t>
            </a:r>
          </a:p>
          <a:p>
            <a:endParaRPr lang="en-GB" dirty="0"/>
          </a:p>
          <a:p>
            <a:r>
              <a:rPr lang="en-GB" dirty="0"/>
              <a:t>Employee Classification Type</a:t>
            </a:r>
          </a:p>
          <a:p>
            <a:endParaRPr lang="en-GB" dirty="0"/>
          </a:p>
          <a:p>
            <a:r>
              <a:rPr lang="en-GB" dirty="0"/>
              <a:t>Current Employee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00162" y="517023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C4C0C7-4C45-FE92-C3A8-3D8BFDC46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0162" y="2019300"/>
            <a:ext cx="8181822" cy="1121937"/>
          </a:xfrm>
        </p:spPr>
        <p:txBody>
          <a:bodyPr/>
          <a:lstStyle/>
          <a:p>
            <a:r>
              <a:rPr lang="en-GB"/>
              <a:t>•</a:t>
            </a:r>
            <a:r>
              <a:rPr lang="en-GB" sz="2800"/>
              <a:t>Performance level=IFS(Z8&gt;=5,”VERY HIGH”,Z8&gt;=4,”HIGH”,Z8&gt;=3,”MED”, TRUE, “LO</a:t>
            </a:r>
            <a:r>
              <a:rPr lang="en-GB"/>
              <a:t>W”)</a:t>
            </a:r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29066" y="8227507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