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8B06-FFE1-4A93-A923-BC50C7388DED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32DB-440C-44AC-A4EE-929E1986F5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6" name="Content Placeholder 5" descr="ADA-p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643050"/>
            <a:ext cx="7223840" cy="330121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6" name="Content Placeholder 5" descr="ADA-p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20" y="2236311"/>
            <a:ext cx="7757160" cy="32537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4" name="Content Placeholder 3" descr="ADA-p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6924"/>
            <a:ext cx="8229600" cy="433251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6" name="Content Placeholder 5" descr="ADA-p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769082"/>
            <a:ext cx="5993154" cy="366000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6" name="Content Placeholder 5" descr="ADA-p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643050"/>
            <a:ext cx="6752831" cy="44291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BOOSTING</a:t>
            </a:r>
            <a:endParaRPr lang="en-US" dirty="0"/>
          </a:p>
        </p:txBody>
      </p:sp>
      <p:pic>
        <p:nvPicPr>
          <p:cNvPr id="4" name="Content Placeholder 3" descr="ADA-p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500174"/>
            <a:ext cx="6334152" cy="388819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ADA BOOSTING</vt:lpstr>
      <vt:lpstr>ADA BOOSTING</vt:lpstr>
      <vt:lpstr>ADA BOOSTING</vt:lpstr>
      <vt:lpstr>ADA BOOSTING</vt:lpstr>
      <vt:lpstr>ADA BOOSTING</vt:lpstr>
      <vt:lpstr>ADA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</dc:title>
  <dc:creator>91960</dc:creator>
  <cp:lastModifiedBy>91960</cp:lastModifiedBy>
  <cp:revision>1</cp:revision>
  <dcterms:created xsi:type="dcterms:W3CDTF">2023-11-25T18:13:38Z</dcterms:created>
  <dcterms:modified xsi:type="dcterms:W3CDTF">2023-11-25T18:17:38Z</dcterms:modified>
</cp:coreProperties>
</file>