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0725F-4428-453A-91C8-DF7E33E1AC6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21A1-DF01-4211-87D5-E0AADB70C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LGboosting</a:t>
            </a:r>
            <a:endParaRPr lang="en-US" dirty="0"/>
          </a:p>
        </p:txBody>
      </p:sp>
      <p:pic>
        <p:nvPicPr>
          <p:cNvPr id="5" name="Content Placeholder 4" descr="LG-p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9270"/>
            <a:ext cx="8229600" cy="314782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LGboosting</a:t>
            </a:r>
            <a:endParaRPr lang="en-US" dirty="0"/>
          </a:p>
        </p:txBody>
      </p:sp>
      <p:pic>
        <p:nvPicPr>
          <p:cNvPr id="7" name="Content Placeholder 6" descr="LG-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91054"/>
            <a:ext cx="8229600" cy="294425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LGboosting</a:t>
            </a:r>
            <a:endParaRPr lang="en-US" dirty="0"/>
          </a:p>
        </p:txBody>
      </p:sp>
      <p:pic>
        <p:nvPicPr>
          <p:cNvPr id="4" name="Content Placeholder 3" descr="LG-p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32732"/>
            <a:ext cx="8229600" cy="306089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LGboosting</a:t>
            </a:r>
            <a:endParaRPr lang="en-US" dirty="0"/>
          </a:p>
        </p:txBody>
      </p:sp>
      <p:pic>
        <p:nvPicPr>
          <p:cNvPr id="4" name="Content Placeholder 3" descr="LG-p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904721"/>
            <a:ext cx="8229600" cy="191692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LGboosting</a:t>
            </a:r>
            <a:endParaRPr lang="en-US" dirty="0"/>
          </a:p>
        </p:txBody>
      </p:sp>
      <p:pic>
        <p:nvPicPr>
          <p:cNvPr id="4" name="Content Placeholder 3" descr="LG-p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590" y="2758281"/>
            <a:ext cx="3512820" cy="2209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LGboosting</vt:lpstr>
      <vt:lpstr>LGboosting</vt:lpstr>
      <vt:lpstr>LGboosting</vt:lpstr>
      <vt:lpstr>LGboosting</vt:lpstr>
      <vt:lpstr>LGboosting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LGboosting</dc:title>
  <dc:creator>91960</dc:creator>
  <cp:lastModifiedBy>91960</cp:lastModifiedBy>
  <cp:revision>1</cp:revision>
  <dcterms:created xsi:type="dcterms:W3CDTF">2023-11-25T18:03:12Z</dcterms:created>
  <dcterms:modified xsi:type="dcterms:W3CDTF">2023-11-25T18:09:53Z</dcterms:modified>
</cp:coreProperties>
</file>