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4EB9-7FBB-4A5D-9773-0E39401A7C11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4128-509C-47A3-8058-455AA5AE6A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4EB9-7FBB-4A5D-9773-0E39401A7C11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4128-509C-47A3-8058-455AA5AE6A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4EB9-7FBB-4A5D-9773-0E39401A7C11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4128-509C-47A3-8058-455AA5AE6A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4EB9-7FBB-4A5D-9773-0E39401A7C11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4128-509C-47A3-8058-455AA5AE6A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4EB9-7FBB-4A5D-9773-0E39401A7C11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4128-509C-47A3-8058-455AA5AE6A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4EB9-7FBB-4A5D-9773-0E39401A7C11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4128-509C-47A3-8058-455AA5AE6A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4EB9-7FBB-4A5D-9773-0E39401A7C11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4128-509C-47A3-8058-455AA5AE6A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4EB9-7FBB-4A5D-9773-0E39401A7C11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4128-509C-47A3-8058-455AA5AE6A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4EB9-7FBB-4A5D-9773-0E39401A7C11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4128-509C-47A3-8058-455AA5AE6A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4EB9-7FBB-4A5D-9773-0E39401A7C11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4128-509C-47A3-8058-455AA5AE6A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4EB9-7FBB-4A5D-9773-0E39401A7C11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4128-509C-47A3-8058-455AA5AE6A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E4EB9-7FBB-4A5D-9773-0E39401A7C11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E4128-509C-47A3-8058-455AA5AE6AA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XGboost</a:t>
            </a:r>
            <a:endParaRPr lang="en-US" dirty="0"/>
          </a:p>
        </p:txBody>
      </p:sp>
      <p:pic>
        <p:nvPicPr>
          <p:cNvPr id="4" name="Content Placeholder 3" descr="XG-p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451" y="1600200"/>
            <a:ext cx="7219098" cy="452596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XGboost</a:t>
            </a:r>
            <a:endParaRPr lang="en-US" dirty="0"/>
          </a:p>
        </p:txBody>
      </p:sp>
      <p:pic>
        <p:nvPicPr>
          <p:cNvPr id="6" name="Content Placeholder 5" descr="XG-p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164" y="1600200"/>
            <a:ext cx="8067671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XGboost</a:t>
            </a:r>
            <a:endParaRPr lang="en-US" dirty="0"/>
          </a:p>
        </p:txBody>
      </p:sp>
      <p:pic>
        <p:nvPicPr>
          <p:cNvPr id="6" name="Content Placeholder 5" descr="XG-p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05505"/>
            <a:ext cx="8229600" cy="331535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XGboost</a:t>
            </a:r>
            <a:endParaRPr lang="en-US" dirty="0"/>
          </a:p>
        </p:txBody>
      </p:sp>
      <p:pic>
        <p:nvPicPr>
          <p:cNvPr id="6" name="Content Placeholder 5" descr="XG-p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876" y="1600200"/>
            <a:ext cx="6512248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XGboost</a:t>
            </a:r>
            <a:endParaRPr lang="en-US" dirty="0"/>
          </a:p>
        </p:txBody>
      </p:sp>
      <p:pic>
        <p:nvPicPr>
          <p:cNvPr id="6" name="Content Placeholder 5" descr="XG-p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XGboost</a:t>
            </a:r>
            <a:endParaRPr lang="en-US" dirty="0"/>
          </a:p>
        </p:txBody>
      </p:sp>
      <p:pic>
        <p:nvPicPr>
          <p:cNvPr id="6" name="Content Placeholder 5" descr="XG-p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607" y="3146174"/>
            <a:ext cx="3790786" cy="143401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XGboost</a:t>
            </a:r>
            <a:endParaRPr lang="en-US" dirty="0"/>
          </a:p>
        </p:txBody>
      </p:sp>
      <p:pic>
        <p:nvPicPr>
          <p:cNvPr id="4" name="Content Placeholder 3" descr="XG-p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910" y="2114240"/>
            <a:ext cx="7148180" cy="349788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XGboost</vt:lpstr>
      <vt:lpstr>XGboost</vt:lpstr>
      <vt:lpstr>XGboost</vt:lpstr>
      <vt:lpstr>XGboost</vt:lpstr>
      <vt:lpstr>XGboost</vt:lpstr>
      <vt:lpstr>XGboost</vt:lpstr>
      <vt:lpstr>XGboost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XGboost</dc:title>
  <dc:creator>91960</dc:creator>
  <cp:lastModifiedBy>91960</cp:lastModifiedBy>
  <cp:revision>1</cp:revision>
  <dcterms:created xsi:type="dcterms:W3CDTF">2023-11-25T18:10:12Z</dcterms:created>
  <dcterms:modified xsi:type="dcterms:W3CDTF">2023-11-25T18:13:28Z</dcterms:modified>
</cp:coreProperties>
</file>