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BDF2DC-47CA-48FF-9C41-762CEA98145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2D2D5A7-D55D-412E-A344-B1166D8FFAB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5/2/2024 6:26:59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D809E6C-9E64-47BA-AFE1-E8018C50B6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2024-05-02T22:27:06Z</dcterms:created>
  <dcterms:modified xsi:type="dcterms:W3CDTF">2024-05-02T22:27:06Z</dcterms:modified>
</cp:coreProperties>
</file>