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B721B0D-8441-497F-882C-3A519491E1D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DD472EE-48AE-4141-9BA0-665BA01247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5/2/2024 8:32:39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TrendsForCondo" id="2" name="slide2">
            <a:extLst>
              <a:ext uri="{FF2B5EF4-FFF2-40B4-BE49-F238E27FC236}">
                <a16:creationId xmlns:a16="http://schemas.microsoft.com/office/drawing/2014/main" id="{A2575C05-856E-4596-9C24-A19B513A2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2024-05-03T00:32:47Z</dcterms:created>
  <dcterms:modified xsi:type="dcterms:W3CDTF">2024-05-03T00:32:47Z</dcterms:modified>
</cp:coreProperties>
</file>