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F63AEB2-B999-46F8-BC65-115F2D8486B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200BB1C-2267-41E5-8280-A30A329A898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5/2/2024 8:40:37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vsAssessesforSingle" id="2" name="slide2">
            <a:extLst>
              <a:ext uri="{FF2B5EF4-FFF2-40B4-BE49-F238E27FC236}">
                <a16:creationId xmlns:a16="http://schemas.microsoft.com/office/drawing/2014/main" id="{89455B19-5572-455B-83E9-7C4F195B8C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2024-05-03T00:40:47Z</dcterms:created>
  <dcterms:modified xsi:type="dcterms:W3CDTF">2024-05-03T00:40:47Z</dcterms:modified>
</cp:coreProperties>
</file>