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A815B11-6F73-4D26-BCAE-C56BE7DFD7C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ConnecticutRealEstateCondoPredictedPrices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58BA585-6D3D-4FAE-846A-F3417089078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5/3/2024 7:41:49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1266D2B9-AD2D-4195-B91E-7D6FEED70F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2024-05-03T11:41:49Z</dcterms:created>
  <dcterms:modified xsi:type="dcterms:W3CDTF">2024-05-03T11:41:49Z</dcterms:modified>
</cp:coreProperties>
</file>