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1ECFE8-896C-4814-B0F8-2536E92A11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ConnecticutRealEstateSinglePredictedPrices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AB460D-85AB-42A4-A143-1C032F8B59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7:42:34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1AB6654-AAE2-46FC-953A-BF6A1EDF2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2024-05-03T11:42:34Z</dcterms:created>
  <dcterms:modified xsi:type="dcterms:W3CDTF">2024-05-03T11:42:34Z</dcterms:modified>
</cp:coreProperties>
</file>