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D0BF8C9-A302-4396-B0AD-8EE03083799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ConnecticutRealEstateEconomicData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DFB71A7-3059-415B-B64A-920540FFE5C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4/30/2024 10:38:15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233827E0-5238-43C0-BBBB-BE2AB88D5B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2024-04-30T14:38:15Z</dcterms:created>
  <dcterms:modified xsi:type="dcterms:W3CDTF">2024-04-30T14:38:15Z</dcterms:modified>
</cp:coreProperties>
</file>