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EEEA377-A2B7-4E95-B16F-1E63AA9E17F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ConnecticutRealEstateEconomicData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402B0E5-0DFB-42DF-BD53-C46B5AB543F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4/30/2024 3:24:32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conomicsDynamicsDashboard" id="2" name="slide2">
            <a:extLst>
              <a:ext uri="{FF2B5EF4-FFF2-40B4-BE49-F238E27FC236}">
                <a16:creationId xmlns:a16="http://schemas.microsoft.com/office/drawing/2014/main" id="{A678835A-97AE-4C72-B44F-ED1635B5B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2024-04-30T19:24:33Z</dcterms:created>
  <dcterms:modified xsi:type="dcterms:W3CDTF">2024-04-30T19:24:33Z</dcterms:modified>
</cp:coreProperties>
</file>