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14995CD-3E04-4205-A566-05637A9EEA3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ConnecticutRealEstateEconomicImpactData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4174448-EEA9-41DF-AA92-317961BF6C0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5/1/2024 7:46:58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pactOfEconomicAnalysisOnAssessedValue" id="2" name="slide2">
            <a:extLst>
              <a:ext uri="{FF2B5EF4-FFF2-40B4-BE49-F238E27FC236}">
                <a16:creationId xmlns:a16="http://schemas.microsoft.com/office/drawing/2014/main" id="{566E5C89-D74F-4FAB-BD06-516DC590CB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2024-05-01T23:46:58Z</dcterms:created>
  <dcterms:modified xsi:type="dcterms:W3CDTF">2024-05-01T23:46:58Z</dcterms:modified>
</cp:coreProperties>
</file>