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A47B9BC-2511-4E4E-8094-EE4555039FA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ConnecticutRealEstateEconomicImpactData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F9DE6BF-264C-4B22-B3EB-8BB90AAE58B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5/2/2024 5:23:47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pactOfEconomicAnalysisOnAssessedValue" id="2" name="slide2">
            <a:extLst>
              <a:ext uri="{FF2B5EF4-FFF2-40B4-BE49-F238E27FC236}">
                <a16:creationId xmlns:a16="http://schemas.microsoft.com/office/drawing/2014/main" id="{4CAFF97A-5C42-4174-B55A-F2C9DE5F4C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2024-05-02T21:23:48Z</dcterms:created>
  <dcterms:modified xsi:type="dcterms:W3CDTF">2024-05-02T21:23:48Z</dcterms:modified>
</cp:coreProperties>
</file>