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5BB1B1-59DD-4C3A-A7BE-4A1A489DCAB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ConnecticutRealEstateEconomicImpactData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276ED1-5128-40E2-B9FD-07B922FC4E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5:21:32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OFEconomicAnalysisHS" id="2" name="slide2">
            <a:extLst>
              <a:ext uri="{FF2B5EF4-FFF2-40B4-BE49-F238E27FC236}">
                <a16:creationId xmlns:a16="http://schemas.microsoft.com/office/drawing/2014/main" id="{63FD4701-F377-461E-A523-CD4E417421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2024-05-02T21:21:33Z</dcterms:created>
  <dcterms:modified xsi:type="dcterms:W3CDTF">2024-05-02T21:21:33Z</dcterms:modified>
</cp:coreProperties>
</file>