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B783C0-DD61-4F86-8B24-43E7FED48D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1F18B5-612A-4AB6-B0A5-D5F392B5CF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7:49:34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HS" id="2" name="slide2">
            <a:extLst>
              <a:ext uri="{FF2B5EF4-FFF2-40B4-BE49-F238E27FC236}">
                <a16:creationId xmlns:a16="http://schemas.microsoft.com/office/drawing/2014/main" id="{0842AC9D-3BC4-4ADD-B950-9D335EFF7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2024-05-02T11:49:34Z</dcterms:created>
  <dcterms:modified xsi:type="dcterms:W3CDTF">2024-05-02T11:49:34Z</dcterms:modified>
</cp:coreProperties>
</file>